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3" name="Shape 2273"/>
        <p:cNvGrpSpPr/>
        <p:nvPr/>
      </p:nvGrpSpPr>
      <p:grpSpPr>
        <a:xfrm>
          <a:off x="0" y="0"/>
          <a:ext cx="0" cy="0"/>
          <a:chOff x="0" y="0"/>
          <a:chExt cx="0" cy="0"/>
        </a:xfrm>
      </p:grpSpPr>
      <p:sp>
        <p:nvSpPr>
          <p:cNvPr id="2274" name="Google Shape;2274;g1eb205fd2b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5" name="Google Shape;2275;g1eb205fd2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6" name="Google Shape;2416;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g1eb205fd2b6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3" name="Google Shape;2433;g1eb205fd2b6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7" name="Shape 2437"/>
        <p:cNvGrpSpPr/>
        <p:nvPr/>
      </p:nvGrpSpPr>
      <p:grpSpPr>
        <a:xfrm>
          <a:off x="0" y="0"/>
          <a:ext cx="0" cy="0"/>
          <a:chOff x="0" y="0"/>
          <a:chExt cx="0" cy="0"/>
        </a:xfrm>
      </p:grpSpPr>
      <p:sp>
        <p:nvSpPr>
          <p:cNvPr id="2438" name="Google Shape;2438;g1eb205fd2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9" name="Google Shape;2439;g1eb205fd2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0" name="Shape 2580"/>
        <p:cNvGrpSpPr/>
        <p:nvPr/>
      </p:nvGrpSpPr>
      <p:grpSpPr>
        <a:xfrm>
          <a:off x="0" y="0"/>
          <a:ext cx="0" cy="0"/>
          <a:chOff x="0" y="0"/>
          <a:chExt cx="0" cy="0"/>
        </a:xfrm>
      </p:grpSpPr>
      <p:sp>
        <p:nvSpPr>
          <p:cNvPr id="2581" name="Google Shape;2581;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2" name="Google Shape;2582;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6" name="Shape 2586"/>
        <p:cNvGrpSpPr/>
        <p:nvPr/>
      </p:nvGrpSpPr>
      <p:grpSpPr>
        <a:xfrm>
          <a:off x="0" y="0"/>
          <a:ext cx="0" cy="0"/>
          <a:chOff x="0" y="0"/>
          <a:chExt cx="0" cy="0"/>
        </a:xfrm>
      </p:grpSpPr>
      <p:sp>
        <p:nvSpPr>
          <p:cNvPr id="2587" name="Google Shape;2587;g1eb205fd2b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8" name="Google Shape;2588;g1eb205fd2b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1" name="Shape 2711"/>
        <p:cNvGrpSpPr/>
        <p:nvPr/>
      </p:nvGrpSpPr>
      <p:grpSpPr>
        <a:xfrm>
          <a:off x="0" y="0"/>
          <a:ext cx="0" cy="0"/>
          <a:chOff x="0" y="0"/>
          <a:chExt cx="0" cy="0"/>
        </a:xfrm>
      </p:grpSpPr>
      <p:sp>
        <p:nvSpPr>
          <p:cNvPr id="2712" name="Google Shape;2712;g1eb205fd2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3" name="Google Shape;2713;g1eb205fd2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7" name="Shape 2827"/>
        <p:cNvGrpSpPr/>
        <p:nvPr/>
      </p:nvGrpSpPr>
      <p:grpSpPr>
        <a:xfrm>
          <a:off x="0" y="0"/>
          <a:ext cx="0" cy="0"/>
          <a:chOff x="0" y="0"/>
          <a:chExt cx="0" cy="0"/>
        </a:xfrm>
      </p:grpSpPr>
      <p:sp>
        <p:nvSpPr>
          <p:cNvPr id="2828" name="Google Shape;2828;g1eb205fd2b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9" name="Google Shape;2829;g1eb205fd2b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8" name="Shape 2888"/>
        <p:cNvGrpSpPr/>
        <p:nvPr/>
      </p:nvGrpSpPr>
      <p:grpSpPr>
        <a:xfrm>
          <a:off x="0" y="0"/>
          <a:ext cx="0" cy="0"/>
          <a:chOff x="0" y="0"/>
          <a:chExt cx="0" cy="0"/>
        </a:xfrm>
      </p:grpSpPr>
      <p:sp>
        <p:nvSpPr>
          <p:cNvPr id="2889" name="Google Shape;2889;g1eb205fd2b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0" name="Google Shape;2890;g1eb205fd2b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3" name="Shape 3073"/>
        <p:cNvGrpSpPr/>
        <p:nvPr/>
      </p:nvGrpSpPr>
      <p:grpSpPr>
        <a:xfrm>
          <a:off x="0" y="0"/>
          <a:ext cx="0" cy="0"/>
          <a:chOff x="0" y="0"/>
          <a:chExt cx="0" cy="0"/>
        </a:xfrm>
      </p:grpSpPr>
      <p:sp>
        <p:nvSpPr>
          <p:cNvPr id="3074" name="Google Shape;3074;g1eb205fd2b6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5" name="Google Shape;3075;g1eb205fd2b6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2" name="Shape 3222"/>
        <p:cNvGrpSpPr/>
        <p:nvPr/>
      </p:nvGrpSpPr>
      <p:grpSpPr>
        <a:xfrm>
          <a:off x="0" y="0"/>
          <a:ext cx="0" cy="0"/>
          <a:chOff x="0" y="0"/>
          <a:chExt cx="0" cy="0"/>
        </a:xfrm>
      </p:grpSpPr>
      <p:sp>
        <p:nvSpPr>
          <p:cNvPr id="3223" name="Google Shape;3223;g1eb205fd2b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4" name="Google Shape;3224;g1eb205fd2b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7" name="Shape 3377"/>
        <p:cNvGrpSpPr/>
        <p:nvPr/>
      </p:nvGrpSpPr>
      <p:grpSpPr>
        <a:xfrm>
          <a:off x="0" y="0"/>
          <a:ext cx="0" cy="0"/>
          <a:chOff x="0" y="0"/>
          <a:chExt cx="0" cy="0"/>
        </a:xfrm>
      </p:grpSpPr>
      <p:sp>
        <p:nvSpPr>
          <p:cNvPr id="3378" name="Google Shape;3378;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9" name="Google Shape;3379;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4" name="Shape 3394"/>
        <p:cNvGrpSpPr/>
        <p:nvPr/>
      </p:nvGrpSpPr>
      <p:grpSpPr>
        <a:xfrm>
          <a:off x="0" y="0"/>
          <a:ext cx="0" cy="0"/>
          <a:chOff x="0" y="0"/>
          <a:chExt cx="0" cy="0"/>
        </a:xfrm>
      </p:grpSpPr>
      <p:sp>
        <p:nvSpPr>
          <p:cNvPr id="3395" name="Google Shape;3395;g1eb205fd2b6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6" name="Google Shape;3396;g1eb205fd2b6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5" name="Shape 3405"/>
        <p:cNvGrpSpPr/>
        <p:nvPr/>
      </p:nvGrpSpPr>
      <p:grpSpPr>
        <a:xfrm>
          <a:off x="0" y="0"/>
          <a:ext cx="0" cy="0"/>
          <a:chOff x="0" y="0"/>
          <a:chExt cx="0" cy="0"/>
        </a:xfrm>
      </p:grpSpPr>
      <p:sp>
        <p:nvSpPr>
          <p:cNvPr id="3406" name="Google Shape;3406;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7" name="Google Shape;3407;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1" name="Shape 3411"/>
        <p:cNvGrpSpPr/>
        <p:nvPr/>
      </p:nvGrpSpPr>
      <p:grpSpPr>
        <a:xfrm>
          <a:off x="0" y="0"/>
          <a:ext cx="0" cy="0"/>
          <a:chOff x="0" y="0"/>
          <a:chExt cx="0" cy="0"/>
        </a:xfrm>
      </p:grpSpPr>
      <p:sp>
        <p:nvSpPr>
          <p:cNvPr id="3412" name="Google Shape;3412;g1eb205fd2b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3" name="Google Shape;3413;g1eb205fd2b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2" name="Shape 3712"/>
        <p:cNvGrpSpPr/>
        <p:nvPr/>
      </p:nvGrpSpPr>
      <p:grpSpPr>
        <a:xfrm>
          <a:off x="0" y="0"/>
          <a:ext cx="0" cy="0"/>
          <a:chOff x="0" y="0"/>
          <a:chExt cx="0" cy="0"/>
        </a:xfrm>
      </p:grpSpPr>
      <p:sp>
        <p:nvSpPr>
          <p:cNvPr id="3713" name="Google Shape;3713;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4" name="Google Shape;3714;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7" name="Google Shape;1507;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7" name="Google Shape;1687;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8" name="Google Shape;1788;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g1eb2014fdb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5" name="Google Shape;1855;g1eb2014fdb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3" name="Google Shape;1973;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1eb205fd2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1" name="Google Shape;2101;g1eb205fd2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1" name="Shape 2161"/>
        <p:cNvGrpSpPr/>
        <p:nvPr/>
      </p:nvGrpSpPr>
      <p:grpSpPr>
        <a:xfrm>
          <a:off x="0" y="0"/>
          <a:ext cx="0" cy="0"/>
          <a:chOff x="0" y="0"/>
          <a:chExt cx="0" cy="0"/>
        </a:xfrm>
      </p:grpSpPr>
      <p:sp>
        <p:nvSpPr>
          <p:cNvPr id="2162" name="Google Shape;2162;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3" name="Google Shape;2163;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4.png"/><Relationship Id="rId10" Type="http://schemas.openxmlformats.org/officeDocument/2006/relationships/image" Target="../media/image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cxnSp>
        <p:nvCxnSpPr>
          <p:cNvPr id="11" name="Google Shape;11;p2"/>
          <p:cNvCxnSpPr/>
          <p:nvPr/>
        </p:nvCxnSpPr>
        <p:spPr>
          <a:xfrm>
            <a:off x="10858286" y="-41271"/>
            <a:ext cx="0" cy="1235100"/>
          </a:xfrm>
          <a:prstGeom prst="straightConnector1">
            <a:avLst/>
          </a:prstGeom>
          <a:noFill/>
          <a:ln cap="flat" cmpd="sng" w="9525">
            <a:solidFill>
              <a:srgbClr val="EFEFEF"/>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12" name="Google Shape;12;p2"/>
          <p:cNvCxnSpPr/>
          <p:nvPr/>
        </p:nvCxnSpPr>
        <p:spPr>
          <a:xfrm>
            <a:off x="9993350" y="-29650"/>
            <a:ext cx="0" cy="3017700"/>
          </a:xfrm>
          <a:prstGeom prst="straightConnector1">
            <a:avLst/>
          </a:prstGeom>
          <a:noFill/>
          <a:ln cap="flat" cmpd="sng" w="9525">
            <a:solidFill>
              <a:srgbClr val="EFEFEF"/>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13" name="Google Shape;13;p2"/>
          <p:cNvCxnSpPr/>
          <p:nvPr/>
        </p:nvCxnSpPr>
        <p:spPr>
          <a:xfrm>
            <a:off x="1366775" y="20400"/>
            <a:ext cx="0" cy="2607900"/>
          </a:xfrm>
          <a:prstGeom prst="straightConnector1">
            <a:avLst/>
          </a:prstGeom>
          <a:noFill/>
          <a:ln cap="flat" cmpd="sng" w="11225">
            <a:solidFill>
              <a:srgbClr val="EFEFEF"/>
            </a:solidFill>
            <a:prstDash val="solid"/>
            <a:round/>
            <a:headEnd len="med" w="med" type="none"/>
            <a:tailEnd len="med" w="med" type="none"/>
          </a:ln>
          <a:effectLst>
            <a:outerShdw blurRad="67332" rotWithShape="0" algn="bl" dir="12600000" dist="56110">
              <a:srgbClr val="000000">
                <a:alpha val="30000"/>
              </a:srgbClr>
            </a:outerShdw>
          </a:effectLst>
        </p:spPr>
      </p:cxnSp>
      <p:cxnSp>
        <p:nvCxnSpPr>
          <p:cNvPr id="14" name="Google Shape;14;p2"/>
          <p:cNvCxnSpPr/>
          <p:nvPr/>
        </p:nvCxnSpPr>
        <p:spPr>
          <a:xfrm>
            <a:off x="911025" y="30575"/>
            <a:ext cx="0" cy="1724700"/>
          </a:xfrm>
          <a:prstGeom prst="straightConnector1">
            <a:avLst/>
          </a:prstGeom>
          <a:noFill/>
          <a:ln cap="flat" cmpd="sng" w="11225">
            <a:solidFill>
              <a:srgbClr val="EFEFEF"/>
            </a:solidFill>
            <a:prstDash val="solid"/>
            <a:round/>
            <a:headEnd len="med" w="med" type="none"/>
            <a:tailEnd len="med" w="med" type="none"/>
          </a:ln>
          <a:effectLst>
            <a:outerShdw blurRad="67332" rotWithShape="0" algn="bl" dir="12600000" dist="56110">
              <a:srgbClr val="000000">
                <a:alpha val="30000"/>
              </a:srgbClr>
            </a:outerShdw>
          </a:effectLst>
        </p:spPr>
      </p:cxnSp>
      <p:grpSp>
        <p:nvGrpSpPr>
          <p:cNvPr id="15" name="Google Shape;15;p2"/>
          <p:cNvGrpSpPr/>
          <p:nvPr/>
        </p:nvGrpSpPr>
        <p:grpSpPr>
          <a:xfrm flipH="1">
            <a:off x="11402049" y="2415278"/>
            <a:ext cx="160404" cy="153943"/>
            <a:chOff x="2301229" y="479674"/>
            <a:chExt cx="129046" cy="123848"/>
          </a:xfrm>
        </p:grpSpPr>
        <p:sp>
          <p:nvSpPr>
            <p:cNvPr id="16" name="Google Shape;16;p2"/>
            <p:cNvSpPr/>
            <p:nvPr/>
          </p:nvSpPr>
          <p:spPr>
            <a:xfrm>
              <a:off x="2301229" y="480305"/>
              <a:ext cx="129046" cy="122585"/>
            </a:xfrm>
            <a:custGeom>
              <a:rect b="b" l="l" r="r" t="t"/>
              <a:pathLst>
                <a:path extrusionOk="0" h="122585" w="129046">
                  <a:moveTo>
                    <a:pt x="49703" y="42432"/>
                  </a:moveTo>
                  <a:lnTo>
                    <a:pt x="70559" y="0"/>
                  </a:lnTo>
                  <a:lnTo>
                    <a:pt x="81946" y="46691"/>
                  </a:lnTo>
                  <a:lnTo>
                    <a:pt x="129046" y="53217"/>
                  </a:lnTo>
                  <a:lnTo>
                    <a:pt x="89338" y="78396"/>
                  </a:lnTo>
                  <a:lnTo>
                    <a:pt x="93010" y="122585"/>
                  </a:lnTo>
                  <a:lnTo>
                    <a:pt x="58301" y="93325"/>
                  </a:lnTo>
                  <a:lnTo>
                    <a:pt x="15411" y="115542"/>
                  </a:lnTo>
                  <a:lnTo>
                    <a:pt x="34162" y="70640"/>
                  </a:lnTo>
                  <a:lnTo>
                    <a:pt x="0" y="39975"/>
                  </a:lnTo>
                  <a:lnTo>
                    <a:pt x="49703" y="42432"/>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7" name="Google Shape;17;p2"/>
            <p:cNvGrpSpPr/>
            <p:nvPr/>
          </p:nvGrpSpPr>
          <p:grpSpPr>
            <a:xfrm>
              <a:off x="2301423" y="479674"/>
              <a:ext cx="128657" cy="123848"/>
              <a:chOff x="2301423" y="479674"/>
              <a:chExt cx="128657" cy="123848"/>
            </a:xfrm>
          </p:grpSpPr>
          <p:sp>
            <p:nvSpPr>
              <p:cNvPr id="18" name="Google Shape;18;p2"/>
              <p:cNvSpPr/>
              <p:nvPr/>
            </p:nvSpPr>
            <p:spPr>
              <a:xfrm>
                <a:off x="2367460" y="532931"/>
                <a:ext cx="62620" cy="25936"/>
              </a:xfrm>
              <a:custGeom>
                <a:rect b="b" l="l" r="r" t="t"/>
                <a:pathLst>
                  <a:path extrusionOk="0" h="25936" w="62620">
                    <a:moveTo>
                      <a:pt x="62620" y="0"/>
                    </a:moveTo>
                    <a:lnTo>
                      <a:pt x="0" y="3923"/>
                    </a:lnTo>
                    <a:lnTo>
                      <a:pt x="22896" y="25936"/>
                    </a:lnTo>
                    <a:lnTo>
                      <a:pt x="6262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9" name="Google Shape;19;p2"/>
              <p:cNvSpPr/>
              <p:nvPr/>
            </p:nvSpPr>
            <p:spPr>
              <a:xfrm>
                <a:off x="2367205" y="479674"/>
                <a:ext cx="15815" cy="56422"/>
              </a:xfrm>
              <a:custGeom>
                <a:rect b="b" l="l" r="r" t="t"/>
                <a:pathLst>
                  <a:path extrusionOk="0" h="56422" w="15815">
                    <a:moveTo>
                      <a:pt x="4178" y="0"/>
                    </a:moveTo>
                    <a:lnTo>
                      <a:pt x="0" y="56423"/>
                    </a:lnTo>
                    <a:lnTo>
                      <a:pt x="15816" y="46934"/>
                    </a:lnTo>
                    <a:lnTo>
                      <a:pt x="4178"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0" name="Google Shape;20;p2"/>
              <p:cNvSpPr/>
              <p:nvPr/>
            </p:nvSpPr>
            <p:spPr>
              <a:xfrm>
                <a:off x="2301423" y="519649"/>
                <a:ext cx="65531" cy="30741"/>
              </a:xfrm>
              <a:custGeom>
                <a:rect b="b" l="l" r="r" t="t"/>
                <a:pathLst>
                  <a:path extrusionOk="0" h="30741" w="65531">
                    <a:moveTo>
                      <a:pt x="0" y="0"/>
                    </a:moveTo>
                    <a:lnTo>
                      <a:pt x="33652" y="30742"/>
                    </a:lnTo>
                    <a:lnTo>
                      <a:pt x="65531" y="17079"/>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1" name="Google Shape;21;p2"/>
              <p:cNvSpPr/>
              <p:nvPr/>
            </p:nvSpPr>
            <p:spPr>
              <a:xfrm>
                <a:off x="2317239" y="536348"/>
                <a:ext cx="77165" cy="67174"/>
              </a:xfrm>
              <a:custGeom>
                <a:rect b="b" l="l" r="r" t="t"/>
                <a:pathLst>
                  <a:path extrusionOk="0" h="67174" w="77165">
                    <a:moveTo>
                      <a:pt x="49715" y="381"/>
                    </a:moveTo>
                    <a:lnTo>
                      <a:pt x="0" y="58698"/>
                    </a:lnTo>
                    <a:lnTo>
                      <a:pt x="41619" y="37700"/>
                    </a:lnTo>
                    <a:lnTo>
                      <a:pt x="41744" y="37194"/>
                    </a:lnTo>
                    <a:lnTo>
                      <a:pt x="77165" y="67175"/>
                    </a:lnTo>
                    <a:lnTo>
                      <a:pt x="49841" y="0"/>
                    </a:lnTo>
                    <a:lnTo>
                      <a:pt x="49715" y="381"/>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22" name="Google Shape;22;p2"/>
          <p:cNvGrpSpPr/>
          <p:nvPr/>
        </p:nvGrpSpPr>
        <p:grpSpPr>
          <a:xfrm flipH="1">
            <a:off x="11072372" y="3610562"/>
            <a:ext cx="115529" cy="109958"/>
            <a:chOff x="3486508" y="360122"/>
            <a:chExt cx="92944" cy="88462"/>
          </a:xfrm>
        </p:grpSpPr>
        <p:sp>
          <p:nvSpPr>
            <p:cNvPr id="23" name="Google Shape;23;p2"/>
            <p:cNvSpPr/>
            <p:nvPr/>
          </p:nvSpPr>
          <p:spPr>
            <a:xfrm>
              <a:off x="3486508" y="360523"/>
              <a:ext cx="92944" cy="88061"/>
            </a:xfrm>
            <a:custGeom>
              <a:rect b="b" l="l" r="r" t="t"/>
              <a:pathLst>
                <a:path extrusionOk="0" h="88061" w="92944">
                  <a:moveTo>
                    <a:pt x="35502" y="32409"/>
                  </a:moveTo>
                  <a:lnTo>
                    <a:pt x="45537" y="0"/>
                  </a:lnTo>
                  <a:lnTo>
                    <a:pt x="58831" y="31820"/>
                  </a:lnTo>
                  <a:lnTo>
                    <a:pt x="92945" y="31175"/>
                  </a:lnTo>
                  <a:lnTo>
                    <a:pt x="67616" y="53462"/>
                  </a:lnTo>
                  <a:lnTo>
                    <a:pt x="75161" y="84373"/>
                  </a:lnTo>
                  <a:lnTo>
                    <a:pt x="47290" y="67521"/>
                  </a:lnTo>
                  <a:lnTo>
                    <a:pt x="19378" y="88061"/>
                  </a:lnTo>
                  <a:lnTo>
                    <a:pt x="27645" y="54138"/>
                  </a:lnTo>
                  <a:lnTo>
                    <a:pt x="0" y="36226"/>
                  </a:lnTo>
                  <a:lnTo>
                    <a:pt x="35502" y="3240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24" name="Google Shape;24;p2"/>
            <p:cNvGrpSpPr/>
            <p:nvPr/>
          </p:nvGrpSpPr>
          <p:grpSpPr>
            <a:xfrm>
              <a:off x="3486577" y="360122"/>
              <a:ext cx="92669" cy="87830"/>
              <a:chOff x="3486577" y="360122"/>
              <a:chExt cx="92669" cy="87830"/>
            </a:xfrm>
          </p:grpSpPr>
          <p:sp>
            <p:nvSpPr>
              <p:cNvPr id="25" name="Google Shape;25;p2"/>
              <p:cNvSpPr/>
              <p:nvPr/>
            </p:nvSpPr>
            <p:spPr>
              <a:xfrm>
                <a:off x="3535304" y="391303"/>
                <a:ext cx="43942" cy="22823"/>
              </a:xfrm>
              <a:custGeom>
                <a:rect b="b" l="l" r="r" t="t"/>
                <a:pathLst>
                  <a:path extrusionOk="0" h="22823" w="43942">
                    <a:moveTo>
                      <a:pt x="43943" y="0"/>
                    </a:moveTo>
                    <a:lnTo>
                      <a:pt x="0" y="9785"/>
                    </a:lnTo>
                    <a:lnTo>
                      <a:pt x="18690" y="22823"/>
                    </a:lnTo>
                    <a:lnTo>
                      <a:pt x="4394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6" name="Google Shape;26;p2"/>
              <p:cNvSpPr/>
              <p:nvPr/>
            </p:nvSpPr>
            <p:spPr>
              <a:xfrm>
                <a:off x="3531685" y="360122"/>
                <a:ext cx="13500" cy="40456"/>
              </a:xfrm>
              <a:custGeom>
                <a:rect b="b" l="l" r="r" t="t"/>
                <a:pathLst>
                  <a:path extrusionOk="0" h="40456" w="13500">
                    <a:moveTo>
                      <a:pt x="0" y="0"/>
                    </a:moveTo>
                    <a:lnTo>
                      <a:pt x="3356" y="40456"/>
                    </a:lnTo>
                    <a:lnTo>
                      <a:pt x="13501" y="31962"/>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7" name="Google Shape;27;p2"/>
              <p:cNvSpPr/>
              <p:nvPr/>
            </p:nvSpPr>
            <p:spPr>
              <a:xfrm>
                <a:off x="3486577" y="396281"/>
                <a:ext cx="48354" cy="18023"/>
              </a:xfrm>
              <a:custGeom>
                <a:rect b="b" l="l" r="r" t="t"/>
                <a:pathLst>
                  <a:path extrusionOk="0" h="18023" w="48354">
                    <a:moveTo>
                      <a:pt x="0" y="0"/>
                    </a:moveTo>
                    <a:lnTo>
                      <a:pt x="27289" y="18023"/>
                    </a:lnTo>
                    <a:lnTo>
                      <a:pt x="48355" y="4774"/>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8" name="Google Shape;28;p2"/>
              <p:cNvSpPr/>
              <p:nvPr/>
            </p:nvSpPr>
            <p:spPr>
              <a:xfrm>
                <a:off x="3506218" y="400772"/>
                <a:ext cx="55641" cy="47180"/>
              </a:xfrm>
              <a:custGeom>
                <a:rect b="b" l="l" r="r" t="t"/>
                <a:pathLst>
                  <a:path extrusionOk="0" h="47180" w="55641">
                    <a:moveTo>
                      <a:pt x="28713" y="283"/>
                    </a:moveTo>
                    <a:lnTo>
                      <a:pt x="0" y="47181"/>
                    </a:lnTo>
                    <a:lnTo>
                      <a:pt x="27151" y="27641"/>
                    </a:lnTo>
                    <a:lnTo>
                      <a:pt x="27183" y="27268"/>
                    </a:lnTo>
                    <a:lnTo>
                      <a:pt x="55642" y="44554"/>
                    </a:lnTo>
                    <a:lnTo>
                      <a:pt x="28762" y="0"/>
                    </a:lnTo>
                    <a:lnTo>
                      <a:pt x="28713" y="28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29" name="Google Shape;29;p2"/>
          <p:cNvGrpSpPr/>
          <p:nvPr/>
        </p:nvGrpSpPr>
        <p:grpSpPr>
          <a:xfrm flipH="1">
            <a:off x="10180351" y="295630"/>
            <a:ext cx="110095" cy="105662"/>
            <a:chOff x="4051768" y="571530"/>
            <a:chExt cx="88572" cy="85006"/>
          </a:xfrm>
        </p:grpSpPr>
        <p:sp>
          <p:nvSpPr>
            <p:cNvPr id="30" name="Google Shape;30;p2"/>
            <p:cNvSpPr/>
            <p:nvPr/>
          </p:nvSpPr>
          <p:spPr>
            <a:xfrm>
              <a:off x="4051768" y="571963"/>
              <a:ext cx="88572" cy="84140"/>
            </a:xfrm>
            <a:custGeom>
              <a:rect b="b" l="l" r="r" t="t"/>
              <a:pathLst>
                <a:path extrusionOk="0" h="84140" w="88572">
                  <a:moveTo>
                    <a:pt x="34126" y="29126"/>
                  </a:moveTo>
                  <a:lnTo>
                    <a:pt x="48415" y="0"/>
                  </a:lnTo>
                  <a:lnTo>
                    <a:pt x="56228" y="32049"/>
                  </a:lnTo>
                  <a:lnTo>
                    <a:pt x="88573" y="36526"/>
                  </a:lnTo>
                  <a:lnTo>
                    <a:pt x="61329" y="53808"/>
                  </a:lnTo>
                  <a:lnTo>
                    <a:pt x="63839" y="84140"/>
                  </a:lnTo>
                  <a:lnTo>
                    <a:pt x="40036" y="64058"/>
                  </a:lnTo>
                  <a:lnTo>
                    <a:pt x="10566" y="79307"/>
                  </a:lnTo>
                  <a:lnTo>
                    <a:pt x="23439" y="48484"/>
                  </a:lnTo>
                  <a:lnTo>
                    <a:pt x="0" y="27438"/>
                  </a:lnTo>
                  <a:lnTo>
                    <a:pt x="34126" y="29126"/>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31" name="Google Shape;31;p2"/>
            <p:cNvGrpSpPr/>
            <p:nvPr/>
          </p:nvGrpSpPr>
          <p:grpSpPr>
            <a:xfrm>
              <a:off x="4051889" y="571530"/>
              <a:ext cx="88330" cy="85006"/>
              <a:chOff x="4051889" y="571530"/>
              <a:chExt cx="88330" cy="85006"/>
            </a:xfrm>
          </p:grpSpPr>
          <p:sp>
            <p:nvSpPr>
              <p:cNvPr id="32" name="Google Shape;32;p2"/>
              <p:cNvSpPr/>
              <p:nvPr/>
            </p:nvSpPr>
            <p:spPr>
              <a:xfrm>
                <a:off x="4097228" y="608085"/>
                <a:ext cx="42991" cy="17799"/>
              </a:xfrm>
              <a:custGeom>
                <a:rect b="b" l="l" r="r" t="t"/>
                <a:pathLst>
                  <a:path extrusionOk="0" h="17799" w="42991">
                    <a:moveTo>
                      <a:pt x="42991" y="0"/>
                    </a:moveTo>
                    <a:lnTo>
                      <a:pt x="0" y="2692"/>
                    </a:lnTo>
                    <a:lnTo>
                      <a:pt x="15707" y="17800"/>
                    </a:lnTo>
                    <a:lnTo>
                      <a:pt x="42991"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3" name="Google Shape;33;p2"/>
              <p:cNvSpPr/>
              <p:nvPr/>
            </p:nvSpPr>
            <p:spPr>
              <a:xfrm>
                <a:off x="4097066" y="571530"/>
                <a:ext cx="10848" cy="38728"/>
              </a:xfrm>
              <a:custGeom>
                <a:rect b="b" l="l" r="r" t="t"/>
                <a:pathLst>
                  <a:path extrusionOk="0" h="38728" w="10848">
                    <a:moveTo>
                      <a:pt x="2833" y="0"/>
                    </a:moveTo>
                    <a:lnTo>
                      <a:pt x="0" y="38728"/>
                    </a:lnTo>
                    <a:lnTo>
                      <a:pt x="10849" y="32215"/>
                    </a:lnTo>
                    <a:lnTo>
                      <a:pt x="283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4" name="Google Shape;34;p2"/>
              <p:cNvSpPr/>
              <p:nvPr/>
            </p:nvSpPr>
            <p:spPr>
              <a:xfrm>
                <a:off x="4051889" y="598968"/>
                <a:ext cx="44974" cy="21098"/>
              </a:xfrm>
              <a:custGeom>
                <a:rect b="b" l="l" r="r" t="t"/>
                <a:pathLst>
                  <a:path extrusionOk="0" h="21098" w="44974">
                    <a:moveTo>
                      <a:pt x="0" y="0"/>
                    </a:moveTo>
                    <a:lnTo>
                      <a:pt x="23115" y="21099"/>
                    </a:lnTo>
                    <a:lnTo>
                      <a:pt x="44975" y="11723"/>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5" name="Google Shape;35;p2"/>
              <p:cNvSpPr/>
              <p:nvPr/>
            </p:nvSpPr>
            <p:spPr>
              <a:xfrm>
                <a:off x="4062738" y="610428"/>
                <a:ext cx="52990" cy="46108"/>
              </a:xfrm>
              <a:custGeom>
                <a:rect b="b" l="l" r="r" t="t"/>
                <a:pathLst>
                  <a:path extrusionOk="0" h="46108" w="52990">
                    <a:moveTo>
                      <a:pt x="34126" y="263"/>
                    </a:moveTo>
                    <a:lnTo>
                      <a:pt x="0" y="40291"/>
                    </a:lnTo>
                    <a:lnTo>
                      <a:pt x="28580" y="25876"/>
                    </a:lnTo>
                    <a:lnTo>
                      <a:pt x="28661" y="25532"/>
                    </a:lnTo>
                    <a:lnTo>
                      <a:pt x="52990" y="46108"/>
                    </a:lnTo>
                    <a:lnTo>
                      <a:pt x="34247" y="0"/>
                    </a:lnTo>
                    <a:lnTo>
                      <a:pt x="34126" y="26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36" name="Google Shape;36;p2"/>
          <p:cNvGrpSpPr/>
          <p:nvPr/>
        </p:nvGrpSpPr>
        <p:grpSpPr>
          <a:xfrm flipH="1">
            <a:off x="11861845" y="1941499"/>
            <a:ext cx="162532" cy="155992"/>
            <a:chOff x="2256902" y="1214506"/>
            <a:chExt cx="130758" cy="125496"/>
          </a:xfrm>
        </p:grpSpPr>
        <p:sp>
          <p:nvSpPr>
            <p:cNvPr id="37" name="Google Shape;37;p2"/>
            <p:cNvSpPr/>
            <p:nvPr/>
          </p:nvSpPr>
          <p:spPr>
            <a:xfrm>
              <a:off x="2256902" y="1215145"/>
              <a:ext cx="130758" cy="124216"/>
            </a:xfrm>
            <a:custGeom>
              <a:rect b="b" l="l" r="r" t="t"/>
              <a:pathLst>
                <a:path extrusionOk="0" h="124216" w="130758">
                  <a:moveTo>
                    <a:pt x="50363" y="42999"/>
                  </a:moveTo>
                  <a:lnTo>
                    <a:pt x="71494" y="0"/>
                  </a:lnTo>
                  <a:lnTo>
                    <a:pt x="83031" y="47310"/>
                  </a:lnTo>
                  <a:lnTo>
                    <a:pt x="130758" y="53925"/>
                  </a:lnTo>
                  <a:lnTo>
                    <a:pt x="90524" y="79436"/>
                  </a:lnTo>
                  <a:lnTo>
                    <a:pt x="94244" y="124217"/>
                  </a:lnTo>
                  <a:lnTo>
                    <a:pt x="59074" y="94568"/>
                  </a:lnTo>
                  <a:lnTo>
                    <a:pt x="15614" y="117080"/>
                  </a:lnTo>
                  <a:lnTo>
                    <a:pt x="34615" y="71579"/>
                  </a:lnTo>
                  <a:lnTo>
                    <a:pt x="0" y="40506"/>
                  </a:lnTo>
                  <a:lnTo>
                    <a:pt x="50363" y="4299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38" name="Google Shape;38;p2"/>
            <p:cNvGrpSpPr/>
            <p:nvPr/>
          </p:nvGrpSpPr>
          <p:grpSpPr>
            <a:xfrm>
              <a:off x="2257096" y="1214506"/>
              <a:ext cx="130370" cy="125496"/>
              <a:chOff x="2257096" y="1214506"/>
              <a:chExt cx="130370" cy="125496"/>
            </a:xfrm>
          </p:grpSpPr>
          <p:sp>
            <p:nvSpPr>
              <p:cNvPr id="39" name="Google Shape;39;p2"/>
              <p:cNvSpPr/>
              <p:nvPr/>
            </p:nvSpPr>
            <p:spPr>
              <a:xfrm>
                <a:off x="2324012" y="1268471"/>
                <a:ext cx="63454" cy="26280"/>
              </a:xfrm>
              <a:custGeom>
                <a:rect b="b" l="l" r="r" t="t"/>
                <a:pathLst>
                  <a:path extrusionOk="0" h="26280" w="63454">
                    <a:moveTo>
                      <a:pt x="63454" y="0"/>
                    </a:moveTo>
                    <a:lnTo>
                      <a:pt x="0" y="3975"/>
                    </a:lnTo>
                    <a:lnTo>
                      <a:pt x="23200" y="26280"/>
                    </a:lnTo>
                    <a:lnTo>
                      <a:pt x="63454"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 name="Google Shape;40;p2"/>
              <p:cNvSpPr/>
              <p:nvPr/>
            </p:nvSpPr>
            <p:spPr>
              <a:xfrm>
                <a:off x="2323757" y="1214506"/>
                <a:ext cx="16022" cy="57171"/>
              </a:xfrm>
              <a:custGeom>
                <a:rect b="b" l="l" r="r" t="t"/>
                <a:pathLst>
                  <a:path extrusionOk="0" h="57171" w="16022">
                    <a:moveTo>
                      <a:pt x="4230" y="0"/>
                    </a:moveTo>
                    <a:lnTo>
                      <a:pt x="0" y="57172"/>
                    </a:lnTo>
                    <a:lnTo>
                      <a:pt x="16023" y="47557"/>
                    </a:lnTo>
                    <a:lnTo>
                      <a:pt x="423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1" name="Google Shape;41;p2"/>
              <p:cNvSpPr/>
              <p:nvPr/>
            </p:nvSpPr>
            <p:spPr>
              <a:xfrm>
                <a:off x="2257096" y="1255011"/>
                <a:ext cx="66401" cy="31150"/>
              </a:xfrm>
              <a:custGeom>
                <a:rect b="b" l="l" r="r" t="t"/>
                <a:pathLst>
                  <a:path extrusionOk="0" h="31150" w="66401">
                    <a:moveTo>
                      <a:pt x="0" y="0"/>
                    </a:moveTo>
                    <a:lnTo>
                      <a:pt x="34097" y="31150"/>
                    </a:lnTo>
                    <a:lnTo>
                      <a:pt x="66401" y="17306"/>
                    </a:lnTo>
                    <a:lnTo>
                      <a:pt x="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2" name="Google Shape;42;p2"/>
              <p:cNvSpPr/>
              <p:nvPr/>
            </p:nvSpPr>
            <p:spPr>
              <a:xfrm>
                <a:off x="2273123" y="1271933"/>
                <a:ext cx="78193" cy="68069"/>
              </a:xfrm>
              <a:custGeom>
                <a:rect b="b" l="l" r="r" t="t"/>
                <a:pathLst>
                  <a:path extrusionOk="0" h="68069" w="78193">
                    <a:moveTo>
                      <a:pt x="50375" y="385"/>
                    </a:moveTo>
                    <a:lnTo>
                      <a:pt x="0" y="59479"/>
                    </a:lnTo>
                    <a:lnTo>
                      <a:pt x="42173" y="38202"/>
                    </a:lnTo>
                    <a:lnTo>
                      <a:pt x="42299" y="37688"/>
                    </a:lnTo>
                    <a:lnTo>
                      <a:pt x="78194" y="68069"/>
                    </a:lnTo>
                    <a:lnTo>
                      <a:pt x="50504" y="0"/>
                    </a:lnTo>
                    <a:lnTo>
                      <a:pt x="50375" y="385"/>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3" name="Google Shape;43;p2"/>
          <p:cNvGrpSpPr/>
          <p:nvPr/>
        </p:nvGrpSpPr>
        <p:grpSpPr>
          <a:xfrm flipH="1">
            <a:off x="11485118" y="3192957"/>
            <a:ext cx="160112" cy="154391"/>
            <a:chOff x="3202354" y="1494903"/>
            <a:chExt cx="128811" cy="124208"/>
          </a:xfrm>
        </p:grpSpPr>
        <p:sp>
          <p:nvSpPr>
            <p:cNvPr id="44" name="Google Shape;44;p2"/>
            <p:cNvSpPr/>
            <p:nvPr/>
          </p:nvSpPr>
          <p:spPr>
            <a:xfrm>
              <a:off x="3202354" y="1495539"/>
              <a:ext cx="128811" cy="122941"/>
            </a:xfrm>
            <a:custGeom>
              <a:rect b="b" l="l" r="r" t="t"/>
              <a:pathLst>
                <a:path extrusionOk="0" h="122941" w="128811">
                  <a:moveTo>
                    <a:pt x="49658" y="42088"/>
                  </a:moveTo>
                  <a:lnTo>
                    <a:pt x="71202" y="0"/>
                  </a:lnTo>
                  <a:lnTo>
                    <a:pt x="81825" y="46873"/>
                  </a:lnTo>
                  <a:lnTo>
                    <a:pt x="128811" y="54168"/>
                  </a:lnTo>
                  <a:lnTo>
                    <a:pt x="88699" y="78696"/>
                  </a:lnTo>
                  <a:lnTo>
                    <a:pt x="91646" y="122942"/>
                  </a:lnTo>
                  <a:lnTo>
                    <a:pt x="57423" y="93119"/>
                  </a:lnTo>
                  <a:lnTo>
                    <a:pt x="14173" y="114627"/>
                  </a:lnTo>
                  <a:lnTo>
                    <a:pt x="33656" y="70037"/>
                  </a:lnTo>
                  <a:lnTo>
                    <a:pt x="0" y="38817"/>
                  </a:lnTo>
                  <a:lnTo>
                    <a:pt x="49658" y="42088"/>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5" name="Google Shape;45;p2"/>
            <p:cNvGrpSpPr/>
            <p:nvPr/>
          </p:nvGrpSpPr>
          <p:grpSpPr>
            <a:xfrm>
              <a:off x="3202560" y="1494903"/>
              <a:ext cx="128419" cy="124208"/>
              <a:chOff x="3202560" y="1494903"/>
              <a:chExt cx="128419" cy="124208"/>
            </a:xfrm>
          </p:grpSpPr>
          <p:sp>
            <p:nvSpPr>
              <p:cNvPr id="46" name="Google Shape;46;p2"/>
              <p:cNvSpPr/>
              <p:nvPr/>
            </p:nvSpPr>
            <p:spPr>
              <a:xfrm>
                <a:off x="3268306" y="1549116"/>
                <a:ext cx="62673" cy="25280"/>
              </a:xfrm>
              <a:custGeom>
                <a:rect b="b" l="l" r="r" t="t"/>
                <a:pathLst>
                  <a:path extrusionOk="0" h="25280" w="62673">
                    <a:moveTo>
                      <a:pt x="62673" y="0"/>
                    </a:moveTo>
                    <a:lnTo>
                      <a:pt x="0" y="2898"/>
                    </a:lnTo>
                    <a:lnTo>
                      <a:pt x="22532" y="25281"/>
                    </a:lnTo>
                    <a:lnTo>
                      <a:pt x="6267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7" name="Google Shape;47;p2"/>
              <p:cNvSpPr/>
              <p:nvPr/>
            </p:nvSpPr>
            <p:spPr>
              <a:xfrm>
                <a:off x="3268063" y="1494903"/>
                <a:ext cx="15965" cy="56345"/>
              </a:xfrm>
              <a:custGeom>
                <a:rect b="b" l="l" r="r" t="t"/>
                <a:pathLst>
                  <a:path extrusionOk="0" h="56345" w="15965">
                    <a:moveTo>
                      <a:pt x="5097" y="0"/>
                    </a:moveTo>
                    <a:lnTo>
                      <a:pt x="0" y="56346"/>
                    </a:lnTo>
                    <a:lnTo>
                      <a:pt x="15966" y="47116"/>
                    </a:lnTo>
                    <a:lnTo>
                      <a:pt x="5097"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8" name="Google Shape;48;p2"/>
              <p:cNvSpPr/>
              <p:nvPr/>
            </p:nvSpPr>
            <p:spPr>
              <a:xfrm>
                <a:off x="3202560" y="1533729"/>
                <a:ext cx="65239" cy="31287"/>
              </a:xfrm>
              <a:custGeom>
                <a:rect b="b" l="l" r="r" t="t"/>
                <a:pathLst>
                  <a:path extrusionOk="0" h="31287" w="65239">
                    <a:moveTo>
                      <a:pt x="0" y="0"/>
                    </a:moveTo>
                    <a:lnTo>
                      <a:pt x="33142" y="31288"/>
                    </a:lnTo>
                    <a:lnTo>
                      <a:pt x="65239" y="18148"/>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9" name="Google Shape;49;p2"/>
              <p:cNvSpPr/>
              <p:nvPr/>
            </p:nvSpPr>
            <p:spPr>
              <a:xfrm>
                <a:off x="3217138" y="1551500"/>
                <a:ext cx="77019" cy="67611"/>
              </a:xfrm>
              <a:custGeom>
                <a:rect b="b" l="l" r="r" t="t"/>
                <a:pathLst>
                  <a:path extrusionOk="0" h="67611" w="77019">
                    <a:moveTo>
                      <a:pt x="50662" y="376"/>
                    </a:moveTo>
                    <a:lnTo>
                      <a:pt x="0" y="57876"/>
                    </a:lnTo>
                    <a:lnTo>
                      <a:pt x="41959" y="37558"/>
                    </a:lnTo>
                    <a:lnTo>
                      <a:pt x="42092" y="37057"/>
                    </a:lnTo>
                    <a:lnTo>
                      <a:pt x="77020" y="67612"/>
                    </a:lnTo>
                    <a:lnTo>
                      <a:pt x="50796" y="0"/>
                    </a:lnTo>
                    <a:lnTo>
                      <a:pt x="50662" y="376"/>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sp>
        <p:nvSpPr>
          <p:cNvPr id="50" name="Google Shape;50;p2"/>
          <p:cNvSpPr/>
          <p:nvPr/>
        </p:nvSpPr>
        <p:spPr>
          <a:xfrm flipH="1">
            <a:off x="11861858" y="354791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51" name="Google Shape;51;p2"/>
          <p:cNvSpPr/>
          <p:nvPr/>
        </p:nvSpPr>
        <p:spPr>
          <a:xfrm flipH="1">
            <a:off x="11009744" y="3192961"/>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52" name="Google Shape;52;p2"/>
          <p:cNvSpPr/>
          <p:nvPr/>
        </p:nvSpPr>
        <p:spPr>
          <a:xfrm flipH="1">
            <a:off x="11216325" y="2816215"/>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53" name="Google Shape;53;p2"/>
          <p:cNvSpPr/>
          <p:nvPr/>
        </p:nvSpPr>
        <p:spPr>
          <a:xfrm flipH="1">
            <a:off x="11979388" y="2784471"/>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54" name="Google Shape;54;p2"/>
          <p:cNvSpPr/>
          <p:nvPr/>
        </p:nvSpPr>
        <p:spPr>
          <a:xfrm flipH="1">
            <a:off x="11440128" y="3769737"/>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nvGrpSpPr>
          <p:cNvPr id="55" name="Google Shape;55;p2"/>
          <p:cNvGrpSpPr/>
          <p:nvPr/>
        </p:nvGrpSpPr>
        <p:grpSpPr>
          <a:xfrm>
            <a:off x="3827537" y="271488"/>
            <a:ext cx="160404" cy="153943"/>
            <a:chOff x="2301229" y="479674"/>
            <a:chExt cx="129046" cy="123848"/>
          </a:xfrm>
        </p:grpSpPr>
        <p:sp>
          <p:nvSpPr>
            <p:cNvPr id="56" name="Google Shape;56;p2"/>
            <p:cNvSpPr/>
            <p:nvPr/>
          </p:nvSpPr>
          <p:spPr>
            <a:xfrm>
              <a:off x="2301229" y="480305"/>
              <a:ext cx="129046" cy="122585"/>
            </a:xfrm>
            <a:custGeom>
              <a:rect b="b" l="l" r="r" t="t"/>
              <a:pathLst>
                <a:path extrusionOk="0" h="122585" w="129046">
                  <a:moveTo>
                    <a:pt x="49703" y="42432"/>
                  </a:moveTo>
                  <a:lnTo>
                    <a:pt x="70559" y="0"/>
                  </a:lnTo>
                  <a:lnTo>
                    <a:pt x="81946" y="46691"/>
                  </a:lnTo>
                  <a:lnTo>
                    <a:pt x="129046" y="53217"/>
                  </a:lnTo>
                  <a:lnTo>
                    <a:pt x="89338" y="78396"/>
                  </a:lnTo>
                  <a:lnTo>
                    <a:pt x="93010" y="122585"/>
                  </a:lnTo>
                  <a:lnTo>
                    <a:pt x="58301" y="93325"/>
                  </a:lnTo>
                  <a:lnTo>
                    <a:pt x="15411" y="115542"/>
                  </a:lnTo>
                  <a:lnTo>
                    <a:pt x="34162" y="70640"/>
                  </a:lnTo>
                  <a:lnTo>
                    <a:pt x="0" y="39975"/>
                  </a:lnTo>
                  <a:lnTo>
                    <a:pt x="49703" y="42432"/>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57" name="Google Shape;57;p2"/>
            <p:cNvGrpSpPr/>
            <p:nvPr/>
          </p:nvGrpSpPr>
          <p:grpSpPr>
            <a:xfrm>
              <a:off x="2301423" y="479674"/>
              <a:ext cx="128657" cy="123848"/>
              <a:chOff x="2301423" y="479674"/>
              <a:chExt cx="128657" cy="123848"/>
            </a:xfrm>
          </p:grpSpPr>
          <p:sp>
            <p:nvSpPr>
              <p:cNvPr id="58" name="Google Shape;58;p2"/>
              <p:cNvSpPr/>
              <p:nvPr/>
            </p:nvSpPr>
            <p:spPr>
              <a:xfrm>
                <a:off x="2367460" y="532931"/>
                <a:ext cx="62620" cy="25936"/>
              </a:xfrm>
              <a:custGeom>
                <a:rect b="b" l="l" r="r" t="t"/>
                <a:pathLst>
                  <a:path extrusionOk="0" h="25936" w="62620">
                    <a:moveTo>
                      <a:pt x="62620" y="0"/>
                    </a:moveTo>
                    <a:lnTo>
                      <a:pt x="0" y="3923"/>
                    </a:lnTo>
                    <a:lnTo>
                      <a:pt x="22896" y="25936"/>
                    </a:lnTo>
                    <a:lnTo>
                      <a:pt x="6262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59" name="Google Shape;59;p2"/>
              <p:cNvSpPr/>
              <p:nvPr/>
            </p:nvSpPr>
            <p:spPr>
              <a:xfrm>
                <a:off x="2367205" y="479674"/>
                <a:ext cx="15815" cy="56422"/>
              </a:xfrm>
              <a:custGeom>
                <a:rect b="b" l="l" r="r" t="t"/>
                <a:pathLst>
                  <a:path extrusionOk="0" h="56422" w="15815">
                    <a:moveTo>
                      <a:pt x="4178" y="0"/>
                    </a:moveTo>
                    <a:lnTo>
                      <a:pt x="0" y="56423"/>
                    </a:lnTo>
                    <a:lnTo>
                      <a:pt x="15816" y="46934"/>
                    </a:lnTo>
                    <a:lnTo>
                      <a:pt x="4178"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60" name="Google Shape;60;p2"/>
              <p:cNvSpPr/>
              <p:nvPr/>
            </p:nvSpPr>
            <p:spPr>
              <a:xfrm>
                <a:off x="2301423" y="519649"/>
                <a:ext cx="65531" cy="30741"/>
              </a:xfrm>
              <a:custGeom>
                <a:rect b="b" l="l" r="r" t="t"/>
                <a:pathLst>
                  <a:path extrusionOk="0" h="30741" w="65531">
                    <a:moveTo>
                      <a:pt x="0" y="0"/>
                    </a:moveTo>
                    <a:lnTo>
                      <a:pt x="33652" y="30742"/>
                    </a:lnTo>
                    <a:lnTo>
                      <a:pt x="65531" y="17079"/>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61" name="Google Shape;61;p2"/>
              <p:cNvSpPr/>
              <p:nvPr/>
            </p:nvSpPr>
            <p:spPr>
              <a:xfrm>
                <a:off x="2317239" y="536348"/>
                <a:ext cx="77165" cy="67174"/>
              </a:xfrm>
              <a:custGeom>
                <a:rect b="b" l="l" r="r" t="t"/>
                <a:pathLst>
                  <a:path extrusionOk="0" h="67174" w="77165">
                    <a:moveTo>
                      <a:pt x="49715" y="381"/>
                    </a:moveTo>
                    <a:lnTo>
                      <a:pt x="0" y="58698"/>
                    </a:lnTo>
                    <a:lnTo>
                      <a:pt x="41619" y="37700"/>
                    </a:lnTo>
                    <a:lnTo>
                      <a:pt x="41744" y="37194"/>
                    </a:lnTo>
                    <a:lnTo>
                      <a:pt x="77165" y="67175"/>
                    </a:lnTo>
                    <a:lnTo>
                      <a:pt x="49841" y="0"/>
                    </a:lnTo>
                    <a:lnTo>
                      <a:pt x="49715" y="381"/>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62" name="Google Shape;62;p2"/>
          <p:cNvGrpSpPr/>
          <p:nvPr/>
        </p:nvGrpSpPr>
        <p:grpSpPr>
          <a:xfrm>
            <a:off x="5785139" y="235210"/>
            <a:ext cx="115529" cy="109958"/>
            <a:chOff x="3486508" y="360122"/>
            <a:chExt cx="92944" cy="88462"/>
          </a:xfrm>
        </p:grpSpPr>
        <p:sp>
          <p:nvSpPr>
            <p:cNvPr id="63" name="Google Shape;63;p2"/>
            <p:cNvSpPr/>
            <p:nvPr/>
          </p:nvSpPr>
          <p:spPr>
            <a:xfrm>
              <a:off x="3486508" y="360523"/>
              <a:ext cx="92944" cy="88061"/>
            </a:xfrm>
            <a:custGeom>
              <a:rect b="b" l="l" r="r" t="t"/>
              <a:pathLst>
                <a:path extrusionOk="0" h="88061" w="92944">
                  <a:moveTo>
                    <a:pt x="35502" y="32409"/>
                  </a:moveTo>
                  <a:lnTo>
                    <a:pt x="45537" y="0"/>
                  </a:lnTo>
                  <a:lnTo>
                    <a:pt x="58831" y="31820"/>
                  </a:lnTo>
                  <a:lnTo>
                    <a:pt x="92945" y="31175"/>
                  </a:lnTo>
                  <a:lnTo>
                    <a:pt x="67616" y="53462"/>
                  </a:lnTo>
                  <a:lnTo>
                    <a:pt x="75161" y="84373"/>
                  </a:lnTo>
                  <a:lnTo>
                    <a:pt x="47290" y="67521"/>
                  </a:lnTo>
                  <a:lnTo>
                    <a:pt x="19378" y="88061"/>
                  </a:lnTo>
                  <a:lnTo>
                    <a:pt x="27645" y="54138"/>
                  </a:lnTo>
                  <a:lnTo>
                    <a:pt x="0" y="36226"/>
                  </a:lnTo>
                  <a:lnTo>
                    <a:pt x="35502" y="3240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64" name="Google Shape;64;p2"/>
            <p:cNvGrpSpPr/>
            <p:nvPr/>
          </p:nvGrpSpPr>
          <p:grpSpPr>
            <a:xfrm>
              <a:off x="3486577" y="360122"/>
              <a:ext cx="92669" cy="87830"/>
              <a:chOff x="3486577" y="360122"/>
              <a:chExt cx="92669" cy="87830"/>
            </a:xfrm>
          </p:grpSpPr>
          <p:sp>
            <p:nvSpPr>
              <p:cNvPr id="65" name="Google Shape;65;p2"/>
              <p:cNvSpPr/>
              <p:nvPr/>
            </p:nvSpPr>
            <p:spPr>
              <a:xfrm>
                <a:off x="3535304" y="391303"/>
                <a:ext cx="43942" cy="22823"/>
              </a:xfrm>
              <a:custGeom>
                <a:rect b="b" l="l" r="r" t="t"/>
                <a:pathLst>
                  <a:path extrusionOk="0" h="22823" w="43942">
                    <a:moveTo>
                      <a:pt x="43943" y="0"/>
                    </a:moveTo>
                    <a:lnTo>
                      <a:pt x="0" y="9785"/>
                    </a:lnTo>
                    <a:lnTo>
                      <a:pt x="18690" y="22823"/>
                    </a:lnTo>
                    <a:lnTo>
                      <a:pt x="4394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66" name="Google Shape;66;p2"/>
              <p:cNvSpPr/>
              <p:nvPr/>
            </p:nvSpPr>
            <p:spPr>
              <a:xfrm>
                <a:off x="3531685" y="360122"/>
                <a:ext cx="13500" cy="40456"/>
              </a:xfrm>
              <a:custGeom>
                <a:rect b="b" l="l" r="r" t="t"/>
                <a:pathLst>
                  <a:path extrusionOk="0" h="40456" w="13500">
                    <a:moveTo>
                      <a:pt x="0" y="0"/>
                    </a:moveTo>
                    <a:lnTo>
                      <a:pt x="3356" y="40456"/>
                    </a:lnTo>
                    <a:lnTo>
                      <a:pt x="13501" y="31962"/>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67" name="Google Shape;67;p2"/>
              <p:cNvSpPr/>
              <p:nvPr/>
            </p:nvSpPr>
            <p:spPr>
              <a:xfrm>
                <a:off x="3486577" y="396281"/>
                <a:ext cx="48354" cy="18023"/>
              </a:xfrm>
              <a:custGeom>
                <a:rect b="b" l="l" r="r" t="t"/>
                <a:pathLst>
                  <a:path extrusionOk="0" h="18023" w="48354">
                    <a:moveTo>
                      <a:pt x="0" y="0"/>
                    </a:moveTo>
                    <a:lnTo>
                      <a:pt x="27289" y="18023"/>
                    </a:lnTo>
                    <a:lnTo>
                      <a:pt x="48355" y="4774"/>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68" name="Google Shape;68;p2"/>
              <p:cNvSpPr/>
              <p:nvPr/>
            </p:nvSpPr>
            <p:spPr>
              <a:xfrm>
                <a:off x="3506218" y="400772"/>
                <a:ext cx="55641" cy="47180"/>
              </a:xfrm>
              <a:custGeom>
                <a:rect b="b" l="l" r="r" t="t"/>
                <a:pathLst>
                  <a:path extrusionOk="0" h="47180" w="55641">
                    <a:moveTo>
                      <a:pt x="28713" y="283"/>
                    </a:moveTo>
                    <a:lnTo>
                      <a:pt x="0" y="47181"/>
                    </a:lnTo>
                    <a:lnTo>
                      <a:pt x="27151" y="27641"/>
                    </a:lnTo>
                    <a:lnTo>
                      <a:pt x="27183" y="27268"/>
                    </a:lnTo>
                    <a:lnTo>
                      <a:pt x="55642" y="44554"/>
                    </a:lnTo>
                    <a:lnTo>
                      <a:pt x="28762" y="0"/>
                    </a:lnTo>
                    <a:lnTo>
                      <a:pt x="28713" y="28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69" name="Google Shape;69;p2"/>
          <p:cNvGrpSpPr/>
          <p:nvPr/>
        </p:nvGrpSpPr>
        <p:grpSpPr>
          <a:xfrm>
            <a:off x="7033007" y="435365"/>
            <a:ext cx="110095" cy="105662"/>
            <a:chOff x="4051768" y="571530"/>
            <a:chExt cx="88572" cy="85006"/>
          </a:xfrm>
        </p:grpSpPr>
        <p:sp>
          <p:nvSpPr>
            <p:cNvPr id="70" name="Google Shape;70;p2"/>
            <p:cNvSpPr/>
            <p:nvPr/>
          </p:nvSpPr>
          <p:spPr>
            <a:xfrm>
              <a:off x="4051768" y="571963"/>
              <a:ext cx="88572" cy="84140"/>
            </a:xfrm>
            <a:custGeom>
              <a:rect b="b" l="l" r="r" t="t"/>
              <a:pathLst>
                <a:path extrusionOk="0" h="84140" w="88572">
                  <a:moveTo>
                    <a:pt x="34126" y="29126"/>
                  </a:moveTo>
                  <a:lnTo>
                    <a:pt x="48415" y="0"/>
                  </a:lnTo>
                  <a:lnTo>
                    <a:pt x="56228" y="32049"/>
                  </a:lnTo>
                  <a:lnTo>
                    <a:pt x="88573" y="36526"/>
                  </a:lnTo>
                  <a:lnTo>
                    <a:pt x="61329" y="53808"/>
                  </a:lnTo>
                  <a:lnTo>
                    <a:pt x="63839" y="84140"/>
                  </a:lnTo>
                  <a:lnTo>
                    <a:pt x="40036" y="64058"/>
                  </a:lnTo>
                  <a:lnTo>
                    <a:pt x="10566" y="79307"/>
                  </a:lnTo>
                  <a:lnTo>
                    <a:pt x="23439" y="48484"/>
                  </a:lnTo>
                  <a:lnTo>
                    <a:pt x="0" y="27438"/>
                  </a:lnTo>
                  <a:lnTo>
                    <a:pt x="34126" y="29126"/>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71" name="Google Shape;71;p2"/>
            <p:cNvGrpSpPr/>
            <p:nvPr/>
          </p:nvGrpSpPr>
          <p:grpSpPr>
            <a:xfrm>
              <a:off x="4051889" y="571530"/>
              <a:ext cx="88330" cy="85006"/>
              <a:chOff x="4051889" y="571530"/>
              <a:chExt cx="88330" cy="85006"/>
            </a:xfrm>
          </p:grpSpPr>
          <p:sp>
            <p:nvSpPr>
              <p:cNvPr id="72" name="Google Shape;72;p2"/>
              <p:cNvSpPr/>
              <p:nvPr/>
            </p:nvSpPr>
            <p:spPr>
              <a:xfrm>
                <a:off x="4097228" y="608085"/>
                <a:ext cx="42991" cy="17799"/>
              </a:xfrm>
              <a:custGeom>
                <a:rect b="b" l="l" r="r" t="t"/>
                <a:pathLst>
                  <a:path extrusionOk="0" h="17799" w="42991">
                    <a:moveTo>
                      <a:pt x="42991" y="0"/>
                    </a:moveTo>
                    <a:lnTo>
                      <a:pt x="0" y="2692"/>
                    </a:lnTo>
                    <a:lnTo>
                      <a:pt x="15707" y="17800"/>
                    </a:lnTo>
                    <a:lnTo>
                      <a:pt x="42991"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73" name="Google Shape;73;p2"/>
              <p:cNvSpPr/>
              <p:nvPr/>
            </p:nvSpPr>
            <p:spPr>
              <a:xfrm>
                <a:off x="4097066" y="571530"/>
                <a:ext cx="10848" cy="38728"/>
              </a:xfrm>
              <a:custGeom>
                <a:rect b="b" l="l" r="r" t="t"/>
                <a:pathLst>
                  <a:path extrusionOk="0" h="38728" w="10848">
                    <a:moveTo>
                      <a:pt x="2833" y="0"/>
                    </a:moveTo>
                    <a:lnTo>
                      <a:pt x="0" y="38728"/>
                    </a:lnTo>
                    <a:lnTo>
                      <a:pt x="10849" y="32215"/>
                    </a:lnTo>
                    <a:lnTo>
                      <a:pt x="283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74" name="Google Shape;74;p2"/>
              <p:cNvSpPr/>
              <p:nvPr/>
            </p:nvSpPr>
            <p:spPr>
              <a:xfrm>
                <a:off x="4051889" y="598968"/>
                <a:ext cx="44974" cy="21098"/>
              </a:xfrm>
              <a:custGeom>
                <a:rect b="b" l="l" r="r" t="t"/>
                <a:pathLst>
                  <a:path extrusionOk="0" h="21098" w="44974">
                    <a:moveTo>
                      <a:pt x="0" y="0"/>
                    </a:moveTo>
                    <a:lnTo>
                      <a:pt x="23115" y="21099"/>
                    </a:lnTo>
                    <a:lnTo>
                      <a:pt x="44975" y="11723"/>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75" name="Google Shape;75;p2"/>
              <p:cNvSpPr/>
              <p:nvPr/>
            </p:nvSpPr>
            <p:spPr>
              <a:xfrm>
                <a:off x="4062738" y="610428"/>
                <a:ext cx="52990" cy="46108"/>
              </a:xfrm>
              <a:custGeom>
                <a:rect b="b" l="l" r="r" t="t"/>
                <a:pathLst>
                  <a:path extrusionOk="0" h="46108" w="52990">
                    <a:moveTo>
                      <a:pt x="34126" y="263"/>
                    </a:moveTo>
                    <a:lnTo>
                      <a:pt x="0" y="40291"/>
                    </a:lnTo>
                    <a:lnTo>
                      <a:pt x="28580" y="25876"/>
                    </a:lnTo>
                    <a:lnTo>
                      <a:pt x="28661" y="25532"/>
                    </a:lnTo>
                    <a:lnTo>
                      <a:pt x="52990" y="46108"/>
                    </a:lnTo>
                    <a:lnTo>
                      <a:pt x="34247" y="0"/>
                    </a:lnTo>
                    <a:lnTo>
                      <a:pt x="34126" y="26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76" name="Google Shape;76;p2"/>
          <p:cNvGrpSpPr/>
          <p:nvPr/>
        </p:nvGrpSpPr>
        <p:grpSpPr>
          <a:xfrm>
            <a:off x="3469638" y="1102009"/>
            <a:ext cx="162532" cy="155992"/>
            <a:chOff x="2256902" y="1214506"/>
            <a:chExt cx="130758" cy="125496"/>
          </a:xfrm>
        </p:grpSpPr>
        <p:sp>
          <p:nvSpPr>
            <p:cNvPr id="77" name="Google Shape;77;p2"/>
            <p:cNvSpPr/>
            <p:nvPr/>
          </p:nvSpPr>
          <p:spPr>
            <a:xfrm>
              <a:off x="2256902" y="1215145"/>
              <a:ext cx="130758" cy="124216"/>
            </a:xfrm>
            <a:custGeom>
              <a:rect b="b" l="l" r="r" t="t"/>
              <a:pathLst>
                <a:path extrusionOk="0" h="124216" w="130758">
                  <a:moveTo>
                    <a:pt x="50363" y="42999"/>
                  </a:moveTo>
                  <a:lnTo>
                    <a:pt x="71494" y="0"/>
                  </a:lnTo>
                  <a:lnTo>
                    <a:pt x="83031" y="47310"/>
                  </a:lnTo>
                  <a:lnTo>
                    <a:pt x="130758" y="53925"/>
                  </a:lnTo>
                  <a:lnTo>
                    <a:pt x="90524" y="79436"/>
                  </a:lnTo>
                  <a:lnTo>
                    <a:pt x="94244" y="124217"/>
                  </a:lnTo>
                  <a:lnTo>
                    <a:pt x="59074" y="94568"/>
                  </a:lnTo>
                  <a:lnTo>
                    <a:pt x="15614" y="117080"/>
                  </a:lnTo>
                  <a:lnTo>
                    <a:pt x="34615" y="71579"/>
                  </a:lnTo>
                  <a:lnTo>
                    <a:pt x="0" y="40506"/>
                  </a:lnTo>
                  <a:lnTo>
                    <a:pt x="50363" y="4299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78" name="Google Shape;78;p2"/>
            <p:cNvGrpSpPr/>
            <p:nvPr/>
          </p:nvGrpSpPr>
          <p:grpSpPr>
            <a:xfrm>
              <a:off x="2257096" y="1214506"/>
              <a:ext cx="130370" cy="125496"/>
              <a:chOff x="2257096" y="1214506"/>
              <a:chExt cx="130370" cy="125496"/>
            </a:xfrm>
          </p:grpSpPr>
          <p:sp>
            <p:nvSpPr>
              <p:cNvPr id="79" name="Google Shape;79;p2"/>
              <p:cNvSpPr/>
              <p:nvPr/>
            </p:nvSpPr>
            <p:spPr>
              <a:xfrm>
                <a:off x="2324012" y="1268471"/>
                <a:ext cx="63454" cy="26280"/>
              </a:xfrm>
              <a:custGeom>
                <a:rect b="b" l="l" r="r" t="t"/>
                <a:pathLst>
                  <a:path extrusionOk="0" h="26280" w="63454">
                    <a:moveTo>
                      <a:pt x="63454" y="0"/>
                    </a:moveTo>
                    <a:lnTo>
                      <a:pt x="0" y="3975"/>
                    </a:lnTo>
                    <a:lnTo>
                      <a:pt x="23200" y="26280"/>
                    </a:lnTo>
                    <a:lnTo>
                      <a:pt x="63454"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80" name="Google Shape;80;p2"/>
              <p:cNvSpPr/>
              <p:nvPr/>
            </p:nvSpPr>
            <p:spPr>
              <a:xfrm>
                <a:off x="2323757" y="1214506"/>
                <a:ext cx="16022" cy="57171"/>
              </a:xfrm>
              <a:custGeom>
                <a:rect b="b" l="l" r="r" t="t"/>
                <a:pathLst>
                  <a:path extrusionOk="0" h="57171" w="16022">
                    <a:moveTo>
                      <a:pt x="4230" y="0"/>
                    </a:moveTo>
                    <a:lnTo>
                      <a:pt x="0" y="57172"/>
                    </a:lnTo>
                    <a:lnTo>
                      <a:pt x="16023" y="47557"/>
                    </a:lnTo>
                    <a:lnTo>
                      <a:pt x="423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81" name="Google Shape;81;p2"/>
              <p:cNvSpPr/>
              <p:nvPr/>
            </p:nvSpPr>
            <p:spPr>
              <a:xfrm>
                <a:off x="2257096" y="1255011"/>
                <a:ext cx="66401" cy="31150"/>
              </a:xfrm>
              <a:custGeom>
                <a:rect b="b" l="l" r="r" t="t"/>
                <a:pathLst>
                  <a:path extrusionOk="0" h="31150" w="66401">
                    <a:moveTo>
                      <a:pt x="0" y="0"/>
                    </a:moveTo>
                    <a:lnTo>
                      <a:pt x="34097" y="31150"/>
                    </a:lnTo>
                    <a:lnTo>
                      <a:pt x="66401" y="17306"/>
                    </a:lnTo>
                    <a:lnTo>
                      <a:pt x="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82" name="Google Shape;82;p2"/>
              <p:cNvSpPr/>
              <p:nvPr/>
            </p:nvSpPr>
            <p:spPr>
              <a:xfrm>
                <a:off x="2273123" y="1271933"/>
                <a:ext cx="78193" cy="68069"/>
              </a:xfrm>
              <a:custGeom>
                <a:rect b="b" l="l" r="r" t="t"/>
                <a:pathLst>
                  <a:path extrusionOk="0" h="68069" w="78193">
                    <a:moveTo>
                      <a:pt x="50375" y="385"/>
                    </a:moveTo>
                    <a:lnTo>
                      <a:pt x="0" y="59479"/>
                    </a:lnTo>
                    <a:lnTo>
                      <a:pt x="42173" y="38202"/>
                    </a:lnTo>
                    <a:lnTo>
                      <a:pt x="42299" y="37688"/>
                    </a:lnTo>
                    <a:lnTo>
                      <a:pt x="78194" y="68069"/>
                    </a:lnTo>
                    <a:lnTo>
                      <a:pt x="50504" y="0"/>
                    </a:lnTo>
                    <a:lnTo>
                      <a:pt x="50375" y="385"/>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83" name="Google Shape;83;p2"/>
          <p:cNvGrpSpPr/>
          <p:nvPr/>
        </p:nvGrpSpPr>
        <p:grpSpPr>
          <a:xfrm>
            <a:off x="5977185" y="1583117"/>
            <a:ext cx="160112" cy="154391"/>
            <a:chOff x="3202354" y="1494903"/>
            <a:chExt cx="128811" cy="124208"/>
          </a:xfrm>
        </p:grpSpPr>
        <p:sp>
          <p:nvSpPr>
            <p:cNvPr id="84" name="Google Shape;84;p2"/>
            <p:cNvSpPr/>
            <p:nvPr/>
          </p:nvSpPr>
          <p:spPr>
            <a:xfrm>
              <a:off x="3202354" y="1495539"/>
              <a:ext cx="128811" cy="122941"/>
            </a:xfrm>
            <a:custGeom>
              <a:rect b="b" l="l" r="r" t="t"/>
              <a:pathLst>
                <a:path extrusionOk="0" h="122941" w="128811">
                  <a:moveTo>
                    <a:pt x="49658" y="42088"/>
                  </a:moveTo>
                  <a:lnTo>
                    <a:pt x="71202" y="0"/>
                  </a:lnTo>
                  <a:lnTo>
                    <a:pt x="81825" y="46873"/>
                  </a:lnTo>
                  <a:lnTo>
                    <a:pt x="128811" y="54168"/>
                  </a:lnTo>
                  <a:lnTo>
                    <a:pt x="88699" y="78696"/>
                  </a:lnTo>
                  <a:lnTo>
                    <a:pt x="91646" y="122942"/>
                  </a:lnTo>
                  <a:lnTo>
                    <a:pt x="57423" y="93119"/>
                  </a:lnTo>
                  <a:lnTo>
                    <a:pt x="14173" y="114627"/>
                  </a:lnTo>
                  <a:lnTo>
                    <a:pt x="33656" y="70037"/>
                  </a:lnTo>
                  <a:lnTo>
                    <a:pt x="0" y="38817"/>
                  </a:lnTo>
                  <a:lnTo>
                    <a:pt x="49658" y="42088"/>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85" name="Google Shape;85;p2"/>
            <p:cNvGrpSpPr/>
            <p:nvPr/>
          </p:nvGrpSpPr>
          <p:grpSpPr>
            <a:xfrm>
              <a:off x="3202560" y="1494903"/>
              <a:ext cx="128419" cy="124208"/>
              <a:chOff x="3202560" y="1494903"/>
              <a:chExt cx="128419" cy="124208"/>
            </a:xfrm>
          </p:grpSpPr>
          <p:sp>
            <p:nvSpPr>
              <p:cNvPr id="86" name="Google Shape;86;p2"/>
              <p:cNvSpPr/>
              <p:nvPr/>
            </p:nvSpPr>
            <p:spPr>
              <a:xfrm>
                <a:off x="3268306" y="1549116"/>
                <a:ext cx="62673" cy="25280"/>
              </a:xfrm>
              <a:custGeom>
                <a:rect b="b" l="l" r="r" t="t"/>
                <a:pathLst>
                  <a:path extrusionOk="0" h="25280" w="62673">
                    <a:moveTo>
                      <a:pt x="62673" y="0"/>
                    </a:moveTo>
                    <a:lnTo>
                      <a:pt x="0" y="2898"/>
                    </a:lnTo>
                    <a:lnTo>
                      <a:pt x="22532" y="25281"/>
                    </a:lnTo>
                    <a:lnTo>
                      <a:pt x="6267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87" name="Google Shape;87;p2"/>
              <p:cNvSpPr/>
              <p:nvPr/>
            </p:nvSpPr>
            <p:spPr>
              <a:xfrm>
                <a:off x="3268063" y="1494903"/>
                <a:ext cx="15965" cy="56345"/>
              </a:xfrm>
              <a:custGeom>
                <a:rect b="b" l="l" r="r" t="t"/>
                <a:pathLst>
                  <a:path extrusionOk="0" h="56345" w="15965">
                    <a:moveTo>
                      <a:pt x="5097" y="0"/>
                    </a:moveTo>
                    <a:lnTo>
                      <a:pt x="0" y="56346"/>
                    </a:lnTo>
                    <a:lnTo>
                      <a:pt x="15966" y="47116"/>
                    </a:lnTo>
                    <a:lnTo>
                      <a:pt x="5097"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88" name="Google Shape;88;p2"/>
              <p:cNvSpPr/>
              <p:nvPr/>
            </p:nvSpPr>
            <p:spPr>
              <a:xfrm>
                <a:off x="3202560" y="1533729"/>
                <a:ext cx="65239" cy="31287"/>
              </a:xfrm>
              <a:custGeom>
                <a:rect b="b" l="l" r="r" t="t"/>
                <a:pathLst>
                  <a:path extrusionOk="0" h="31287" w="65239">
                    <a:moveTo>
                      <a:pt x="0" y="0"/>
                    </a:moveTo>
                    <a:lnTo>
                      <a:pt x="33142" y="31288"/>
                    </a:lnTo>
                    <a:lnTo>
                      <a:pt x="65239" y="18148"/>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89" name="Google Shape;89;p2"/>
              <p:cNvSpPr/>
              <p:nvPr/>
            </p:nvSpPr>
            <p:spPr>
              <a:xfrm>
                <a:off x="3217138" y="1551500"/>
                <a:ext cx="77019" cy="67611"/>
              </a:xfrm>
              <a:custGeom>
                <a:rect b="b" l="l" r="r" t="t"/>
                <a:pathLst>
                  <a:path extrusionOk="0" h="67611" w="77019">
                    <a:moveTo>
                      <a:pt x="50662" y="376"/>
                    </a:moveTo>
                    <a:lnTo>
                      <a:pt x="0" y="57876"/>
                    </a:lnTo>
                    <a:lnTo>
                      <a:pt x="41959" y="37558"/>
                    </a:lnTo>
                    <a:lnTo>
                      <a:pt x="42092" y="37057"/>
                    </a:lnTo>
                    <a:lnTo>
                      <a:pt x="77020" y="67612"/>
                    </a:lnTo>
                    <a:lnTo>
                      <a:pt x="50796" y="0"/>
                    </a:lnTo>
                    <a:lnTo>
                      <a:pt x="50662" y="376"/>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sp>
        <p:nvSpPr>
          <p:cNvPr id="90" name="Google Shape;90;p2"/>
          <p:cNvSpPr/>
          <p:nvPr/>
        </p:nvSpPr>
        <p:spPr>
          <a:xfrm>
            <a:off x="4925601" y="456887"/>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91" name="Google Shape;91;p2"/>
          <p:cNvSpPr/>
          <p:nvPr/>
        </p:nvSpPr>
        <p:spPr>
          <a:xfrm>
            <a:off x="4382641" y="1148683"/>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92" name="Google Shape;92;p2"/>
          <p:cNvSpPr/>
          <p:nvPr/>
        </p:nvSpPr>
        <p:spPr>
          <a:xfrm>
            <a:off x="6161651" y="977850"/>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93" name="Google Shape;93;p2"/>
          <p:cNvSpPr/>
          <p:nvPr/>
        </p:nvSpPr>
        <p:spPr>
          <a:xfrm>
            <a:off x="5740156" y="1239781"/>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94" name="Google Shape;94;p2"/>
          <p:cNvSpPr/>
          <p:nvPr/>
        </p:nvSpPr>
        <p:spPr>
          <a:xfrm>
            <a:off x="4934416" y="1675647"/>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95" name="Google Shape;95;p2"/>
          <p:cNvSpPr/>
          <p:nvPr/>
        </p:nvSpPr>
        <p:spPr>
          <a:xfrm>
            <a:off x="7059022" y="1847328"/>
            <a:ext cx="28518" cy="28488"/>
          </a:xfrm>
          <a:custGeom>
            <a:rect b="b" l="l" r="r" t="t"/>
            <a:pathLst>
              <a:path extrusionOk="0" h="22928" w="22952">
                <a:moveTo>
                  <a:pt x="0" y="11464"/>
                </a:moveTo>
                <a:cubicBezTo>
                  <a:pt x="0" y="5133"/>
                  <a:pt x="5141" y="0"/>
                  <a:pt x="11456" y="0"/>
                </a:cubicBezTo>
                <a:cubicBezTo>
                  <a:pt x="17812" y="0"/>
                  <a:pt x="22953" y="5133"/>
                  <a:pt x="22953" y="11464"/>
                </a:cubicBezTo>
                <a:cubicBezTo>
                  <a:pt x="22953" y="17796"/>
                  <a:pt x="17812" y="22929"/>
                  <a:pt x="11456" y="22929"/>
                </a:cubicBezTo>
                <a:cubicBezTo>
                  <a:pt x="5141" y="22929"/>
                  <a:pt x="0" y="17796"/>
                  <a:pt x="0" y="11464"/>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96" name="Google Shape;96;p2"/>
          <p:cNvSpPr/>
          <p:nvPr/>
        </p:nvSpPr>
        <p:spPr>
          <a:xfrm>
            <a:off x="6024102" y="1941001"/>
            <a:ext cx="62631" cy="62626"/>
          </a:xfrm>
          <a:custGeom>
            <a:rect b="b" l="l" r="r" t="t"/>
            <a:pathLst>
              <a:path extrusionOk="0" h="50403" w="50407">
                <a:moveTo>
                  <a:pt x="0" y="25199"/>
                </a:moveTo>
                <a:cubicBezTo>
                  <a:pt x="0" y="11282"/>
                  <a:pt x="11286" y="0"/>
                  <a:pt x="25203" y="0"/>
                </a:cubicBezTo>
                <a:cubicBezTo>
                  <a:pt x="39125" y="0"/>
                  <a:pt x="50407" y="11282"/>
                  <a:pt x="50407" y="25199"/>
                </a:cubicBezTo>
                <a:cubicBezTo>
                  <a:pt x="50407" y="39121"/>
                  <a:pt x="39125" y="50403"/>
                  <a:pt x="25203" y="50403"/>
                </a:cubicBezTo>
                <a:cubicBezTo>
                  <a:pt x="11286" y="50403"/>
                  <a:pt x="0" y="39121"/>
                  <a:pt x="0" y="25199"/>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nvGrpSpPr>
          <p:cNvPr id="97" name="Google Shape;97;p2"/>
          <p:cNvGrpSpPr/>
          <p:nvPr/>
        </p:nvGrpSpPr>
        <p:grpSpPr>
          <a:xfrm>
            <a:off x="10862580" y="4455622"/>
            <a:ext cx="1182793" cy="1509523"/>
            <a:chOff x="10862580" y="4455622"/>
            <a:chExt cx="1182793" cy="1509523"/>
          </a:xfrm>
        </p:grpSpPr>
        <p:sp>
          <p:nvSpPr>
            <p:cNvPr id="98" name="Google Shape;98;p2"/>
            <p:cNvSpPr/>
            <p:nvPr/>
          </p:nvSpPr>
          <p:spPr>
            <a:xfrm flipH="1">
              <a:off x="10862580"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rgbClr val="CCCCCC"/>
            </a:solidFill>
            <a:ln>
              <a:noFill/>
            </a:ln>
            <a:effectLst>
              <a:outerShdw blurRad="75852" rotWithShape="0" algn="bl" dir="12600000" dist="63210">
                <a:srgbClr val="000000">
                  <a:alpha val="30000"/>
                </a:srgbClr>
              </a:outerShdw>
            </a:effectLst>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sp>
          <p:nvSpPr>
            <p:cNvPr id="99" name="Google Shape;99;p2"/>
            <p:cNvSpPr/>
            <p:nvPr/>
          </p:nvSpPr>
          <p:spPr>
            <a:xfrm flipH="1">
              <a:off x="10869871"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chemeClr val="accent1"/>
            </a:solidFill>
            <a:ln>
              <a:noFill/>
            </a:ln>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grpSp>
      <p:sp>
        <p:nvSpPr>
          <p:cNvPr id="100" name="Google Shape;100;p2"/>
          <p:cNvSpPr txBox="1"/>
          <p:nvPr>
            <p:ph type="ctrTitle"/>
          </p:nvPr>
        </p:nvSpPr>
        <p:spPr>
          <a:xfrm>
            <a:off x="2337300" y="1728725"/>
            <a:ext cx="7517400" cy="2579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80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01" name="Google Shape;101;p2"/>
          <p:cNvSpPr/>
          <p:nvPr/>
        </p:nvSpPr>
        <p:spPr>
          <a:xfrm>
            <a:off x="-4675" y="5050113"/>
            <a:ext cx="12184697" cy="1795989"/>
          </a:xfrm>
          <a:custGeom>
            <a:rect b="b" l="l" r="r" t="t"/>
            <a:pathLst>
              <a:path extrusionOk="0" h="1149433" w="7798206">
                <a:moveTo>
                  <a:pt x="1311338" y="154"/>
                </a:moveTo>
                <a:cubicBezTo>
                  <a:pt x="1222898" y="-3979"/>
                  <a:pt x="1191918" y="76441"/>
                  <a:pt x="1191918" y="76437"/>
                </a:cubicBezTo>
                <a:cubicBezTo>
                  <a:pt x="1191918" y="76437"/>
                  <a:pt x="1098665" y="-316"/>
                  <a:pt x="996851" y="66317"/>
                </a:cubicBezTo>
                <a:cubicBezTo>
                  <a:pt x="895036" y="132945"/>
                  <a:pt x="956750" y="257339"/>
                  <a:pt x="956750" y="257335"/>
                </a:cubicBezTo>
                <a:cubicBezTo>
                  <a:pt x="956750" y="257335"/>
                  <a:pt x="861085" y="172790"/>
                  <a:pt x="761805" y="233427"/>
                </a:cubicBezTo>
                <a:cubicBezTo>
                  <a:pt x="662528" y="294064"/>
                  <a:pt x="685400" y="406614"/>
                  <a:pt x="685400" y="406610"/>
                </a:cubicBezTo>
                <a:cubicBezTo>
                  <a:pt x="685400" y="406614"/>
                  <a:pt x="670195" y="383965"/>
                  <a:pt x="640235" y="382321"/>
                </a:cubicBezTo>
                <a:cubicBezTo>
                  <a:pt x="610275" y="380682"/>
                  <a:pt x="594188" y="401679"/>
                  <a:pt x="594188" y="401679"/>
                </a:cubicBezTo>
                <a:cubicBezTo>
                  <a:pt x="594188" y="401679"/>
                  <a:pt x="605664" y="355000"/>
                  <a:pt x="567750" y="317300"/>
                </a:cubicBezTo>
                <a:cubicBezTo>
                  <a:pt x="529835" y="279600"/>
                  <a:pt x="470340" y="309204"/>
                  <a:pt x="470340" y="309204"/>
                </a:cubicBezTo>
                <a:cubicBezTo>
                  <a:pt x="470340" y="309204"/>
                  <a:pt x="500373" y="139932"/>
                  <a:pt x="342320" y="120205"/>
                </a:cubicBezTo>
                <a:cubicBezTo>
                  <a:pt x="184267" y="100483"/>
                  <a:pt x="178624" y="264043"/>
                  <a:pt x="178624" y="264043"/>
                </a:cubicBezTo>
                <a:cubicBezTo>
                  <a:pt x="178624" y="264043"/>
                  <a:pt x="132283" y="253814"/>
                  <a:pt x="97029" y="275176"/>
                </a:cubicBezTo>
                <a:cubicBezTo>
                  <a:pt x="61773" y="296538"/>
                  <a:pt x="49463" y="345006"/>
                  <a:pt x="49463" y="345006"/>
                </a:cubicBezTo>
                <a:cubicBezTo>
                  <a:pt x="49463" y="345006"/>
                  <a:pt x="41112" y="322790"/>
                  <a:pt x="29602" y="303889"/>
                </a:cubicBezTo>
                <a:cubicBezTo>
                  <a:pt x="18092" y="284992"/>
                  <a:pt x="0" y="269354"/>
                  <a:pt x="0" y="269354"/>
                </a:cubicBezTo>
                <a:lnTo>
                  <a:pt x="4681" y="1149433"/>
                </a:lnTo>
                <a:lnTo>
                  <a:pt x="7798207" y="1139596"/>
                </a:lnTo>
                <a:lnTo>
                  <a:pt x="7794078" y="395814"/>
                </a:lnTo>
                <a:cubicBezTo>
                  <a:pt x="7792944" y="395130"/>
                  <a:pt x="7722345" y="362522"/>
                  <a:pt x="7668545" y="400412"/>
                </a:cubicBezTo>
                <a:cubicBezTo>
                  <a:pt x="7616810" y="430607"/>
                  <a:pt x="7598432" y="487164"/>
                  <a:pt x="7592522" y="510724"/>
                </a:cubicBezTo>
                <a:cubicBezTo>
                  <a:pt x="7591307" y="546679"/>
                  <a:pt x="7601751" y="576384"/>
                  <a:pt x="7601751" y="576380"/>
                </a:cubicBezTo>
                <a:cubicBezTo>
                  <a:pt x="7601751" y="576380"/>
                  <a:pt x="7596044" y="572960"/>
                  <a:pt x="7587948" y="569547"/>
                </a:cubicBezTo>
                <a:cubicBezTo>
                  <a:pt x="7574224" y="563762"/>
                  <a:pt x="7551312" y="557957"/>
                  <a:pt x="7520667" y="568665"/>
                </a:cubicBezTo>
                <a:cubicBezTo>
                  <a:pt x="7471928" y="585691"/>
                  <a:pt x="7461201" y="633305"/>
                  <a:pt x="7461201" y="633305"/>
                </a:cubicBezTo>
                <a:cubicBezTo>
                  <a:pt x="7461201" y="633305"/>
                  <a:pt x="7453954" y="546959"/>
                  <a:pt x="7376676" y="516670"/>
                </a:cubicBezTo>
                <a:cubicBezTo>
                  <a:pt x="7299438" y="486378"/>
                  <a:pt x="7248431" y="552092"/>
                  <a:pt x="7248431" y="552092"/>
                </a:cubicBezTo>
                <a:cubicBezTo>
                  <a:pt x="7248431" y="552092"/>
                  <a:pt x="7226976" y="506040"/>
                  <a:pt x="7184268" y="497061"/>
                </a:cubicBezTo>
                <a:cubicBezTo>
                  <a:pt x="7141561" y="488083"/>
                  <a:pt x="7109257" y="529572"/>
                  <a:pt x="7109257" y="529572"/>
                </a:cubicBezTo>
                <a:cubicBezTo>
                  <a:pt x="7109257" y="529576"/>
                  <a:pt x="7103063" y="502672"/>
                  <a:pt x="7083956" y="489220"/>
                </a:cubicBezTo>
                <a:cubicBezTo>
                  <a:pt x="7064889" y="475768"/>
                  <a:pt x="7032990" y="475809"/>
                  <a:pt x="7032990" y="475809"/>
                </a:cubicBezTo>
                <a:cubicBezTo>
                  <a:pt x="7032990" y="475809"/>
                  <a:pt x="7053149" y="424883"/>
                  <a:pt x="7007042" y="386118"/>
                </a:cubicBezTo>
                <a:cubicBezTo>
                  <a:pt x="6992306" y="373719"/>
                  <a:pt x="6976681" y="368829"/>
                  <a:pt x="6962026" y="367396"/>
                </a:cubicBezTo>
                <a:cubicBezTo>
                  <a:pt x="6930856" y="364352"/>
                  <a:pt x="6904705" y="378273"/>
                  <a:pt x="6904705" y="378273"/>
                </a:cubicBezTo>
                <a:cubicBezTo>
                  <a:pt x="6904705" y="378277"/>
                  <a:pt x="6901183" y="294878"/>
                  <a:pt x="6829207" y="274795"/>
                </a:cubicBezTo>
                <a:cubicBezTo>
                  <a:pt x="6757191" y="254712"/>
                  <a:pt x="6715577" y="312491"/>
                  <a:pt x="6715577" y="312491"/>
                </a:cubicBezTo>
                <a:cubicBezTo>
                  <a:pt x="6715577" y="312495"/>
                  <a:pt x="6655543" y="208916"/>
                  <a:pt x="6548713" y="246839"/>
                </a:cubicBezTo>
                <a:cubicBezTo>
                  <a:pt x="6443461" y="284203"/>
                  <a:pt x="6450303" y="383839"/>
                  <a:pt x="6450303" y="383839"/>
                </a:cubicBezTo>
                <a:cubicBezTo>
                  <a:pt x="6450303" y="383839"/>
                  <a:pt x="6426824" y="371869"/>
                  <a:pt x="6401847" y="382321"/>
                </a:cubicBezTo>
                <a:cubicBezTo>
                  <a:pt x="6376910" y="392778"/>
                  <a:pt x="6368733" y="416605"/>
                  <a:pt x="6368693" y="416605"/>
                </a:cubicBezTo>
                <a:cubicBezTo>
                  <a:pt x="6368693" y="416605"/>
                  <a:pt x="6368571" y="386993"/>
                  <a:pt x="6330195" y="381532"/>
                </a:cubicBezTo>
                <a:cubicBezTo>
                  <a:pt x="6292709" y="376188"/>
                  <a:pt x="6277124" y="406614"/>
                  <a:pt x="6277124" y="406610"/>
                </a:cubicBezTo>
                <a:cubicBezTo>
                  <a:pt x="6277124" y="406614"/>
                  <a:pt x="6294976" y="269966"/>
                  <a:pt x="6198105" y="221983"/>
                </a:cubicBezTo>
                <a:cubicBezTo>
                  <a:pt x="6093865" y="170353"/>
                  <a:pt x="6005900" y="257332"/>
                  <a:pt x="6005900" y="257335"/>
                </a:cubicBezTo>
                <a:cubicBezTo>
                  <a:pt x="6005900" y="257335"/>
                  <a:pt x="6067472" y="132945"/>
                  <a:pt x="5965662" y="66317"/>
                </a:cubicBezTo>
                <a:cubicBezTo>
                  <a:pt x="5863851" y="-311"/>
                  <a:pt x="5770582" y="76433"/>
                  <a:pt x="5770623" y="76437"/>
                </a:cubicBezTo>
                <a:cubicBezTo>
                  <a:pt x="5770623" y="76437"/>
                  <a:pt x="5739614" y="-3979"/>
                  <a:pt x="5651203" y="154"/>
                </a:cubicBezTo>
                <a:cubicBezTo>
                  <a:pt x="5638532" y="745"/>
                  <a:pt x="5624769" y="3101"/>
                  <a:pt x="5609669" y="7619"/>
                </a:cubicBezTo>
                <a:cubicBezTo>
                  <a:pt x="5489197" y="43785"/>
                  <a:pt x="5511785" y="172584"/>
                  <a:pt x="5511785" y="172580"/>
                </a:cubicBezTo>
                <a:cubicBezTo>
                  <a:pt x="5511785" y="172580"/>
                  <a:pt x="5483327" y="174559"/>
                  <a:pt x="5466730" y="190165"/>
                </a:cubicBezTo>
                <a:cubicBezTo>
                  <a:pt x="5450173" y="205770"/>
                  <a:pt x="5445478" y="235071"/>
                  <a:pt x="5445478" y="235071"/>
                </a:cubicBezTo>
                <a:cubicBezTo>
                  <a:pt x="5445478" y="235071"/>
                  <a:pt x="5369454" y="182028"/>
                  <a:pt x="5294078" y="207369"/>
                </a:cubicBezTo>
                <a:cubicBezTo>
                  <a:pt x="5218661" y="232707"/>
                  <a:pt x="5196275" y="333995"/>
                  <a:pt x="5196275" y="333999"/>
                </a:cubicBezTo>
                <a:cubicBezTo>
                  <a:pt x="5196275" y="333999"/>
                  <a:pt x="5183523" y="303087"/>
                  <a:pt x="5162999" y="285296"/>
                </a:cubicBezTo>
                <a:cubicBezTo>
                  <a:pt x="5142475" y="267504"/>
                  <a:pt x="5106204" y="267456"/>
                  <a:pt x="5106204" y="267456"/>
                </a:cubicBezTo>
                <a:cubicBezTo>
                  <a:pt x="5106204" y="267456"/>
                  <a:pt x="5124299" y="158921"/>
                  <a:pt x="5016255" y="124253"/>
                </a:cubicBezTo>
                <a:cubicBezTo>
                  <a:pt x="4908210" y="89589"/>
                  <a:pt x="4851050" y="177766"/>
                  <a:pt x="4851050" y="177766"/>
                </a:cubicBezTo>
                <a:cubicBezTo>
                  <a:pt x="4851050" y="177766"/>
                  <a:pt x="4842873" y="153938"/>
                  <a:pt x="4817897" y="143482"/>
                </a:cubicBezTo>
                <a:cubicBezTo>
                  <a:pt x="4792960" y="133030"/>
                  <a:pt x="4769441" y="145000"/>
                  <a:pt x="4769441" y="145000"/>
                </a:cubicBezTo>
                <a:cubicBezTo>
                  <a:pt x="4769441" y="145000"/>
                  <a:pt x="4778751" y="43210"/>
                  <a:pt x="4671030" y="7999"/>
                </a:cubicBezTo>
                <a:cubicBezTo>
                  <a:pt x="4563310" y="-27215"/>
                  <a:pt x="4504167" y="73656"/>
                  <a:pt x="4504167" y="73652"/>
                </a:cubicBezTo>
                <a:cubicBezTo>
                  <a:pt x="4504167" y="73652"/>
                  <a:pt x="4462593" y="15873"/>
                  <a:pt x="4390576" y="35956"/>
                </a:cubicBezTo>
                <a:cubicBezTo>
                  <a:pt x="4318560" y="56038"/>
                  <a:pt x="4315039" y="139438"/>
                  <a:pt x="4315039" y="139434"/>
                </a:cubicBezTo>
                <a:cubicBezTo>
                  <a:pt x="4315039" y="139434"/>
                  <a:pt x="4258810" y="108514"/>
                  <a:pt x="4212702" y="147279"/>
                </a:cubicBezTo>
                <a:cubicBezTo>
                  <a:pt x="4166594" y="186044"/>
                  <a:pt x="4186794" y="236973"/>
                  <a:pt x="4186753" y="236969"/>
                </a:cubicBezTo>
                <a:cubicBezTo>
                  <a:pt x="4186753" y="236969"/>
                  <a:pt x="4154854" y="236933"/>
                  <a:pt x="4135787" y="250381"/>
                </a:cubicBezTo>
                <a:cubicBezTo>
                  <a:pt x="4116721" y="263829"/>
                  <a:pt x="4110487" y="290741"/>
                  <a:pt x="4110487" y="290733"/>
                </a:cubicBezTo>
                <a:cubicBezTo>
                  <a:pt x="4110487" y="290733"/>
                  <a:pt x="4078182" y="249247"/>
                  <a:pt x="4035475" y="258222"/>
                </a:cubicBezTo>
                <a:cubicBezTo>
                  <a:pt x="3992763" y="267201"/>
                  <a:pt x="3971462" y="313256"/>
                  <a:pt x="3971466" y="313252"/>
                </a:cubicBezTo>
                <a:cubicBezTo>
                  <a:pt x="3971466" y="313252"/>
                  <a:pt x="3920334" y="247539"/>
                  <a:pt x="3843063" y="277831"/>
                </a:cubicBezTo>
                <a:cubicBezTo>
                  <a:pt x="3765789" y="308123"/>
                  <a:pt x="3758559" y="394470"/>
                  <a:pt x="3758559" y="394466"/>
                </a:cubicBezTo>
                <a:cubicBezTo>
                  <a:pt x="3758559" y="394466"/>
                  <a:pt x="3747831" y="346852"/>
                  <a:pt x="3699100" y="329825"/>
                </a:cubicBezTo>
                <a:cubicBezTo>
                  <a:pt x="3668447" y="319114"/>
                  <a:pt x="3645519" y="324923"/>
                  <a:pt x="3631800" y="330708"/>
                </a:cubicBezTo>
                <a:cubicBezTo>
                  <a:pt x="3623707" y="334124"/>
                  <a:pt x="3618012" y="337545"/>
                  <a:pt x="3618012" y="337541"/>
                </a:cubicBezTo>
                <a:cubicBezTo>
                  <a:pt x="3618012" y="337541"/>
                  <a:pt x="3628468" y="307836"/>
                  <a:pt x="3627246" y="271884"/>
                </a:cubicBezTo>
                <a:cubicBezTo>
                  <a:pt x="3621331" y="248328"/>
                  <a:pt x="3602969" y="191768"/>
                  <a:pt x="3551218" y="161573"/>
                </a:cubicBezTo>
                <a:cubicBezTo>
                  <a:pt x="3541369" y="157245"/>
                  <a:pt x="3530843" y="153270"/>
                  <a:pt x="3518452" y="150190"/>
                </a:cubicBezTo>
                <a:cubicBezTo>
                  <a:pt x="3505061" y="146858"/>
                  <a:pt x="3492876" y="145567"/>
                  <a:pt x="3481262" y="145129"/>
                </a:cubicBezTo>
                <a:cubicBezTo>
                  <a:pt x="3469652" y="145563"/>
                  <a:pt x="3457585" y="146854"/>
                  <a:pt x="3444197" y="150190"/>
                </a:cubicBezTo>
                <a:cubicBezTo>
                  <a:pt x="3431802" y="153270"/>
                  <a:pt x="3421155" y="157250"/>
                  <a:pt x="3411302" y="161573"/>
                </a:cubicBezTo>
                <a:cubicBezTo>
                  <a:pt x="3359559" y="191768"/>
                  <a:pt x="3341193" y="248324"/>
                  <a:pt x="3335275" y="271884"/>
                </a:cubicBezTo>
                <a:cubicBezTo>
                  <a:pt x="3334056" y="307840"/>
                  <a:pt x="3344508" y="337545"/>
                  <a:pt x="3344508" y="337541"/>
                </a:cubicBezTo>
                <a:cubicBezTo>
                  <a:pt x="3344508" y="337541"/>
                  <a:pt x="3338817" y="334120"/>
                  <a:pt x="3330720" y="330708"/>
                </a:cubicBezTo>
                <a:cubicBezTo>
                  <a:pt x="3317001" y="324923"/>
                  <a:pt x="3294077" y="319118"/>
                  <a:pt x="3263420" y="329825"/>
                </a:cubicBezTo>
                <a:cubicBezTo>
                  <a:pt x="3214689" y="346852"/>
                  <a:pt x="3203966" y="394470"/>
                  <a:pt x="3203966" y="394466"/>
                </a:cubicBezTo>
                <a:cubicBezTo>
                  <a:pt x="3203966" y="394466"/>
                  <a:pt x="3196728" y="308119"/>
                  <a:pt x="3119461" y="277831"/>
                </a:cubicBezTo>
                <a:cubicBezTo>
                  <a:pt x="3042186" y="247539"/>
                  <a:pt x="2991184" y="313252"/>
                  <a:pt x="2991184" y="313252"/>
                </a:cubicBezTo>
                <a:cubicBezTo>
                  <a:pt x="2991184" y="313252"/>
                  <a:pt x="2969757" y="267201"/>
                  <a:pt x="2927049" y="258222"/>
                </a:cubicBezTo>
                <a:cubicBezTo>
                  <a:pt x="2884334" y="249243"/>
                  <a:pt x="2852030" y="290736"/>
                  <a:pt x="2852030" y="290733"/>
                </a:cubicBezTo>
                <a:cubicBezTo>
                  <a:pt x="2852030" y="290736"/>
                  <a:pt x="2845812" y="263833"/>
                  <a:pt x="2826729" y="250381"/>
                </a:cubicBezTo>
                <a:cubicBezTo>
                  <a:pt x="2807650" y="236929"/>
                  <a:pt x="2775747" y="236969"/>
                  <a:pt x="2775747" y="236969"/>
                </a:cubicBezTo>
                <a:cubicBezTo>
                  <a:pt x="2775751" y="236969"/>
                  <a:pt x="2795906" y="186044"/>
                  <a:pt x="2749815" y="147279"/>
                </a:cubicBezTo>
                <a:cubicBezTo>
                  <a:pt x="2703718" y="108514"/>
                  <a:pt x="2647474" y="139438"/>
                  <a:pt x="2647474" y="139434"/>
                </a:cubicBezTo>
                <a:cubicBezTo>
                  <a:pt x="2647474" y="139434"/>
                  <a:pt x="2643960" y="56042"/>
                  <a:pt x="2571952" y="35956"/>
                </a:cubicBezTo>
                <a:cubicBezTo>
                  <a:pt x="2499944" y="15873"/>
                  <a:pt x="2458350" y="73656"/>
                  <a:pt x="2458350" y="73652"/>
                </a:cubicBezTo>
                <a:cubicBezTo>
                  <a:pt x="2458350" y="73656"/>
                  <a:pt x="2399227" y="-27215"/>
                  <a:pt x="2291494" y="7999"/>
                </a:cubicBezTo>
                <a:cubicBezTo>
                  <a:pt x="2183757" y="43210"/>
                  <a:pt x="2193072" y="145004"/>
                  <a:pt x="2193072" y="145000"/>
                </a:cubicBezTo>
                <a:cubicBezTo>
                  <a:pt x="2193072" y="145000"/>
                  <a:pt x="2169581" y="133026"/>
                  <a:pt x="2144620" y="143482"/>
                </a:cubicBezTo>
                <a:cubicBezTo>
                  <a:pt x="2119663" y="153938"/>
                  <a:pt x="2111478" y="177766"/>
                  <a:pt x="2111478" y="177766"/>
                </a:cubicBezTo>
                <a:cubicBezTo>
                  <a:pt x="2111478" y="177766"/>
                  <a:pt x="2054306" y="89589"/>
                  <a:pt x="1946262" y="124253"/>
                </a:cubicBezTo>
                <a:cubicBezTo>
                  <a:pt x="1838217" y="158921"/>
                  <a:pt x="1856316" y="267460"/>
                  <a:pt x="1856320" y="267456"/>
                </a:cubicBezTo>
                <a:cubicBezTo>
                  <a:pt x="1856320" y="267456"/>
                  <a:pt x="1820037" y="267504"/>
                  <a:pt x="1799517" y="285296"/>
                </a:cubicBezTo>
                <a:cubicBezTo>
                  <a:pt x="1778997" y="303083"/>
                  <a:pt x="1766246" y="333999"/>
                  <a:pt x="1766250" y="333999"/>
                </a:cubicBezTo>
                <a:cubicBezTo>
                  <a:pt x="1766246" y="333999"/>
                  <a:pt x="1743847" y="232707"/>
                  <a:pt x="1668459" y="207369"/>
                </a:cubicBezTo>
                <a:cubicBezTo>
                  <a:pt x="1593075" y="182032"/>
                  <a:pt x="1517035" y="235075"/>
                  <a:pt x="1517035" y="235071"/>
                </a:cubicBezTo>
                <a:cubicBezTo>
                  <a:pt x="1517035" y="235071"/>
                  <a:pt x="1512359" y="205770"/>
                  <a:pt x="1495782" y="190165"/>
                </a:cubicBezTo>
                <a:cubicBezTo>
                  <a:pt x="1479209" y="174559"/>
                  <a:pt x="1450747" y="172580"/>
                  <a:pt x="1450747" y="172580"/>
                </a:cubicBezTo>
                <a:cubicBezTo>
                  <a:pt x="1450747" y="172580"/>
                  <a:pt x="1473331" y="43785"/>
                  <a:pt x="1352831" y="7619"/>
                </a:cubicBezTo>
                <a:cubicBezTo>
                  <a:pt x="1337772" y="3097"/>
                  <a:pt x="1323976" y="741"/>
                  <a:pt x="1311338" y="154"/>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02" name="Google Shape;102;p2"/>
          <p:cNvSpPr txBox="1"/>
          <p:nvPr>
            <p:ph idx="1" type="subTitle"/>
          </p:nvPr>
        </p:nvSpPr>
        <p:spPr>
          <a:xfrm>
            <a:off x="2337300" y="4248450"/>
            <a:ext cx="7517400" cy="5742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103" name="Google Shape;103;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2"/>
          <p:cNvSpPr/>
          <p:nvPr/>
        </p:nvSpPr>
        <p:spPr>
          <a:xfrm>
            <a:off x="0" y="5060950"/>
            <a:ext cx="12184697" cy="1795989"/>
          </a:xfrm>
          <a:custGeom>
            <a:rect b="b" l="l" r="r" t="t"/>
            <a:pathLst>
              <a:path extrusionOk="0" h="1149433" w="7798206">
                <a:moveTo>
                  <a:pt x="1311338" y="154"/>
                </a:moveTo>
                <a:cubicBezTo>
                  <a:pt x="1222898" y="-3979"/>
                  <a:pt x="1191918" y="76441"/>
                  <a:pt x="1191918" y="76437"/>
                </a:cubicBezTo>
                <a:cubicBezTo>
                  <a:pt x="1191918" y="76437"/>
                  <a:pt x="1098665" y="-316"/>
                  <a:pt x="996851" y="66317"/>
                </a:cubicBezTo>
                <a:cubicBezTo>
                  <a:pt x="895036" y="132945"/>
                  <a:pt x="956750" y="257339"/>
                  <a:pt x="956750" y="257335"/>
                </a:cubicBezTo>
                <a:cubicBezTo>
                  <a:pt x="956750" y="257335"/>
                  <a:pt x="861085" y="172790"/>
                  <a:pt x="761805" y="233427"/>
                </a:cubicBezTo>
                <a:cubicBezTo>
                  <a:pt x="662528" y="294064"/>
                  <a:pt x="685400" y="406614"/>
                  <a:pt x="685400" y="406610"/>
                </a:cubicBezTo>
                <a:cubicBezTo>
                  <a:pt x="685400" y="406614"/>
                  <a:pt x="670195" y="383965"/>
                  <a:pt x="640235" y="382321"/>
                </a:cubicBezTo>
                <a:cubicBezTo>
                  <a:pt x="610275" y="380682"/>
                  <a:pt x="594188" y="401679"/>
                  <a:pt x="594188" y="401679"/>
                </a:cubicBezTo>
                <a:cubicBezTo>
                  <a:pt x="594188" y="401679"/>
                  <a:pt x="605664" y="355000"/>
                  <a:pt x="567750" y="317300"/>
                </a:cubicBezTo>
                <a:cubicBezTo>
                  <a:pt x="529835" y="279600"/>
                  <a:pt x="470340" y="309204"/>
                  <a:pt x="470340" y="309204"/>
                </a:cubicBezTo>
                <a:cubicBezTo>
                  <a:pt x="470340" y="309204"/>
                  <a:pt x="500373" y="139932"/>
                  <a:pt x="342320" y="120205"/>
                </a:cubicBezTo>
                <a:cubicBezTo>
                  <a:pt x="184267" y="100483"/>
                  <a:pt x="178624" y="264043"/>
                  <a:pt x="178624" y="264043"/>
                </a:cubicBezTo>
                <a:cubicBezTo>
                  <a:pt x="178624" y="264043"/>
                  <a:pt x="132283" y="253814"/>
                  <a:pt x="97029" y="275176"/>
                </a:cubicBezTo>
                <a:cubicBezTo>
                  <a:pt x="61773" y="296538"/>
                  <a:pt x="49463" y="345006"/>
                  <a:pt x="49463" y="345006"/>
                </a:cubicBezTo>
                <a:cubicBezTo>
                  <a:pt x="49463" y="345006"/>
                  <a:pt x="41112" y="322790"/>
                  <a:pt x="29602" y="303889"/>
                </a:cubicBezTo>
                <a:cubicBezTo>
                  <a:pt x="18092" y="284992"/>
                  <a:pt x="0" y="269354"/>
                  <a:pt x="0" y="269354"/>
                </a:cubicBezTo>
                <a:lnTo>
                  <a:pt x="4681" y="1149433"/>
                </a:lnTo>
                <a:lnTo>
                  <a:pt x="7798207" y="1139596"/>
                </a:lnTo>
                <a:lnTo>
                  <a:pt x="7794078" y="395814"/>
                </a:lnTo>
                <a:cubicBezTo>
                  <a:pt x="7792944" y="395130"/>
                  <a:pt x="7722345" y="362522"/>
                  <a:pt x="7668545" y="400412"/>
                </a:cubicBezTo>
                <a:cubicBezTo>
                  <a:pt x="7616810" y="430607"/>
                  <a:pt x="7598432" y="487164"/>
                  <a:pt x="7592522" y="510724"/>
                </a:cubicBezTo>
                <a:cubicBezTo>
                  <a:pt x="7591307" y="546679"/>
                  <a:pt x="7601751" y="576384"/>
                  <a:pt x="7601751" y="576380"/>
                </a:cubicBezTo>
                <a:cubicBezTo>
                  <a:pt x="7601751" y="576380"/>
                  <a:pt x="7596044" y="572960"/>
                  <a:pt x="7587948" y="569547"/>
                </a:cubicBezTo>
                <a:cubicBezTo>
                  <a:pt x="7574224" y="563762"/>
                  <a:pt x="7551312" y="557957"/>
                  <a:pt x="7520667" y="568665"/>
                </a:cubicBezTo>
                <a:cubicBezTo>
                  <a:pt x="7471928" y="585691"/>
                  <a:pt x="7461201" y="633305"/>
                  <a:pt x="7461201" y="633305"/>
                </a:cubicBezTo>
                <a:cubicBezTo>
                  <a:pt x="7461201" y="633305"/>
                  <a:pt x="7453954" y="546959"/>
                  <a:pt x="7376676" y="516670"/>
                </a:cubicBezTo>
                <a:cubicBezTo>
                  <a:pt x="7299438" y="486378"/>
                  <a:pt x="7248431" y="552092"/>
                  <a:pt x="7248431" y="552092"/>
                </a:cubicBezTo>
                <a:cubicBezTo>
                  <a:pt x="7248431" y="552092"/>
                  <a:pt x="7226976" y="506040"/>
                  <a:pt x="7184268" y="497061"/>
                </a:cubicBezTo>
                <a:cubicBezTo>
                  <a:pt x="7141561" y="488083"/>
                  <a:pt x="7109257" y="529572"/>
                  <a:pt x="7109257" y="529572"/>
                </a:cubicBezTo>
                <a:cubicBezTo>
                  <a:pt x="7109257" y="529576"/>
                  <a:pt x="7103063" y="502672"/>
                  <a:pt x="7083956" y="489220"/>
                </a:cubicBezTo>
                <a:cubicBezTo>
                  <a:pt x="7064889" y="475768"/>
                  <a:pt x="7032990" y="475809"/>
                  <a:pt x="7032990" y="475809"/>
                </a:cubicBezTo>
                <a:cubicBezTo>
                  <a:pt x="7032990" y="475809"/>
                  <a:pt x="7053149" y="424883"/>
                  <a:pt x="7007042" y="386118"/>
                </a:cubicBezTo>
                <a:cubicBezTo>
                  <a:pt x="6992306" y="373719"/>
                  <a:pt x="6976681" y="368829"/>
                  <a:pt x="6962026" y="367396"/>
                </a:cubicBezTo>
                <a:cubicBezTo>
                  <a:pt x="6930856" y="364352"/>
                  <a:pt x="6904705" y="378273"/>
                  <a:pt x="6904705" y="378273"/>
                </a:cubicBezTo>
                <a:cubicBezTo>
                  <a:pt x="6904705" y="378277"/>
                  <a:pt x="6901183" y="294878"/>
                  <a:pt x="6829207" y="274795"/>
                </a:cubicBezTo>
                <a:cubicBezTo>
                  <a:pt x="6757191" y="254712"/>
                  <a:pt x="6715577" y="312491"/>
                  <a:pt x="6715577" y="312491"/>
                </a:cubicBezTo>
                <a:cubicBezTo>
                  <a:pt x="6715577" y="312495"/>
                  <a:pt x="6655543" y="208916"/>
                  <a:pt x="6548713" y="246839"/>
                </a:cubicBezTo>
                <a:cubicBezTo>
                  <a:pt x="6443461" y="284203"/>
                  <a:pt x="6450303" y="383839"/>
                  <a:pt x="6450303" y="383839"/>
                </a:cubicBezTo>
                <a:cubicBezTo>
                  <a:pt x="6450303" y="383839"/>
                  <a:pt x="6426824" y="371869"/>
                  <a:pt x="6401847" y="382321"/>
                </a:cubicBezTo>
                <a:cubicBezTo>
                  <a:pt x="6376910" y="392778"/>
                  <a:pt x="6368733" y="416605"/>
                  <a:pt x="6368693" y="416605"/>
                </a:cubicBezTo>
                <a:cubicBezTo>
                  <a:pt x="6368693" y="416605"/>
                  <a:pt x="6368571" y="386993"/>
                  <a:pt x="6330195" y="381532"/>
                </a:cubicBezTo>
                <a:cubicBezTo>
                  <a:pt x="6292709" y="376188"/>
                  <a:pt x="6277124" y="406614"/>
                  <a:pt x="6277124" y="406610"/>
                </a:cubicBezTo>
                <a:cubicBezTo>
                  <a:pt x="6277124" y="406614"/>
                  <a:pt x="6294976" y="269966"/>
                  <a:pt x="6198105" y="221983"/>
                </a:cubicBezTo>
                <a:cubicBezTo>
                  <a:pt x="6093865" y="170353"/>
                  <a:pt x="6005900" y="257332"/>
                  <a:pt x="6005900" y="257335"/>
                </a:cubicBezTo>
                <a:cubicBezTo>
                  <a:pt x="6005900" y="257335"/>
                  <a:pt x="6067472" y="132945"/>
                  <a:pt x="5965662" y="66317"/>
                </a:cubicBezTo>
                <a:cubicBezTo>
                  <a:pt x="5863851" y="-311"/>
                  <a:pt x="5770582" y="76433"/>
                  <a:pt x="5770623" y="76437"/>
                </a:cubicBezTo>
                <a:cubicBezTo>
                  <a:pt x="5770623" y="76437"/>
                  <a:pt x="5739614" y="-3979"/>
                  <a:pt x="5651203" y="154"/>
                </a:cubicBezTo>
                <a:cubicBezTo>
                  <a:pt x="5638532" y="745"/>
                  <a:pt x="5624769" y="3101"/>
                  <a:pt x="5609669" y="7619"/>
                </a:cubicBezTo>
                <a:cubicBezTo>
                  <a:pt x="5489197" y="43785"/>
                  <a:pt x="5511785" y="172584"/>
                  <a:pt x="5511785" y="172580"/>
                </a:cubicBezTo>
                <a:cubicBezTo>
                  <a:pt x="5511785" y="172580"/>
                  <a:pt x="5483327" y="174559"/>
                  <a:pt x="5466730" y="190165"/>
                </a:cubicBezTo>
                <a:cubicBezTo>
                  <a:pt x="5450173" y="205770"/>
                  <a:pt x="5445478" y="235071"/>
                  <a:pt x="5445478" y="235071"/>
                </a:cubicBezTo>
                <a:cubicBezTo>
                  <a:pt x="5445478" y="235071"/>
                  <a:pt x="5369454" y="182028"/>
                  <a:pt x="5294078" y="207369"/>
                </a:cubicBezTo>
                <a:cubicBezTo>
                  <a:pt x="5218661" y="232707"/>
                  <a:pt x="5196275" y="333995"/>
                  <a:pt x="5196275" y="333999"/>
                </a:cubicBezTo>
                <a:cubicBezTo>
                  <a:pt x="5196275" y="333999"/>
                  <a:pt x="5183523" y="303087"/>
                  <a:pt x="5162999" y="285296"/>
                </a:cubicBezTo>
                <a:cubicBezTo>
                  <a:pt x="5142475" y="267504"/>
                  <a:pt x="5106204" y="267456"/>
                  <a:pt x="5106204" y="267456"/>
                </a:cubicBezTo>
                <a:cubicBezTo>
                  <a:pt x="5106204" y="267456"/>
                  <a:pt x="5124299" y="158921"/>
                  <a:pt x="5016255" y="124253"/>
                </a:cubicBezTo>
                <a:cubicBezTo>
                  <a:pt x="4908210" y="89589"/>
                  <a:pt x="4851050" y="177766"/>
                  <a:pt x="4851050" y="177766"/>
                </a:cubicBezTo>
                <a:cubicBezTo>
                  <a:pt x="4851050" y="177766"/>
                  <a:pt x="4842873" y="153938"/>
                  <a:pt x="4817897" y="143482"/>
                </a:cubicBezTo>
                <a:cubicBezTo>
                  <a:pt x="4792960" y="133030"/>
                  <a:pt x="4769441" y="145000"/>
                  <a:pt x="4769441" y="145000"/>
                </a:cubicBezTo>
                <a:cubicBezTo>
                  <a:pt x="4769441" y="145000"/>
                  <a:pt x="4778751" y="43210"/>
                  <a:pt x="4671030" y="7999"/>
                </a:cubicBezTo>
                <a:cubicBezTo>
                  <a:pt x="4563310" y="-27215"/>
                  <a:pt x="4504167" y="73656"/>
                  <a:pt x="4504167" y="73652"/>
                </a:cubicBezTo>
                <a:cubicBezTo>
                  <a:pt x="4504167" y="73652"/>
                  <a:pt x="4462593" y="15873"/>
                  <a:pt x="4390576" y="35956"/>
                </a:cubicBezTo>
                <a:cubicBezTo>
                  <a:pt x="4318560" y="56038"/>
                  <a:pt x="4315039" y="139438"/>
                  <a:pt x="4315039" y="139434"/>
                </a:cubicBezTo>
                <a:cubicBezTo>
                  <a:pt x="4315039" y="139434"/>
                  <a:pt x="4258810" y="108514"/>
                  <a:pt x="4212702" y="147279"/>
                </a:cubicBezTo>
                <a:cubicBezTo>
                  <a:pt x="4166594" y="186044"/>
                  <a:pt x="4186794" y="236973"/>
                  <a:pt x="4186753" y="236969"/>
                </a:cubicBezTo>
                <a:cubicBezTo>
                  <a:pt x="4186753" y="236969"/>
                  <a:pt x="4154854" y="236933"/>
                  <a:pt x="4135787" y="250381"/>
                </a:cubicBezTo>
                <a:cubicBezTo>
                  <a:pt x="4116721" y="263829"/>
                  <a:pt x="4110487" y="290741"/>
                  <a:pt x="4110487" y="290733"/>
                </a:cubicBezTo>
                <a:cubicBezTo>
                  <a:pt x="4110487" y="290733"/>
                  <a:pt x="4078182" y="249247"/>
                  <a:pt x="4035475" y="258222"/>
                </a:cubicBezTo>
                <a:cubicBezTo>
                  <a:pt x="3992763" y="267201"/>
                  <a:pt x="3971462" y="313256"/>
                  <a:pt x="3971466" y="313252"/>
                </a:cubicBezTo>
                <a:cubicBezTo>
                  <a:pt x="3971466" y="313252"/>
                  <a:pt x="3920334" y="247539"/>
                  <a:pt x="3843063" y="277831"/>
                </a:cubicBezTo>
                <a:cubicBezTo>
                  <a:pt x="3765789" y="308123"/>
                  <a:pt x="3758559" y="394470"/>
                  <a:pt x="3758559" y="394466"/>
                </a:cubicBezTo>
                <a:cubicBezTo>
                  <a:pt x="3758559" y="394466"/>
                  <a:pt x="3747831" y="346852"/>
                  <a:pt x="3699100" y="329825"/>
                </a:cubicBezTo>
                <a:cubicBezTo>
                  <a:pt x="3668447" y="319114"/>
                  <a:pt x="3645519" y="324923"/>
                  <a:pt x="3631800" y="330708"/>
                </a:cubicBezTo>
                <a:cubicBezTo>
                  <a:pt x="3623707" y="334124"/>
                  <a:pt x="3618012" y="337545"/>
                  <a:pt x="3618012" y="337541"/>
                </a:cubicBezTo>
                <a:cubicBezTo>
                  <a:pt x="3618012" y="337541"/>
                  <a:pt x="3628468" y="307836"/>
                  <a:pt x="3627246" y="271884"/>
                </a:cubicBezTo>
                <a:cubicBezTo>
                  <a:pt x="3621331" y="248328"/>
                  <a:pt x="3602969" y="191768"/>
                  <a:pt x="3551218" y="161573"/>
                </a:cubicBezTo>
                <a:cubicBezTo>
                  <a:pt x="3541369" y="157245"/>
                  <a:pt x="3530843" y="153270"/>
                  <a:pt x="3518452" y="150190"/>
                </a:cubicBezTo>
                <a:cubicBezTo>
                  <a:pt x="3505061" y="146858"/>
                  <a:pt x="3492876" y="145567"/>
                  <a:pt x="3481262" y="145129"/>
                </a:cubicBezTo>
                <a:cubicBezTo>
                  <a:pt x="3469652" y="145563"/>
                  <a:pt x="3457585" y="146854"/>
                  <a:pt x="3444197" y="150190"/>
                </a:cubicBezTo>
                <a:cubicBezTo>
                  <a:pt x="3431802" y="153270"/>
                  <a:pt x="3421155" y="157250"/>
                  <a:pt x="3411302" y="161573"/>
                </a:cubicBezTo>
                <a:cubicBezTo>
                  <a:pt x="3359559" y="191768"/>
                  <a:pt x="3341193" y="248324"/>
                  <a:pt x="3335275" y="271884"/>
                </a:cubicBezTo>
                <a:cubicBezTo>
                  <a:pt x="3334056" y="307840"/>
                  <a:pt x="3344508" y="337545"/>
                  <a:pt x="3344508" y="337541"/>
                </a:cubicBezTo>
                <a:cubicBezTo>
                  <a:pt x="3344508" y="337541"/>
                  <a:pt x="3338817" y="334120"/>
                  <a:pt x="3330720" y="330708"/>
                </a:cubicBezTo>
                <a:cubicBezTo>
                  <a:pt x="3317001" y="324923"/>
                  <a:pt x="3294077" y="319118"/>
                  <a:pt x="3263420" y="329825"/>
                </a:cubicBezTo>
                <a:cubicBezTo>
                  <a:pt x="3214689" y="346852"/>
                  <a:pt x="3203966" y="394470"/>
                  <a:pt x="3203966" y="394466"/>
                </a:cubicBezTo>
                <a:cubicBezTo>
                  <a:pt x="3203966" y="394466"/>
                  <a:pt x="3196728" y="308119"/>
                  <a:pt x="3119461" y="277831"/>
                </a:cubicBezTo>
                <a:cubicBezTo>
                  <a:pt x="3042186" y="247539"/>
                  <a:pt x="2991184" y="313252"/>
                  <a:pt x="2991184" y="313252"/>
                </a:cubicBezTo>
                <a:cubicBezTo>
                  <a:pt x="2991184" y="313252"/>
                  <a:pt x="2969757" y="267201"/>
                  <a:pt x="2927049" y="258222"/>
                </a:cubicBezTo>
                <a:cubicBezTo>
                  <a:pt x="2884334" y="249243"/>
                  <a:pt x="2852030" y="290736"/>
                  <a:pt x="2852030" y="290733"/>
                </a:cubicBezTo>
                <a:cubicBezTo>
                  <a:pt x="2852030" y="290736"/>
                  <a:pt x="2845812" y="263833"/>
                  <a:pt x="2826729" y="250381"/>
                </a:cubicBezTo>
                <a:cubicBezTo>
                  <a:pt x="2807650" y="236929"/>
                  <a:pt x="2775747" y="236969"/>
                  <a:pt x="2775747" y="236969"/>
                </a:cubicBezTo>
                <a:cubicBezTo>
                  <a:pt x="2775751" y="236969"/>
                  <a:pt x="2795906" y="186044"/>
                  <a:pt x="2749815" y="147279"/>
                </a:cubicBezTo>
                <a:cubicBezTo>
                  <a:pt x="2703718" y="108514"/>
                  <a:pt x="2647474" y="139438"/>
                  <a:pt x="2647474" y="139434"/>
                </a:cubicBezTo>
                <a:cubicBezTo>
                  <a:pt x="2647474" y="139434"/>
                  <a:pt x="2643960" y="56042"/>
                  <a:pt x="2571952" y="35956"/>
                </a:cubicBezTo>
                <a:cubicBezTo>
                  <a:pt x="2499944" y="15873"/>
                  <a:pt x="2458350" y="73656"/>
                  <a:pt x="2458350" y="73652"/>
                </a:cubicBezTo>
                <a:cubicBezTo>
                  <a:pt x="2458350" y="73656"/>
                  <a:pt x="2399227" y="-27215"/>
                  <a:pt x="2291494" y="7999"/>
                </a:cubicBezTo>
                <a:cubicBezTo>
                  <a:pt x="2183757" y="43210"/>
                  <a:pt x="2193072" y="145004"/>
                  <a:pt x="2193072" y="145000"/>
                </a:cubicBezTo>
                <a:cubicBezTo>
                  <a:pt x="2193072" y="145000"/>
                  <a:pt x="2169581" y="133026"/>
                  <a:pt x="2144620" y="143482"/>
                </a:cubicBezTo>
                <a:cubicBezTo>
                  <a:pt x="2119663" y="153938"/>
                  <a:pt x="2111478" y="177766"/>
                  <a:pt x="2111478" y="177766"/>
                </a:cubicBezTo>
                <a:cubicBezTo>
                  <a:pt x="2111478" y="177766"/>
                  <a:pt x="2054306" y="89589"/>
                  <a:pt x="1946262" y="124253"/>
                </a:cubicBezTo>
                <a:cubicBezTo>
                  <a:pt x="1838217" y="158921"/>
                  <a:pt x="1856316" y="267460"/>
                  <a:pt x="1856320" y="267456"/>
                </a:cubicBezTo>
                <a:cubicBezTo>
                  <a:pt x="1856320" y="267456"/>
                  <a:pt x="1820037" y="267504"/>
                  <a:pt x="1799517" y="285296"/>
                </a:cubicBezTo>
                <a:cubicBezTo>
                  <a:pt x="1778997" y="303083"/>
                  <a:pt x="1766246" y="333999"/>
                  <a:pt x="1766250" y="333999"/>
                </a:cubicBezTo>
                <a:cubicBezTo>
                  <a:pt x="1766246" y="333999"/>
                  <a:pt x="1743847" y="232707"/>
                  <a:pt x="1668459" y="207369"/>
                </a:cubicBezTo>
                <a:cubicBezTo>
                  <a:pt x="1593075" y="182032"/>
                  <a:pt x="1517035" y="235075"/>
                  <a:pt x="1517035" y="235071"/>
                </a:cubicBezTo>
                <a:cubicBezTo>
                  <a:pt x="1517035" y="235071"/>
                  <a:pt x="1512359" y="205770"/>
                  <a:pt x="1495782" y="190165"/>
                </a:cubicBezTo>
                <a:cubicBezTo>
                  <a:pt x="1479209" y="174559"/>
                  <a:pt x="1450747" y="172580"/>
                  <a:pt x="1450747" y="172580"/>
                </a:cubicBezTo>
                <a:cubicBezTo>
                  <a:pt x="1450747" y="172580"/>
                  <a:pt x="1473331" y="43785"/>
                  <a:pt x="1352831" y="7619"/>
                </a:cubicBezTo>
                <a:cubicBezTo>
                  <a:pt x="1337772" y="3097"/>
                  <a:pt x="1323976" y="741"/>
                  <a:pt x="1311338" y="154"/>
                </a:cubicBezTo>
                <a:close/>
              </a:path>
            </a:pathLst>
          </a:custGeom>
          <a:solidFill>
            <a:schemeClr val="accent3"/>
          </a:soli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grpSp>
        <p:nvGrpSpPr>
          <p:cNvPr id="105" name="Google Shape;105;p2"/>
          <p:cNvGrpSpPr/>
          <p:nvPr/>
        </p:nvGrpSpPr>
        <p:grpSpPr>
          <a:xfrm>
            <a:off x="952113" y="3653910"/>
            <a:ext cx="1946499" cy="2123782"/>
            <a:chOff x="1361680" y="3660710"/>
            <a:chExt cx="1946499" cy="2123782"/>
          </a:xfrm>
        </p:grpSpPr>
        <p:sp>
          <p:nvSpPr>
            <p:cNvPr id="106" name="Google Shape;106;p2"/>
            <p:cNvSpPr/>
            <p:nvPr/>
          </p:nvSpPr>
          <p:spPr>
            <a:xfrm flipH="1">
              <a:off x="2610647" y="4548210"/>
              <a:ext cx="697532" cy="1229237"/>
            </a:xfrm>
            <a:custGeom>
              <a:rect b="b" l="l" r="r" t="t"/>
              <a:pathLst>
                <a:path extrusionOk="0" h="1229237" w="697532">
                  <a:moveTo>
                    <a:pt x="244912" y="0"/>
                  </a:moveTo>
                  <a:lnTo>
                    <a:pt x="195970" y="69450"/>
                  </a:lnTo>
                  <a:lnTo>
                    <a:pt x="207871" y="130803"/>
                  </a:lnTo>
                  <a:lnTo>
                    <a:pt x="177510" y="126755"/>
                  </a:lnTo>
                  <a:lnTo>
                    <a:pt x="177510" y="188112"/>
                  </a:lnTo>
                  <a:lnTo>
                    <a:pt x="219894" y="192411"/>
                  </a:lnTo>
                  <a:lnTo>
                    <a:pt x="240742" y="299812"/>
                  </a:lnTo>
                  <a:lnTo>
                    <a:pt x="167511" y="298549"/>
                  </a:lnTo>
                  <a:cubicBezTo>
                    <a:pt x="135289" y="428887"/>
                    <a:pt x="96467" y="528195"/>
                    <a:pt x="0" y="629609"/>
                  </a:cubicBezTo>
                  <a:lnTo>
                    <a:pt x="73271" y="628978"/>
                  </a:lnTo>
                  <a:lnTo>
                    <a:pt x="40481" y="1229238"/>
                  </a:lnTo>
                  <a:lnTo>
                    <a:pt x="118408" y="1229238"/>
                  </a:lnTo>
                  <a:lnTo>
                    <a:pt x="151441" y="640235"/>
                  </a:lnTo>
                  <a:lnTo>
                    <a:pt x="697533" y="621553"/>
                  </a:lnTo>
                  <a:lnTo>
                    <a:pt x="690367" y="300784"/>
                  </a:lnTo>
                  <a:lnTo>
                    <a:pt x="610781" y="306140"/>
                  </a:lnTo>
                  <a:lnTo>
                    <a:pt x="613939" y="232642"/>
                  </a:lnTo>
                  <a:lnTo>
                    <a:pt x="639118" y="235172"/>
                  </a:lnTo>
                  <a:lnTo>
                    <a:pt x="638470" y="187477"/>
                  </a:lnTo>
                  <a:lnTo>
                    <a:pt x="616084" y="184570"/>
                  </a:lnTo>
                  <a:lnTo>
                    <a:pt x="617096" y="159520"/>
                  </a:lnTo>
                  <a:lnTo>
                    <a:pt x="588516" y="98167"/>
                  </a:lnTo>
                  <a:lnTo>
                    <a:pt x="555767" y="134981"/>
                  </a:lnTo>
                  <a:lnTo>
                    <a:pt x="554877" y="176474"/>
                  </a:lnTo>
                  <a:lnTo>
                    <a:pt x="521966" y="172171"/>
                  </a:lnTo>
                  <a:lnTo>
                    <a:pt x="527147" y="114485"/>
                  </a:lnTo>
                  <a:lnTo>
                    <a:pt x="490349" y="36814"/>
                  </a:lnTo>
                  <a:lnTo>
                    <a:pt x="441246" y="102215"/>
                  </a:lnTo>
                  <a:lnTo>
                    <a:pt x="442420" y="161670"/>
                  </a:lnTo>
                  <a:lnTo>
                    <a:pt x="399752" y="156104"/>
                  </a:lnTo>
                  <a:lnTo>
                    <a:pt x="400400" y="122707"/>
                  </a:lnTo>
                  <a:lnTo>
                    <a:pt x="371820" y="49084"/>
                  </a:lnTo>
                  <a:lnTo>
                    <a:pt x="343079" y="106263"/>
                  </a:lnTo>
                  <a:lnTo>
                    <a:pt x="346115" y="149020"/>
                  </a:lnTo>
                  <a:lnTo>
                    <a:pt x="272884" y="139405"/>
                  </a:lnTo>
                  <a:lnTo>
                    <a:pt x="265436" y="61353"/>
                  </a:lnTo>
                  <a:lnTo>
                    <a:pt x="244912" y="0"/>
                  </a:lnTo>
                  <a:close/>
                  <a:moveTo>
                    <a:pt x="278592" y="198358"/>
                  </a:moveTo>
                  <a:lnTo>
                    <a:pt x="350041" y="205693"/>
                  </a:lnTo>
                  <a:lnTo>
                    <a:pt x="356883" y="301836"/>
                  </a:lnTo>
                  <a:lnTo>
                    <a:pt x="288307" y="300699"/>
                  </a:lnTo>
                  <a:lnTo>
                    <a:pt x="278592" y="198358"/>
                  </a:lnTo>
                  <a:close/>
                  <a:moveTo>
                    <a:pt x="398902" y="210628"/>
                  </a:moveTo>
                  <a:lnTo>
                    <a:pt x="443432" y="215182"/>
                  </a:lnTo>
                  <a:lnTo>
                    <a:pt x="445051" y="303354"/>
                  </a:lnTo>
                  <a:lnTo>
                    <a:pt x="397243" y="302472"/>
                  </a:lnTo>
                  <a:lnTo>
                    <a:pt x="398902" y="210628"/>
                  </a:lnTo>
                  <a:close/>
                  <a:moveTo>
                    <a:pt x="517432" y="222772"/>
                  </a:moveTo>
                  <a:lnTo>
                    <a:pt x="553865" y="226440"/>
                  </a:lnTo>
                  <a:lnTo>
                    <a:pt x="552205" y="305127"/>
                  </a:lnTo>
                  <a:lnTo>
                    <a:pt x="510226" y="304366"/>
                  </a:lnTo>
                  <a:lnTo>
                    <a:pt x="517432" y="22277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flipH="1">
              <a:off x="2607760" y="4548210"/>
              <a:ext cx="697532" cy="1229237"/>
            </a:xfrm>
            <a:custGeom>
              <a:rect b="b" l="l" r="r" t="t"/>
              <a:pathLst>
                <a:path extrusionOk="0" h="1229237" w="697532">
                  <a:moveTo>
                    <a:pt x="244912" y="0"/>
                  </a:moveTo>
                  <a:lnTo>
                    <a:pt x="195970" y="69450"/>
                  </a:lnTo>
                  <a:lnTo>
                    <a:pt x="207871" y="130803"/>
                  </a:lnTo>
                  <a:lnTo>
                    <a:pt x="177510" y="126755"/>
                  </a:lnTo>
                  <a:lnTo>
                    <a:pt x="177510" y="188112"/>
                  </a:lnTo>
                  <a:lnTo>
                    <a:pt x="219894" y="192411"/>
                  </a:lnTo>
                  <a:lnTo>
                    <a:pt x="240742" y="299812"/>
                  </a:lnTo>
                  <a:lnTo>
                    <a:pt x="167511" y="298549"/>
                  </a:lnTo>
                  <a:cubicBezTo>
                    <a:pt x="135289" y="428887"/>
                    <a:pt x="96467" y="528195"/>
                    <a:pt x="0" y="629609"/>
                  </a:cubicBezTo>
                  <a:lnTo>
                    <a:pt x="73271" y="628978"/>
                  </a:lnTo>
                  <a:lnTo>
                    <a:pt x="40481" y="1229238"/>
                  </a:lnTo>
                  <a:lnTo>
                    <a:pt x="118408" y="1229238"/>
                  </a:lnTo>
                  <a:lnTo>
                    <a:pt x="151441" y="640235"/>
                  </a:lnTo>
                  <a:lnTo>
                    <a:pt x="697533" y="621553"/>
                  </a:lnTo>
                  <a:lnTo>
                    <a:pt x="690367" y="300784"/>
                  </a:lnTo>
                  <a:lnTo>
                    <a:pt x="610781" y="306140"/>
                  </a:lnTo>
                  <a:lnTo>
                    <a:pt x="613939" y="232642"/>
                  </a:lnTo>
                  <a:lnTo>
                    <a:pt x="639118" y="235172"/>
                  </a:lnTo>
                  <a:lnTo>
                    <a:pt x="638470" y="187477"/>
                  </a:lnTo>
                  <a:lnTo>
                    <a:pt x="616084" y="184570"/>
                  </a:lnTo>
                  <a:lnTo>
                    <a:pt x="617096" y="159520"/>
                  </a:lnTo>
                  <a:lnTo>
                    <a:pt x="588516" y="98167"/>
                  </a:lnTo>
                  <a:lnTo>
                    <a:pt x="555767" y="134981"/>
                  </a:lnTo>
                  <a:lnTo>
                    <a:pt x="554877" y="176474"/>
                  </a:lnTo>
                  <a:lnTo>
                    <a:pt x="521966" y="172171"/>
                  </a:lnTo>
                  <a:lnTo>
                    <a:pt x="527147" y="114485"/>
                  </a:lnTo>
                  <a:lnTo>
                    <a:pt x="490349" y="36814"/>
                  </a:lnTo>
                  <a:lnTo>
                    <a:pt x="441246" y="102215"/>
                  </a:lnTo>
                  <a:lnTo>
                    <a:pt x="442420" y="161670"/>
                  </a:lnTo>
                  <a:lnTo>
                    <a:pt x="399752" y="156104"/>
                  </a:lnTo>
                  <a:lnTo>
                    <a:pt x="400400" y="122707"/>
                  </a:lnTo>
                  <a:lnTo>
                    <a:pt x="371820" y="49084"/>
                  </a:lnTo>
                  <a:lnTo>
                    <a:pt x="343079" y="106263"/>
                  </a:lnTo>
                  <a:lnTo>
                    <a:pt x="346115" y="149020"/>
                  </a:lnTo>
                  <a:lnTo>
                    <a:pt x="272884" y="139405"/>
                  </a:lnTo>
                  <a:lnTo>
                    <a:pt x="265436" y="61353"/>
                  </a:lnTo>
                  <a:lnTo>
                    <a:pt x="244912" y="0"/>
                  </a:lnTo>
                  <a:close/>
                  <a:moveTo>
                    <a:pt x="278592" y="198358"/>
                  </a:moveTo>
                  <a:lnTo>
                    <a:pt x="350041" y="205693"/>
                  </a:lnTo>
                  <a:lnTo>
                    <a:pt x="356883" y="301836"/>
                  </a:lnTo>
                  <a:lnTo>
                    <a:pt x="288307" y="300699"/>
                  </a:lnTo>
                  <a:lnTo>
                    <a:pt x="278592" y="198358"/>
                  </a:lnTo>
                  <a:close/>
                  <a:moveTo>
                    <a:pt x="398902" y="210628"/>
                  </a:moveTo>
                  <a:lnTo>
                    <a:pt x="443432" y="215182"/>
                  </a:lnTo>
                  <a:lnTo>
                    <a:pt x="445051" y="303354"/>
                  </a:lnTo>
                  <a:lnTo>
                    <a:pt x="397243" y="302472"/>
                  </a:lnTo>
                  <a:lnTo>
                    <a:pt x="398902" y="210628"/>
                  </a:lnTo>
                  <a:close/>
                  <a:moveTo>
                    <a:pt x="517432" y="222772"/>
                  </a:moveTo>
                  <a:lnTo>
                    <a:pt x="553865" y="226440"/>
                  </a:lnTo>
                  <a:lnTo>
                    <a:pt x="552205" y="305127"/>
                  </a:lnTo>
                  <a:lnTo>
                    <a:pt x="510226" y="304366"/>
                  </a:lnTo>
                  <a:lnTo>
                    <a:pt x="517432" y="22277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flipH="1">
              <a:off x="1480532" y="4666334"/>
              <a:ext cx="211377" cy="319348"/>
            </a:xfrm>
            <a:custGeom>
              <a:rect b="b" l="l" r="r" t="t"/>
              <a:pathLst>
                <a:path extrusionOk="0" h="319348" w="211377">
                  <a:moveTo>
                    <a:pt x="0" y="319349"/>
                  </a:moveTo>
                  <a:lnTo>
                    <a:pt x="204754" y="319349"/>
                  </a:lnTo>
                  <a:cubicBezTo>
                    <a:pt x="204754" y="319349"/>
                    <a:pt x="244466" y="1393"/>
                    <a:pt x="129418" y="4"/>
                  </a:cubicBezTo>
                  <a:cubicBezTo>
                    <a:pt x="14330" y="-1380"/>
                    <a:pt x="0" y="319349"/>
                    <a:pt x="0" y="319349"/>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09" name="Google Shape;109;p2"/>
            <p:cNvSpPr/>
            <p:nvPr/>
          </p:nvSpPr>
          <p:spPr>
            <a:xfrm flipH="1">
              <a:off x="2361799" y="3980571"/>
              <a:ext cx="151725" cy="219410"/>
            </a:xfrm>
            <a:custGeom>
              <a:rect b="b" l="l" r="r" t="t"/>
              <a:pathLst>
                <a:path extrusionOk="0" h="219410" w="151725">
                  <a:moveTo>
                    <a:pt x="0" y="211278"/>
                  </a:moveTo>
                  <a:lnTo>
                    <a:pt x="151724" y="219411"/>
                  </a:lnTo>
                  <a:cubicBezTo>
                    <a:pt x="151724" y="219411"/>
                    <a:pt x="152979" y="6062"/>
                    <a:pt x="81044" y="120"/>
                  </a:cubicBezTo>
                  <a:cubicBezTo>
                    <a:pt x="9068" y="-5823"/>
                    <a:pt x="0" y="211278"/>
                    <a:pt x="0" y="211278"/>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flipH="1">
              <a:off x="2129042" y="3660710"/>
              <a:ext cx="633774" cy="805703"/>
            </a:xfrm>
            <a:custGeom>
              <a:rect b="b" l="l" r="r" t="t"/>
              <a:pathLst>
                <a:path extrusionOk="0" h="805703" w="633774">
                  <a:moveTo>
                    <a:pt x="203418" y="0"/>
                  </a:moveTo>
                  <a:lnTo>
                    <a:pt x="184554" y="113094"/>
                  </a:lnTo>
                  <a:lnTo>
                    <a:pt x="160144" y="113980"/>
                  </a:lnTo>
                  <a:cubicBezTo>
                    <a:pt x="129297" y="175009"/>
                    <a:pt x="84282" y="291206"/>
                    <a:pt x="0" y="351807"/>
                  </a:cubicBezTo>
                  <a:lnTo>
                    <a:pt x="122213" y="350795"/>
                  </a:lnTo>
                  <a:lnTo>
                    <a:pt x="121930" y="805703"/>
                  </a:lnTo>
                  <a:lnTo>
                    <a:pt x="556213" y="805703"/>
                  </a:lnTo>
                  <a:lnTo>
                    <a:pt x="522573" y="349152"/>
                  </a:lnTo>
                  <a:lnTo>
                    <a:pt x="633775" y="343836"/>
                  </a:lnTo>
                  <a:cubicBezTo>
                    <a:pt x="494074" y="248647"/>
                    <a:pt x="518606" y="248932"/>
                    <a:pt x="452257" y="104113"/>
                  </a:cubicBezTo>
                  <a:lnTo>
                    <a:pt x="427685" y="104998"/>
                  </a:lnTo>
                  <a:lnTo>
                    <a:pt x="411654" y="43391"/>
                  </a:lnTo>
                  <a:lnTo>
                    <a:pt x="390644" y="106137"/>
                  </a:lnTo>
                  <a:lnTo>
                    <a:pt x="369877" y="106896"/>
                  </a:lnTo>
                  <a:lnTo>
                    <a:pt x="333566" y="40481"/>
                  </a:lnTo>
                  <a:lnTo>
                    <a:pt x="323445" y="108414"/>
                  </a:lnTo>
                  <a:lnTo>
                    <a:pt x="317373" y="108667"/>
                  </a:lnTo>
                  <a:lnTo>
                    <a:pt x="281466" y="31879"/>
                  </a:lnTo>
                  <a:lnTo>
                    <a:pt x="278673" y="109932"/>
                  </a:lnTo>
                  <a:lnTo>
                    <a:pt x="278552" y="112841"/>
                  </a:lnTo>
                  <a:lnTo>
                    <a:pt x="277418" y="110058"/>
                  </a:lnTo>
                  <a:lnTo>
                    <a:pt x="235277" y="8729"/>
                  </a:lnTo>
                  <a:lnTo>
                    <a:pt x="232889" y="111576"/>
                  </a:lnTo>
                  <a:lnTo>
                    <a:pt x="228193" y="111703"/>
                  </a:lnTo>
                  <a:lnTo>
                    <a:pt x="203418" y="0"/>
                  </a:lnTo>
                  <a:close/>
                  <a:moveTo>
                    <a:pt x="314499" y="369392"/>
                  </a:moveTo>
                  <a:lnTo>
                    <a:pt x="315754" y="430240"/>
                  </a:lnTo>
                  <a:lnTo>
                    <a:pt x="272236" y="427078"/>
                  </a:lnTo>
                  <a:cubicBezTo>
                    <a:pt x="272236" y="427025"/>
                    <a:pt x="272358" y="427001"/>
                    <a:pt x="272358" y="426953"/>
                  </a:cubicBezTo>
                  <a:cubicBezTo>
                    <a:pt x="272439" y="426702"/>
                    <a:pt x="272520" y="426442"/>
                    <a:pt x="272601" y="426191"/>
                  </a:cubicBezTo>
                  <a:cubicBezTo>
                    <a:pt x="274260" y="421969"/>
                    <a:pt x="276163" y="417711"/>
                    <a:pt x="278430" y="413541"/>
                  </a:cubicBezTo>
                  <a:cubicBezTo>
                    <a:pt x="278471" y="413488"/>
                    <a:pt x="278511" y="413464"/>
                    <a:pt x="278552" y="413416"/>
                  </a:cubicBezTo>
                  <a:cubicBezTo>
                    <a:pt x="278633" y="413302"/>
                    <a:pt x="278633" y="413148"/>
                    <a:pt x="278673" y="413035"/>
                  </a:cubicBezTo>
                  <a:cubicBezTo>
                    <a:pt x="278794" y="412857"/>
                    <a:pt x="278956" y="412707"/>
                    <a:pt x="279078" y="412529"/>
                  </a:cubicBezTo>
                  <a:cubicBezTo>
                    <a:pt x="279200" y="412282"/>
                    <a:pt x="279321" y="412011"/>
                    <a:pt x="279442" y="411772"/>
                  </a:cubicBezTo>
                  <a:cubicBezTo>
                    <a:pt x="279483" y="411675"/>
                    <a:pt x="279604" y="411606"/>
                    <a:pt x="279685" y="411517"/>
                  </a:cubicBezTo>
                  <a:cubicBezTo>
                    <a:pt x="279766" y="411388"/>
                    <a:pt x="279887" y="411266"/>
                    <a:pt x="279928" y="411136"/>
                  </a:cubicBezTo>
                  <a:cubicBezTo>
                    <a:pt x="280009" y="411060"/>
                    <a:pt x="280009" y="410962"/>
                    <a:pt x="280090" y="410886"/>
                  </a:cubicBezTo>
                  <a:cubicBezTo>
                    <a:pt x="282842" y="406097"/>
                    <a:pt x="286365" y="401215"/>
                    <a:pt x="290048" y="396337"/>
                  </a:cubicBezTo>
                  <a:cubicBezTo>
                    <a:pt x="290170" y="396211"/>
                    <a:pt x="290210" y="396082"/>
                    <a:pt x="290332" y="395956"/>
                  </a:cubicBezTo>
                  <a:cubicBezTo>
                    <a:pt x="296849" y="387410"/>
                    <a:pt x="304500" y="378756"/>
                    <a:pt x="314499" y="369392"/>
                  </a:cubicBezTo>
                  <a:close/>
                  <a:moveTo>
                    <a:pt x="329801" y="375209"/>
                  </a:moveTo>
                  <a:cubicBezTo>
                    <a:pt x="338909" y="385828"/>
                    <a:pt x="347167" y="395790"/>
                    <a:pt x="354211" y="405445"/>
                  </a:cubicBezTo>
                  <a:cubicBezTo>
                    <a:pt x="354211" y="405469"/>
                    <a:pt x="354171" y="405546"/>
                    <a:pt x="354211" y="405570"/>
                  </a:cubicBezTo>
                  <a:cubicBezTo>
                    <a:pt x="361215" y="415193"/>
                    <a:pt x="367084" y="424479"/>
                    <a:pt x="371537" y="434037"/>
                  </a:cubicBezTo>
                  <a:cubicBezTo>
                    <a:pt x="371578" y="434114"/>
                    <a:pt x="371618" y="434207"/>
                    <a:pt x="371659" y="434288"/>
                  </a:cubicBezTo>
                  <a:lnTo>
                    <a:pt x="330813" y="431377"/>
                  </a:lnTo>
                  <a:lnTo>
                    <a:pt x="329801" y="375209"/>
                  </a:lnTo>
                  <a:close/>
                  <a:moveTo>
                    <a:pt x="267946" y="439979"/>
                  </a:moveTo>
                  <a:lnTo>
                    <a:pt x="315997" y="443015"/>
                  </a:lnTo>
                  <a:lnTo>
                    <a:pt x="317899" y="528532"/>
                  </a:lnTo>
                  <a:lnTo>
                    <a:pt x="264140" y="527014"/>
                  </a:lnTo>
                  <a:cubicBezTo>
                    <a:pt x="263695" y="511012"/>
                    <a:pt x="263493" y="497641"/>
                    <a:pt x="263614" y="484889"/>
                  </a:cubicBezTo>
                  <a:cubicBezTo>
                    <a:pt x="263695" y="475700"/>
                    <a:pt x="263857" y="466499"/>
                    <a:pt x="264747" y="458451"/>
                  </a:cubicBezTo>
                  <a:cubicBezTo>
                    <a:pt x="265314" y="453358"/>
                    <a:pt x="266286" y="448557"/>
                    <a:pt x="267298" y="443777"/>
                  </a:cubicBezTo>
                  <a:cubicBezTo>
                    <a:pt x="267379" y="443323"/>
                    <a:pt x="267460" y="442837"/>
                    <a:pt x="267541" y="442384"/>
                  </a:cubicBezTo>
                  <a:cubicBezTo>
                    <a:pt x="267743" y="441607"/>
                    <a:pt x="267743" y="440753"/>
                    <a:pt x="267946" y="439979"/>
                  </a:cubicBezTo>
                  <a:close/>
                  <a:moveTo>
                    <a:pt x="330934" y="443902"/>
                  </a:moveTo>
                  <a:lnTo>
                    <a:pt x="376597" y="446813"/>
                  </a:lnTo>
                  <a:cubicBezTo>
                    <a:pt x="376597" y="446849"/>
                    <a:pt x="376597" y="446902"/>
                    <a:pt x="376597" y="446938"/>
                  </a:cubicBezTo>
                  <a:cubicBezTo>
                    <a:pt x="376638" y="447100"/>
                    <a:pt x="376678" y="447282"/>
                    <a:pt x="376719" y="447444"/>
                  </a:cubicBezTo>
                  <a:cubicBezTo>
                    <a:pt x="378500" y="452585"/>
                    <a:pt x="380079" y="457933"/>
                    <a:pt x="381293" y="463511"/>
                  </a:cubicBezTo>
                  <a:cubicBezTo>
                    <a:pt x="381293" y="463645"/>
                    <a:pt x="381374" y="463754"/>
                    <a:pt x="381415" y="463892"/>
                  </a:cubicBezTo>
                  <a:cubicBezTo>
                    <a:pt x="381415" y="464009"/>
                    <a:pt x="381374" y="464147"/>
                    <a:pt x="381415" y="464268"/>
                  </a:cubicBezTo>
                  <a:cubicBezTo>
                    <a:pt x="381455" y="464511"/>
                    <a:pt x="381496" y="464786"/>
                    <a:pt x="381536" y="465029"/>
                  </a:cubicBezTo>
                  <a:cubicBezTo>
                    <a:pt x="381536" y="465070"/>
                    <a:pt x="381536" y="465114"/>
                    <a:pt x="381536" y="465155"/>
                  </a:cubicBezTo>
                  <a:cubicBezTo>
                    <a:pt x="381536" y="465240"/>
                    <a:pt x="381496" y="465329"/>
                    <a:pt x="381536" y="465410"/>
                  </a:cubicBezTo>
                  <a:cubicBezTo>
                    <a:pt x="382588" y="470765"/>
                    <a:pt x="383641" y="476315"/>
                    <a:pt x="384167" y="482234"/>
                  </a:cubicBezTo>
                  <a:cubicBezTo>
                    <a:pt x="384208" y="482319"/>
                    <a:pt x="384167" y="482400"/>
                    <a:pt x="384167" y="482485"/>
                  </a:cubicBezTo>
                  <a:cubicBezTo>
                    <a:pt x="384208" y="482574"/>
                    <a:pt x="384167" y="482651"/>
                    <a:pt x="384167" y="482740"/>
                  </a:cubicBezTo>
                  <a:cubicBezTo>
                    <a:pt x="384289" y="483987"/>
                    <a:pt x="384329" y="485383"/>
                    <a:pt x="384451" y="486662"/>
                  </a:cubicBezTo>
                  <a:cubicBezTo>
                    <a:pt x="384491" y="487517"/>
                    <a:pt x="384532" y="488355"/>
                    <a:pt x="384572" y="489192"/>
                  </a:cubicBezTo>
                  <a:cubicBezTo>
                    <a:pt x="384612" y="490067"/>
                    <a:pt x="384653" y="490957"/>
                    <a:pt x="384693" y="491848"/>
                  </a:cubicBezTo>
                  <a:cubicBezTo>
                    <a:pt x="384937" y="496139"/>
                    <a:pt x="385139" y="500422"/>
                    <a:pt x="385058" y="505130"/>
                  </a:cubicBezTo>
                  <a:cubicBezTo>
                    <a:pt x="385058" y="505219"/>
                    <a:pt x="385058" y="505292"/>
                    <a:pt x="385058" y="505385"/>
                  </a:cubicBezTo>
                  <a:cubicBezTo>
                    <a:pt x="384977" y="513222"/>
                    <a:pt x="384572" y="521395"/>
                    <a:pt x="383803" y="530431"/>
                  </a:cubicBezTo>
                  <a:lnTo>
                    <a:pt x="332432" y="528913"/>
                  </a:lnTo>
                  <a:lnTo>
                    <a:pt x="330934" y="44390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flipH="1">
              <a:off x="1361680" y="4434016"/>
              <a:ext cx="523381" cy="947261"/>
            </a:xfrm>
            <a:custGeom>
              <a:rect b="b" l="l" r="r" t="t"/>
              <a:pathLst>
                <a:path extrusionOk="0" h="947261" w="523381">
                  <a:moveTo>
                    <a:pt x="333606" y="0"/>
                  </a:moveTo>
                  <a:cubicBezTo>
                    <a:pt x="267784" y="123431"/>
                    <a:pt x="116829" y="147271"/>
                    <a:pt x="0" y="231249"/>
                  </a:cubicBezTo>
                  <a:lnTo>
                    <a:pt x="131969" y="947261"/>
                  </a:lnTo>
                  <a:cubicBezTo>
                    <a:pt x="161641" y="754668"/>
                    <a:pt x="343281" y="642502"/>
                    <a:pt x="454038" y="657565"/>
                  </a:cubicBezTo>
                  <a:lnTo>
                    <a:pt x="473509" y="232767"/>
                  </a:lnTo>
                  <a:lnTo>
                    <a:pt x="523382" y="211009"/>
                  </a:lnTo>
                  <a:cubicBezTo>
                    <a:pt x="461324" y="173066"/>
                    <a:pt x="359109" y="67122"/>
                    <a:pt x="333606" y="0"/>
                  </a:cubicBezTo>
                  <a:close/>
                  <a:moveTo>
                    <a:pt x="336521" y="277673"/>
                  </a:moveTo>
                  <a:cubicBezTo>
                    <a:pt x="343443" y="284688"/>
                    <a:pt x="349191" y="291959"/>
                    <a:pt x="354494" y="299306"/>
                  </a:cubicBezTo>
                  <a:cubicBezTo>
                    <a:pt x="355911" y="301282"/>
                    <a:pt x="357207" y="303253"/>
                    <a:pt x="358542" y="305253"/>
                  </a:cubicBezTo>
                  <a:cubicBezTo>
                    <a:pt x="362509" y="311325"/>
                    <a:pt x="366072" y="317454"/>
                    <a:pt x="369148" y="323721"/>
                  </a:cubicBezTo>
                  <a:cubicBezTo>
                    <a:pt x="369918" y="325243"/>
                    <a:pt x="370727" y="326744"/>
                    <a:pt x="371415" y="328275"/>
                  </a:cubicBezTo>
                  <a:cubicBezTo>
                    <a:pt x="375018" y="336144"/>
                    <a:pt x="378136" y="344176"/>
                    <a:pt x="380524" y="352312"/>
                  </a:cubicBezTo>
                  <a:cubicBezTo>
                    <a:pt x="383155" y="361113"/>
                    <a:pt x="385098" y="370047"/>
                    <a:pt x="386596" y="379131"/>
                  </a:cubicBezTo>
                  <a:lnTo>
                    <a:pt x="335387" y="388620"/>
                  </a:lnTo>
                  <a:lnTo>
                    <a:pt x="336521" y="277673"/>
                  </a:lnTo>
                  <a:close/>
                  <a:moveTo>
                    <a:pt x="308953" y="298675"/>
                  </a:moveTo>
                  <a:lnTo>
                    <a:pt x="308305" y="393551"/>
                  </a:lnTo>
                  <a:lnTo>
                    <a:pt x="255558" y="403294"/>
                  </a:lnTo>
                  <a:cubicBezTo>
                    <a:pt x="263411" y="365700"/>
                    <a:pt x="278835" y="332586"/>
                    <a:pt x="308953" y="298675"/>
                  </a:cubicBezTo>
                  <a:close/>
                  <a:moveTo>
                    <a:pt x="389794" y="404307"/>
                  </a:moveTo>
                  <a:cubicBezTo>
                    <a:pt x="392911" y="438756"/>
                    <a:pt x="392101" y="474574"/>
                    <a:pt x="394854" y="510695"/>
                  </a:cubicBezTo>
                  <a:lnTo>
                    <a:pt x="334132" y="511958"/>
                  </a:lnTo>
                  <a:lnTo>
                    <a:pt x="335144" y="412528"/>
                  </a:lnTo>
                  <a:lnTo>
                    <a:pt x="389794" y="404307"/>
                  </a:lnTo>
                  <a:close/>
                  <a:moveTo>
                    <a:pt x="308062" y="416702"/>
                  </a:moveTo>
                  <a:lnTo>
                    <a:pt x="307414" y="512594"/>
                  </a:lnTo>
                  <a:lnTo>
                    <a:pt x="247340" y="513857"/>
                  </a:lnTo>
                  <a:cubicBezTo>
                    <a:pt x="247300" y="480492"/>
                    <a:pt x="248352" y="451609"/>
                    <a:pt x="251874" y="425053"/>
                  </a:cubicBezTo>
                  <a:lnTo>
                    <a:pt x="308062" y="41670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flipH="1">
              <a:off x="2127117" y="3660710"/>
              <a:ext cx="633774" cy="805703"/>
            </a:xfrm>
            <a:custGeom>
              <a:rect b="b" l="l" r="r" t="t"/>
              <a:pathLst>
                <a:path extrusionOk="0" h="805703" w="633774">
                  <a:moveTo>
                    <a:pt x="203418" y="0"/>
                  </a:moveTo>
                  <a:lnTo>
                    <a:pt x="184554" y="113094"/>
                  </a:lnTo>
                  <a:lnTo>
                    <a:pt x="160144" y="113980"/>
                  </a:lnTo>
                  <a:cubicBezTo>
                    <a:pt x="129297" y="175009"/>
                    <a:pt x="84282" y="291206"/>
                    <a:pt x="0" y="351807"/>
                  </a:cubicBezTo>
                  <a:lnTo>
                    <a:pt x="122213" y="350795"/>
                  </a:lnTo>
                  <a:lnTo>
                    <a:pt x="121930" y="805703"/>
                  </a:lnTo>
                  <a:lnTo>
                    <a:pt x="556213" y="805703"/>
                  </a:lnTo>
                  <a:lnTo>
                    <a:pt x="522573" y="349152"/>
                  </a:lnTo>
                  <a:lnTo>
                    <a:pt x="633775" y="343836"/>
                  </a:lnTo>
                  <a:cubicBezTo>
                    <a:pt x="494074" y="248647"/>
                    <a:pt x="518606" y="248932"/>
                    <a:pt x="452257" y="104113"/>
                  </a:cubicBezTo>
                  <a:lnTo>
                    <a:pt x="427685" y="104998"/>
                  </a:lnTo>
                  <a:lnTo>
                    <a:pt x="411654" y="43391"/>
                  </a:lnTo>
                  <a:lnTo>
                    <a:pt x="390644" y="106137"/>
                  </a:lnTo>
                  <a:lnTo>
                    <a:pt x="369877" y="106896"/>
                  </a:lnTo>
                  <a:lnTo>
                    <a:pt x="333566" y="40481"/>
                  </a:lnTo>
                  <a:lnTo>
                    <a:pt x="323445" y="108414"/>
                  </a:lnTo>
                  <a:lnTo>
                    <a:pt x="317373" y="108667"/>
                  </a:lnTo>
                  <a:lnTo>
                    <a:pt x="281466" y="31879"/>
                  </a:lnTo>
                  <a:lnTo>
                    <a:pt x="278673" y="109932"/>
                  </a:lnTo>
                  <a:lnTo>
                    <a:pt x="278552" y="112841"/>
                  </a:lnTo>
                  <a:lnTo>
                    <a:pt x="277418" y="110058"/>
                  </a:lnTo>
                  <a:lnTo>
                    <a:pt x="235277" y="8729"/>
                  </a:lnTo>
                  <a:lnTo>
                    <a:pt x="232889" y="111576"/>
                  </a:lnTo>
                  <a:lnTo>
                    <a:pt x="228193" y="111703"/>
                  </a:lnTo>
                  <a:lnTo>
                    <a:pt x="203418" y="0"/>
                  </a:lnTo>
                  <a:close/>
                  <a:moveTo>
                    <a:pt x="314499" y="369392"/>
                  </a:moveTo>
                  <a:lnTo>
                    <a:pt x="315754" y="430240"/>
                  </a:lnTo>
                  <a:lnTo>
                    <a:pt x="272236" y="427078"/>
                  </a:lnTo>
                  <a:cubicBezTo>
                    <a:pt x="272236" y="427025"/>
                    <a:pt x="272358" y="427001"/>
                    <a:pt x="272358" y="426953"/>
                  </a:cubicBezTo>
                  <a:cubicBezTo>
                    <a:pt x="272439" y="426702"/>
                    <a:pt x="272520" y="426442"/>
                    <a:pt x="272601" y="426191"/>
                  </a:cubicBezTo>
                  <a:cubicBezTo>
                    <a:pt x="274260" y="421969"/>
                    <a:pt x="276163" y="417711"/>
                    <a:pt x="278430" y="413541"/>
                  </a:cubicBezTo>
                  <a:cubicBezTo>
                    <a:pt x="278471" y="413488"/>
                    <a:pt x="278511" y="413464"/>
                    <a:pt x="278552" y="413416"/>
                  </a:cubicBezTo>
                  <a:cubicBezTo>
                    <a:pt x="278633" y="413302"/>
                    <a:pt x="278633" y="413148"/>
                    <a:pt x="278673" y="413035"/>
                  </a:cubicBezTo>
                  <a:cubicBezTo>
                    <a:pt x="278794" y="412857"/>
                    <a:pt x="278956" y="412707"/>
                    <a:pt x="279078" y="412529"/>
                  </a:cubicBezTo>
                  <a:cubicBezTo>
                    <a:pt x="279200" y="412282"/>
                    <a:pt x="279321" y="412011"/>
                    <a:pt x="279442" y="411772"/>
                  </a:cubicBezTo>
                  <a:cubicBezTo>
                    <a:pt x="279483" y="411675"/>
                    <a:pt x="279604" y="411606"/>
                    <a:pt x="279685" y="411517"/>
                  </a:cubicBezTo>
                  <a:cubicBezTo>
                    <a:pt x="279766" y="411388"/>
                    <a:pt x="279887" y="411266"/>
                    <a:pt x="279928" y="411136"/>
                  </a:cubicBezTo>
                  <a:cubicBezTo>
                    <a:pt x="280009" y="411060"/>
                    <a:pt x="280009" y="410962"/>
                    <a:pt x="280090" y="410886"/>
                  </a:cubicBezTo>
                  <a:cubicBezTo>
                    <a:pt x="282842" y="406097"/>
                    <a:pt x="286365" y="401215"/>
                    <a:pt x="290048" y="396337"/>
                  </a:cubicBezTo>
                  <a:cubicBezTo>
                    <a:pt x="290170" y="396211"/>
                    <a:pt x="290210" y="396082"/>
                    <a:pt x="290332" y="395956"/>
                  </a:cubicBezTo>
                  <a:cubicBezTo>
                    <a:pt x="296849" y="387410"/>
                    <a:pt x="304500" y="378756"/>
                    <a:pt x="314499" y="369392"/>
                  </a:cubicBezTo>
                  <a:close/>
                  <a:moveTo>
                    <a:pt x="329801" y="375209"/>
                  </a:moveTo>
                  <a:cubicBezTo>
                    <a:pt x="338909" y="385828"/>
                    <a:pt x="347167" y="395790"/>
                    <a:pt x="354211" y="405445"/>
                  </a:cubicBezTo>
                  <a:cubicBezTo>
                    <a:pt x="354211" y="405469"/>
                    <a:pt x="354171" y="405546"/>
                    <a:pt x="354211" y="405570"/>
                  </a:cubicBezTo>
                  <a:cubicBezTo>
                    <a:pt x="361215" y="415193"/>
                    <a:pt x="367084" y="424479"/>
                    <a:pt x="371537" y="434037"/>
                  </a:cubicBezTo>
                  <a:cubicBezTo>
                    <a:pt x="371578" y="434114"/>
                    <a:pt x="371618" y="434207"/>
                    <a:pt x="371659" y="434288"/>
                  </a:cubicBezTo>
                  <a:lnTo>
                    <a:pt x="330813" y="431377"/>
                  </a:lnTo>
                  <a:lnTo>
                    <a:pt x="329801" y="375209"/>
                  </a:lnTo>
                  <a:close/>
                  <a:moveTo>
                    <a:pt x="267946" y="439979"/>
                  </a:moveTo>
                  <a:lnTo>
                    <a:pt x="315997" y="443015"/>
                  </a:lnTo>
                  <a:lnTo>
                    <a:pt x="317899" y="528532"/>
                  </a:lnTo>
                  <a:lnTo>
                    <a:pt x="264140" y="527014"/>
                  </a:lnTo>
                  <a:cubicBezTo>
                    <a:pt x="263695" y="511012"/>
                    <a:pt x="263493" y="497641"/>
                    <a:pt x="263614" y="484889"/>
                  </a:cubicBezTo>
                  <a:cubicBezTo>
                    <a:pt x="263695" y="475700"/>
                    <a:pt x="263857" y="466499"/>
                    <a:pt x="264747" y="458451"/>
                  </a:cubicBezTo>
                  <a:cubicBezTo>
                    <a:pt x="265314" y="453358"/>
                    <a:pt x="266286" y="448557"/>
                    <a:pt x="267298" y="443777"/>
                  </a:cubicBezTo>
                  <a:cubicBezTo>
                    <a:pt x="267379" y="443323"/>
                    <a:pt x="267460" y="442837"/>
                    <a:pt x="267541" y="442384"/>
                  </a:cubicBezTo>
                  <a:cubicBezTo>
                    <a:pt x="267743" y="441607"/>
                    <a:pt x="267743" y="440753"/>
                    <a:pt x="267946" y="439979"/>
                  </a:cubicBezTo>
                  <a:close/>
                  <a:moveTo>
                    <a:pt x="330934" y="443902"/>
                  </a:moveTo>
                  <a:lnTo>
                    <a:pt x="376597" y="446813"/>
                  </a:lnTo>
                  <a:cubicBezTo>
                    <a:pt x="376597" y="446849"/>
                    <a:pt x="376597" y="446902"/>
                    <a:pt x="376597" y="446938"/>
                  </a:cubicBezTo>
                  <a:cubicBezTo>
                    <a:pt x="376638" y="447100"/>
                    <a:pt x="376678" y="447282"/>
                    <a:pt x="376719" y="447444"/>
                  </a:cubicBezTo>
                  <a:cubicBezTo>
                    <a:pt x="378500" y="452585"/>
                    <a:pt x="380079" y="457933"/>
                    <a:pt x="381293" y="463511"/>
                  </a:cubicBezTo>
                  <a:cubicBezTo>
                    <a:pt x="381293" y="463645"/>
                    <a:pt x="381374" y="463754"/>
                    <a:pt x="381415" y="463892"/>
                  </a:cubicBezTo>
                  <a:cubicBezTo>
                    <a:pt x="381415" y="464009"/>
                    <a:pt x="381374" y="464147"/>
                    <a:pt x="381415" y="464268"/>
                  </a:cubicBezTo>
                  <a:cubicBezTo>
                    <a:pt x="381455" y="464511"/>
                    <a:pt x="381496" y="464786"/>
                    <a:pt x="381536" y="465029"/>
                  </a:cubicBezTo>
                  <a:cubicBezTo>
                    <a:pt x="381536" y="465070"/>
                    <a:pt x="381536" y="465114"/>
                    <a:pt x="381536" y="465155"/>
                  </a:cubicBezTo>
                  <a:cubicBezTo>
                    <a:pt x="381536" y="465240"/>
                    <a:pt x="381496" y="465329"/>
                    <a:pt x="381536" y="465410"/>
                  </a:cubicBezTo>
                  <a:cubicBezTo>
                    <a:pt x="382588" y="470765"/>
                    <a:pt x="383641" y="476315"/>
                    <a:pt x="384167" y="482234"/>
                  </a:cubicBezTo>
                  <a:cubicBezTo>
                    <a:pt x="384208" y="482319"/>
                    <a:pt x="384167" y="482400"/>
                    <a:pt x="384167" y="482485"/>
                  </a:cubicBezTo>
                  <a:cubicBezTo>
                    <a:pt x="384208" y="482574"/>
                    <a:pt x="384167" y="482651"/>
                    <a:pt x="384167" y="482740"/>
                  </a:cubicBezTo>
                  <a:cubicBezTo>
                    <a:pt x="384289" y="483987"/>
                    <a:pt x="384329" y="485383"/>
                    <a:pt x="384451" y="486662"/>
                  </a:cubicBezTo>
                  <a:cubicBezTo>
                    <a:pt x="384491" y="487517"/>
                    <a:pt x="384532" y="488355"/>
                    <a:pt x="384572" y="489192"/>
                  </a:cubicBezTo>
                  <a:cubicBezTo>
                    <a:pt x="384612" y="490067"/>
                    <a:pt x="384653" y="490957"/>
                    <a:pt x="384693" y="491848"/>
                  </a:cubicBezTo>
                  <a:cubicBezTo>
                    <a:pt x="384937" y="496139"/>
                    <a:pt x="385139" y="500422"/>
                    <a:pt x="385058" y="505130"/>
                  </a:cubicBezTo>
                  <a:cubicBezTo>
                    <a:pt x="385058" y="505219"/>
                    <a:pt x="385058" y="505292"/>
                    <a:pt x="385058" y="505385"/>
                  </a:cubicBezTo>
                  <a:cubicBezTo>
                    <a:pt x="384977" y="513222"/>
                    <a:pt x="384572" y="521395"/>
                    <a:pt x="383803" y="530431"/>
                  </a:cubicBezTo>
                  <a:lnTo>
                    <a:pt x="332432" y="528913"/>
                  </a:lnTo>
                  <a:lnTo>
                    <a:pt x="330934" y="44390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3" name="Google Shape;113;p2"/>
            <p:cNvGrpSpPr/>
            <p:nvPr/>
          </p:nvGrpSpPr>
          <p:grpSpPr>
            <a:xfrm flipH="1">
              <a:off x="1765716" y="4001209"/>
              <a:ext cx="768250" cy="1783283"/>
              <a:chOff x="6210903" y="2729573"/>
              <a:chExt cx="768250" cy="1783283"/>
            </a:xfrm>
          </p:grpSpPr>
          <p:sp>
            <p:nvSpPr>
              <p:cNvPr id="114" name="Google Shape;114;p2"/>
              <p:cNvSpPr/>
              <p:nvPr/>
            </p:nvSpPr>
            <p:spPr>
              <a:xfrm>
                <a:off x="6642163" y="2729573"/>
                <a:ext cx="336990" cy="491105"/>
              </a:xfrm>
              <a:custGeom>
                <a:rect b="b" l="l" r="r" t="t"/>
                <a:pathLst>
                  <a:path extrusionOk="0" h="491105" w="336990">
                    <a:moveTo>
                      <a:pt x="352" y="477374"/>
                    </a:moveTo>
                    <a:lnTo>
                      <a:pt x="328250" y="491105"/>
                    </a:lnTo>
                    <a:cubicBezTo>
                      <a:pt x="328250" y="491105"/>
                      <a:pt x="389741" y="-7599"/>
                      <a:pt x="186525" y="88"/>
                    </a:cubicBezTo>
                    <a:cubicBezTo>
                      <a:pt x="-16691" y="7779"/>
                      <a:pt x="352" y="477374"/>
                      <a:pt x="352" y="477374"/>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15" name="Google Shape;115;p2"/>
              <p:cNvSpPr/>
              <p:nvPr/>
            </p:nvSpPr>
            <p:spPr>
              <a:xfrm>
                <a:off x="6210903" y="3447467"/>
                <a:ext cx="722104" cy="536453"/>
              </a:xfrm>
              <a:custGeom>
                <a:rect b="b" l="l" r="r" t="t"/>
                <a:pathLst>
                  <a:path extrusionOk="0" h="536453" w="722104">
                    <a:moveTo>
                      <a:pt x="0" y="0"/>
                    </a:moveTo>
                    <a:lnTo>
                      <a:pt x="712996" y="5190"/>
                    </a:lnTo>
                    <a:lnTo>
                      <a:pt x="722105" y="524856"/>
                    </a:lnTo>
                    <a:lnTo>
                      <a:pt x="21941" y="536454"/>
                    </a:lnTo>
                    <a:lnTo>
                      <a:pt x="0" y="0"/>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16" name="Google Shape;116;p2"/>
              <p:cNvSpPr/>
              <p:nvPr/>
            </p:nvSpPr>
            <p:spPr>
              <a:xfrm>
                <a:off x="6274256" y="4009739"/>
                <a:ext cx="674255" cy="503117"/>
              </a:xfrm>
              <a:custGeom>
                <a:rect b="b" l="l" r="r" t="t"/>
                <a:pathLst>
                  <a:path extrusionOk="0" h="503117" w="674255">
                    <a:moveTo>
                      <a:pt x="0" y="7821"/>
                    </a:moveTo>
                    <a:lnTo>
                      <a:pt x="662233" y="0"/>
                    </a:lnTo>
                    <a:lnTo>
                      <a:pt x="674255" y="320595"/>
                    </a:lnTo>
                    <a:lnTo>
                      <a:pt x="368096" y="332023"/>
                    </a:lnTo>
                    <a:lnTo>
                      <a:pt x="355466" y="503117"/>
                    </a:lnTo>
                    <a:lnTo>
                      <a:pt x="28417" y="502943"/>
                    </a:lnTo>
                    <a:lnTo>
                      <a:pt x="0" y="7821"/>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17" name="Google Shape;117;p2"/>
              <p:cNvSpPr/>
              <p:nvPr/>
            </p:nvSpPr>
            <p:spPr>
              <a:xfrm>
                <a:off x="6240900" y="3059806"/>
                <a:ext cx="294379" cy="322226"/>
              </a:xfrm>
              <a:custGeom>
                <a:rect b="b" l="l" r="r" t="t"/>
                <a:pathLst>
                  <a:path extrusionOk="0" h="322226" w="294379">
                    <a:moveTo>
                      <a:pt x="0" y="161115"/>
                    </a:moveTo>
                    <a:cubicBezTo>
                      <a:pt x="0" y="72134"/>
                      <a:pt x="65903" y="0"/>
                      <a:pt x="147190" y="0"/>
                    </a:cubicBezTo>
                    <a:cubicBezTo>
                      <a:pt x="228476" y="0"/>
                      <a:pt x="294380" y="72134"/>
                      <a:pt x="294380" y="161115"/>
                    </a:cubicBezTo>
                    <a:cubicBezTo>
                      <a:pt x="294380" y="250093"/>
                      <a:pt x="228476" y="322227"/>
                      <a:pt x="147190" y="322227"/>
                    </a:cubicBezTo>
                    <a:cubicBezTo>
                      <a:pt x="65903" y="322227"/>
                      <a:pt x="0" y="250093"/>
                      <a:pt x="0" y="161115"/>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
          <p:nvSpPr>
            <p:cNvPr id="118" name="Google Shape;118;p2"/>
            <p:cNvSpPr/>
            <p:nvPr/>
          </p:nvSpPr>
          <p:spPr>
            <a:xfrm flipH="1">
              <a:off x="1553399" y="3721578"/>
              <a:ext cx="1217108" cy="2055436"/>
            </a:xfrm>
            <a:custGeom>
              <a:rect b="b" l="l" r="r" t="t"/>
              <a:pathLst>
                <a:path extrusionOk="0" h="2055436" w="1217108">
                  <a:moveTo>
                    <a:pt x="877188" y="0"/>
                  </a:moveTo>
                  <a:lnTo>
                    <a:pt x="874030" y="62872"/>
                  </a:lnTo>
                  <a:lnTo>
                    <a:pt x="832173" y="59836"/>
                  </a:lnTo>
                  <a:lnTo>
                    <a:pt x="830149" y="81216"/>
                  </a:lnTo>
                  <a:lnTo>
                    <a:pt x="870994" y="84378"/>
                  </a:lnTo>
                  <a:lnTo>
                    <a:pt x="861522" y="164581"/>
                  </a:lnTo>
                  <a:cubicBezTo>
                    <a:pt x="840472" y="158818"/>
                    <a:pt x="820798" y="154199"/>
                    <a:pt x="806589" y="153196"/>
                  </a:cubicBezTo>
                  <a:cubicBezTo>
                    <a:pt x="629807" y="412359"/>
                    <a:pt x="280535" y="511101"/>
                    <a:pt x="0" y="671609"/>
                  </a:cubicBezTo>
                  <a:lnTo>
                    <a:pt x="94766" y="658579"/>
                  </a:lnTo>
                  <a:lnTo>
                    <a:pt x="135248" y="2055437"/>
                  </a:lnTo>
                  <a:lnTo>
                    <a:pt x="386231" y="2055437"/>
                  </a:lnTo>
                  <a:cubicBezTo>
                    <a:pt x="392263" y="1857301"/>
                    <a:pt x="314094" y="1577216"/>
                    <a:pt x="479986" y="1566496"/>
                  </a:cubicBezTo>
                  <a:cubicBezTo>
                    <a:pt x="646364" y="1555748"/>
                    <a:pt x="591431" y="1869871"/>
                    <a:pt x="593698" y="2055437"/>
                  </a:cubicBezTo>
                  <a:lnTo>
                    <a:pt x="1028750" y="2055437"/>
                  </a:lnTo>
                  <a:lnTo>
                    <a:pt x="1129953" y="658579"/>
                  </a:lnTo>
                  <a:lnTo>
                    <a:pt x="1217109" y="646309"/>
                  </a:lnTo>
                  <a:cubicBezTo>
                    <a:pt x="1104531" y="548474"/>
                    <a:pt x="970052" y="321855"/>
                    <a:pt x="944104" y="189629"/>
                  </a:cubicBezTo>
                  <a:cubicBezTo>
                    <a:pt x="926332" y="184067"/>
                    <a:pt x="906415" y="177782"/>
                    <a:pt x="886944" y="171919"/>
                  </a:cubicBezTo>
                  <a:lnTo>
                    <a:pt x="895040" y="87161"/>
                  </a:lnTo>
                  <a:lnTo>
                    <a:pt x="924146" y="92474"/>
                  </a:lnTo>
                  <a:lnTo>
                    <a:pt x="935400" y="64896"/>
                  </a:lnTo>
                  <a:lnTo>
                    <a:pt x="897550" y="63378"/>
                  </a:lnTo>
                  <a:lnTo>
                    <a:pt x="904756" y="5186"/>
                  </a:lnTo>
                  <a:lnTo>
                    <a:pt x="877188" y="0"/>
                  </a:lnTo>
                  <a:close/>
                  <a:moveTo>
                    <a:pt x="852657" y="332830"/>
                  </a:moveTo>
                  <a:cubicBezTo>
                    <a:pt x="929085" y="397199"/>
                    <a:pt x="951876" y="476486"/>
                    <a:pt x="960053" y="560412"/>
                  </a:cubicBezTo>
                  <a:lnTo>
                    <a:pt x="718056" y="556744"/>
                  </a:lnTo>
                  <a:cubicBezTo>
                    <a:pt x="728136" y="471320"/>
                    <a:pt x="758214" y="405478"/>
                    <a:pt x="852657" y="332830"/>
                  </a:cubicBezTo>
                  <a:close/>
                  <a:moveTo>
                    <a:pt x="715789" y="582170"/>
                  </a:moveTo>
                  <a:lnTo>
                    <a:pt x="737932" y="582551"/>
                  </a:lnTo>
                  <a:lnTo>
                    <a:pt x="737406" y="698809"/>
                  </a:lnTo>
                  <a:lnTo>
                    <a:pt x="712632" y="698809"/>
                  </a:lnTo>
                  <a:cubicBezTo>
                    <a:pt x="712713" y="677378"/>
                    <a:pt x="714818" y="595371"/>
                    <a:pt x="715789" y="582170"/>
                  </a:cubicBezTo>
                  <a:close/>
                  <a:moveTo>
                    <a:pt x="753234" y="583057"/>
                  </a:moveTo>
                  <a:lnTo>
                    <a:pt x="784851" y="583437"/>
                  </a:lnTo>
                  <a:lnTo>
                    <a:pt x="783191" y="698303"/>
                  </a:lnTo>
                  <a:lnTo>
                    <a:pt x="758173" y="698934"/>
                  </a:lnTo>
                  <a:lnTo>
                    <a:pt x="758173" y="695267"/>
                  </a:lnTo>
                  <a:lnTo>
                    <a:pt x="753234" y="583057"/>
                  </a:lnTo>
                  <a:close/>
                  <a:moveTo>
                    <a:pt x="804322" y="584575"/>
                  </a:moveTo>
                  <a:lnTo>
                    <a:pt x="843427" y="584575"/>
                  </a:lnTo>
                  <a:lnTo>
                    <a:pt x="846584" y="695773"/>
                  </a:lnTo>
                  <a:lnTo>
                    <a:pt x="810394" y="698303"/>
                  </a:lnTo>
                  <a:lnTo>
                    <a:pt x="804322" y="584575"/>
                  </a:lnTo>
                  <a:close/>
                  <a:moveTo>
                    <a:pt x="890992" y="585461"/>
                  </a:moveTo>
                  <a:lnTo>
                    <a:pt x="893907" y="706019"/>
                  </a:lnTo>
                  <a:lnTo>
                    <a:pt x="872006" y="702351"/>
                  </a:lnTo>
                  <a:lnTo>
                    <a:pt x="866460" y="586724"/>
                  </a:lnTo>
                  <a:lnTo>
                    <a:pt x="890992" y="585461"/>
                  </a:lnTo>
                  <a:close/>
                  <a:moveTo>
                    <a:pt x="947909" y="586473"/>
                  </a:moveTo>
                  <a:lnTo>
                    <a:pt x="956370" y="702476"/>
                  </a:lnTo>
                  <a:lnTo>
                    <a:pt x="919329" y="702096"/>
                  </a:lnTo>
                  <a:lnTo>
                    <a:pt x="910990" y="586850"/>
                  </a:lnTo>
                  <a:lnTo>
                    <a:pt x="947909" y="586473"/>
                  </a:lnTo>
                  <a:close/>
                  <a:moveTo>
                    <a:pt x="414204" y="627461"/>
                  </a:moveTo>
                  <a:lnTo>
                    <a:pt x="416471" y="696279"/>
                  </a:lnTo>
                  <a:cubicBezTo>
                    <a:pt x="410561" y="697801"/>
                    <a:pt x="405298" y="700331"/>
                    <a:pt x="400643" y="704120"/>
                  </a:cubicBezTo>
                  <a:lnTo>
                    <a:pt x="353604" y="658704"/>
                  </a:lnTo>
                  <a:cubicBezTo>
                    <a:pt x="355870" y="656049"/>
                    <a:pt x="362469" y="646102"/>
                    <a:pt x="381171" y="636569"/>
                  </a:cubicBezTo>
                  <a:cubicBezTo>
                    <a:pt x="397728" y="628133"/>
                    <a:pt x="408820" y="627882"/>
                    <a:pt x="414204" y="627461"/>
                  </a:cubicBezTo>
                  <a:close/>
                  <a:moveTo>
                    <a:pt x="433311" y="628849"/>
                  </a:moveTo>
                  <a:cubicBezTo>
                    <a:pt x="438452" y="629954"/>
                    <a:pt x="448897" y="632614"/>
                    <a:pt x="462013" y="642641"/>
                  </a:cubicBezTo>
                  <a:cubicBezTo>
                    <a:pt x="475088" y="652664"/>
                    <a:pt x="479096" y="659016"/>
                    <a:pt x="485653" y="668954"/>
                  </a:cubicBezTo>
                  <a:lnTo>
                    <a:pt x="445941" y="700958"/>
                  </a:lnTo>
                  <a:cubicBezTo>
                    <a:pt x="441934" y="698258"/>
                    <a:pt x="437804" y="695991"/>
                    <a:pt x="433149" y="695012"/>
                  </a:cubicBezTo>
                  <a:lnTo>
                    <a:pt x="433311" y="628849"/>
                  </a:lnTo>
                  <a:close/>
                  <a:moveTo>
                    <a:pt x="341216" y="677427"/>
                  </a:moveTo>
                  <a:lnTo>
                    <a:pt x="384977" y="716264"/>
                  </a:lnTo>
                  <a:lnTo>
                    <a:pt x="329072" y="714872"/>
                  </a:lnTo>
                  <a:cubicBezTo>
                    <a:pt x="329801" y="710702"/>
                    <a:pt x="330934" y="703363"/>
                    <a:pt x="333970" y="694000"/>
                  </a:cubicBezTo>
                  <a:cubicBezTo>
                    <a:pt x="337006" y="684640"/>
                    <a:pt x="338464" y="682673"/>
                    <a:pt x="341216" y="677427"/>
                  </a:cubicBezTo>
                  <a:close/>
                  <a:moveTo>
                    <a:pt x="494033" y="683628"/>
                  </a:moveTo>
                  <a:cubicBezTo>
                    <a:pt x="499296" y="693915"/>
                    <a:pt x="503870" y="704747"/>
                    <a:pt x="507189" y="716264"/>
                  </a:cubicBezTo>
                  <a:lnTo>
                    <a:pt x="459988" y="716264"/>
                  </a:lnTo>
                  <a:cubicBezTo>
                    <a:pt x="459341" y="715232"/>
                    <a:pt x="458895" y="714086"/>
                    <a:pt x="458207" y="713103"/>
                  </a:cubicBezTo>
                  <a:lnTo>
                    <a:pt x="494033" y="683628"/>
                  </a:lnTo>
                  <a:close/>
                  <a:moveTo>
                    <a:pt x="426348" y="714366"/>
                  </a:moveTo>
                  <a:cubicBezTo>
                    <a:pt x="438169" y="715370"/>
                    <a:pt x="446913" y="728445"/>
                    <a:pt x="447844" y="730939"/>
                  </a:cubicBezTo>
                  <a:cubicBezTo>
                    <a:pt x="449261" y="734752"/>
                    <a:pt x="449666" y="740100"/>
                    <a:pt x="450232" y="744221"/>
                  </a:cubicBezTo>
                  <a:cubicBezTo>
                    <a:pt x="452135" y="757713"/>
                    <a:pt x="433433" y="763324"/>
                    <a:pt x="433433" y="763324"/>
                  </a:cubicBezTo>
                  <a:cubicBezTo>
                    <a:pt x="433311" y="763356"/>
                    <a:pt x="428899" y="764336"/>
                    <a:pt x="426348" y="764336"/>
                  </a:cubicBezTo>
                  <a:cubicBezTo>
                    <a:pt x="422745" y="764336"/>
                    <a:pt x="419507" y="763190"/>
                    <a:pt x="416471" y="761555"/>
                  </a:cubicBezTo>
                  <a:cubicBezTo>
                    <a:pt x="413232" y="759790"/>
                    <a:pt x="410642" y="757158"/>
                    <a:pt x="408496" y="753965"/>
                  </a:cubicBezTo>
                  <a:cubicBezTo>
                    <a:pt x="405703" y="749839"/>
                    <a:pt x="404448" y="744941"/>
                    <a:pt x="403679" y="739416"/>
                  </a:cubicBezTo>
                  <a:cubicBezTo>
                    <a:pt x="400926" y="719434"/>
                    <a:pt x="423272" y="714107"/>
                    <a:pt x="426348" y="714366"/>
                  </a:cubicBezTo>
                  <a:close/>
                  <a:moveTo>
                    <a:pt x="466425" y="732206"/>
                  </a:moveTo>
                  <a:lnTo>
                    <a:pt x="510590" y="732837"/>
                  </a:lnTo>
                  <a:cubicBezTo>
                    <a:pt x="512816" y="744160"/>
                    <a:pt x="515002" y="755580"/>
                    <a:pt x="514517" y="766740"/>
                  </a:cubicBezTo>
                  <a:cubicBezTo>
                    <a:pt x="513586" y="787932"/>
                    <a:pt x="510023" y="801931"/>
                    <a:pt x="507918" y="807728"/>
                  </a:cubicBezTo>
                  <a:lnTo>
                    <a:pt x="463267" y="764591"/>
                  </a:lnTo>
                  <a:cubicBezTo>
                    <a:pt x="466465" y="758895"/>
                    <a:pt x="468732" y="752540"/>
                    <a:pt x="468732" y="744856"/>
                  </a:cubicBezTo>
                  <a:cubicBezTo>
                    <a:pt x="468732" y="740525"/>
                    <a:pt x="467437" y="736388"/>
                    <a:pt x="466425" y="732206"/>
                  </a:cubicBezTo>
                  <a:close/>
                  <a:moveTo>
                    <a:pt x="384329" y="734606"/>
                  </a:moveTo>
                  <a:cubicBezTo>
                    <a:pt x="384167" y="736254"/>
                    <a:pt x="384572" y="744864"/>
                    <a:pt x="385098" y="747637"/>
                  </a:cubicBezTo>
                  <a:lnTo>
                    <a:pt x="333970" y="784451"/>
                  </a:lnTo>
                  <a:cubicBezTo>
                    <a:pt x="332837" y="780370"/>
                    <a:pt x="330691" y="774424"/>
                    <a:pt x="328910" y="763073"/>
                  </a:cubicBezTo>
                  <a:cubicBezTo>
                    <a:pt x="327169" y="751718"/>
                    <a:pt x="326927" y="747212"/>
                    <a:pt x="326886" y="739035"/>
                  </a:cubicBezTo>
                  <a:lnTo>
                    <a:pt x="384329" y="734606"/>
                  </a:lnTo>
                  <a:close/>
                  <a:moveTo>
                    <a:pt x="393073" y="766615"/>
                  </a:moveTo>
                  <a:cubicBezTo>
                    <a:pt x="398902" y="774525"/>
                    <a:pt x="406917" y="779970"/>
                    <a:pt x="416471" y="782427"/>
                  </a:cubicBezTo>
                  <a:lnTo>
                    <a:pt x="412423" y="860604"/>
                  </a:lnTo>
                  <a:cubicBezTo>
                    <a:pt x="406148" y="859843"/>
                    <a:pt x="390077" y="857159"/>
                    <a:pt x="372832" y="844035"/>
                  </a:cubicBezTo>
                  <a:cubicBezTo>
                    <a:pt x="355587" y="830907"/>
                    <a:pt x="347086" y="815075"/>
                    <a:pt x="343483" y="808108"/>
                  </a:cubicBezTo>
                  <a:lnTo>
                    <a:pt x="393073" y="766615"/>
                  </a:lnTo>
                  <a:close/>
                  <a:moveTo>
                    <a:pt x="448977" y="778379"/>
                  </a:moveTo>
                  <a:cubicBezTo>
                    <a:pt x="449018" y="778359"/>
                    <a:pt x="449058" y="778395"/>
                    <a:pt x="449099" y="778379"/>
                  </a:cubicBezTo>
                  <a:lnTo>
                    <a:pt x="495895" y="829486"/>
                  </a:lnTo>
                  <a:cubicBezTo>
                    <a:pt x="492980" y="833296"/>
                    <a:pt x="485046" y="843562"/>
                    <a:pt x="469339" y="851496"/>
                  </a:cubicBezTo>
                  <a:cubicBezTo>
                    <a:pt x="453633" y="859434"/>
                    <a:pt x="439464" y="860665"/>
                    <a:pt x="433028" y="861240"/>
                  </a:cubicBezTo>
                  <a:lnTo>
                    <a:pt x="433149" y="783439"/>
                  </a:lnTo>
                  <a:cubicBezTo>
                    <a:pt x="439019" y="782674"/>
                    <a:pt x="444282" y="780945"/>
                    <a:pt x="448977" y="778379"/>
                  </a:cubicBezTo>
                  <a:close/>
                  <a:moveTo>
                    <a:pt x="616853" y="1008741"/>
                  </a:moveTo>
                  <a:lnTo>
                    <a:pt x="616206" y="1203683"/>
                  </a:lnTo>
                  <a:lnTo>
                    <a:pt x="588273" y="1202926"/>
                  </a:lnTo>
                  <a:lnTo>
                    <a:pt x="583699" y="1012032"/>
                  </a:lnTo>
                  <a:cubicBezTo>
                    <a:pt x="584873" y="1011935"/>
                    <a:pt x="616853" y="1008741"/>
                    <a:pt x="616853" y="1008741"/>
                  </a:cubicBezTo>
                  <a:close/>
                  <a:moveTo>
                    <a:pt x="561192" y="1010891"/>
                  </a:moveTo>
                  <a:lnTo>
                    <a:pt x="563094" y="1203683"/>
                  </a:lnTo>
                  <a:lnTo>
                    <a:pt x="522370" y="1201914"/>
                  </a:lnTo>
                  <a:lnTo>
                    <a:pt x="517431" y="1013045"/>
                  </a:lnTo>
                  <a:lnTo>
                    <a:pt x="561192" y="1010891"/>
                  </a:lnTo>
                  <a:close/>
                  <a:moveTo>
                    <a:pt x="765622" y="1011397"/>
                  </a:moveTo>
                  <a:lnTo>
                    <a:pt x="822417" y="1014057"/>
                  </a:lnTo>
                  <a:lnTo>
                    <a:pt x="814968" y="1239485"/>
                  </a:lnTo>
                  <a:lnTo>
                    <a:pt x="762586" y="1238092"/>
                  </a:lnTo>
                  <a:lnTo>
                    <a:pt x="765622" y="1011397"/>
                  </a:lnTo>
                  <a:close/>
                  <a:moveTo>
                    <a:pt x="850754" y="1015445"/>
                  </a:moveTo>
                  <a:lnTo>
                    <a:pt x="887066" y="1017093"/>
                  </a:lnTo>
                  <a:lnTo>
                    <a:pt x="898967" y="1241764"/>
                  </a:lnTo>
                  <a:lnTo>
                    <a:pt x="843305" y="1240246"/>
                  </a:lnTo>
                  <a:lnTo>
                    <a:pt x="850754" y="1015445"/>
                  </a:lnTo>
                  <a:close/>
                  <a:moveTo>
                    <a:pt x="436712" y="1022910"/>
                  </a:moveTo>
                  <a:lnTo>
                    <a:pt x="445294" y="1198623"/>
                  </a:lnTo>
                  <a:lnTo>
                    <a:pt x="399631" y="1208618"/>
                  </a:lnTo>
                  <a:lnTo>
                    <a:pt x="402788" y="1023796"/>
                  </a:lnTo>
                  <a:lnTo>
                    <a:pt x="436712" y="1022910"/>
                  </a:lnTo>
                  <a:close/>
                  <a:moveTo>
                    <a:pt x="374087" y="1023416"/>
                  </a:moveTo>
                  <a:lnTo>
                    <a:pt x="371172" y="1214815"/>
                  </a:lnTo>
                  <a:lnTo>
                    <a:pt x="309965" y="1228227"/>
                  </a:lnTo>
                  <a:lnTo>
                    <a:pt x="308548" y="1024683"/>
                  </a:lnTo>
                  <a:lnTo>
                    <a:pt x="374087" y="1023416"/>
                  </a:lnTo>
                  <a:close/>
                  <a:moveTo>
                    <a:pt x="446832" y="1227089"/>
                  </a:moveTo>
                  <a:lnTo>
                    <a:pt x="456061" y="1458338"/>
                  </a:lnTo>
                  <a:lnTo>
                    <a:pt x="395866" y="1454667"/>
                  </a:lnTo>
                  <a:lnTo>
                    <a:pt x="399145" y="1237715"/>
                  </a:lnTo>
                  <a:lnTo>
                    <a:pt x="446832" y="1227089"/>
                  </a:lnTo>
                  <a:close/>
                  <a:moveTo>
                    <a:pt x="615315" y="1231894"/>
                  </a:moveTo>
                  <a:lnTo>
                    <a:pt x="612441" y="1401284"/>
                  </a:lnTo>
                  <a:lnTo>
                    <a:pt x="594224" y="1400653"/>
                  </a:lnTo>
                  <a:lnTo>
                    <a:pt x="593050" y="1232400"/>
                  </a:lnTo>
                  <a:lnTo>
                    <a:pt x="615315" y="1231894"/>
                  </a:lnTo>
                  <a:close/>
                  <a:moveTo>
                    <a:pt x="525892" y="1237335"/>
                  </a:moveTo>
                  <a:lnTo>
                    <a:pt x="564713" y="1238347"/>
                  </a:lnTo>
                  <a:lnTo>
                    <a:pt x="565482" y="1398628"/>
                  </a:lnTo>
                  <a:lnTo>
                    <a:pt x="531195" y="1397487"/>
                  </a:lnTo>
                  <a:lnTo>
                    <a:pt x="525892" y="1237335"/>
                  </a:lnTo>
                  <a:close/>
                  <a:moveTo>
                    <a:pt x="370687" y="1243913"/>
                  </a:moveTo>
                  <a:lnTo>
                    <a:pt x="367367" y="1453023"/>
                  </a:lnTo>
                  <a:lnTo>
                    <a:pt x="367003" y="1454161"/>
                  </a:lnTo>
                  <a:lnTo>
                    <a:pt x="311706" y="1450874"/>
                  </a:lnTo>
                  <a:lnTo>
                    <a:pt x="310450" y="1263648"/>
                  </a:lnTo>
                  <a:lnTo>
                    <a:pt x="370687" y="1243913"/>
                  </a:lnTo>
                  <a:close/>
                  <a:moveTo>
                    <a:pt x="762221" y="1266429"/>
                  </a:moveTo>
                  <a:lnTo>
                    <a:pt x="813956" y="1267821"/>
                  </a:lnTo>
                  <a:lnTo>
                    <a:pt x="808006" y="1446825"/>
                  </a:lnTo>
                  <a:lnTo>
                    <a:pt x="759914" y="1442146"/>
                  </a:lnTo>
                  <a:lnTo>
                    <a:pt x="762221" y="1266429"/>
                  </a:lnTo>
                  <a:close/>
                  <a:moveTo>
                    <a:pt x="842293" y="1268582"/>
                  </a:moveTo>
                  <a:lnTo>
                    <a:pt x="900343" y="1270100"/>
                  </a:lnTo>
                  <a:lnTo>
                    <a:pt x="910221" y="1456691"/>
                  </a:lnTo>
                  <a:lnTo>
                    <a:pt x="836343" y="1449481"/>
                  </a:lnTo>
                  <a:lnTo>
                    <a:pt x="842293" y="1268582"/>
                  </a:lnTo>
                  <a:close/>
                  <a:moveTo>
                    <a:pt x="927547" y="1569407"/>
                  </a:moveTo>
                  <a:lnTo>
                    <a:pt x="929935" y="1635695"/>
                  </a:lnTo>
                  <a:lnTo>
                    <a:pt x="864275" y="1636707"/>
                  </a:lnTo>
                  <a:lnTo>
                    <a:pt x="866460" y="1571811"/>
                  </a:lnTo>
                  <a:lnTo>
                    <a:pt x="927547" y="1569407"/>
                  </a:lnTo>
                  <a:close/>
                  <a:moveTo>
                    <a:pt x="843791" y="1572698"/>
                  </a:moveTo>
                  <a:lnTo>
                    <a:pt x="840998" y="1636962"/>
                  </a:lnTo>
                  <a:lnTo>
                    <a:pt x="793837" y="1637719"/>
                  </a:lnTo>
                  <a:lnTo>
                    <a:pt x="787765" y="1574973"/>
                  </a:lnTo>
                  <a:lnTo>
                    <a:pt x="843791" y="1572698"/>
                  </a:lnTo>
                  <a:close/>
                  <a:moveTo>
                    <a:pt x="763841" y="1575859"/>
                  </a:moveTo>
                  <a:lnTo>
                    <a:pt x="770156" y="1638099"/>
                  </a:lnTo>
                  <a:lnTo>
                    <a:pt x="712105" y="1638986"/>
                  </a:lnTo>
                  <a:lnTo>
                    <a:pt x="707815" y="1578135"/>
                  </a:lnTo>
                  <a:lnTo>
                    <a:pt x="763841" y="1575859"/>
                  </a:lnTo>
                  <a:close/>
                  <a:moveTo>
                    <a:pt x="930947" y="1664032"/>
                  </a:moveTo>
                  <a:lnTo>
                    <a:pt x="936291" y="1815205"/>
                  </a:lnTo>
                  <a:lnTo>
                    <a:pt x="823308" y="1819759"/>
                  </a:lnTo>
                  <a:lnTo>
                    <a:pt x="835573" y="1664793"/>
                  </a:lnTo>
                  <a:lnTo>
                    <a:pt x="930947" y="1664032"/>
                  </a:lnTo>
                  <a:close/>
                  <a:moveTo>
                    <a:pt x="814321" y="1664918"/>
                  </a:moveTo>
                  <a:lnTo>
                    <a:pt x="799262" y="1820771"/>
                  </a:lnTo>
                  <a:lnTo>
                    <a:pt x="725141" y="1823807"/>
                  </a:lnTo>
                  <a:lnTo>
                    <a:pt x="714008" y="1665675"/>
                  </a:lnTo>
                  <a:lnTo>
                    <a:pt x="814321" y="1664918"/>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flipH="1">
              <a:off x="1361680" y="4437504"/>
              <a:ext cx="523381" cy="947261"/>
            </a:xfrm>
            <a:custGeom>
              <a:rect b="b" l="l" r="r" t="t"/>
              <a:pathLst>
                <a:path extrusionOk="0" h="947261" w="523381">
                  <a:moveTo>
                    <a:pt x="333606" y="0"/>
                  </a:moveTo>
                  <a:cubicBezTo>
                    <a:pt x="267784" y="123431"/>
                    <a:pt x="116829" y="147271"/>
                    <a:pt x="0" y="231249"/>
                  </a:cubicBezTo>
                  <a:lnTo>
                    <a:pt x="131969" y="947261"/>
                  </a:lnTo>
                  <a:cubicBezTo>
                    <a:pt x="161641" y="754668"/>
                    <a:pt x="343281" y="642502"/>
                    <a:pt x="454038" y="657565"/>
                  </a:cubicBezTo>
                  <a:lnTo>
                    <a:pt x="473509" y="232767"/>
                  </a:lnTo>
                  <a:lnTo>
                    <a:pt x="523382" y="211009"/>
                  </a:lnTo>
                  <a:cubicBezTo>
                    <a:pt x="461324" y="173066"/>
                    <a:pt x="359109" y="67122"/>
                    <a:pt x="333606" y="0"/>
                  </a:cubicBezTo>
                  <a:close/>
                  <a:moveTo>
                    <a:pt x="336521" y="277673"/>
                  </a:moveTo>
                  <a:cubicBezTo>
                    <a:pt x="343443" y="284688"/>
                    <a:pt x="349191" y="291959"/>
                    <a:pt x="354494" y="299306"/>
                  </a:cubicBezTo>
                  <a:cubicBezTo>
                    <a:pt x="355911" y="301282"/>
                    <a:pt x="357207" y="303253"/>
                    <a:pt x="358542" y="305253"/>
                  </a:cubicBezTo>
                  <a:cubicBezTo>
                    <a:pt x="362509" y="311325"/>
                    <a:pt x="366072" y="317454"/>
                    <a:pt x="369148" y="323721"/>
                  </a:cubicBezTo>
                  <a:cubicBezTo>
                    <a:pt x="369918" y="325243"/>
                    <a:pt x="370727" y="326744"/>
                    <a:pt x="371415" y="328275"/>
                  </a:cubicBezTo>
                  <a:cubicBezTo>
                    <a:pt x="375018" y="336144"/>
                    <a:pt x="378136" y="344176"/>
                    <a:pt x="380524" y="352312"/>
                  </a:cubicBezTo>
                  <a:cubicBezTo>
                    <a:pt x="383155" y="361113"/>
                    <a:pt x="385098" y="370047"/>
                    <a:pt x="386596" y="379131"/>
                  </a:cubicBezTo>
                  <a:lnTo>
                    <a:pt x="335387" y="388620"/>
                  </a:lnTo>
                  <a:lnTo>
                    <a:pt x="336521" y="277673"/>
                  </a:lnTo>
                  <a:close/>
                  <a:moveTo>
                    <a:pt x="308953" y="298675"/>
                  </a:moveTo>
                  <a:lnTo>
                    <a:pt x="308305" y="393551"/>
                  </a:lnTo>
                  <a:lnTo>
                    <a:pt x="255558" y="403294"/>
                  </a:lnTo>
                  <a:cubicBezTo>
                    <a:pt x="263411" y="365700"/>
                    <a:pt x="278835" y="332586"/>
                    <a:pt x="308953" y="298675"/>
                  </a:cubicBezTo>
                  <a:close/>
                  <a:moveTo>
                    <a:pt x="389794" y="404307"/>
                  </a:moveTo>
                  <a:cubicBezTo>
                    <a:pt x="392911" y="438756"/>
                    <a:pt x="392101" y="474574"/>
                    <a:pt x="394854" y="510695"/>
                  </a:cubicBezTo>
                  <a:lnTo>
                    <a:pt x="334132" y="511958"/>
                  </a:lnTo>
                  <a:lnTo>
                    <a:pt x="335144" y="412528"/>
                  </a:lnTo>
                  <a:lnTo>
                    <a:pt x="389794" y="404307"/>
                  </a:lnTo>
                  <a:close/>
                  <a:moveTo>
                    <a:pt x="308062" y="416702"/>
                  </a:moveTo>
                  <a:lnTo>
                    <a:pt x="307414" y="512594"/>
                  </a:lnTo>
                  <a:lnTo>
                    <a:pt x="247340" y="513857"/>
                  </a:lnTo>
                  <a:cubicBezTo>
                    <a:pt x="247300" y="480492"/>
                    <a:pt x="248352" y="451609"/>
                    <a:pt x="251874" y="425053"/>
                  </a:cubicBezTo>
                  <a:lnTo>
                    <a:pt x="308062" y="41670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flipH="1">
              <a:off x="1553399" y="3727016"/>
              <a:ext cx="1217108" cy="2055436"/>
            </a:xfrm>
            <a:custGeom>
              <a:rect b="b" l="l" r="r" t="t"/>
              <a:pathLst>
                <a:path extrusionOk="0" h="2055436" w="1217108">
                  <a:moveTo>
                    <a:pt x="877188" y="0"/>
                  </a:moveTo>
                  <a:lnTo>
                    <a:pt x="874030" y="62872"/>
                  </a:lnTo>
                  <a:lnTo>
                    <a:pt x="832173" y="59836"/>
                  </a:lnTo>
                  <a:lnTo>
                    <a:pt x="830149" y="81216"/>
                  </a:lnTo>
                  <a:lnTo>
                    <a:pt x="870994" y="84378"/>
                  </a:lnTo>
                  <a:lnTo>
                    <a:pt x="861522" y="164581"/>
                  </a:lnTo>
                  <a:cubicBezTo>
                    <a:pt x="840472" y="158818"/>
                    <a:pt x="820798" y="154199"/>
                    <a:pt x="806589" y="153196"/>
                  </a:cubicBezTo>
                  <a:cubicBezTo>
                    <a:pt x="629807" y="412359"/>
                    <a:pt x="280535" y="511101"/>
                    <a:pt x="0" y="671609"/>
                  </a:cubicBezTo>
                  <a:lnTo>
                    <a:pt x="94766" y="658579"/>
                  </a:lnTo>
                  <a:lnTo>
                    <a:pt x="135248" y="2055437"/>
                  </a:lnTo>
                  <a:lnTo>
                    <a:pt x="386231" y="2055437"/>
                  </a:lnTo>
                  <a:cubicBezTo>
                    <a:pt x="392263" y="1857301"/>
                    <a:pt x="314094" y="1577216"/>
                    <a:pt x="479986" y="1566496"/>
                  </a:cubicBezTo>
                  <a:cubicBezTo>
                    <a:pt x="646364" y="1555748"/>
                    <a:pt x="591431" y="1869871"/>
                    <a:pt x="593698" y="2055437"/>
                  </a:cubicBezTo>
                  <a:lnTo>
                    <a:pt x="1028750" y="2055437"/>
                  </a:lnTo>
                  <a:lnTo>
                    <a:pt x="1129953" y="658579"/>
                  </a:lnTo>
                  <a:lnTo>
                    <a:pt x="1217109" y="646309"/>
                  </a:lnTo>
                  <a:cubicBezTo>
                    <a:pt x="1104531" y="548474"/>
                    <a:pt x="970052" y="321855"/>
                    <a:pt x="944104" y="189629"/>
                  </a:cubicBezTo>
                  <a:cubicBezTo>
                    <a:pt x="926332" y="184067"/>
                    <a:pt x="906415" y="177782"/>
                    <a:pt x="886944" y="171919"/>
                  </a:cubicBezTo>
                  <a:lnTo>
                    <a:pt x="895040" y="87161"/>
                  </a:lnTo>
                  <a:lnTo>
                    <a:pt x="924146" y="92474"/>
                  </a:lnTo>
                  <a:lnTo>
                    <a:pt x="935400" y="64896"/>
                  </a:lnTo>
                  <a:lnTo>
                    <a:pt x="897550" y="63378"/>
                  </a:lnTo>
                  <a:lnTo>
                    <a:pt x="904756" y="5186"/>
                  </a:lnTo>
                  <a:lnTo>
                    <a:pt x="877188" y="0"/>
                  </a:lnTo>
                  <a:close/>
                  <a:moveTo>
                    <a:pt x="852657" y="332830"/>
                  </a:moveTo>
                  <a:cubicBezTo>
                    <a:pt x="929085" y="397199"/>
                    <a:pt x="951876" y="476486"/>
                    <a:pt x="960053" y="560412"/>
                  </a:cubicBezTo>
                  <a:lnTo>
                    <a:pt x="718056" y="556744"/>
                  </a:lnTo>
                  <a:cubicBezTo>
                    <a:pt x="728136" y="471320"/>
                    <a:pt x="758214" y="405478"/>
                    <a:pt x="852657" y="332830"/>
                  </a:cubicBezTo>
                  <a:close/>
                  <a:moveTo>
                    <a:pt x="715789" y="582170"/>
                  </a:moveTo>
                  <a:lnTo>
                    <a:pt x="737932" y="582551"/>
                  </a:lnTo>
                  <a:lnTo>
                    <a:pt x="737406" y="698809"/>
                  </a:lnTo>
                  <a:lnTo>
                    <a:pt x="712632" y="698809"/>
                  </a:lnTo>
                  <a:cubicBezTo>
                    <a:pt x="712713" y="677378"/>
                    <a:pt x="714818" y="595371"/>
                    <a:pt x="715789" y="582170"/>
                  </a:cubicBezTo>
                  <a:close/>
                  <a:moveTo>
                    <a:pt x="753234" y="583057"/>
                  </a:moveTo>
                  <a:lnTo>
                    <a:pt x="784851" y="583437"/>
                  </a:lnTo>
                  <a:lnTo>
                    <a:pt x="783191" y="698303"/>
                  </a:lnTo>
                  <a:lnTo>
                    <a:pt x="758173" y="698934"/>
                  </a:lnTo>
                  <a:lnTo>
                    <a:pt x="758173" y="695267"/>
                  </a:lnTo>
                  <a:lnTo>
                    <a:pt x="753234" y="583057"/>
                  </a:lnTo>
                  <a:close/>
                  <a:moveTo>
                    <a:pt x="804322" y="584575"/>
                  </a:moveTo>
                  <a:lnTo>
                    <a:pt x="843427" y="584575"/>
                  </a:lnTo>
                  <a:lnTo>
                    <a:pt x="846584" y="695773"/>
                  </a:lnTo>
                  <a:lnTo>
                    <a:pt x="810394" y="698303"/>
                  </a:lnTo>
                  <a:lnTo>
                    <a:pt x="804322" y="584575"/>
                  </a:lnTo>
                  <a:close/>
                  <a:moveTo>
                    <a:pt x="890992" y="585461"/>
                  </a:moveTo>
                  <a:lnTo>
                    <a:pt x="893907" y="706019"/>
                  </a:lnTo>
                  <a:lnTo>
                    <a:pt x="872006" y="702351"/>
                  </a:lnTo>
                  <a:lnTo>
                    <a:pt x="866460" y="586724"/>
                  </a:lnTo>
                  <a:lnTo>
                    <a:pt x="890992" y="585461"/>
                  </a:lnTo>
                  <a:close/>
                  <a:moveTo>
                    <a:pt x="947909" y="586473"/>
                  </a:moveTo>
                  <a:lnTo>
                    <a:pt x="956370" y="702476"/>
                  </a:lnTo>
                  <a:lnTo>
                    <a:pt x="919329" y="702096"/>
                  </a:lnTo>
                  <a:lnTo>
                    <a:pt x="910990" y="586850"/>
                  </a:lnTo>
                  <a:lnTo>
                    <a:pt x="947909" y="586473"/>
                  </a:lnTo>
                  <a:close/>
                  <a:moveTo>
                    <a:pt x="414204" y="627461"/>
                  </a:moveTo>
                  <a:lnTo>
                    <a:pt x="416471" y="696279"/>
                  </a:lnTo>
                  <a:cubicBezTo>
                    <a:pt x="410561" y="697801"/>
                    <a:pt x="405298" y="700331"/>
                    <a:pt x="400643" y="704120"/>
                  </a:cubicBezTo>
                  <a:lnTo>
                    <a:pt x="353604" y="658704"/>
                  </a:lnTo>
                  <a:cubicBezTo>
                    <a:pt x="355870" y="656049"/>
                    <a:pt x="362469" y="646102"/>
                    <a:pt x="381171" y="636569"/>
                  </a:cubicBezTo>
                  <a:cubicBezTo>
                    <a:pt x="397728" y="628133"/>
                    <a:pt x="408820" y="627882"/>
                    <a:pt x="414204" y="627461"/>
                  </a:cubicBezTo>
                  <a:close/>
                  <a:moveTo>
                    <a:pt x="433311" y="628849"/>
                  </a:moveTo>
                  <a:cubicBezTo>
                    <a:pt x="438452" y="629954"/>
                    <a:pt x="448897" y="632614"/>
                    <a:pt x="462013" y="642641"/>
                  </a:cubicBezTo>
                  <a:cubicBezTo>
                    <a:pt x="475088" y="652664"/>
                    <a:pt x="479096" y="659016"/>
                    <a:pt x="485653" y="668954"/>
                  </a:cubicBezTo>
                  <a:lnTo>
                    <a:pt x="445941" y="700958"/>
                  </a:lnTo>
                  <a:cubicBezTo>
                    <a:pt x="441934" y="698258"/>
                    <a:pt x="437804" y="695991"/>
                    <a:pt x="433149" y="695012"/>
                  </a:cubicBezTo>
                  <a:lnTo>
                    <a:pt x="433311" y="628849"/>
                  </a:lnTo>
                  <a:close/>
                  <a:moveTo>
                    <a:pt x="341216" y="677427"/>
                  </a:moveTo>
                  <a:lnTo>
                    <a:pt x="384977" y="716264"/>
                  </a:lnTo>
                  <a:lnTo>
                    <a:pt x="329072" y="714872"/>
                  </a:lnTo>
                  <a:cubicBezTo>
                    <a:pt x="329801" y="710702"/>
                    <a:pt x="330934" y="703363"/>
                    <a:pt x="333970" y="694000"/>
                  </a:cubicBezTo>
                  <a:cubicBezTo>
                    <a:pt x="337006" y="684640"/>
                    <a:pt x="338464" y="682673"/>
                    <a:pt x="341216" y="677427"/>
                  </a:cubicBezTo>
                  <a:close/>
                  <a:moveTo>
                    <a:pt x="494033" y="683628"/>
                  </a:moveTo>
                  <a:cubicBezTo>
                    <a:pt x="499296" y="693915"/>
                    <a:pt x="503870" y="704747"/>
                    <a:pt x="507189" y="716264"/>
                  </a:cubicBezTo>
                  <a:lnTo>
                    <a:pt x="459988" y="716264"/>
                  </a:lnTo>
                  <a:cubicBezTo>
                    <a:pt x="459341" y="715232"/>
                    <a:pt x="458895" y="714086"/>
                    <a:pt x="458207" y="713103"/>
                  </a:cubicBezTo>
                  <a:lnTo>
                    <a:pt x="494033" y="683628"/>
                  </a:lnTo>
                  <a:close/>
                  <a:moveTo>
                    <a:pt x="426348" y="714366"/>
                  </a:moveTo>
                  <a:cubicBezTo>
                    <a:pt x="438169" y="715370"/>
                    <a:pt x="446913" y="728445"/>
                    <a:pt x="447844" y="730939"/>
                  </a:cubicBezTo>
                  <a:cubicBezTo>
                    <a:pt x="449261" y="734752"/>
                    <a:pt x="449666" y="740100"/>
                    <a:pt x="450232" y="744221"/>
                  </a:cubicBezTo>
                  <a:cubicBezTo>
                    <a:pt x="452135" y="757713"/>
                    <a:pt x="433433" y="763324"/>
                    <a:pt x="433433" y="763324"/>
                  </a:cubicBezTo>
                  <a:cubicBezTo>
                    <a:pt x="433311" y="763356"/>
                    <a:pt x="428899" y="764336"/>
                    <a:pt x="426348" y="764336"/>
                  </a:cubicBezTo>
                  <a:cubicBezTo>
                    <a:pt x="422745" y="764336"/>
                    <a:pt x="419507" y="763190"/>
                    <a:pt x="416471" y="761555"/>
                  </a:cubicBezTo>
                  <a:cubicBezTo>
                    <a:pt x="413232" y="759790"/>
                    <a:pt x="410642" y="757158"/>
                    <a:pt x="408496" y="753965"/>
                  </a:cubicBezTo>
                  <a:cubicBezTo>
                    <a:pt x="405703" y="749839"/>
                    <a:pt x="404448" y="744941"/>
                    <a:pt x="403679" y="739416"/>
                  </a:cubicBezTo>
                  <a:cubicBezTo>
                    <a:pt x="400926" y="719434"/>
                    <a:pt x="423272" y="714107"/>
                    <a:pt x="426348" y="714366"/>
                  </a:cubicBezTo>
                  <a:close/>
                  <a:moveTo>
                    <a:pt x="466425" y="732206"/>
                  </a:moveTo>
                  <a:lnTo>
                    <a:pt x="510590" y="732837"/>
                  </a:lnTo>
                  <a:cubicBezTo>
                    <a:pt x="512816" y="744160"/>
                    <a:pt x="515002" y="755580"/>
                    <a:pt x="514517" y="766740"/>
                  </a:cubicBezTo>
                  <a:cubicBezTo>
                    <a:pt x="513586" y="787932"/>
                    <a:pt x="510023" y="801931"/>
                    <a:pt x="507918" y="807728"/>
                  </a:cubicBezTo>
                  <a:lnTo>
                    <a:pt x="463267" y="764591"/>
                  </a:lnTo>
                  <a:cubicBezTo>
                    <a:pt x="466465" y="758895"/>
                    <a:pt x="468732" y="752540"/>
                    <a:pt x="468732" y="744856"/>
                  </a:cubicBezTo>
                  <a:cubicBezTo>
                    <a:pt x="468732" y="740525"/>
                    <a:pt x="467437" y="736388"/>
                    <a:pt x="466425" y="732206"/>
                  </a:cubicBezTo>
                  <a:close/>
                  <a:moveTo>
                    <a:pt x="384329" y="734606"/>
                  </a:moveTo>
                  <a:cubicBezTo>
                    <a:pt x="384167" y="736254"/>
                    <a:pt x="384572" y="744864"/>
                    <a:pt x="385098" y="747637"/>
                  </a:cubicBezTo>
                  <a:lnTo>
                    <a:pt x="333970" y="784451"/>
                  </a:lnTo>
                  <a:cubicBezTo>
                    <a:pt x="332837" y="780370"/>
                    <a:pt x="330691" y="774424"/>
                    <a:pt x="328910" y="763073"/>
                  </a:cubicBezTo>
                  <a:cubicBezTo>
                    <a:pt x="327169" y="751718"/>
                    <a:pt x="326927" y="747212"/>
                    <a:pt x="326886" y="739035"/>
                  </a:cubicBezTo>
                  <a:lnTo>
                    <a:pt x="384329" y="734606"/>
                  </a:lnTo>
                  <a:close/>
                  <a:moveTo>
                    <a:pt x="393073" y="766615"/>
                  </a:moveTo>
                  <a:cubicBezTo>
                    <a:pt x="398902" y="774525"/>
                    <a:pt x="406917" y="779970"/>
                    <a:pt x="416471" y="782427"/>
                  </a:cubicBezTo>
                  <a:lnTo>
                    <a:pt x="412423" y="860604"/>
                  </a:lnTo>
                  <a:cubicBezTo>
                    <a:pt x="406148" y="859843"/>
                    <a:pt x="390077" y="857159"/>
                    <a:pt x="372832" y="844035"/>
                  </a:cubicBezTo>
                  <a:cubicBezTo>
                    <a:pt x="355587" y="830907"/>
                    <a:pt x="347086" y="815075"/>
                    <a:pt x="343483" y="808108"/>
                  </a:cubicBezTo>
                  <a:lnTo>
                    <a:pt x="393073" y="766615"/>
                  </a:lnTo>
                  <a:close/>
                  <a:moveTo>
                    <a:pt x="448977" y="778379"/>
                  </a:moveTo>
                  <a:cubicBezTo>
                    <a:pt x="449018" y="778359"/>
                    <a:pt x="449058" y="778395"/>
                    <a:pt x="449099" y="778379"/>
                  </a:cubicBezTo>
                  <a:lnTo>
                    <a:pt x="495895" y="829486"/>
                  </a:lnTo>
                  <a:cubicBezTo>
                    <a:pt x="492980" y="833296"/>
                    <a:pt x="485046" y="843562"/>
                    <a:pt x="469339" y="851496"/>
                  </a:cubicBezTo>
                  <a:cubicBezTo>
                    <a:pt x="453633" y="859434"/>
                    <a:pt x="439464" y="860665"/>
                    <a:pt x="433028" y="861240"/>
                  </a:cubicBezTo>
                  <a:lnTo>
                    <a:pt x="433149" y="783439"/>
                  </a:lnTo>
                  <a:cubicBezTo>
                    <a:pt x="439019" y="782674"/>
                    <a:pt x="444282" y="780945"/>
                    <a:pt x="448977" y="778379"/>
                  </a:cubicBezTo>
                  <a:close/>
                  <a:moveTo>
                    <a:pt x="616853" y="1008741"/>
                  </a:moveTo>
                  <a:lnTo>
                    <a:pt x="616206" y="1203683"/>
                  </a:lnTo>
                  <a:lnTo>
                    <a:pt x="588273" y="1202926"/>
                  </a:lnTo>
                  <a:lnTo>
                    <a:pt x="583699" y="1012032"/>
                  </a:lnTo>
                  <a:cubicBezTo>
                    <a:pt x="584873" y="1011935"/>
                    <a:pt x="616853" y="1008741"/>
                    <a:pt x="616853" y="1008741"/>
                  </a:cubicBezTo>
                  <a:close/>
                  <a:moveTo>
                    <a:pt x="561192" y="1010891"/>
                  </a:moveTo>
                  <a:lnTo>
                    <a:pt x="563094" y="1203683"/>
                  </a:lnTo>
                  <a:lnTo>
                    <a:pt x="522370" y="1201914"/>
                  </a:lnTo>
                  <a:lnTo>
                    <a:pt x="517431" y="1013045"/>
                  </a:lnTo>
                  <a:lnTo>
                    <a:pt x="561192" y="1010891"/>
                  </a:lnTo>
                  <a:close/>
                  <a:moveTo>
                    <a:pt x="765622" y="1011397"/>
                  </a:moveTo>
                  <a:lnTo>
                    <a:pt x="822417" y="1014057"/>
                  </a:lnTo>
                  <a:lnTo>
                    <a:pt x="814968" y="1239485"/>
                  </a:lnTo>
                  <a:lnTo>
                    <a:pt x="762586" y="1238092"/>
                  </a:lnTo>
                  <a:lnTo>
                    <a:pt x="765622" y="1011397"/>
                  </a:lnTo>
                  <a:close/>
                  <a:moveTo>
                    <a:pt x="850754" y="1015445"/>
                  </a:moveTo>
                  <a:lnTo>
                    <a:pt x="887066" y="1017093"/>
                  </a:lnTo>
                  <a:lnTo>
                    <a:pt x="898967" y="1241764"/>
                  </a:lnTo>
                  <a:lnTo>
                    <a:pt x="843305" y="1240246"/>
                  </a:lnTo>
                  <a:lnTo>
                    <a:pt x="850754" y="1015445"/>
                  </a:lnTo>
                  <a:close/>
                  <a:moveTo>
                    <a:pt x="436712" y="1022910"/>
                  </a:moveTo>
                  <a:lnTo>
                    <a:pt x="445294" y="1198623"/>
                  </a:lnTo>
                  <a:lnTo>
                    <a:pt x="399631" y="1208618"/>
                  </a:lnTo>
                  <a:lnTo>
                    <a:pt x="402788" y="1023796"/>
                  </a:lnTo>
                  <a:lnTo>
                    <a:pt x="436712" y="1022910"/>
                  </a:lnTo>
                  <a:close/>
                  <a:moveTo>
                    <a:pt x="374087" y="1023416"/>
                  </a:moveTo>
                  <a:lnTo>
                    <a:pt x="371172" y="1214815"/>
                  </a:lnTo>
                  <a:lnTo>
                    <a:pt x="309965" y="1228227"/>
                  </a:lnTo>
                  <a:lnTo>
                    <a:pt x="308548" y="1024683"/>
                  </a:lnTo>
                  <a:lnTo>
                    <a:pt x="374087" y="1023416"/>
                  </a:lnTo>
                  <a:close/>
                  <a:moveTo>
                    <a:pt x="446832" y="1227089"/>
                  </a:moveTo>
                  <a:lnTo>
                    <a:pt x="456061" y="1458338"/>
                  </a:lnTo>
                  <a:lnTo>
                    <a:pt x="395866" y="1454667"/>
                  </a:lnTo>
                  <a:lnTo>
                    <a:pt x="399145" y="1237715"/>
                  </a:lnTo>
                  <a:lnTo>
                    <a:pt x="446832" y="1227089"/>
                  </a:lnTo>
                  <a:close/>
                  <a:moveTo>
                    <a:pt x="615315" y="1231894"/>
                  </a:moveTo>
                  <a:lnTo>
                    <a:pt x="612441" y="1401284"/>
                  </a:lnTo>
                  <a:lnTo>
                    <a:pt x="594224" y="1400653"/>
                  </a:lnTo>
                  <a:lnTo>
                    <a:pt x="593050" y="1232400"/>
                  </a:lnTo>
                  <a:lnTo>
                    <a:pt x="615315" y="1231894"/>
                  </a:lnTo>
                  <a:close/>
                  <a:moveTo>
                    <a:pt x="525892" y="1237335"/>
                  </a:moveTo>
                  <a:lnTo>
                    <a:pt x="564713" y="1238347"/>
                  </a:lnTo>
                  <a:lnTo>
                    <a:pt x="565482" y="1398628"/>
                  </a:lnTo>
                  <a:lnTo>
                    <a:pt x="531195" y="1397487"/>
                  </a:lnTo>
                  <a:lnTo>
                    <a:pt x="525892" y="1237335"/>
                  </a:lnTo>
                  <a:close/>
                  <a:moveTo>
                    <a:pt x="370687" y="1243913"/>
                  </a:moveTo>
                  <a:lnTo>
                    <a:pt x="367367" y="1453023"/>
                  </a:lnTo>
                  <a:lnTo>
                    <a:pt x="367003" y="1454161"/>
                  </a:lnTo>
                  <a:lnTo>
                    <a:pt x="311706" y="1450874"/>
                  </a:lnTo>
                  <a:lnTo>
                    <a:pt x="310450" y="1263648"/>
                  </a:lnTo>
                  <a:lnTo>
                    <a:pt x="370687" y="1243913"/>
                  </a:lnTo>
                  <a:close/>
                  <a:moveTo>
                    <a:pt x="762221" y="1266429"/>
                  </a:moveTo>
                  <a:lnTo>
                    <a:pt x="813956" y="1267821"/>
                  </a:lnTo>
                  <a:lnTo>
                    <a:pt x="808006" y="1446825"/>
                  </a:lnTo>
                  <a:lnTo>
                    <a:pt x="759914" y="1442146"/>
                  </a:lnTo>
                  <a:lnTo>
                    <a:pt x="762221" y="1266429"/>
                  </a:lnTo>
                  <a:close/>
                  <a:moveTo>
                    <a:pt x="842293" y="1268582"/>
                  </a:moveTo>
                  <a:lnTo>
                    <a:pt x="900343" y="1270100"/>
                  </a:lnTo>
                  <a:lnTo>
                    <a:pt x="910221" y="1456691"/>
                  </a:lnTo>
                  <a:lnTo>
                    <a:pt x="836343" y="1449481"/>
                  </a:lnTo>
                  <a:lnTo>
                    <a:pt x="842293" y="1268582"/>
                  </a:lnTo>
                  <a:close/>
                  <a:moveTo>
                    <a:pt x="927547" y="1569407"/>
                  </a:moveTo>
                  <a:lnTo>
                    <a:pt x="929935" y="1635695"/>
                  </a:lnTo>
                  <a:lnTo>
                    <a:pt x="864275" y="1636707"/>
                  </a:lnTo>
                  <a:lnTo>
                    <a:pt x="866460" y="1571811"/>
                  </a:lnTo>
                  <a:lnTo>
                    <a:pt x="927547" y="1569407"/>
                  </a:lnTo>
                  <a:close/>
                  <a:moveTo>
                    <a:pt x="843791" y="1572698"/>
                  </a:moveTo>
                  <a:lnTo>
                    <a:pt x="840998" y="1636962"/>
                  </a:lnTo>
                  <a:lnTo>
                    <a:pt x="793837" y="1637719"/>
                  </a:lnTo>
                  <a:lnTo>
                    <a:pt x="787765" y="1574973"/>
                  </a:lnTo>
                  <a:lnTo>
                    <a:pt x="843791" y="1572698"/>
                  </a:lnTo>
                  <a:close/>
                  <a:moveTo>
                    <a:pt x="763841" y="1575859"/>
                  </a:moveTo>
                  <a:lnTo>
                    <a:pt x="770156" y="1638099"/>
                  </a:lnTo>
                  <a:lnTo>
                    <a:pt x="712105" y="1638986"/>
                  </a:lnTo>
                  <a:lnTo>
                    <a:pt x="707815" y="1578135"/>
                  </a:lnTo>
                  <a:lnTo>
                    <a:pt x="763841" y="1575859"/>
                  </a:lnTo>
                  <a:close/>
                  <a:moveTo>
                    <a:pt x="930947" y="1664032"/>
                  </a:moveTo>
                  <a:lnTo>
                    <a:pt x="936291" y="1815205"/>
                  </a:lnTo>
                  <a:lnTo>
                    <a:pt x="823308" y="1819759"/>
                  </a:lnTo>
                  <a:lnTo>
                    <a:pt x="835573" y="1664793"/>
                  </a:lnTo>
                  <a:lnTo>
                    <a:pt x="930947" y="1664032"/>
                  </a:lnTo>
                  <a:close/>
                  <a:moveTo>
                    <a:pt x="814321" y="1664918"/>
                  </a:moveTo>
                  <a:lnTo>
                    <a:pt x="799262" y="1820771"/>
                  </a:lnTo>
                  <a:lnTo>
                    <a:pt x="725141" y="1823807"/>
                  </a:lnTo>
                  <a:lnTo>
                    <a:pt x="714008" y="1665675"/>
                  </a:lnTo>
                  <a:lnTo>
                    <a:pt x="814321" y="166491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1" name="Google Shape;121;p2"/>
          <p:cNvGrpSpPr/>
          <p:nvPr/>
        </p:nvGrpSpPr>
        <p:grpSpPr>
          <a:xfrm flipH="1">
            <a:off x="-3388" y="4554185"/>
            <a:ext cx="1182793" cy="1509523"/>
            <a:chOff x="10862580" y="4455622"/>
            <a:chExt cx="1182793" cy="1509523"/>
          </a:xfrm>
        </p:grpSpPr>
        <p:sp>
          <p:nvSpPr>
            <p:cNvPr id="122" name="Google Shape;122;p2"/>
            <p:cNvSpPr/>
            <p:nvPr/>
          </p:nvSpPr>
          <p:spPr>
            <a:xfrm flipH="1">
              <a:off x="10862580"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rgbClr val="CCCCCC"/>
            </a:solidFill>
            <a:ln>
              <a:noFill/>
            </a:ln>
            <a:effectLst>
              <a:outerShdw blurRad="75852" rotWithShape="0" algn="bl" dir="12600000" dist="63210">
                <a:srgbClr val="000000">
                  <a:alpha val="30000"/>
                </a:srgbClr>
              </a:outerShdw>
            </a:effectLst>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sp>
          <p:nvSpPr>
            <p:cNvPr id="123" name="Google Shape;123;p2"/>
            <p:cNvSpPr/>
            <p:nvPr/>
          </p:nvSpPr>
          <p:spPr>
            <a:xfrm flipH="1">
              <a:off x="10869871"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chemeClr val="accent1"/>
            </a:solidFill>
            <a:ln>
              <a:noFill/>
            </a:ln>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grpSp>
      <p:grpSp>
        <p:nvGrpSpPr>
          <p:cNvPr id="124" name="Google Shape;124;p2"/>
          <p:cNvGrpSpPr/>
          <p:nvPr/>
        </p:nvGrpSpPr>
        <p:grpSpPr>
          <a:xfrm>
            <a:off x="8303120" y="4860291"/>
            <a:ext cx="1082942" cy="996470"/>
            <a:chOff x="5763895" y="1689740"/>
            <a:chExt cx="1082942" cy="996470"/>
          </a:xfrm>
        </p:grpSpPr>
        <p:grpSp>
          <p:nvGrpSpPr>
            <p:cNvPr id="125" name="Google Shape;125;p2"/>
            <p:cNvGrpSpPr/>
            <p:nvPr/>
          </p:nvGrpSpPr>
          <p:grpSpPr>
            <a:xfrm>
              <a:off x="5898557" y="1932369"/>
              <a:ext cx="759427" cy="745628"/>
              <a:chOff x="4701978" y="606129"/>
              <a:chExt cx="759427" cy="745628"/>
            </a:xfrm>
          </p:grpSpPr>
          <p:sp>
            <p:nvSpPr>
              <p:cNvPr id="126" name="Google Shape;126;p2"/>
              <p:cNvSpPr/>
              <p:nvPr/>
            </p:nvSpPr>
            <p:spPr>
              <a:xfrm>
                <a:off x="4701978" y="904755"/>
                <a:ext cx="192528" cy="331699"/>
              </a:xfrm>
              <a:custGeom>
                <a:rect b="b" l="l" r="r" t="t"/>
                <a:pathLst>
                  <a:path extrusionOk="0" h="331699" w="192528">
                    <a:moveTo>
                      <a:pt x="14492" y="0"/>
                    </a:moveTo>
                    <a:lnTo>
                      <a:pt x="192529" y="24710"/>
                    </a:lnTo>
                    <a:lnTo>
                      <a:pt x="188116" y="331699"/>
                    </a:lnTo>
                    <a:lnTo>
                      <a:pt x="0" y="317968"/>
                    </a:lnTo>
                    <a:lnTo>
                      <a:pt x="14492" y="0"/>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5258716" y="891028"/>
                <a:ext cx="202689" cy="336929"/>
              </a:xfrm>
              <a:custGeom>
                <a:rect b="b" l="l" r="r" t="t"/>
                <a:pathLst>
                  <a:path extrusionOk="0" h="336929" w="202689">
                    <a:moveTo>
                      <a:pt x="0" y="0"/>
                    </a:moveTo>
                    <a:lnTo>
                      <a:pt x="192286" y="5319"/>
                    </a:lnTo>
                    <a:lnTo>
                      <a:pt x="202689" y="324449"/>
                    </a:lnTo>
                    <a:lnTo>
                      <a:pt x="3562" y="336930"/>
                    </a:lnTo>
                    <a:lnTo>
                      <a:pt x="0" y="0"/>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4959317" y="924984"/>
                <a:ext cx="255234" cy="426773"/>
              </a:xfrm>
              <a:custGeom>
                <a:rect b="b" l="l" r="r" t="t"/>
                <a:pathLst>
                  <a:path extrusionOk="0" h="426773" w="255234">
                    <a:moveTo>
                      <a:pt x="3481" y="0"/>
                    </a:moveTo>
                    <a:lnTo>
                      <a:pt x="217789" y="17464"/>
                    </a:lnTo>
                    <a:lnTo>
                      <a:pt x="255234" y="426774"/>
                    </a:lnTo>
                    <a:lnTo>
                      <a:pt x="0" y="421689"/>
                    </a:lnTo>
                    <a:lnTo>
                      <a:pt x="3481" y="0"/>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4955107" y="606129"/>
                <a:ext cx="264140" cy="289829"/>
              </a:xfrm>
              <a:custGeom>
                <a:rect b="b" l="l" r="r" t="t"/>
                <a:pathLst>
                  <a:path extrusionOk="0" h="289829" w="264140">
                    <a:moveTo>
                      <a:pt x="21455" y="0"/>
                    </a:moveTo>
                    <a:lnTo>
                      <a:pt x="264140" y="23856"/>
                    </a:lnTo>
                    <a:lnTo>
                      <a:pt x="246571" y="289830"/>
                    </a:lnTo>
                    <a:lnTo>
                      <a:pt x="0" y="286522"/>
                    </a:lnTo>
                    <a:lnTo>
                      <a:pt x="21455" y="0"/>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2"/>
            <p:cNvSpPr/>
            <p:nvPr/>
          </p:nvSpPr>
          <p:spPr>
            <a:xfrm>
              <a:off x="5774731" y="1689740"/>
              <a:ext cx="1072105" cy="996470"/>
            </a:xfrm>
            <a:custGeom>
              <a:rect b="b" l="l" r="r" t="t"/>
              <a:pathLst>
                <a:path extrusionOk="0" h="996470" w="1072105">
                  <a:moveTo>
                    <a:pt x="492738" y="0"/>
                  </a:moveTo>
                  <a:cubicBezTo>
                    <a:pt x="425701" y="135884"/>
                    <a:pt x="354616" y="226813"/>
                    <a:pt x="271467" y="311075"/>
                  </a:cubicBezTo>
                  <a:lnTo>
                    <a:pt x="45177" y="307532"/>
                  </a:lnTo>
                  <a:lnTo>
                    <a:pt x="44772" y="327773"/>
                  </a:lnTo>
                  <a:lnTo>
                    <a:pt x="60843" y="328024"/>
                  </a:lnTo>
                  <a:lnTo>
                    <a:pt x="56916" y="419868"/>
                  </a:lnTo>
                  <a:lnTo>
                    <a:pt x="44894" y="419868"/>
                  </a:lnTo>
                  <a:cubicBezTo>
                    <a:pt x="69830" y="437251"/>
                    <a:pt x="79424" y="458216"/>
                    <a:pt x="88411" y="480841"/>
                  </a:cubicBezTo>
                  <a:cubicBezTo>
                    <a:pt x="59426" y="506700"/>
                    <a:pt x="32061" y="530677"/>
                    <a:pt x="0" y="560285"/>
                  </a:cubicBezTo>
                  <a:lnTo>
                    <a:pt x="87925" y="556237"/>
                  </a:lnTo>
                  <a:lnTo>
                    <a:pt x="63394" y="982051"/>
                  </a:lnTo>
                  <a:lnTo>
                    <a:pt x="988390" y="996471"/>
                  </a:lnTo>
                  <a:lnTo>
                    <a:pt x="965842" y="570531"/>
                  </a:lnTo>
                  <a:lnTo>
                    <a:pt x="1072105" y="570531"/>
                  </a:lnTo>
                  <a:cubicBezTo>
                    <a:pt x="930988" y="489641"/>
                    <a:pt x="820028" y="411448"/>
                    <a:pt x="732832" y="333716"/>
                  </a:cubicBezTo>
                  <a:lnTo>
                    <a:pt x="732832" y="92221"/>
                  </a:lnTo>
                  <a:lnTo>
                    <a:pt x="614303" y="74765"/>
                  </a:lnTo>
                  <a:lnTo>
                    <a:pt x="618108" y="216069"/>
                  </a:lnTo>
                  <a:cubicBezTo>
                    <a:pt x="560018" y="145401"/>
                    <a:pt x="519617" y="73903"/>
                    <a:pt x="492738" y="0"/>
                  </a:cubicBezTo>
                  <a:close/>
                  <a:moveTo>
                    <a:pt x="496017" y="270844"/>
                  </a:moveTo>
                  <a:cubicBezTo>
                    <a:pt x="502413" y="270844"/>
                    <a:pt x="508201" y="271524"/>
                    <a:pt x="513626" y="272743"/>
                  </a:cubicBezTo>
                  <a:cubicBezTo>
                    <a:pt x="513788" y="272783"/>
                    <a:pt x="513909" y="272953"/>
                    <a:pt x="514112" y="272994"/>
                  </a:cubicBezTo>
                  <a:cubicBezTo>
                    <a:pt x="519294" y="274208"/>
                    <a:pt x="524070" y="275832"/>
                    <a:pt x="528402" y="278054"/>
                  </a:cubicBezTo>
                  <a:cubicBezTo>
                    <a:pt x="528563" y="278123"/>
                    <a:pt x="528645" y="278240"/>
                    <a:pt x="528807" y="278309"/>
                  </a:cubicBezTo>
                  <a:cubicBezTo>
                    <a:pt x="533097" y="280576"/>
                    <a:pt x="537146" y="283232"/>
                    <a:pt x="540667" y="286405"/>
                  </a:cubicBezTo>
                  <a:cubicBezTo>
                    <a:pt x="540829" y="286523"/>
                    <a:pt x="540910" y="286664"/>
                    <a:pt x="541073" y="286786"/>
                  </a:cubicBezTo>
                  <a:cubicBezTo>
                    <a:pt x="544554" y="289972"/>
                    <a:pt x="547711" y="293570"/>
                    <a:pt x="550545" y="297538"/>
                  </a:cubicBezTo>
                  <a:lnTo>
                    <a:pt x="437724" y="293740"/>
                  </a:lnTo>
                  <a:cubicBezTo>
                    <a:pt x="438493" y="292850"/>
                    <a:pt x="439545" y="292186"/>
                    <a:pt x="440355" y="291340"/>
                  </a:cubicBezTo>
                  <a:cubicBezTo>
                    <a:pt x="442824" y="288830"/>
                    <a:pt x="445294" y="286345"/>
                    <a:pt x="448208" y="284256"/>
                  </a:cubicBezTo>
                  <a:cubicBezTo>
                    <a:pt x="448249" y="284223"/>
                    <a:pt x="448289" y="284159"/>
                    <a:pt x="448330" y="284126"/>
                  </a:cubicBezTo>
                  <a:cubicBezTo>
                    <a:pt x="451244" y="282049"/>
                    <a:pt x="454604" y="280438"/>
                    <a:pt x="457964" y="278815"/>
                  </a:cubicBezTo>
                  <a:cubicBezTo>
                    <a:pt x="459057" y="278281"/>
                    <a:pt x="459948" y="277528"/>
                    <a:pt x="461122" y="277042"/>
                  </a:cubicBezTo>
                  <a:cubicBezTo>
                    <a:pt x="461203" y="277006"/>
                    <a:pt x="461284" y="276953"/>
                    <a:pt x="461365" y="276916"/>
                  </a:cubicBezTo>
                  <a:cubicBezTo>
                    <a:pt x="470959" y="272966"/>
                    <a:pt x="482375" y="270844"/>
                    <a:pt x="496017" y="270844"/>
                  </a:cubicBezTo>
                  <a:close/>
                  <a:moveTo>
                    <a:pt x="424567" y="315754"/>
                  </a:moveTo>
                  <a:lnTo>
                    <a:pt x="561556" y="317778"/>
                  </a:lnTo>
                  <a:cubicBezTo>
                    <a:pt x="563377" y="322523"/>
                    <a:pt x="564349" y="328214"/>
                    <a:pt x="565726" y="333465"/>
                  </a:cubicBezTo>
                  <a:lnTo>
                    <a:pt x="414690" y="353074"/>
                  </a:lnTo>
                  <a:cubicBezTo>
                    <a:pt x="414892" y="351673"/>
                    <a:pt x="415216" y="350402"/>
                    <a:pt x="415459" y="349026"/>
                  </a:cubicBezTo>
                  <a:cubicBezTo>
                    <a:pt x="415500" y="348625"/>
                    <a:pt x="415621" y="348285"/>
                    <a:pt x="415702" y="347884"/>
                  </a:cubicBezTo>
                  <a:cubicBezTo>
                    <a:pt x="416309" y="344281"/>
                    <a:pt x="417402" y="341059"/>
                    <a:pt x="418212" y="337638"/>
                  </a:cubicBezTo>
                  <a:cubicBezTo>
                    <a:pt x="418252" y="337549"/>
                    <a:pt x="418333" y="337476"/>
                    <a:pt x="418333" y="337387"/>
                  </a:cubicBezTo>
                  <a:cubicBezTo>
                    <a:pt x="418374" y="337306"/>
                    <a:pt x="418333" y="337217"/>
                    <a:pt x="418333" y="337132"/>
                  </a:cubicBezTo>
                  <a:cubicBezTo>
                    <a:pt x="419264" y="333558"/>
                    <a:pt x="419912" y="329785"/>
                    <a:pt x="421005" y="326380"/>
                  </a:cubicBezTo>
                  <a:cubicBezTo>
                    <a:pt x="421086" y="326182"/>
                    <a:pt x="421086" y="325939"/>
                    <a:pt x="421127" y="325749"/>
                  </a:cubicBezTo>
                  <a:cubicBezTo>
                    <a:pt x="422219" y="322377"/>
                    <a:pt x="423231" y="318904"/>
                    <a:pt x="424567" y="315754"/>
                  </a:cubicBezTo>
                  <a:close/>
                  <a:moveTo>
                    <a:pt x="81084" y="328279"/>
                  </a:moveTo>
                  <a:lnTo>
                    <a:pt x="106142" y="328656"/>
                  </a:lnTo>
                  <a:lnTo>
                    <a:pt x="102458" y="419868"/>
                  </a:lnTo>
                  <a:lnTo>
                    <a:pt x="77157" y="419868"/>
                  </a:lnTo>
                  <a:lnTo>
                    <a:pt x="81084" y="328279"/>
                  </a:lnTo>
                  <a:close/>
                  <a:moveTo>
                    <a:pt x="126382" y="329036"/>
                  </a:moveTo>
                  <a:lnTo>
                    <a:pt x="166621" y="329668"/>
                  </a:lnTo>
                  <a:lnTo>
                    <a:pt x="159010" y="420451"/>
                  </a:lnTo>
                  <a:lnTo>
                    <a:pt x="122698" y="419868"/>
                  </a:lnTo>
                  <a:lnTo>
                    <a:pt x="126382" y="329036"/>
                  </a:lnTo>
                  <a:close/>
                  <a:moveTo>
                    <a:pt x="186983" y="329923"/>
                  </a:moveTo>
                  <a:lnTo>
                    <a:pt x="203782" y="330174"/>
                  </a:lnTo>
                  <a:lnTo>
                    <a:pt x="209247" y="371290"/>
                  </a:lnTo>
                  <a:cubicBezTo>
                    <a:pt x="206009" y="374302"/>
                    <a:pt x="186497" y="392130"/>
                    <a:pt x="180020" y="397980"/>
                  </a:cubicBezTo>
                  <a:lnTo>
                    <a:pt x="186983" y="329923"/>
                  </a:lnTo>
                  <a:close/>
                  <a:moveTo>
                    <a:pt x="224307" y="330554"/>
                  </a:moveTo>
                  <a:lnTo>
                    <a:pt x="251105" y="330935"/>
                  </a:lnTo>
                  <a:cubicBezTo>
                    <a:pt x="243211" y="338654"/>
                    <a:pt x="235560" y="346524"/>
                    <a:pt x="227464" y="354211"/>
                  </a:cubicBezTo>
                  <a:lnTo>
                    <a:pt x="224307" y="330554"/>
                  </a:lnTo>
                  <a:close/>
                  <a:moveTo>
                    <a:pt x="570300" y="352819"/>
                  </a:moveTo>
                  <a:cubicBezTo>
                    <a:pt x="571757" y="362380"/>
                    <a:pt x="572810" y="372541"/>
                    <a:pt x="573458" y="382929"/>
                  </a:cubicBezTo>
                  <a:lnTo>
                    <a:pt x="412666" y="377739"/>
                  </a:lnTo>
                  <a:lnTo>
                    <a:pt x="403922" y="377363"/>
                  </a:lnTo>
                  <a:lnTo>
                    <a:pt x="412787" y="376096"/>
                  </a:lnTo>
                  <a:lnTo>
                    <a:pt x="570300" y="352819"/>
                  </a:lnTo>
                  <a:close/>
                  <a:moveTo>
                    <a:pt x="411654" y="400259"/>
                  </a:moveTo>
                  <a:lnTo>
                    <a:pt x="574186" y="402789"/>
                  </a:lnTo>
                  <a:cubicBezTo>
                    <a:pt x="574308" y="408108"/>
                    <a:pt x="574550" y="413330"/>
                    <a:pt x="574591" y="418726"/>
                  </a:cubicBezTo>
                  <a:lnTo>
                    <a:pt x="411533" y="413290"/>
                  </a:lnTo>
                  <a:cubicBezTo>
                    <a:pt x="411533" y="408926"/>
                    <a:pt x="411573" y="404602"/>
                    <a:pt x="411654" y="400259"/>
                  </a:cubicBezTo>
                  <a:close/>
                  <a:moveTo>
                    <a:pt x="411411" y="436060"/>
                  </a:moveTo>
                  <a:lnTo>
                    <a:pt x="574470" y="438591"/>
                  </a:lnTo>
                  <a:cubicBezTo>
                    <a:pt x="574429" y="442550"/>
                    <a:pt x="574267" y="446278"/>
                    <a:pt x="574186" y="450229"/>
                  </a:cubicBezTo>
                  <a:lnTo>
                    <a:pt x="411411" y="444788"/>
                  </a:lnTo>
                  <a:cubicBezTo>
                    <a:pt x="411411" y="441882"/>
                    <a:pt x="411411" y="438995"/>
                    <a:pt x="411411" y="436060"/>
                  </a:cubicBezTo>
                  <a:close/>
                  <a:moveTo>
                    <a:pt x="411127" y="467684"/>
                  </a:moveTo>
                  <a:lnTo>
                    <a:pt x="573943" y="470089"/>
                  </a:lnTo>
                  <a:cubicBezTo>
                    <a:pt x="573700" y="481165"/>
                    <a:pt x="573377" y="492767"/>
                    <a:pt x="573336" y="503231"/>
                  </a:cubicBezTo>
                  <a:lnTo>
                    <a:pt x="409630" y="495515"/>
                  </a:lnTo>
                  <a:cubicBezTo>
                    <a:pt x="410561" y="486852"/>
                    <a:pt x="410925" y="477347"/>
                    <a:pt x="411127" y="467684"/>
                  </a:cubicBezTo>
                  <a:close/>
                  <a:moveTo>
                    <a:pt x="787482" y="566738"/>
                  </a:moveTo>
                  <a:lnTo>
                    <a:pt x="778131" y="644790"/>
                  </a:lnTo>
                  <a:lnTo>
                    <a:pt x="722712" y="634164"/>
                  </a:lnTo>
                  <a:lnTo>
                    <a:pt x="722712" y="634038"/>
                  </a:lnTo>
                  <a:cubicBezTo>
                    <a:pt x="733520" y="600912"/>
                    <a:pt x="752506" y="574640"/>
                    <a:pt x="787482" y="566738"/>
                  </a:cubicBezTo>
                  <a:close/>
                  <a:moveTo>
                    <a:pt x="811163" y="568888"/>
                  </a:moveTo>
                  <a:cubicBezTo>
                    <a:pt x="829987" y="576680"/>
                    <a:pt x="836383" y="584299"/>
                    <a:pt x="842860" y="607175"/>
                  </a:cubicBezTo>
                  <a:cubicBezTo>
                    <a:pt x="849377" y="630055"/>
                    <a:pt x="847880" y="649680"/>
                    <a:pt x="848325" y="658327"/>
                  </a:cubicBezTo>
                  <a:lnTo>
                    <a:pt x="801165" y="649218"/>
                  </a:lnTo>
                  <a:lnTo>
                    <a:pt x="811163" y="568888"/>
                  </a:lnTo>
                  <a:close/>
                  <a:moveTo>
                    <a:pt x="239082" y="577615"/>
                  </a:moveTo>
                  <a:cubicBezTo>
                    <a:pt x="244183" y="578558"/>
                    <a:pt x="268431" y="586375"/>
                    <a:pt x="282357" y="610636"/>
                  </a:cubicBezTo>
                  <a:cubicBezTo>
                    <a:pt x="296323" y="634892"/>
                    <a:pt x="294865" y="674382"/>
                    <a:pt x="294865" y="674645"/>
                  </a:cubicBezTo>
                  <a:lnTo>
                    <a:pt x="229731" y="674013"/>
                  </a:lnTo>
                  <a:lnTo>
                    <a:pt x="239082" y="577615"/>
                  </a:lnTo>
                  <a:close/>
                  <a:moveTo>
                    <a:pt x="218113" y="578376"/>
                  </a:moveTo>
                  <a:lnTo>
                    <a:pt x="210745" y="673888"/>
                  </a:lnTo>
                  <a:lnTo>
                    <a:pt x="161925" y="673382"/>
                  </a:lnTo>
                  <a:cubicBezTo>
                    <a:pt x="168645" y="628690"/>
                    <a:pt x="183785" y="589764"/>
                    <a:pt x="218113" y="578376"/>
                  </a:cubicBezTo>
                  <a:close/>
                  <a:moveTo>
                    <a:pt x="498648" y="598949"/>
                  </a:moveTo>
                  <a:cubicBezTo>
                    <a:pt x="559653" y="588646"/>
                    <a:pt x="586735" y="660606"/>
                    <a:pt x="586735" y="660602"/>
                  </a:cubicBezTo>
                  <a:lnTo>
                    <a:pt x="590257" y="986856"/>
                  </a:lnTo>
                  <a:lnTo>
                    <a:pt x="419507" y="979772"/>
                  </a:lnTo>
                  <a:lnTo>
                    <a:pt x="426591" y="652380"/>
                  </a:lnTo>
                  <a:cubicBezTo>
                    <a:pt x="426591" y="652380"/>
                    <a:pt x="437602" y="609251"/>
                    <a:pt x="498648" y="598949"/>
                  </a:cubicBezTo>
                  <a:close/>
                  <a:moveTo>
                    <a:pt x="715749" y="659590"/>
                  </a:moveTo>
                  <a:lnTo>
                    <a:pt x="741171" y="666298"/>
                  </a:lnTo>
                  <a:lnTo>
                    <a:pt x="774447" y="675025"/>
                  </a:lnTo>
                  <a:lnTo>
                    <a:pt x="760157" y="793813"/>
                  </a:lnTo>
                  <a:lnTo>
                    <a:pt x="704010" y="791154"/>
                  </a:lnTo>
                  <a:cubicBezTo>
                    <a:pt x="707774" y="756182"/>
                    <a:pt x="706762" y="704686"/>
                    <a:pt x="715749" y="659590"/>
                  </a:cubicBezTo>
                  <a:close/>
                  <a:moveTo>
                    <a:pt x="797238" y="680842"/>
                  </a:moveTo>
                  <a:lnTo>
                    <a:pt x="831647" y="689951"/>
                  </a:lnTo>
                  <a:lnTo>
                    <a:pt x="849216" y="694505"/>
                  </a:lnTo>
                  <a:cubicBezTo>
                    <a:pt x="849216" y="695938"/>
                    <a:pt x="849135" y="697371"/>
                    <a:pt x="849094" y="698808"/>
                  </a:cubicBezTo>
                  <a:cubicBezTo>
                    <a:pt x="848487" y="733695"/>
                    <a:pt x="845977" y="769622"/>
                    <a:pt x="845815" y="797732"/>
                  </a:cubicBezTo>
                  <a:lnTo>
                    <a:pt x="783069" y="794826"/>
                  </a:lnTo>
                  <a:lnTo>
                    <a:pt x="797238" y="680842"/>
                  </a:lnTo>
                  <a:close/>
                  <a:moveTo>
                    <a:pt x="158646" y="701719"/>
                  </a:moveTo>
                  <a:lnTo>
                    <a:pt x="208600" y="702601"/>
                  </a:lnTo>
                  <a:lnTo>
                    <a:pt x="199370" y="823288"/>
                  </a:lnTo>
                  <a:lnTo>
                    <a:pt x="156217" y="821515"/>
                  </a:lnTo>
                  <a:cubicBezTo>
                    <a:pt x="157472" y="795376"/>
                    <a:pt x="155043" y="748058"/>
                    <a:pt x="158646" y="701719"/>
                  </a:cubicBezTo>
                  <a:close/>
                  <a:moveTo>
                    <a:pt x="226938" y="702982"/>
                  </a:moveTo>
                  <a:lnTo>
                    <a:pt x="293611" y="704119"/>
                  </a:lnTo>
                  <a:cubicBezTo>
                    <a:pt x="292072" y="726712"/>
                    <a:pt x="288996" y="749766"/>
                    <a:pt x="285635" y="770913"/>
                  </a:cubicBezTo>
                  <a:cubicBezTo>
                    <a:pt x="282316" y="791344"/>
                    <a:pt x="278673" y="811771"/>
                    <a:pt x="276527" y="826449"/>
                  </a:cubicBezTo>
                  <a:lnTo>
                    <a:pt x="215198" y="823919"/>
                  </a:lnTo>
                  <a:lnTo>
                    <a:pt x="226938" y="70298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31" name="Google Shape;131;p2"/>
            <p:cNvSpPr/>
            <p:nvPr/>
          </p:nvSpPr>
          <p:spPr>
            <a:xfrm>
              <a:off x="5763895" y="1689740"/>
              <a:ext cx="1072105" cy="996470"/>
            </a:xfrm>
            <a:custGeom>
              <a:rect b="b" l="l" r="r" t="t"/>
              <a:pathLst>
                <a:path extrusionOk="0" h="996470" w="1072105">
                  <a:moveTo>
                    <a:pt x="492738" y="0"/>
                  </a:moveTo>
                  <a:cubicBezTo>
                    <a:pt x="425701" y="135884"/>
                    <a:pt x="354616" y="226813"/>
                    <a:pt x="271467" y="311075"/>
                  </a:cubicBezTo>
                  <a:lnTo>
                    <a:pt x="45177" y="307532"/>
                  </a:lnTo>
                  <a:lnTo>
                    <a:pt x="44772" y="327773"/>
                  </a:lnTo>
                  <a:lnTo>
                    <a:pt x="60843" y="328024"/>
                  </a:lnTo>
                  <a:lnTo>
                    <a:pt x="56916" y="419868"/>
                  </a:lnTo>
                  <a:lnTo>
                    <a:pt x="44894" y="419868"/>
                  </a:lnTo>
                  <a:cubicBezTo>
                    <a:pt x="69830" y="437251"/>
                    <a:pt x="79424" y="458216"/>
                    <a:pt x="88411" y="480841"/>
                  </a:cubicBezTo>
                  <a:cubicBezTo>
                    <a:pt x="59426" y="506700"/>
                    <a:pt x="32061" y="530677"/>
                    <a:pt x="0" y="560285"/>
                  </a:cubicBezTo>
                  <a:lnTo>
                    <a:pt x="87925" y="556237"/>
                  </a:lnTo>
                  <a:lnTo>
                    <a:pt x="63394" y="982051"/>
                  </a:lnTo>
                  <a:lnTo>
                    <a:pt x="988390" y="996471"/>
                  </a:lnTo>
                  <a:lnTo>
                    <a:pt x="965842" y="570531"/>
                  </a:lnTo>
                  <a:lnTo>
                    <a:pt x="1072105" y="570531"/>
                  </a:lnTo>
                  <a:cubicBezTo>
                    <a:pt x="930988" y="489641"/>
                    <a:pt x="820028" y="411448"/>
                    <a:pt x="732832" y="333716"/>
                  </a:cubicBezTo>
                  <a:lnTo>
                    <a:pt x="732832" y="92221"/>
                  </a:lnTo>
                  <a:lnTo>
                    <a:pt x="614303" y="74765"/>
                  </a:lnTo>
                  <a:lnTo>
                    <a:pt x="618108" y="216069"/>
                  </a:lnTo>
                  <a:cubicBezTo>
                    <a:pt x="560018" y="145401"/>
                    <a:pt x="519617" y="73903"/>
                    <a:pt x="492738" y="0"/>
                  </a:cubicBezTo>
                  <a:close/>
                  <a:moveTo>
                    <a:pt x="496017" y="270844"/>
                  </a:moveTo>
                  <a:cubicBezTo>
                    <a:pt x="502413" y="270844"/>
                    <a:pt x="508201" y="271524"/>
                    <a:pt x="513626" y="272743"/>
                  </a:cubicBezTo>
                  <a:cubicBezTo>
                    <a:pt x="513788" y="272783"/>
                    <a:pt x="513909" y="272953"/>
                    <a:pt x="514112" y="272994"/>
                  </a:cubicBezTo>
                  <a:cubicBezTo>
                    <a:pt x="519294" y="274208"/>
                    <a:pt x="524070" y="275832"/>
                    <a:pt x="528402" y="278054"/>
                  </a:cubicBezTo>
                  <a:cubicBezTo>
                    <a:pt x="528563" y="278123"/>
                    <a:pt x="528645" y="278240"/>
                    <a:pt x="528807" y="278309"/>
                  </a:cubicBezTo>
                  <a:cubicBezTo>
                    <a:pt x="533097" y="280576"/>
                    <a:pt x="537146" y="283232"/>
                    <a:pt x="540667" y="286405"/>
                  </a:cubicBezTo>
                  <a:cubicBezTo>
                    <a:pt x="540829" y="286523"/>
                    <a:pt x="540910" y="286664"/>
                    <a:pt x="541073" y="286786"/>
                  </a:cubicBezTo>
                  <a:cubicBezTo>
                    <a:pt x="544554" y="289972"/>
                    <a:pt x="547711" y="293570"/>
                    <a:pt x="550545" y="297538"/>
                  </a:cubicBezTo>
                  <a:lnTo>
                    <a:pt x="437724" y="293740"/>
                  </a:lnTo>
                  <a:cubicBezTo>
                    <a:pt x="438493" y="292850"/>
                    <a:pt x="439545" y="292186"/>
                    <a:pt x="440355" y="291340"/>
                  </a:cubicBezTo>
                  <a:cubicBezTo>
                    <a:pt x="442824" y="288830"/>
                    <a:pt x="445294" y="286345"/>
                    <a:pt x="448208" y="284256"/>
                  </a:cubicBezTo>
                  <a:cubicBezTo>
                    <a:pt x="448249" y="284223"/>
                    <a:pt x="448289" y="284159"/>
                    <a:pt x="448330" y="284126"/>
                  </a:cubicBezTo>
                  <a:cubicBezTo>
                    <a:pt x="451244" y="282049"/>
                    <a:pt x="454604" y="280438"/>
                    <a:pt x="457964" y="278815"/>
                  </a:cubicBezTo>
                  <a:cubicBezTo>
                    <a:pt x="459057" y="278281"/>
                    <a:pt x="459948" y="277528"/>
                    <a:pt x="461122" y="277042"/>
                  </a:cubicBezTo>
                  <a:cubicBezTo>
                    <a:pt x="461203" y="277006"/>
                    <a:pt x="461284" y="276953"/>
                    <a:pt x="461365" y="276916"/>
                  </a:cubicBezTo>
                  <a:cubicBezTo>
                    <a:pt x="470959" y="272966"/>
                    <a:pt x="482375" y="270844"/>
                    <a:pt x="496017" y="270844"/>
                  </a:cubicBezTo>
                  <a:close/>
                  <a:moveTo>
                    <a:pt x="424567" y="315754"/>
                  </a:moveTo>
                  <a:lnTo>
                    <a:pt x="561556" y="317778"/>
                  </a:lnTo>
                  <a:cubicBezTo>
                    <a:pt x="563377" y="322523"/>
                    <a:pt x="564349" y="328214"/>
                    <a:pt x="565726" y="333465"/>
                  </a:cubicBezTo>
                  <a:lnTo>
                    <a:pt x="414690" y="353074"/>
                  </a:lnTo>
                  <a:cubicBezTo>
                    <a:pt x="414892" y="351673"/>
                    <a:pt x="415216" y="350402"/>
                    <a:pt x="415459" y="349026"/>
                  </a:cubicBezTo>
                  <a:cubicBezTo>
                    <a:pt x="415500" y="348625"/>
                    <a:pt x="415621" y="348285"/>
                    <a:pt x="415702" y="347884"/>
                  </a:cubicBezTo>
                  <a:cubicBezTo>
                    <a:pt x="416309" y="344281"/>
                    <a:pt x="417402" y="341059"/>
                    <a:pt x="418212" y="337638"/>
                  </a:cubicBezTo>
                  <a:cubicBezTo>
                    <a:pt x="418252" y="337549"/>
                    <a:pt x="418333" y="337476"/>
                    <a:pt x="418333" y="337387"/>
                  </a:cubicBezTo>
                  <a:cubicBezTo>
                    <a:pt x="418374" y="337306"/>
                    <a:pt x="418333" y="337217"/>
                    <a:pt x="418333" y="337132"/>
                  </a:cubicBezTo>
                  <a:cubicBezTo>
                    <a:pt x="419264" y="333558"/>
                    <a:pt x="419912" y="329785"/>
                    <a:pt x="421005" y="326380"/>
                  </a:cubicBezTo>
                  <a:cubicBezTo>
                    <a:pt x="421086" y="326182"/>
                    <a:pt x="421086" y="325939"/>
                    <a:pt x="421127" y="325749"/>
                  </a:cubicBezTo>
                  <a:cubicBezTo>
                    <a:pt x="422219" y="322377"/>
                    <a:pt x="423231" y="318904"/>
                    <a:pt x="424567" y="315754"/>
                  </a:cubicBezTo>
                  <a:close/>
                  <a:moveTo>
                    <a:pt x="81084" y="328279"/>
                  </a:moveTo>
                  <a:lnTo>
                    <a:pt x="106142" y="328656"/>
                  </a:lnTo>
                  <a:lnTo>
                    <a:pt x="102458" y="419868"/>
                  </a:lnTo>
                  <a:lnTo>
                    <a:pt x="77157" y="419868"/>
                  </a:lnTo>
                  <a:lnTo>
                    <a:pt x="81084" y="328279"/>
                  </a:lnTo>
                  <a:close/>
                  <a:moveTo>
                    <a:pt x="126382" y="329036"/>
                  </a:moveTo>
                  <a:lnTo>
                    <a:pt x="166621" y="329668"/>
                  </a:lnTo>
                  <a:lnTo>
                    <a:pt x="159010" y="420451"/>
                  </a:lnTo>
                  <a:lnTo>
                    <a:pt x="122698" y="419868"/>
                  </a:lnTo>
                  <a:lnTo>
                    <a:pt x="126382" y="329036"/>
                  </a:lnTo>
                  <a:close/>
                  <a:moveTo>
                    <a:pt x="186983" y="329923"/>
                  </a:moveTo>
                  <a:lnTo>
                    <a:pt x="203782" y="330174"/>
                  </a:lnTo>
                  <a:lnTo>
                    <a:pt x="209247" y="371290"/>
                  </a:lnTo>
                  <a:cubicBezTo>
                    <a:pt x="206009" y="374302"/>
                    <a:pt x="186497" y="392130"/>
                    <a:pt x="180020" y="397980"/>
                  </a:cubicBezTo>
                  <a:lnTo>
                    <a:pt x="186983" y="329923"/>
                  </a:lnTo>
                  <a:close/>
                  <a:moveTo>
                    <a:pt x="224307" y="330554"/>
                  </a:moveTo>
                  <a:lnTo>
                    <a:pt x="251105" y="330935"/>
                  </a:lnTo>
                  <a:cubicBezTo>
                    <a:pt x="243211" y="338654"/>
                    <a:pt x="235560" y="346524"/>
                    <a:pt x="227464" y="354211"/>
                  </a:cubicBezTo>
                  <a:lnTo>
                    <a:pt x="224307" y="330554"/>
                  </a:lnTo>
                  <a:close/>
                  <a:moveTo>
                    <a:pt x="570300" y="352819"/>
                  </a:moveTo>
                  <a:cubicBezTo>
                    <a:pt x="571757" y="362380"/>
                    <a:pt x="572810" y="372541"/>
                    <a:pt x="573458" y="382929"/>
                  </a:cubicBezTo>
                  <a:lnTo>
                    <a:pt x="412666" y="377739"/>
                  </a:lnTo>
                  <a:lnTo>
                    <a:pt x="403922" y="377363"/>
                  </a:lnTo>
                  <a:lnTo>
                    <a:pt x="412787" y="376096"/>
                  </a:lnTo>
                  <a:lnTo>
                    <a:pt x="570300" y="352819"/>
                  </a:lnTo>
                  <a:close/>
                  <a:moveTo>
                    <a:pt x="411654" y="400259"/>
                  </a:moveTo>
                  <a:lnTo>
                    <a:pt x="574186" y="402789"/>
                  </a:lnTo>
                  <a:cubicBezTo>
                    <a:pt x="574308" y="408108"/>
                    <a:pt x="574550" y="413330"/>
                    <a:pt x="574591" y="418726"/>
                  </a:cubicBezTo>
                  <a:lnTo>
                    <a:pt x="411533" y="413290"/>
                  </a:lnTo>
                  <a:cubicBezTo>
                    <a:pt x="411533" y="408926"/>
                    <a:pt x="411573" y="404602"/>
                    <a:pt x="411654" y="400259"/>
                  </a:cubicBezTo>
                  <a:close/>
                  <a:moveTo>
                    <a:pt x="411411" y="436060"/>
                  </a:moveTo>
                  <a:lnTo>
                    <a:pt x="574470" y="438591"/>
                  </a:lnTo>
                  <a:cubicBezTo>
                    <a:pt x="574429" y="442550"/>
                    <a:pt x="574267" y="446278"/>
                    <a:pt x="574186" y="450229"/>
                  </a:cubicBezTo>
                  <a:lnTo>
                    <a:pt x="411411" y="444788"/>
                  </a:lnTo>
                  <a:cubicBezTo>
                    <a:pt x="411411" y="441882"/>
                    <a:pt x="411411" y="438995"/>
                    <a:pt x="411411" y="436060"/>
                  </a:cubicBezTo>
                  <a:close/>
                  <a:moveTo>
                    <a:pt x="411127" y="467684"/>
                  </a:moveTo>
                  <a:lnTo>
                    <a:pt x="573943" y="470089"/>
                  </a:lnTo>
                  <a:cubicBezTo>
                    <a:pt x="573700" y="481165"/>
                    <a:pt x="573377" y="492767"/>
                    <a:pt x="573336" y="503231"/>
                  </a:cubicBezTo>
                  <a:lnTo>
                    <a:pt x="409630" y="495515"/>
                  </a:lnTo>
                  <a:cubicBezTo>
                    <a:pt x="410561" y="486852"/>
                    <a:pt x="410925" y="477347"/>
                    <a:pt x="411127" y="467684"/>
                  </a:cubicBezTo>
                  <a:close/>
                  <a:moveTo>
                    <a:pt x="787482" y="566738"/>
                  </a:moveTo>
                  <a:lnTo>
                    <a:pt x="778131" y="644790"/>
                  </a:lnTo>
                  <a:lnTo>
                    <a:pt x="722712" y="634164"/>
                  </a:lnTo>
                  <a:lnTo>
                    <a:pt x="722712" y="634038"/>
                  </a:lnTo>
                  <a:cubicBezTo>
                    <a:pt x="733520" y="600912"/>
                    <a:pt x="752506" y="574640"/>
                    <a:pt x="787482" y="566738"/>
                  </a:cubicBezTo>
                  <a:close/>
                  <a:moveTo>
                    <a:pt x="811163" y="568888"/>
                  </a:moveTo>
                  <a:cubicBezTo>
                    <a:pt x="829987" y="576680"/>
                    <a:pt x="836383" y="584299"/>
                    <a:pt x="842860" y="607175"/>
                  </a:cubicBezTo>
                  <a:cubicBezTo>
                    <a:pt x="849377" y="630055"/>
                    <a:pt x="847880" y="649680"/>
                    <a:pt x="848325" y="658327"/>
                  </a:cubicBezTo>
                  <a:lnTo>
                    <a:pt x="801165" y="649218"/>
                  </a:lnTo>
                  <a:lnTo>
                    <a:pt x="811163" y="568888"/>
                  </a:lnTo>
                  <a:close/>
                  <a:moveTo>
                    <a:pt x="239082" y="577615"/>
                  </a:moveTo>
                  <a:cubicBezTo>
                    <a:pt x="244183" y="578558"/>
                    <a:pt x="268431" y="586375"/>
                    <a:pt x="282357" y="610636"/>
                  </a:cubicBezTo>
                  <a:cubicBezTo>
                    <a:pt x="296323" y="634892"/>
                    <a:pt x="294865" y="674382"/>
                    <a:pt x="294865" y="674645"/>
                  </a:cubicBezTo>
                  <a:lnTo>
                    <a:pt x="229731" y="674013"/>
                  </a:lnTo>
                  <a:lnTo>
                    <a:pt x="239082" y="577615"/>
                  </a:lnTo>
                  <a:close/>
                  <a:moveTo>
                    <a:pt x="218113" y="578376"/>
                  </a:moveTo>
                  <a:lnTo>
                    <a:pt x="210745" y="673888"/>
                  </a:lnTo>
                  <a:lnTo>
                    <a:pt x="161925" y="673382"/>
                  </a:lnTo>
                  <a:cubicBezTo>
                    <a:pt x="168645" y="628690"/>
                    <a:pt x="183785" y="589764"/>
                    <a:pt x="218113" y="578376"/>
                  </a:cubicBezTo>
                  <a:close/>
                  <a:moveTo>
                    <a:pt x="498648" y="598949"/>
                  </a:moveTo>
                  <a:cubicBezTo>
                    <a:pt x="559653" y="588646"/>
                    <a:pt x="586735" y="660606"/>
                    <a:pt x="586735" y="660602"/>
                  </a:cubicBezTo>
                  <a:lnTo>
                    <a:pt x="590257" y="986856"/>
                  </a:lnTo>
                  <a:lnTo>
                    <a:pt x="419507" y="979772"/>
                  </a:lnTo>
                  <a:lnTo>
                    <a:pt x="426591" y="652380"/>
                  </a:lnTo>
                  <a:cubicBezTo>
                    <a:pt x="426591" y="652380"/>
                    <a:pt x="437602" y="609251"/>
                    <a:pt x="498648" y="598949"/>
                  </a:cubicBezTo>
                  <a:close/>
                  <a:moveTo>
                    <a:pt x="715749" y="659590"/>
                  </a:moveTo>
                  <a:lnTo>
                    <a:pt x="741171" y="666298"/>
                  </a:lnTo>
                  <a:lnTo>
                    <a:pt x="774447" y="675025"/>
                  </a:lnTo>
                  <a:lnTo>
                    <a:pt x="760157" y="793813"/>
                  </a:lnTo>
                  <a:lnTo>
                    <a:pt x="704010" y="791154"/>
                  </a:lnTo>
                  <a:cubicBezTo>
                    <a:pt x="707774" y="756182"/>
                    <a:pt x="706762" y="704686"/>
                    <a:pt x="715749" y="659590"/>
                  </a:cubicBezTo>
                  <a:close/>
                  <a:moveTo>
                    <a:pt x="797238" y="680842"/>
                  </a:moveTo>
                  <a:lnTo>
                    <a:pt x="831647" y="689951"/>
                  </a:lnTo>
                  <a:lnTo>
                    <a:pt x="849216" y="694505"/>
                  </a:lnTo>
                  <a:cubicBezTo>
                    <a:pt x="849216" y="695938"/>
                    <a:pt x="849135" y="697371"/>
                    <a:pt x="849094" y="698808"/>
                  </a:cubicBezTo>
                  <a:cubicBezTo>
                    <a:pt x="848487" y="733695"/>
                    <a:pt x="845977" y="769622"/>
                    <a:pt x="845815" y="797732"/>
                  </a:cubicBezTo>
                  <a:lnTo>
                    <a:pt x="783069" y="794826"/>
                  </a:lnTo>
                  <a:lnTo>
                    <a:pt x="797238" y="680842"/>
                  </a:lnTo>
                  <a:close/>
                  <a:moveTo>
                    <a:pt x="158646" y="701719"/>
                  </a:moveTo>
                  <a:lnTo>
                    <a:pt x="208600" y="702601"/>
                  </a:lnTo>
                  <a:lnTo>
                    <a:pt x="199370" y="823288"/>
                  </a:lnTo>
                  <a:lnTo>
                    <a:pt x="156217" y="821515"/>
                  </a:lnTo>
                  <a:cubicBezTo>
                    <a:pt x="157472" y="795376"/>
                    <a:pt x="155043" y="748058"/>
                    <a:pt x="158646" y="701719"/>
                  </a:cubicBezTo>
                  <a:close/>
                  <a:moveTo>
                    <a:pt x="226938" y="702982"/>
                  </a:moveTo>
                  <a:lnTo>
                    <a:pt x="293611" y="704119"/>
                  </a:lnTo>
                  <a:cubicBezTo>
                    <a:pt x="292072" y="726712"/>
                    <a:pt x="288996" y="749766"/>
                    <a:pt x="285635" y="770913"/>
                  </a:cubicBezTo>
                  <a:cubicBezTo>
                    <a:pt x="282316" y="791344"/>
                    <a:pt x="278673" y="811771"/>
                    <a:pt x="276527" y="826449"/>
                  </a:cubicBezTo>
                  <a:lnTo>
                    <a:pt x="215198" y="823919"/>
                  </a:lnTo>
                  <a:lnTo>
                    <a:pt x="226938" y="70298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sp>
        <p:nvSpPr>
          <p:cNvPr id="132" name="Google Shape;132;p2"/>
          <p:cNvSpPr/>
          <p:nvPr/>
        </p:nvSpPr>
        <p:spPr>
          <a:xfrm>
            <a:off x="-10837" y="5517325"/>
            <a:ext cx="12197034" cy="1339878"/>
          </a:xfrm>
          <a:custGeom>
            <a:rect b="b" l="l" r="r" t="t"/>
            <a:pathLst>
              <a:path extrusionOk="0" h="857522" w="7793632">
                <a:moveTo>
                  <a:pt x="812070" y="8"/>
                </a:moveTo>
                <a:cubicBezTo>
                  <a:pt x="748438" y="801"/>
                  <a:pt x="710928" y="61616"/>
                  <a:pt x="710928" y="61616"/>
                </a:cubicBezTo>
                <a:cubicBezTo>
                  <a:pt x="710928" y="61616"/>
                  <a:pt x="642648" y="7250"/>
                  <a:pt x="577336" y="59592"/>
                </a:cubicBezTo>
                <a:cubicBezTo>
                  <a:pt x="512019" y="111935"/>
                  <a:pt x="546408" y="174332"/>
                  <a:pt x="546408" y="174332"/>
                </a:cubicBezTo>
                <a:cubicBezTo>
                  <a:pt x="546408" y="174332"/>
                  <a:pt x="507169" y="172920"/>
                  <a:pt x="483415" y="193942"/>
                </a:cubicBezTo>
                <a:cubicBezTo>
                  <a:pt x="459661" y="214963"/>
                  <a:pt x="453503" y="257950"/>
                  <a:pt x="453503" y="257950"/>
                </a:cubicBezTo>
                <a:cubicBezTo>
                  <a:pt x="453503" y="257950"/>
                  <a:pt x="398155" y="183008"/>
                  <a:pt x="327515" y="220886"/>
                </a:cubicBezTo>
                <a:cubicBezTo>
                  <a:pt x="256876" y="258764"/>
                  <a:pt x="277957" y="319939"/>
                  <a:pt x="277957" y="319939"/>
                </a:cubicBezTo>
                <a:cubicBezTo>
                  <a:pt x="277957" y="319939"/>
                  <a:pt x="264622" y="315357"/>
                  <a:pt x="244496" y="319178"/>
                </a:cubicBezTo>
                <a:cubicBezTo>
                  <a:pt x="224369" y="323000"/>
                  <a:pt x="206979" y="336508"/>
                  <a:pt x="206979" y="336508"/>
                </a:cubicBezTo>
                <a:cubicBezTo>
                  <a:pt x="206978" y="336508"/>
                  <a:pt x="198908" y="285980"/>
                  <a:pt x="167560" y="266427"/>
                </a:cubicBezTo>
                <a:cubicBezTo>
                  <a:pt x="136212" y="246871"/>
                  <a:pt x="89484" y="268832"/>
                  <a:pt x="89484" y="268832"/>
                </a:cubicBezTo>
                <a:cubicBezTo>
                  <a:pt x="89484" y="268832"/>
                  <a:pt x="99278" y="204313"/>
                  <a:pt x="78330" y="165855"/>
                </a:cubicBezTo>
                <a:cubicBezTo>
                  <a:pt x="57382" y="127398"/>
                  <a:pt x="5577" y="115003"/>
                  <a:pt x="5577" y="115003"/>
                </a:cubicBezTo>
                <a:lnTo>
                  <a:pt x="0" y="854689"/>
                </a:lnTo>
                <a:lnTo>
                  <a:pt x="3530293" y="856186"/>
                </a:lnTo>
                <a:lnTo>
                  <a:pt x="3558812" y="856186"/>
                </a:lnTo>
                <a:lnTo>
                  <a:pt x="7793633" y="857522"/>
                </a:lnTo>
                <a:lnTo>
                  <a:pt x="7790880" y="445557"/>
                </a:lnTo>
                <a:cubicBezTo>
                  <a:pt x="7790880" y="445557"/>
                  <a:pt x="7780112" y="371010"/>
                  <a:pt x="7714006" y="367982"/>
                </a:cubicBezTo>
                <a:cubicBezTo>
                  <a:pt x="7647941" y="364955"/>
                  <a:pt x="7625393" y="425073"/>
                  <a:pt x="7625393" y="425073"/>
                </a:cubicBezTo>
                <a:cubicBezTo>
                  <a:pt x="7625393" y="425073"/>
                  <a:pt x="7664659" y="355361"/>
                  <a:pt x="7623004" y="307512"/>
                </a:cubicBezTo>
                <a:cubicBezTo>
                  <a:pt x="7581349" y="259663"/>
                  <a:pt x="7514636" y="282879"/>
                  <a:pt x="7514636" y="282879"/>
                </a:cubicBezTo>
                <a:cubicBezTo>
                  <a:pt x="7514636" y="282879"/>
                  <a:pt x="7523016" y="219906"/>
                  <a:pt x="7451809" y="214057"/>
                </a:cubicBezTo>
                <a:cubicBezTo>
                  <a:pt x="7380602" y="208211"/>
                  <a:pt x="7365787" y="287012"/>
                  <a:pt x="7365787" y="287012"/>
                </a:cubicBezTo>
                <a:cubicBezTo>
                  <a:pt x="7365787" y="287012"/>
                  <a:pt x="7358500" y="204394"/>
                  <a:pt x="7279076" y="197844"/>
                </a:cubicBezTo>
                <a:cubicBezTo>
                  <a:pt x="7199611" y="191294"/>
                  <a:pt x="7168805" y="265958"/>
                  <a:pt x="7168805" y="265958"/>
                </a:cubicBezTo>
                <a:cubicBezTo>
                  <a:pt x="7168805" y="265958"/>
                  <a:pt x="7172772" y="173085"/>
                  <a:pt x="7083065" y="184036"/>
                </a:cubicBezTo>
                <a:cubicBezTo>
                  <a:pt x="6993359" y="194982"/>
                  <a:pt x="6999633" y="268828"/>
                  <a:pt x="6999633" y="268832"/>
                </a:cubicBezTo>
                <a:cubicBezTo>
                  <a:pt x="6999633" y="268832"/>
                  <a:pt x="6952878" y="246871"/>
                  <a:pt x="6921545" y="266427"/>
                </a:cubicBezTo>
                <a:cubicBezTo>
                  <a:pt x="6890212" y="285980"/>
                  <a:pt x="6882116" y="336512"/>
                  <a:pt x="6882116" y="336508"/>
                </a:cubicBezTo>
                <a:cubicBezTo>
                  <a:pt x="6882116" y="336508"/>
                  <a:pt x="6864750" y="323000"/>
                  <a:pt x="6844590" y="319178"/>
                </a:cubicBezTo>
                <a:cubicBezTo>
                  <a:pt x="6824471" y="315357"/>
                  <a:pt x="6811031" y="319939"/>
                  <a:pt x="6811031" y="319939"/>
                </a:cubicBezTo>
                <a:cubicBezTo>
                  <a:pt x="6811031" y="319939"/>
                  <a:pt x="6832243" y="258764"/>
                  <a:pt x="6761604" y="220886"/>
                </a:cubicBezTo>
                <a:cubicBezTo>
                  <a:pt x="6690964" y="183008"/>
                  <a:pt x="6635586" y="257950"/>
                  <a:pt x="6635586" y="257950"/>
                </a:cubicBezTo>
                <a:cubicBezTo>
                  <a:pt x="6635586" y="257950"/>
                  <a:pt x="6629433" y="214963"/>
                  <a:pt x="6605711" y="193942"/>
                </a:cubicBezTo>
                <a:cubicBezTo>
                  <a:pt x="6581948" y="172920"/>
                  <a:pt x="6542681" y="174332"/>
                  <a:pt x="6542681" y="174332"/>
                </a:cubicBezTo>
                <a:cubicBezTo>
                  <a:pt x="6542681" y="174332"/>
                  <a:pt x="6577090" y="111935"/>
                  <a:pt x="6511753" y="59592"/>
                </a:cubicBezTo>
                <a:cubicBezTo>
                  <a:pt x="6446457" y="7250"/>
                  <a:pt x="6378165" y="61616"/>
                  <a:pt x="6378165" y="61616"/>
                </a:cubicBezTo>
                <a:cubicBezTo>
                  <a:pt x="6378165" y="61616"/>
                  <a:pt x="6340679" y="801"/>
                  <a:pt x="6277043" y="8"/>
                </a:cubicBezTo>
                <a:cubicBezTo>
                  <a:pt x="6262348" y="-174"/>
                  <a:pt x="6246318" y="2809"/>
                  <a:pt x="6228992" y="10509"/>
                </a:cubicBezTo>
                <a:cubicBezTo>
                  <a:pt x="6136614" y="51585"/>
                  <a:pt x="6160538" y="142830"/>
                  <a:pt x="6160538" y="142834"/>
                </a:cubicBezTo>
                <a:cubicBezTo>
                  <a:pt x="6160538" y="142834"/>
                  <a:pt x="6104269" y="174838"/>
                  <a:pt x="6076013" y="219242"/>
                </a:cubicBezTo>
                <a:cubicBezTo>
                  <a:pt x="6047757" y="263642"/>
                  <a:pt x="6047636" y="320445"/>
                  <a:pt x="6047636" y="320445"/>
                </a:cubicBezTo>
                <a:cubicBezTo>
                  <a:pt x="6047636" y="320445"/>
                  <a:pt x="6000516" y="235491"/>
                  <a:pt x="5933681" y="213927"/>
                </a:cubicBezTo>
                <a:cubicBezTo>
                  <a:pt x="5866847" y="192363"/>
                  <a:pt x="5799972" y="229107"/>
                  <a:pt x="5799972" y="229107"/>
                </a:cubicBezTo>
                <a:cubicBezTo>
                  <a:pt x="5799972" y="229107"/>
                  <a:pt x="5817176" y="122108"/>
                  <a:pt x="5723907" y="96912"/>
                </a:cubicBezTo>
                <a:cubicBezTo>
                  <a:pt x="5630639" y="71712"/>
                  <a:pt x="5593881" y="154598"/>
                  <a:pt x="5593881" y="154598"/>
                </a:cubicBezTo>
                <a:cubicBezTo>
                  <a:pt x="5593881" y="154598"/>
                  <a:pt x="5578620" y="123212"/>
                  <a:pt x="5524780" y="115885"/>
                </a:cubicBezTo>
                <a:cubicBezTo>
                  <a:pt x="5470940" y="108563"/>
                  <a:pt x="5455598" y="133596"/>
                  <a:pt x="5455598" y="133596"/>
                </a:cubicBezTo>
                <a:cubicBezTo>
                  <a:pt x="5455598" y="133596"/>
                  <a:pt x="5470738" y="68126"/>
                  <a:pt x="5409206" y="38339"/>
                </a:cubicBezTo>
                <a:cubicBezTo>
                  <a:pt x="5347675" y="8557"/>
                  <a:pt x="5290960" y="73380"/>
                  <a:pt x="5290960" y="73380"/>
                </a:cubicBezTo>
                <a:cubicBezTo>
                  <a:pt x="5290960" y="73380"/>
                  <a:pt x="5264404" y="15111"/>
                  <a:pt x="5194615" y="39226"/>
                </a:cubicBezTo>
                <a:cubicBezTo>
                  <a:pt x="5124825" y="63341"/>
                  <a:pt x="5141625" y="124362"/>
                  <a:pt x="5141625" y="124362"/>
                </a:cubicBezTo>
                <a:cubicBezTo>
                  <a:pt x="5141625" y="124362"/>
                  <a:pt x="5096003" y="96548"/>
                  <a:pt x="5051271" y="124868"/>
                </a:cubicBezTo>
                <a:cubicBezTo>
                  <a:pt x="5006499" y="153189"/>
                  <a:pt x="5017914" y="208867"/>
                  <a:pt x="5017914" y="208867"/>
                </a:cubicBezTo>
                <a:cubicBezTo>
                  <a:pt x="5017914" y="208867"/>
                  <a:pt x="4998969" y="198917"/>
                  <a:pt x="4978526" y="211522"/>
                </a:cubicBezTo>
                <a:cubicBezTo>
                  <a:pt x="4958043" y="224132"/>
                  <a:pt x="4957718" y="252514"/>
                  <a:pt x="4957718" y="252510"/>
                </a:cubicBezTo>
                <a:cubicBezTo>
                  <a:pt x="4957718" y="252510"/>
                  <a:pt x="4937599" y="213522"/>
                  <a:pt x="4892948" y="219493"/>
                </a:cubicBezTo>
                <a:cubicBezTo>
                  <a:pt x="4848298" y="225464"/>
                  <a:pt x="4839351" y="264152"/>
                  <a:pt x="4839351" y="264148"/>
                </a:cubicBezTo>
                <a:cubicBezTo>
                  <a:pt x="4839351" y="264148"/>
                  <a:pt x="4798749" y="204341"/>
                  <a:pt x="4726044" y="238471"/>
                </a:cubicBezTo>
                <a:cubicBezTo>
                  <a:pt x="4653300" y="272597"/>
                  <a:pt x="4657348" y="336257"/>
                  <a:pt x="4657348" y="336257"/>
                </a:cubicBezTo>
                <a:cubicBezTo>
                  <a:pt x="4657348" y="336257"/>
                  <a:pt x="4641763" y="296646"/>
                  <a:pt x="4608285" y="284389"/>
                </a:cubicBezTo>
                <a:cubicBezTo>
                  <a:pt x="4574766" y="272135"/>
                  <a:pt x="4541734" y="284895"/>
                  <a:pt x="4541734" y="284895"/>
                </a:cubicBezTo>
                <a:cubicBezTo>
                  <a:pt x="4541734" y="284895"/>
                  <a:pt x="4569544" y="152375"/>
                  <a:pt x="4444781" y="124617"/>
                </a:cubicBezTo>
                <a:cubicBezTo>
                  <a:pt x="4320018" y="96855"/>
                  <a:pt x="4292288" y="251627"/>
                  <a:pt x="4292288" y="251627"/>
                </a:cubicBezTo>
                <a:cubicBezTo>
                  <a:pt x="4292288" y="251627"/>
                  <a:pt x="4255531" y="236358"/>
                  <a:pt x="4220555" y="255675"/>
                </a:cubicBezTo>
                <a:cubicBezTo>
                  <a:pt x="4185579" y="274989"/>
                  <a:pt x="4177969" y="312730"/>
                  <a:pt x="4177969" y="312725"/>
                </a:cubicBezTo>
                <a:cubicBezTo>
                  <a:pt x="4177969" y="312725"/>
                  <a:pt x="4125707" y="207086"/>
                  <a:pt x="4047170" y="246567"/>
                </a:cubicBezTo>
                <a:cubicBezTo>
                  <a:pt x="3968628" y="286044"/>
                  <a:pt x="4010668" y="384580"/>
                  <a:pt x="4010668" y="384580"/>
                </a:cubicBezTo>
                <a:cubicBezTo>
                  <a:pt x="4010668" y="384580"/>
                  <a:pt x="3971915" y="352685"/>
                  <a:pt x="3931575" y="373953"/>
                </a:cubicBezTo>
                <a:cubicBezTo>
                  <a:pt x="3891236" y="395226"/>
                  <a:pt x="3898114" y="438598"/>
                  <a:pt x="3898114" y="438598"/>
                </a:cubicBezTo>
                <a:cubicBezTo>
                  <a:pt x="3898114" y="438598"/>
                  <a:pt x="3835453" y="395785"/>
                  <a:pt x="3786705" y="428603"/>
                </a:cubicBezTo>
                <a:cubicBezTo>
                  <a:pt x="3737954" y="461425"/>
                  <a:pt x="3723332" y="524240"/>
                  <a:pt x="3723332" y="524240"/>
                </a:cubicBezTo>
                <a:cubicBezTo>
                  <a:pt x="3723332" y="524240"/>
                  <a:pt x="3669589" y="473999"/>
                  <a:pt x="3620663" y="478067"/>
                </a:cubicBezTo>
                <a:cubicBezTo>
                  <a:pt x="3589521" y="480658"/>
                  <a:pt x="3561755" y="504566"/>
                  <a:pt x="3544615" y="522090"/>
                </a:cubicBezTo>
                <a:cubicBezTo>
                  <a:pt x="3527488" y="504562"/>
                  <a:pt x="3499620" y="480662"/>
                  <a:pt x="3468442" y="478067"/>
                </a:cubicBezTo>
                <a:cubicBezTo>
                  <a:pt x="3419520" y="473999"/>
                  <a:pt x="3365777" y="524240"/>
                  <a:pt x="3365777" y="524240"/>
                </a:cubicBezTo>
                <a:cubicBezTo>
                  <a:pt x="3365777" y="524240"/>
                  <a:pt x="3351151" y="461425"/>
                  <a:pt x="3302404" y="428603"/>
                </a:cubicBezTo>
                <a:cubicBezTo>
                  <a:pt x="3253652" y="395785"/>
                  <a:pt x="3190991" y="438598"/>
                  <a:pt x="3190991" y="438598"/>
                </a:cubicBezTo>
                <a:cubicBezTo>
                  <a:pt x="3190991" y="438598"/>
                  <a:pt x="3197869" y="395222"/>
                  <a:pt x="3157529" y="373953"/>
                </a:cubicBezTo>
                <a:cubicBezTo>
                  <a:pt x="3117190" y="352685"/>
                  <a:pt x="3078441" y="384580"/>
                  <a:pt x="3078441" y="384580"/>
                </a:cubicBezTo>
                <a:cubicBezTo>
                  <a:pt x="3078441" y="384580"/>
                  <a:pt x="3120477" y="286044"/>
                  <a:pt x="3041935" y="246567"/>
                </a:cubicBezTo>
                <a:cubicBezTo>
                  <a:pt x="2963394" y="207086"/>
                  <a:pt x="2911132" y="312725"/>
                  <a:pt x="2911132" y="312725"/>
                </a:cubicBezTo>
                <a:cubicBezTo>
                  <a:pt x="2911132" y="312725"/>
                  <a:pt x="2903518" y="274989"/>
                  <a:pt x="2868546" y="255675"/>
                </a:cubicBezTo>
                <a:cubicBezTo>
                  <a:pt x="2833574" y="236358"/>
                  <a:pt x="2796805" y="251627"/>
                  <a:pt x="2796805" y="251627"/>
                </a:cubicBezTo>
                <a:cubicBezTo>
                  <a:pt x="2796809" y="251627"/>
                  <a:pt x="2769084" y="96855"/>
                  <a:pt x="2644329" y="124617"/>
                </a:cubicBezTo>
                <a:cubicBezTo>
                  <a:pt x="2519573" y="152375"/>
                  <a:pt x="2547368" y="284895"/>
                  <a:pt x="2547368" y="284895"/>
                </a:cubicBezTo>
                <a:cubicBezTo>
                  <a:pt x="2547368" y="284895"/>
                  <a:pt x="2514323" y="272135"/>
                  <a:pt x="2480825" y="284389"/>
                </a:cubicBezTo>
                <a:cubicBezTo>
                  <a:pt x="2447331" y="296646"/>
                  <a:pt x="2431774" y="336257"/>
                  <a:pt x="2431774" y="336257"/>
                </a:cubicBezTo>
                <a:cubicBezTo>
                  <a:pt x="2431774" y="336257"/>
                  <a:pt x="2435793" y="272597"/>
                  <a:pt x="2363077" y="238471"/>
                </a:cubicBezTo>
                <a:cubicBezTo>
                  <a:pt x="2290361" y="204341"/>
                  <a:pt x="2249766" y="264148"/>
                  <a:pt x="2249766" y="264148"/>
                </a:cubicBezTo>
                <a:cubicBezTo>
                  <a:pt x="2249766" y="264148"/>
                  <a:pt x="2240791" y="225464"/>
                  <a:pt x="2196152" y="219493"/>
                </a:cubicBezTo>
                <a:cubicBezTo>
                  <a:pt x="2151510" y="213522"/>
                  <a:pt x="2131382" y="252510"/>
                  <a:pt x="2131382" y="252510"/>
                </a:cubicBezTo>
                <a:cubicBezTo>
                  <a:pt x="2131382" y="252514"/>
                  <a:pt x="2131075" y="224132"/>
                  <a:pt x="2110595" y="211522"/>
                </a:cubicBezTo>
                <a:cubicBezTo>
                  <a:pt x="2090120" y="198917"/>
                  <a:pt x="2071179" y="208867"/>
                  <a:pt x="2071179" y="208867"/>
                </a:cubicBezTo>
                <a:cubicBezTo>
                  <a:pt x="2071179" y="208867"/>
                  <a:pt x="2082598" y="153189"/>
                  <a:pt x="2037842" y="124868"/>
                </a:cubicBezTo>
                <a:cubicBezTo>
                  <a:pt x="1993086" y="96548"/>
                  <a:pt x="1947472" y="124362"/>
                  <a:pt x="1947472" y="124362"/>
                </a:cubicBezTo>
                <a:cubicBezTo>
                  <a:pt x="1947472" y="124362"/>
                  <a:pt x="1964284" y="63341"/>
                  <a:pt x="1894494" y="39226"/>
                </a:cubicBezTo>
                <a:cubicBezTo>
                  <a:pt x="1824705" y="15111"/>
                  <a:pt x="1798165" y="73380"/>
                  <a:pt x="1798165" y="73380"/>
                </a:cubicBezTo>
                <a:cubicBezTo>
                  <a:pt x="1798165" y="73380"/>
                  <a:pt x="1741439" y="8554"/>
                  <a:pt x="1679911" y="38339"/>
                </a:cubicBezTo>
                <a:cubicBezTo>
                  <a:pt x="1618380" y="68126"/>
                  <a:pt x="1633520" y="133596"/>
                  <a:pt x="1633520" y="133596"/>
                </a:cubicBezTo>
                <a:cubicBezTo>
                  <a:pt x="1633520" y="133596"/>
                  <a:pt x="1618153" y="108563"/>
                  <a:pt x="1564317" y="115885"/>
                </a:cubicBezTo>
                <a:cubicBezTo>
                  <a:pt x="1510477" y="123212"/>
                  <a:pt x="1495240" y="154598"/>
                  <a:pt x="1495240" y="154598"/>
                </a:cubicBezTo>
                <a:cubicBezTo>
                  <a:pt x="1495240" y="154598"/>
                  <a:pt x="1458459" y="71712"/>
                  <a:pt x="1365194" y="96912"/>
                </a:cubicBezTo>
                <a:cubicBezTo>
                  <a:pt x="1271933" y="122108"/>
                  <a:pt x="1289146" y="229107"/>
                  <a:pt x="1289146" y="229107"/>
                </a:cubicBezTo>
                <a:cubicBezTo>
                  <a:pt x="1289146" y="229107"/>
                  <a:pt x="1222267" y="192363"/>
                  <a:pt x="1155428" y="213927"/>
                </a:cubicBezTo>
                <a:cubicBezTo>
                  <a:pt x="1088589" y="235491"/>
                  <a:pt x="1041481" y="320445"/>
                  <a:pt x="1041481" y="320445"/>
                </a:cubicBezTo>
                <a:cubicBezTo>
                  <a:pt x="1041481" y="320445"/>
                  <a:pt x="1041336" y="263642"/>
                  <a:pt x="1013092" y="219242"/>
                </a:cubicBezTo>
                <a:cubicBezTo>
                  <a:pt x="984848" y="174838"/>
                  <a:pt x="928551" y="142834"/>
                  <a:pt x="928551" y="142834"/>
                </a:cubicBezTo>
                <a:cubicBezTo>
                  <a:pt x="928551" y="142834"/>
                  <a:pt x="952512" y="51585"/>
                  <a:pt x="860109" y="10509"/>
                </a:cubicBezTo>
                <a:cubicBezTo>
                  <a:pt x="842783" y="2809"/>
                  <a:pt x="826757" y="-174"/>
                  <a:pt x="812070" y="8"/>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3" name="Google Shape;133;p2"/>
          <p:cNvSpPr/>
          <p:nvPr/>
        </p:nvSpPr>
        <p:spPr>
          <a:xfrm>
            <a:off x="0" y="5517325"/>
            <a:ext cx="12197034" cy="1339878"/>
          </a:xfrm>
          <a:custGeom>
            <a:rect b="b" l="l" r="r" t="t"/>
            <a:pathLst>
              <a:path extrusionOk="0" h="857522" w="7793632">
                <a:moveTo>
                  <a:pt x="812070" y="8"/>
                </a:moveTo>
                <a:cubicBezTo>
                  <a:pt x="748438" y="801"/>
                  <a:pt x="710928" y="61616"/>
                  <a:pt x="710928" y="61616"/>
                </a:cubicBezTo>
                <a:cubicBezTo>
                  <a:pt x="710928" y="61616"/>
                  <a:pt x="642648" y="7250"/>
                  <a:pt x="577336" y="59592"/>
                </a:cubicBezTo>
                <a:cubicBezTo>
                  <a:pt x="512019" y="111935"/>
                  <a:pt x="546408" y="174332"/>
                  <a:pt x="546408" y="174332"/>
                </a:cubicBezTo>
                <a:cubicBezTo>
                  <a:pt x="546408" y="174332"/>
                  <a:pt x="507169" y="172920"/>
                  <a:pt x="483415" y="193942"/>
                </a:cubicBezTo>
                <a:cubicBezTo>
                  <a:pt x="459661" y="214963"/>
                  <a:pt x="453503" y="257950"/>
                  <a:pt x="453503" y="257950"/>
                </a:cubicBezTo>
                <a:cubicBezTo>
                  <a:pt x="453503" y="257950"/>
                  <a:pt x="398155" y="183008"/>
                  <a:pt x="327515" y="220886"/>
                </a:cubicBezTo>
                <a:cubicBezTo>
                  <a:pt x="256876" y="258764"/>
                  <a:pt x="277957" y="319939"/>
                  <a:pt x="277957" y="319939"/>
                </a:cubicBezTo>
                <a:cubicBezTo>
                  <a:pt x="277957" y="319939"/>
                  <a:pt x="264622" y="315357"/>
                  <a:pt x="244496" y="319178"/>
                </a:cubicBezTo>
                <a:cubicBezTo>
                  <a:pt x="224369" y="323000"/>
                  <a:pt x="206979" y="336508"/>
                  <a:pt x="206979" y="336508"/>
                </a:cubicBezTo>
                <a:cubicBezTo>
                  <a:pt x="206978" y="336508"/>
                  <a:pt x="198908" y="285980"/>
                  <a:pt x="167560" y="266427"/>
                </a:cubicBezTo>
                <a:cubicBezTo>
                  <a:pt x="136212" y="246871"/>
                  <a:pt x="89484" y="268832"/>
                  <a:pt x="89484" y="268832"/>
                </a:cubicBezTo>
                <a:cubicBezTo>
                  <a:pt x="89484" y="268832"/>
                  <a:pt x="99278" y="204313"/>
                  <a:pt x="78330" y="165855"/>
                </a:cubicBezTo>
                <a:cubicBezTo>
                  <a:pt x="57382" y="127398"/>
                  <a:pt x="5577" y="115003"/>
                  <a:pt x="5577" y="115003"/>
                </a:cubicBezTo>
                <a:lnTo>
                  <a:pt x="0" y="854689"/>
                </a:lnTo>
                <a:lnTo>
                  <a:pt x="3530293" y="856186"/>
                </a:lnTo>
                <a:lnTo>
                  <a:pt x="3558812" y="856186"/>
                </a:lnTo>
                <a:lnTo>
                  <a:pt x="7793633" y="857522"/>
                </a:lnTo>
                <a:lnTo>
                  <a:pt x="7790880" y="445557"/>
                </a:lnTo>
                <a:cubicBezTo>
                  <a:pt x="7790880" y="445557"/>
                  <a:pt x="7780112" y="371010"/>
                  <a:pt x="7714006" y="367982"/>
                </a:cubicBezTo>
                <a:cubicBezTo>
                  <a:pt x="7647941" y="364955"/>
                  <a:pt x="7625393" y="425073"/>
                  <a:pt x="7625393" y="425073"/>
                </a:cubicBezTo>
                <a:cubicBezTo>
                  <a:pt x="7625393" y="425073"/>
                  <a:pt x="7664659" y="355361"/>
                  <a:pt x="7623004" y="307512"/>
                </a:cubicBezTo>
                <a:cubicBezTo>
                  <a:pt x="7581349" y="259663"/>
                  <a:pt x="7514636" y="282879"/>
                  <a:pt x="7514636" y="282879"/>
                </a:cubicBezTo>
                <a:cubicBezTo>
                  <a:pt x="7514636" y="282879"/>
                  <a:pt x="7523016" y="219906"/>
                  <a:pt x="7451809" y="214057"/>
                </a:cubicBezTo>
                <a:cubicBezTo>
                  <a:pt x="7380602" y="208211"/>
                  <a:pt x="7365787" y="287012"/>
                  <a:pt x="7365787" y="287012"/>
                </a:cubicBezTo>
                <a:cubicBezTo>
                  <a:pt x="7365787" y="287012"/>
                  <a:pt x="7358500" y="204394"/>
                  <a:pt x="7279076" y="197844"/>
                </a:cubicBezTo>
                <a:cubicBezTo>
                  <a:pt x="7199611" y="191294"/>
                  <a:pt x="7168805" y="265958"/>
                  <a:pt x="7168805" y="265958"/>
                </a:cubicBezTo>
                <a:cubicBezTo>
                  <a:pt x="7168805" y="265958"/>
                  <a:pt x="7172772" y="173085"/>
                  <a:pt x="7083065" y="184036"/>
                </a:cubicBezTo>
                <a:cubicBezTo>
                  <a:pt x="6993359" y="194982"/>
                  <a:pt x="6999633" y="268828"/>
                  <a:pt x="6999633" y="268832"/>
                </a:cubicBezTo>
                <a:cubicBezTo>
                  <a:pt x="6999633" y="268832"/>
                  <a:pt x="6952878" y="246871"/>
                  <a:pt x="6921545" y="266427"/>
                </a:cubicBezTo>
                <a:cubicBezTo>
                  <a:pt x="6890212" y="285980"/>
                  <a:pt x="6882116" y="336512"/>
                  <a:pt x="6882116" y="336508"/>
                </a:cubicBezTo>
                <a:cubicBezTo>
                  <a:pt x="6882116" y="336508"/>
                  <a:pt x="6864750" y="323000"/>
                  <a:pt x="6844590" y="319178"/>
                </a:cubicBezTo>
                <a:cubicBezTo>
                  <a:pt x="6824471" y="315357"/>
                  <a:pt x="6811031" y="319939"/>
                  <a:pt x="6811031" y="319939"/>
                </a:cubicBezTo>
                <a:cubicBezTo>
                  <a:pt x="6811031" y="319939"/>
                  <a:pt x="6832243" y="258764"/>
                  <a:pt x="6761604" y="220886"/>
                </a:cubicBezTo>
                <a:cubicBezTo>
                  <a:pt x="6690964" y="183008"/>
                  <a:pt x="6635586" y="257950"/>
                  <a:pt x="6635586" y="257950"/>
                </a:cubicBezTo>
                <a:cubicBezTo>
                  <a:pt x="6635586" y="257950"/>
                  <a:pt x="6629433" y="214963"/>
                  <a:pt x="6605711" y="193942"/>
                </a:cubicBezTo>
                <a:cubicBezTo>
                  <a:pt x="6581948" y="172920"/>
                  <a:pt x="6542681" y="174332"/>
                  <a:pt x="6542681" y="174332"/>
                </a:cubicBezTo>
                <a:cubicBezTo>
                  <a:pt x="6542681" y="174332"/>
                  <a:pt x="6577090" y="111935"/>
                  <a:pt x="6511753" y="59592"/>
                </a:cubicBezTo>
                <a:cubicBezTo>
                  <a:pt x="6446457" y="7250"/>
                  <a:pt x="6378165" y="61616"/>
                  <a:pt x="6378165" y="61616"/>
                </a:cubicBezTo>
                <a:cubicBezTo>
                  <a:pt x="6378165" y="61616"/>
                  <a:pt x="6340679" y="801"/>
                  <a:pt x="6277043" y="8"/>
                </a:cubicBezTo>
                <a:cubicBezTo>
                  <a:pt x="6262348" y="-174"/>
                  <a:pt x="6246318" y="2809"/>
                  <a:pt x="6228992" y="10509"/>
                </a:cubicBezTo>
                <a:cubicBezTo>
                  <a:pt x="6136614" y="51585"/>
                  <a:pt x="6160538" y="142830"/>
                  <a:pt x="6160538" y="142834"/>
                </a:cubicBezTo>
                <a:cubicBezTo>
                  <a:pt x="6160538" y="142834"/>
                  <a:pt x="6104269" y="174838"/>
                  <a:pt x="6076013" y="219242"/>
                </a:cubicBezTo>
                <a:cubicBezTo>
                  <a:pt x="6047757" y="263642"/>
                  <a:pt x="6047636" y="320445"/>
                  <a:pt x="6047636" y="320445"/>
                </a:cubicBezTo>
                <a:cubicBezTo>
                  <a:pt x="6047636" y="320445"/>
                  <a:pt x="6000516" y="235491"/>
                  <a:pt x="5933681" y="213927"/>
                </a:cubicBezTo>
                <a:cubicBezTo>
                  <a:pt x="5866847" y="192363"/>
                  <a:pt x="5799972" y="229107"/>
                  <a:pt x="5799972" y="229107"/>
                </a:cubicBezTo>
                <a:cubicBezTo>
                  <a:pt x="5799972" y="229107"/>
                  <a:pt x="5817176" y="122108"/>
                  <a:pt x="5723907" y="96912"/>
                </a:cubicBezTo>
                <a:cubicBezTo>
                  <a:pt x="5630639" y="71712"/>
                  <a:pt x="5593881" y="154598"/>
                  <a:pt x="5593881" y="154598"/>
                </a:cubicBezTo>
                <a:cubicBezTo>
                  <a:pt x="5593881" y="154598"/>
                  <a:pt x="5578620" y="123212"/>
                  <a:pt x="5524780" y="115885"/>
                </a:cubicBezTo>
                <a:cubicBezTo>
                  <a:pt x="5470940" y="108563"/>
                  <a:pt x="5455598" y="133596"/>
                  <a:pt x="5455598" y="133596"/>
                </a:cubicBezTo>
                <a:cubicBezTo>
                  <a:pt x="5455598" y="133596"/>
                  <a:pt x="5470738" y="68126"/>
                  <a:pt x="5409206" y="38339"/>
                </a:cubicBezTo>
                <a:cubicBezTo>
                  <a:pt x="5347675" y="8557"/>
                  <a:pt x="5290960" y="73380"/>
                  <a:pt x="5290960" y="73380"/>
                </a:cubicBezTo>
                <a:cubicBezTo>
                  <a:pt x="5290960" y="73380"/>
                  <a:pt x="5264404" y="15111"/>
                  <a:pt x="5194615" y="39226"/>
                </a:cubicBezTo>
                <a:cubicBezTo>
                  <a:pt x="5124825" y="63341"/>
                  <a:pt x="5141625" y="124362"/>
                  <a:pt x="5141625" y="124362"/>
                </a:cubicBezTo>
                <a:cubicBezTo>
                  <a:pt x="5141625" y="124362"/>
                  <a:pt x="5096003" y="96548"/>
                  <a:pt x="5051271" y="124868"/>
                </a:cubicBezTo>
                <a:cubicBezTo>
                  <a:pt x="5006499" y="153189"/>
                  <a:pt x="5017914" y="208867"/>
                  <a:pt x="5017914" y="208867"/>
                </a:cubicBezTo>
                <a:cubicBezTo>
                  <a:pt x="5017914" y="208867"/>
                  <a:pt x="4998969" y="198917"/>
                  <a:pt x="4978526" y="211522"/>
                </a:cubicBezTo>
                <a:cubicBezTo>
                  <a:pt x="4958043" y="224132"/>
                  <a:pt x="4957718" y="252514"/>
                  <a:pt x="4957718" y="252510"/>
                </a:cubicBezTo>
                <a:cubicBezTo>
                  <a:pt x="4957718" y="252510"/>
                  <a:pt x="4937599" y="213522"/>
                  <a:pt x="4892948" y="219493"/>
                </a:cubicBezTo>
                <a:cubicBezTo>
                  <a:pt x="4848298" y="225464"/>
                  <a:pt x="4839351" y="264152"/>
                  <a:pt x="4839351" y="264148"/>
                </a:cubicBezTo>
                <a:cubicBezTo>
                  <a:pt x="4839351" y="264148"/>
                  <a:pt x="4798749" y="204341"/>
                  <a:pt x="4726044" y="238471"/>
                </a:cubicBezTo>
                <a:cubicBezTo>
                  <a:pt x="4653300" y="272597"/>
                  <a:pt x="4657348" y="336257"/>
                  <a:pt x="4657348" y="336257"/>
                </a:cubicBezTo>
                <a:cubicBezTo>
                  <a:pt x="4657348" y="336257"/>
                  <a:pt x="4641763" y="296646"/>
                  <a:pt x="4608285" y="284389"/>
                </a:cubicBezTo>
                <a:cubicBezTo>
                  <a:pt x="4574766" y="272135"/>
                  <a:pt x="4541734" y="284895"/>
                  <a:pt x="4541734" y="284895"/>
                </a:cubicBezTo>
                <a:cubicBezTo>
                  <a:pt x="4541734" y="284895"/>
                  <a:pt x="4569544" y="152375"/>
                  <a:pt x="4444781" y="124617"/>
                </a:cubicBezTo>
                <a:cubicBezTo>
                  <a:pt x="4320018" y="96855"/>
                  <a:pt x="4292288" y="251627"/>
                  <a:pt x="4292288" y="251627"/>
                </a:cubicBezTo>
                <a:cubicBezTo>
                  <a:pt x="4292288" y="251627"/>
                  <a:pt x="4255531" y="236358"/>
                  <a:pt x="4220555" y="255675"/>
                </a:cubicBezTo>
                <a:cubicBezTo>
                  <a:pt x="4185579" y="274989"/>
                  <a:pt x="4177969" y="312730"/>
                  <a:pt x="4177969" y="312725"/>
                </a:cubicBezTo>
                <a:cubicBezTo>
                  <a:pt x="4177969" y="312725"/>
                  <a:pt x="4125707" y="207086"/>
                  <a:pt x="4047170" y="246567"/>
                </a:cubicBezTo>
                <a:cubicBezTo>
                  <a:pt x="3968628" y="286044"/>
                  <a:pt x="4010668" y="384580"/>
                  <a:pt x="4010668" y="384580"/>
                </a:cubicBezTo>
                <a:cubicBezTo>
                  <a:pt x="4010668" y="384580"/>
                  <a:pt x="3971915" y="352685"/>
                  <a:pt x="3931575" y="373953"/>
                </a:cubicBezTo>
                <a:cubicBezTo>
                  <a:pt x="3891236" y="395226"/>
                  <a:pt x="3898114" y="438598"/>
                  <a:pt x="3898114" y="438598"/>
                </a:cubicBezTo>
                <a:cubicBezTo>
                  <a:pt x="3898114" y="438598"/>
                  <a:pt x="3835453" y="395785"/>
                  <a:pt x="3786705" y="428603"/>
                </a:cubicBezTo>
                <a:cubicBezTo>
                  <a:pt x="3737954" y="461425"/>
                  <a:pt x="3723332" y="524240"/>
                  <a:pt x="3723332" y="524240"/>
                </a:cubicBezTo>
                <a:cubicBezTo>
                  <a:pt x="3723332" y="524240"/>
                  <a:pt x="3669589" y="473999"/>
                  <a:pt x="3620663" y="478067"/>
                </a:cubicBezTo>
                <a:cubicBezTo>
                  <a:pt x="3589521" y="480658"/>
                  <a:pt x="3561755" y="504566"/>
                  <a:pt x="3544615" y="522090"/>
                </a:cubicBezTo>
                <a:cubicBezTo>
                  <a:pt x="3527488" y="504562"/>
                  <a:pt x="3499620" y="480662"/>
                  <a:pt x="3468442" y="478067"/>
                </a:cubicBezTo>
                <a:cubicBezTo>
                  <a:pt x="3419520" y="473999"/>
                  <a:pt x="3365777" y="524240"/>
                  <a:pt x="3365777" y="524240"/>
                </a:cubicBezTo>
                <a:cubicBezTo>
                  <a:pt x="3365777" y="524240"/>
                  <a:pt x="3351151" y="461425"/>
                  <a:pt x="3302404" y="428603"/>
                </a:cubicBezTo>
                <a:cubicBezTo>
                  <a:pt x="3253652" y="395785"/>
                  <a:pt x="3190991" y="438598"/>
                  <a:pt x="3190991" y="438598"/>
                </a:cubicBezTo>
                <a:cubicBezTo>
                  <a:pt x="3190991" y="438598"/>
                  <a:pt x="3197869" y="395222"/>
                  <a:pt x="3157529" y="373953"/>
                </a:cubicBezTo>
                <a:cubicBezTo>
                  <a:pt x="3117190" y="352685"/>
                  <a:pt x="3078441" y="384580"/>
                  <a:pt x="3078441" y="384580"/>
                </a:cubicBezTo>
                <a:cubicBezTo>
                  <a:pt x="3078441" y="384580"/>
                  <a:pt x="3120477" y="286044"/>
                  <a:pt x="3041935" y="246567"/>
                </a:cubicBezTo>
                <a:cubicBezTo>
                  <a:pt x="2963394" y="207086"/>
                  <a:pt x="2911132" y="312725"/>
                  <a:pt x="2911132" y="312725"/>
                </a:cubicBezTo>
                <a:cubicBezTo>
                  <a:pt x="2911132" y="312725"/>
                  <a:pt x="2903518" y="274989"/>
                  <a:pt x="2868546" y="255675"/>
                </a:cubicBezTo>
                <a:cubicBezTo>
                  <a:pt x="2833574" y="236358"/>
                  <a:pt x="2796805" y="251627"/>
                  <a:pt x="2796805" y="251627"/>
                </a:cubicBezTo>
                <a:cubicBezTo>
                  <a:pt x="2796809" y="251627"/>
                  <a:pt x="2769084" y="96855"/>
                  <a:pt x="2644329" y="124617"/>
                </a:cubicBezTo>
                <a:cubicBezTo>
                  <a:pt x="2519573" y="152375"/>
                  <a:pt x="2547368" y="284895"/>
                  <a:pt x="2547368" y="284895"/>
                </a:cubicBezTo>
                <a:cubicBezTo>
                  <a:pt x="2547368" y="284895"/>
                  <a:pt x="2514323" y="272135"/>
                  <a:pt x="2480825" y="284389"/>
                </a:cubicBezTo>
                <a:cubicBezTo>
                  <a:pt x="2447331" y="296646"/>
                  <a:pt x="2431774" y="336257"/>
                  <a:pt x="2431774" y="336257"/>
                </a:cubicBezTo>
                <a:cubicBezTo>
                  <a:pt x="2431774" y="336257"/>
                  <a:pt x="2435793" y="272597"/>
                  <a:pt x="2363077" y="238471"/>
                </a:cubicBezTo>
                <a:cubicBezTo>
                  <a:pt x="2290361" y="204341"/>
                  <a:pt x="2249766" y="264148"/>
                  <a:pt x="2249766" y="264148"/>
                </a:cubicBezTo>
                <a:cubicBezTo>
                  <a:pt x="2249766" y="264148"/>
                  <a:pt x="2240791" y="225464"/>
                  <a:pt x="2196152" y="219493"/>
                </a:cubicBezTo>
                <a:cubicBezTo>
                  <a:pt x="2151510" y="213522"/>
                  <a:pt x="2131382" y="252510"/>
                  <a:pt x="2131382" y="252510"/>
                </a:cubicBezTo>
                <a:cubicBezTo>
                  <a:pt x="2131382" y="252514"/>
                  <a:pt x="2131075" y="224132"/>
                  <a:pt x="2110595" y="211522"/>
                </a:cubicBezTo>
                <a:cubicBezTo>
                  <a:pt x="2090120" y="198917"/>
                  <a:pt x="2071179" y="208867"/>
                  <a:pt x="2071179" y="208867"/>
                </a:cubicBezTo>
                <a:cubicBezTo>
                  <a:pt x="2071179" y="208867"/>
                  <a:pt x="2082598" y="153189"/>
                  <a:pt x="2037842" y="124868"/>
                </a:cubicBezTo>
                <a:cubicBezTo>
                  <a:pt x="1993086" y="96548"/>
                  <a:pt x="1947472" y="124362"/>
                  <a:pt x="1947472" y="124362"/>
                </a:cubicBezTo>
                <a:cubicBezTo>
                  <a:pt x="1947472" y="124362"/>
                  <a:pt x="1964284" y="63341"/>
                  <a:pt x="1894494" y="39226"/>
                </a:cubicBezTo>
                <a:cubicBezTo>
                  <a:pt x="1824705" y="15111"/>
                  <a:pt x="1798165" y="73380"/>
                  <a:pt x="1798165" y="73380"/>
                </a:cubicBezTo>
                <a:cubicBezTo>
                  <a:pt x="1798165" y="73380"/>
                  <a:pt x="1741439" y="8554"/>
                  <a:pt x="1679911" y="38339"/>
                </a:cubicBezTo>
                <a:cubicBezTo>
                  <a:pt x="1618380" y="68126"/>
                  <a:pt x="1633520" y="133596"/>
                  <a:pt x="1633520" y="133596"/>
                </a:cubicBezTo>
                <a:cubicBezTo>
                  <a:pt x="1633520" y="133596"/>
                  <a:pt x="1618153" y="108563"/>
                  <a:pt x="1564317" y="115885"/>
                </a:cubicBezTo>
                <a:cubicBezTo>
                  <a:pt x="1510477" y="123212"/>
                  <a:pt x="1495240" y="154598"/>
                  <a:pt x="1495240" y="154598"/>
                </a:cubicBezTo>
                <a:cubicBezTo>
                  <a:pt x="1495240" y="154598"/>
                  <a:pt x="1458459" y="71712"/>
                  <a:pt x="1365194" y="96912"/>
                </a:cubicBezTo>
                <a:cubicBezTo>
                  <a:pt x="1271933" y="122108"/>
                  <a:pt x="1289146" y="229107"/>
                  <a:pt x="1289146" y="229107"/>
                </a:cubicBezTo>
                <a:cubicBezTo>
                  <a:pt x="1289146" y="229107"/>
                  <a:pt x="1222267" y="192363"/>
                  <a:pt x="1155428" y="213927"/>
                </a:cubicBezTo>
                <a:cubicBezTo>
                  <a:pt x="1088589" y="235491"/>
                  <a:pt x="1041481" y="320445"/>
                  <a:pt x="1041481" y="320445"/>
                </a:cubicBezTo>
                <a:cubicBezTo>
                  <a:pt x="1041481" y="320445"/>
                  <a:pt x="1041336" y="263642"/>
                  <a:pt x="1013092" y="219242"/>
                </a:cubicBezTo>
                <a:cubicBezTo>
                  <a:pt x="984848" y="174838"/>
                  <a:pt x="928551" y="142834"/>
                  <a:pt x="928551" y="142834"/>
                </a:cubicBezTo>
                <a:cubicBezTo>
                  <a:pt x="928551" y="142834"/>
                  <a:pt x="952512" y="51585"/>
                  <a:pt x="860109" y="10509"/>
                </a:cubicBezTo>
                <a:cubicBezTo>
                  <a:pt x="842783" y="2809"/>
                  <a:pt x="826757" y="-174"/>
                  <a:pt x="812070" y="8"/>
                </a:cubicBezTo>
                <a:close/>
              </a:path>
            </a:pathLst>
          </a:custGeom>
          <a:solidFill>
            <a:schemeClr val="accent1"/>
          </a:soli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 name="Google Shape;134;p2"/>
          <p:cNvSpPr/>
          <p:nvPr/>
        </p:nvSpPr>
        <p:spPr>
          <a:xfrm>
            <a:off x="-23255" y="5685267"/>
            <a:ext cx="12178498" cy="1172039"/>
          </a:xfrm>
          <a:custGeom>
            <a:rect b="b" l="l" r="r" t="t"/>
            <a:pathLst>
              <a:path extrusionOk="0" h="750105" w="7794239">
                <a:moveTo>
                  <a:pt x="6666918" y="218"/>
                </a:moveTo>
                <a:cubicBezTo>
                  <a:pt x="6685337" y="-782"/>
                  <a:pt x="6706063" y="1574"/>
                  <a:pt x="6729138" y="8910"/>
                </a:cubicBezTo>
                <a:cubicBezTo>
                  <a:pt x="6852322" y="48015"/>
                  <a:pt x="6821718" y="157124"/>
                  <a:pt x="6821718" y="157124"/>
                </a:cubicBezTo>
                <a:cubicBezTo>
                  <a:pt x="6821718" y="157124"/>
                  <a:pt x="6845926" y="142049"/>
                  <a:pt x="6873089" y="151043"/>
                </a:cubicBezTo>
                <a:cubicBezTo>
                  <a:pt x="6900252" y="160038"/>
                  <a:pt x="6910534" y="186047"/>
                  <a:pt x="6910534" y="186047"/>
                </a:cubicBezTo>
                <a:cubicBezTo>
                  <a:pt x="6910534" y="186047"/>
                  <a:pt x="6982834" y="88322"/>
                  <a:pt x="7084320" y="128325"/>
                </a:cubicBezTo>
                <a:cubicBezTo>
                  <a:pt x="7185807" y="168329"/>
                  <a:pt x="7179937" y="282749"/>
                  <a:pt x="7179937" y="282749"/>
                </a:cubicBezTo>
                <a:cubicBezTo>
                  <a:pt x="7179937" y="282749"/>
                  <a:pt x="7214548" y="284138"/>
                  <a:pt x="7244019" y="312916"/>
                </a:cubicBezTo>
                <a:cubicBezTo>
                  <a:pt x="7273489" y="341690"/>
                  <a:pt x="7280250" y="377216"/>
                  <a:pt x="7280250" y="377216"/>
                </a:cubicBezTo>
                <a:cubicBezTo>
                  <a:pt x="7280250" y="377216"/>
                  <a:pt x="7348096" y="341544"/>
                  <a:pt x="7394973" y="407379"/>
                </a:cubicBezTo>
                <a:cubicBezTo>
                  <a:pt x="7441850" y="473214"/>
                  <a:pt x="7386229" y="533854"/>
                  <a:pt x="7386229" y="533854"/>
                </a:cubicBezTo>
                <a:cubicBezTo>
                  <a:pt x="7386229" y="533854"/>
                  <a:pt x="7395257" y="538226"/>
                  <a:pt x="7400276" y="544541"/>
                </a:cubicBezTo>
                <a:cubicBezTo>
                  <a:pt x="7405296" y="550856"/>
                  <a:pt x="7406308" y="559196"/>
                  <a:pt x="7406308" y="559196"/>
                </a:cubicBezTo>
                <a:cubicBezTo>
                  <a:pt x="7406308" y="559196"/>
                  <a:pt x="7422460" y="523005"/>
                  <a:pt x="7458084" y="500214"/>
                </a:cubicBezTo>
                <a:cubicBezTo>
                  <a:pt x="7493667" y="477464"/>
                  <a:pt x="7530262" y="489203"/>
                  <a:pt x="7530262" y="489203"/>
                </a:cubicBezTo>
                <a:cubicBezTo>
                  <a:pt x="7530262" y="489203"/>
                  <a:pt x="7527266" y="386681"/>
                  <a:pt x="7632437" y="355368"/>
                </a:cubicBezTo>
                <a:cubicBezTo>
                  <a:pt x="7737607" y="324052"/>
                  <a:pt x="7794240" y="418799"/>
                  <a:pt x="7794240" y="418799"/>
                </a:cubicBezTo>
                <a:lnTo>
                  <a:pt x="7786832" y="749377"/>
                </a:lnTo>
                <a:lnTo>
                  <a:pt x="4261684" y="750105"/>
                </a:lnTo>
                <a:lnTo>
                  <a:pt x="4261684" y="749377"/>
                </a:lnTo>
                <a:lnTo>
                  <a:pt x="3532540" y="749498"/>
                </a:lnTo>
                <a:lnTo>
                  <a:pt x="2159132" y="749862"/>
                </a:lnTo>
                <a:lnTo>
                  <a:pt x="785721" y="749498"/>
                </a:lnTo>
                <a:lnTo>
                  <a:pt x="7394" y="749377"/>
                </a:lnTo>
                <a:lnTo>
                  <a:pt x="0" y="418799"/>
                </a:lnTo>
                <a:cubicBezTo>
                  <a:pt x="0" y="418799"/>
                  <a:pt x="56643" y="324052"/>
                  <a:pt x="161802" y="355368"/>
                </a:cubicBezTo>
                <a:cubicBezTo>
                  <a:pt x="266961" y="386681"/>
                  <a:pt x="263958" y="489203"/>
                  <a:pt x="263961" y="489203"/>
                </a:cubicBezTo>
                <a:cubicBezTo>
                  <a:pt x="263961" y="489203"/>
                  <a:pt x="300581" y="477464"/>
                  <a:pt x="336174" y="500214"/>
                </a:cubicBezTo>
                <a:cubicBezTo>
                  <a:pt x="371767" y="523005"/>
                  <a:pt x="387929" y="559196"/>
                  <a:pt x="387931" y="559196"/>
                </a:cubicBezTo>
                <a:cubicBezTo>
                  <a:pt x="387931" y="559196"/>
                  <a:pt x="389077" y="550856"/>
                  <a:pt x="394093" y="544541"/>
                </a:cubicBezTo>
                <a:cubicBezTo>
                  <a:pt x="399108" y="538226"/>
                  <a:pt x="408011" y="533895"/>
                  <a:pt x="408018" y="533854"/>
                </a:cubicBezTo>
                <a:cubicBezTo>
                  <a:pt x="408018" y="533854"/>
                  <a:pt x="352522" y="473214"/>
                  <a:pt x="399392" y="407379"/>
                </a:cubicBezTo>
                <a:cubicBezTo>
                  <a:pt x="446261" y="341544"/>
                  <a:pt x="514124" y="377212"/>
                  <a:pt x="514120" y="377216"/>
                </a:cubicBezTo>
                <a:cubicBezTo>
                  <a:pt x="514120" y="377216"/>
                  <a:pt x="520763" y="341690"/>
                  <a:pt x="550225" y="312916"/>
                </a:cubicBezTo>
                <a:cubicBezTo>
                  <a:pt x="579688" y="284138"/>
                  <a:pt x="614433" y="282749"/>
                  <a:pt x="614429" y="282749"/>
                </a:cubicBezTo>
                <a:cubicBezTo>
                  <a:pt x="614429" y="282749"/>
                  <a:pt x="608445" y="168329"/>
                  <a:pt x="709936" y="128325"/>
                </a:cubicBezTo>
                <a:cubicBezTo>
                  <a:pt x="811422" y="88322"/>
                  <a:pt x="883811" y="186047"/>
                  <a:pt x="883811" y="186047"/>
                </a:cubicBezTo>
                <a:cubicBezTo>
                  <a:pt x="883811" y="186047"/>
                  <a:pt x="893988" y="160038"/>
                  <a:pt x="921151" y="151043"/>
                </a:cubicBezTo>
                <a:cubicBezTo>
                  <a:pt x="948318" y="142044"/>
                  <a:pt x="972663" y="157124"/>
                  <a:pt x="972663" y="157124"/>
                </a:cubicBezTo>
                <a:cubicBezTo>
                  <a:pt x="972663" y="157124"/>
                  <a:pt x="942039" y="48019"/>
                  <a:pt x="1065207" y="8910"/>
                </a:cubicBezTo>
                <a:cubicBezTo>
                  <a:pt x="1088302" y="1574"/>
                  <a:pt x="1109020" y="-782"/>
                  <a:pt x="1127439" y="218"/>
                </a:cubicBezTo>
                <a:cubicBezTo>
                  <a:pt x="1207244" y="4558"/>
                  <a:pt x="1243892" y="72093"/>
                  <a:pt x="1243896" y="72093"/>
                </a:cubicBezTo>
                <a:cubicBezTo>
                  <a:pt x="1243896" y="72093"/>
                  <a:pt x="1295020" y="12375"/>
                  <a:pt x="1368728" y="39198"/>
                </a:cubicBezTo>
                <a:cubicBezTo>
                  <a:pt x="1442436" y="66016"/>
                  <a:pt x="1442047" y="146202"/>
                  <a:pt x="1442047" y="146202"/>
                </a:cubicBezTo>
                <a:cubicBezTo>
                  <a:pt x="1442047" y="146202"/>
                  <a:pt x="1489091" y="124326"/>
                  <a:pt x="1536446" y="154395"/>
                </a:cubicBezTo>
                <a:cubicBezTo>
                  <a:pt x="1583801" y="184461"/>
                  <a:pt x="1589189" y="252461"/>
                  <a:pt x="1589189" y="252461"/>
                </a:cubicBezTo>
                <a:cubicBezTo>
                  <a:pt x="1589189" y="252461"/>
                  <a:pt x="1614060" y="253595"/>
                  <a:pt x="1631702" y="267480"/>
                </a:cubicBezTo>
                <a:cubicBezTo>
                  <a:pt x="1649344" y="281365"/>
                  <a:pt x="1659679" y="307945"/>
                  <a:pt x="1659675" y="307949"/>
                </a:cubicBezTo>
                <a:cubicBezTo>
                  <a:pt x="1659675" y="307949"/>
                  <a:pt x="1679506" y="269475"/>
                  <a:pt x="1731274" y="273936"/>
                </a:cubicBezTo>
                <a:cubicBezTo>
                  <a:pt x="1783037" y="278398"/>
                  <a:pt x="1802132" y="324084"/>
                  <a:pt x="1802132" y="324084"/>
                </a:cubicBezTo>
                <a:cubicBezTo>
                  <a:pt x="1802132" y="324084"/>
                  <a:pt x="1877079" y="243620"/>
                  <a:pt x="1970093" y="319368"/>
                </a:cubicBezTo>
                <a:cubicBezTo>
                  <a:pt x="2021480" y="361214"/>
                  <a:pt x="2023115" y="409994"/>
                  <a:pt x="2014582" y="445727"/>
                </a:cubicBezTo>
                <a:cubicBezTo>
                  <a:pt x="2014590" y="445767"/>
                  <a:pt x="2014570" y="445808"/>
                  <a:pt x="2014582" y="445848"/>
                </a:cubicBezTo>
                <a:cubicBezTo>
                  <a:pt x="2007655" y="474752"/>
                  <a:pt x="1994244" y="495276"/>
                  <a:pt x="1994248" y="495276"/>
                </a:cubicBezTo>
                <a:cubicBezTo>
                  <a:pt x="1994248" y="495276"/>
                  <a:pt x="2005793" y="489123"/>
                  <a:pt x="2022468" y="484346"/>
                </a:cubicBezTo>
                <a:cubicBezTo>
                  <a:pt x="2033697" y="481107"/>
                  <a:pt x="2046627" y="478557"/>
                  <a:pt x="2062026" y="478881"/>
                </a:cubicBezTo>
                <a:cubicBezTo>
                  <a:pt x="2074781" y="479164"/>
                  <a:pt x="2088537" y="481472"/>
                  <a:pt x="2102446" y="487058"/>
                </a:cubicBezTo>
                <a:cubicBezTo>
                  <a:pt x="2132002" y="499000"/>
                  <a:pt x="2149113" y="521508"/>
                  <a:pt x="2159132" y="540453"/>
                </a:cubicBezTo>
                <a:cubicBezTo>
                  <a:pt x="2169151" y="521508"/>
                  <a:pt x="2186255" y="499000"/>
                  <a:pt x="2215818" y="487058"/>
                </a:cubicBezTo>
                <a:cubicBezTo>
                  <a:pt x="2229724" y="481472"/>
                  <a:pt x="2243479" y="479164"/>
                  <a:pt x="2256239" y="478881"/>
                </a:cubicBezTo>
                <a:cubicBezTo>
                  <a:pt x="2271589" y="478557"/>
                  <a:pt x="2284576" y="481148"/>
                  <a:pt x="2295793" y="484346"/>
                </a:cubicBezTo>
                <a:cubicBezTo>
                  <a:pt x="2312528" y="489123"/>
                  <a:pt x="2324134" y="495276"/>
                  <a:pt x="2324138" y="495276"/>
                </a:cubicBezTo>
                <a:cubicBezTo>
                  <a:pt x="2324138" y="495276"/>
                  <a:pt x="2310601" y="474752"/>
                  <a:pt x="2303679" y="445848"/>
                </a:cubicBezTo>
                <a:cubicBezTo>
                  <a:pt x="2303691" y="445808"/>
                  <a:pt x="2303671" y="445767"/>
                  <a:pt x="2303679" y="445727"/>
                </a:cubicBezTo>
                <a:cubicBezTo>
                  <a:pt x="2295145" y="409994"/>
                  <a:pt x="2296777" y="361214"/>
                  <a:pt x="2348168" y="319368"/>
                </a:cubicBezTo>
                <a:cubicBezTo>
                  <a:pt x="2441186" y="243620"/>
                  <a:pt x="2516254" y="324084"/>
                  <a:pt x="2516254" y="324084"/>
                </a:cubicBezTo>
                <a:cubicBezTo>
                  <a:pt x="2516254" y="324084"/>
                  <a:pt x="2535349" y="278393"/>
                  <a:pt x="2587112" y="273936"/>
                </a:cubicBezTo>
                <a:cubicBezTo>
                  <a:pt x="2638880" y="269475"/>
                  <a:pt x="2658586" y="307949"/>
                  <a:pt x="2658586" y="307949"/>
                </a:cubicBezTo>
                <a:cubicBezTo>
                  <a:pt x="2658586" y="307949"/>
                  <a:pt x="2668921" y="281365"/>
                  <a:pt x="2686559" y="267480"/>
                </a:cubicBezTo>
                <a:cubicBezTo>
                  <a:pt x="2704200" y="253595"/>
                  <a:pt x="2729076" y="252461"/>
                  <a:pt x="2729076" y="252461"/>
                </a:cubicBezTo>
                <a:cubicBezTo>
                  <a:pt x="2729076" y="252461"/>
                  <a:pt x="2734581" y="184461"/>
                  <a:pt x="2781940" y="154395"/>
                </a:cubicBezTo>
                <a:cubicBezTo>
                  <a:pt x="2829295" y="124326"/>
                  <a:pt x="2876335" y="146202"/>
                  <a:pt x="2876335" y="146202"/>
                </a:cubicBezTo>
                <a:cubicBezTo>
                  <a:pt x="2876335" y="146202"/>
                  <a:pt x="2875828" y="66016"/>
                  <a:pt x="2949533" y="39198"/>
                </a:cubicBezTo>
                <a:cubicBezTo>
                  <a:pt x="3023241" y="12375"/>
                  <a:pt x="3074490" y="72093"/>
                  <a:pt x="3074490" y="72093"/>
                </a:cubicBezTo>
                <a:cubicBezTo>
                  <a:pt x="3074490" y="72093"/>
                  <a:pt x="3111142" y="4558"/>
                  <a:pt x="3190943" y="218"/>
                </a:cubicBezTo>
                <a:cubicBezTo>
                  <a:pt x="3209362" y="-782"/>
                  <a:pt x="3230080" y="1574"/>
                  <a:pt x="3253175" y="8910"/>
                </a:cubicBezTo>
                <a:cubicBezTo>
                  <a:pt x="3376347" y="48015"/>
                  <a:pt x="3345597" y="157124"/>
                  <a:pt x="3345597" y="157124"/>
                </a:cubicBezTo>
                <a:cubicBezTo>
                  <a:pt x="3345597" y="157124"/>
                  <a:pt x="3369947" y="142049"/>
                  <a:pt x="3397110" y="151043"/>
                </a:cubicBezTo>
                <a:cubicBezTo>
                  <a:pt x="3424273" y="160038"/>
                  <a:pt x="3434450" y="186047"/>
                  <a:pt x="3434450" y="186047"/>
                </a:cubicBezTo>
                <a:cubicBezTo>
                  <a:pt x="3434450" y="186047"/>
                  <a:pt x="3506838" y="88322"/>
                  <a:pt x="3608329" y="128325"/>
                </a:cubicBezTo>
                <a:cubicBezTo>
                  <a:pt x="3709815" y="168329"/>
                  <a:pt x="3703953" y="282749"/>
                  <a:pt x="3703953" y="282749"/>
                </a:cubicBezTo>
                <a:cubicBezTo>
                  <a:pt x="3703953" y="282749"/>
                  <a:pt x="3738573" y="284138"/>
                  <a:pt x="3768035" y="312916"/>
                </a:cubicBezTo>
                <a:cubicBezTo>
                  <a:pt x="3797498" y="341690"/>
                  <a:pt x="3804266" y="377216"/>
                  <a:pt x="3804266" y="377216"/>
                </a:cubicBezTo>
                <a:cubicBezTo>
                  <a:pt x="3804266" y="377216"/>
                  <a:pt x="3872125" y="341544"/>
                  <a:pt x="3918994" y="407379"/>
                </a:cubicBezTo>
                <a:cubicBezTo>
                  <a:pt x="3965863" y="473214"/>
                  <a:pt x="3910242" y="533854"/>
                  <a:pt x="3910242" y="533854"/>
                </a:cubicBezTo>
                <a:cubicBezTo>
                  <a:pt x="3910242" y="533854"/>
                  <a:pt x="3919273" y="538226"/>
                  <a:pt x="3924293" y="544541"/>
                </a:cubicBezTo>
                <a:cubicBezTo>
                  <a:pt x="3929309" y="550856"/>
                  <a:pt x="3930329" y="559196"/>
                  <a:pt x="3930329" y="559196"/>
                </a:cubicBezTo>
                <a:cubicBezTo>
                  <a:pt x="3930329" y="559196"/>
                  <a:pt x="3946493" y="523005"/>
                  <a:pt x="3982088" y="500214"/>
                </a:cubicBezTo>
                <a:cubicBezTo>
                  <a:pt x="4017679" y="477464"/>
                  <a:pt x="4054303" y="489203"/>
                  <a:pt x="4054303" y="489203"/>
                </a:cubicBezTo>
                <a:cubicBezTo>
                  <a:pt x="4054299" y="489203"/>
                  <a:pt x="4051299" y="386681"/>
                  <a:pt x="4156473" y="355368"/>
                </a:cubicBezTo>
                <a:cubicBezTo>
                  <a:pt x="4200031" y="342398"/>
                  <a:pt x="4234359" y="350575"/>
                  <a:pt x="4260105" y="364428"/>
                </a:cubicBezTo>
                <a:cubicBezTo>
                  <a:pt x="4266542" y="321749"/>
                  <a:pt x="4287956" y="258910"/>
                  <a:pt x="4359042" y="240296"/>
                </a:cubicBezTo>
                <a:cubicBezTo>
                  <a:pt x="4469596" y="211356"/>
                  <a:pt x="4509753" y="309564"/>
                  <a:pt x="4509753" y="309564"/>
                </a:cubicBezTo>
                <a:cubicBezTo>
                  <a:pt x="4509753" y="309564"/>
                  <a:pt x="4586344" y="245178"/>
                  <a:pt x="4654433" y="298391"/>
                </a:cubicBezTo>
                <a:cubicBezTo>
                  <a:pt x="4722523" y="351600"/>
                  <a:pt x="4690178" y="431842"/>
                  <a:pt x="4690178" y="431842"/>
                </a:cubicBezTo>
                <a:cubicBezTo>
                  <a:pt x="4690178" y="431842"/>
                  <a:pt x="4733008" y="422381"/>
                  <a:pt x="4766324" y="454187"/>
                </a:cubicBezTo>
                <a:cubicBezTo>
                  <a:pt x="4799680" y="485965"/>
                  <a:pt x="4791705" y="521467"/>
                  <a:pt x="4791705" y="521467"/>
                </a:cubicBezTo>
                <a:cubicBezTo>
                  <a:pt x="4791705" y="521467"/>
                  <a:pt x="4852872" y="449411"/>
                  <a:pt x="4928249" y="480379"/>
                </a:cubicBezTo>
                <a:cubicBezTo>
                  <a:pt x="5003625" y="511306"/>
                  <a:pt x="4997876" y="606356"/>
                  <a:pt x="4997876" y="606356"/>
                </a:cubicBezTo>
                <a:cubicBezTo>
                  <a:pt x="4997876" y="606356"/>
                  <a:pt x="5021436" y="595467"/>
                  <a:pt x="5042243" y="597572"/>
                </a:cubicBezTo>
                <a:cubicBezTo>
                  <a:pt x="5063051" y="599636"/>
                  <a:pt x="5077624" y="615545"/>
                  <a:pt x="5077624" y="615545"/>
                </a:cubicBezTo>
                <a:cubicBezTo>
                  <a:pt x="5077624" y="615545"/>
                  <a:pt x="5083535" y="570611"/>
                  <a:pt x="5127659" y="544420"/>
                </a:cubicBezTo>
                <a:cubicBezTo>
                  <a:pt x="5171743" y="518269"/>
                  <a:pt x="5217244" y="527418"/>
                  <a:pt x="5217244" y="527418"/>
                </a:cubicBezTo>
                <a:cubicBezTo>
                  <a:pt x="5217244" y="527418"/>
                  <a:pt x="5198987" y="362226"/>
                  <a:pt x="5347351" y="350899"/>
                </a:cubicBezTo>
                <a:cubicBezTo>
                  <a:pt x="5495714" y="339573"/>
                  <a:pt x="5499681" y="494264"/>
                  <a:pt x="5499681" y="494264"/>
                </a:cubicBezTo>
                <a:cubicBezTo>
                  <a:pt x="5499681" y="494264"/>
                  <a:pt x="5546842" y="477059"/>
                  <a:pt x="5584692" y="504100"/>
                </a:cubicBezTo>
                <a:cubicBezTo>
                  <a:pt x="5622583" y="531101"/>
                  <a:pt x="5622907" y="571097"/>
                  <a:pt x="5622907" y="571097"/>
                </a:cubicBezTo>
                <a:cubicBezTo>
                  <a:pt x="5622907" y="571097"/>
                  <a:pt x="5636185" y="509525"/>
                  <a:pt x="5691806" y="487058"/>
                </a:cubicBezTo>
                <a:cubicBezTo>
                  <a:pt x="5747427" y="464631"/>
                  <a:pt x="5800134" y="495276"/>
                  <a:pt x="5800134" y="495276"/>
                </a:cubicBezTo>
                <a:cubicBezTo>
                  <a:pt x="5800134" y="495276"/>
                  <a:pt x="5731113" y="395117"/>
                  <a:pt x="5824139" y="319368"/>
                </a:cubicBezTo>
                <a:cubicBezTo>
                  <a:pt x="5917165" y="243620"/>
                  <a:pt x="5992217" y="324084"/>
                  <a:pt x="5992217" y="324084"/>
                </a:cubicBezTo>
                <a:cubicBezTo>
                  <a:pt x="5992217" y="324084"/>
                  <a:pt x="6011324" y="278393"/>
                  <a:pt x="6063100" y="273936"/>
                </a:cubicBezTo>
                <a:cubicBezTo>
                  <a:pt x="6114835" y="269475"/>
                  <a:pt x="6134549" y="307949"/>
                  <a:pt x="6134549" y="307949"/>
                </a:cubicBezTo>
                <a:cubicBezTo>
                  <a:pt x="6134549" y="307949"/>
                  <a:pt x="6144912" y="281365"/>
                  <a:pt x="6162521" y="267480"/>
                </a:cubicBezTo>
                <a:cubicBezTo>
                  <a:pt x="6180172" y="253595"/>
                  <a:pt x="6205067" y="252461"/>
                  <a:pt x="6205067" y="252461"/>
                </a:cubicBezTo>
                <a:cubicBezTo>
                  <a:pt x="6205067" y="252461"/>
                  <a:pt x="6210573" y="184461"/>
                  <a:pt x="6257936" y="154395"/>
                </a:cubicBezTo>
                <a:cubicBezTo>
                  <a:pt x="6305258" y="124326"/>
                  <a:pt x="6352298" y="146202"/>
                  <a:pt x="6352298" y="146202"/>
                </a:cubicBezTo>
                <a:cubicBezTo>
                  <a:pt x="6352298" y="146202"/>
                  <a:pt x="6351812" y="66016"/>
                  <a:pt x="6425528" y="39198"/>
                </a:cubicBezTo>
                <a:cubicBezTo>
                  <a:pt x="6499204" y="12375"/>
                  <a:pt x="6550454" y="72093"/>
                  <a:pt x="6550454" y="72093"/>
                </a:cubicBezTo>
                <a:cubicBezTo>
                  <a:pt x="6550454" y="72093"/>
                  <a:pt x="6587129" y="4558"/>
                  <a:pt x="6666918" y="218"/>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5" name="Google Shape;135;p2"/>
          <p:cNvSpPr/>
          <p:nvPr/>
        </p:nvSpPr>
        <p:spPr>
          <a:xfrm>
            <a:off x="-13730" y="5690030"/>
            <a:ext cx="12178498" cy="1172039"/>
          </a:xfrm>
          <a:custGeom>
            <a:rect b="b" l="l" r="r" t="t"/>
            <a:pathLst>
              <a:path extrusionOk="0" h="750105" w="7794239">
                <a:moveTo>
                  <a:pt x="6666918" y="218"/>
                </a:moveTo>
                <a:cubicBezTo>
                  <a:pt x="6685337" y="-782"/>
                  <a:pt x="6706063" y="1574"/>
                  <a:pt x="6729138" y="8910"/>
                </a:cubicBezTo>
                <a:cubicBezTo>
                  <a:pt x="6852322" y="48015"/>
                  <a:pt x="6821718" y="157124"/>
                  <a:pt x="6821718" y="157124"/>
                </a:cubicBezTo>
                <a:cubicBezTo>
                  <a:pt x="6821718" y="157124"/>
                  <a:pt x="6845926" y="142049"/>
                  <a:pt x="6873089" y="151043"/>
                </a:cubicBezTo>
                <a:cubicBezTo>
                  <a:pt x="6900252" y="160038"/>
                  <a:pt x="6910534" y="186047"/>
                  <a:pt x="6910534" y="186047"/>
                </a:cubicBezTo>
                <a:cubicBezTo>
                  <a:pt x="6910534" y="186047"/>
                  <a:pt x="6982834" y="88322"/>
                  <a:pt x="7084320" y="128325"/>
                </a:cubicBezTo>
                <a:cubicBezTo>
                  <a:pt x="7185807" y="168329"/>
                  <a:pt x="7179937" y="282749"/>
                  <a:pt x="7179937" y="282749"/>
                </a:cubicBezTo>
                <a:cubicBezTo>
                  <a:pt x="7179937" y="282749"/>
                  <a:pt x="7214548" y="284138"/>
                  <a:pt x="7244019" y="312916"/>
                </a:cubicBezTo>
                <a:cubicBezTo>
                  <a:pt x="7273489" y="341690"/>
                  <a:pt x="7280250" y="377216"/>
                  <a:pt x="7280250" y="377216"/>
                </a:cubicBezTo>
                <a:cubicBezTo>
                  <a:pt x="7280250" y="377216"/>
                  <a:pt x="7348096" y="341544"/>
                  <a:pt x="7394973" y="407379"/>
                </a:cubicBezTo>
                <a:cubicBezTo>
                  <a:pt x="7441850" y="473214"/>
                  <a:pt x="7386229" y="533854"/>
                  <a:pt x="7386229" y="533854"/>
                </a:cubicBezTo>
                <a:cubicBezTo>
                  <a:pt x="7386229" y="533854"/>
                  <a:pt x="7395257" y="538226"/>
                  <a:pt x="7400276" y="544541"/>
                </a:cubicBezTo>
                <a:cubicBezTo>
                  <a:pt x="7405296" y="550856"/>
                  <a:pt x="7406308" y="559196"/>
                  <a:pt x="7406308" y="559196"/>
                </a:cubicBezTo>
                <a:cubicBezTo>
                  <a:pt x="7406308" y="559196"/>
                  <a:pt x="7422460" y="523005"/>
                  <a:pt x="7458084" y="500214"/>
                </a:cubicBezTo>
                <a:cubicBezTo>
                  <a:pt x="7493667" y="477464"/>
                  <a:pt x="7530262" y="489203"/>
                  <a:pt x="7530262" y="489203"/>
                </a:cubicBezTo>
                <a:cubicBezTo>
                  <a:pt x="7530262" y="489203"/>
                  <a:pt x="7527266" y="386681"/>
                  <a:pt x="7632437" y="355368"/>
                </a:cubicBezTo>
                <a:cubicBezTo>
                  <a:pt x="7737607" y="324052"/>
                  <a:pt x="7794240" y="418799"/>
                  <a:pt x="7794240" y="418799"/>
                </a:cubicBezTo>
                <a:lnTo>
                  <a:pt x="7786832" y="749377"/>
                </a:lnTo>
                <a:lnTo>
                  <a:pt x="4261684" y="750105"/>
                </a:lnTo>
                <a:lnTo>
                  <a:pt x="4261684" y="749377"/>
                </a:lnTo>
                <a:lnTo>
                  <a:pt x="3532540" y="749498"/>
                </a:lnTo>
                <a:lnTo>
                  <a:pt x="2159132" y="749862"/>
                </a:lnTo>
                <a:lnTo>
                  <a:pt x="785721" y="749498"/>
                </a:lnTo>
                <a:lnTo>
                  <a:pt x="7394" y="749377"/>
                </a:lnTo>
                <a:lnTo>
                  <a:pt x="0" y="418799"/>
                </a:lnTo>
                <a:cubicBezTo>
                  <a:pt x="0" y="418799"/>
                  <a:pt x="56643" y="324052"/>
                  <a:pt x="161802" y="355368"/>
                </a:cubicBezTo>
                <a:cubicBezTo>
                  <a:pt x="266961" y="386681"/>
                  <a:pt x="263958" y="489203"/>
                  <a:pt x="263961" y="489203"/>
                </a:cubicBezTo>
                <a:cubicBezTo>
                  <a:pt x="263961" y="489203"/>
                  <a:pt x="300581" y="477464"/>
                  <a:pt x="336174" y="500214"/>
                </a:cubicBezTo>
                <a:cubicBezTo>
                  <a:pt x="371767" y="523005"/>
                  <a:pt x="387929" y="559196"/>
                  <a:pt x="387931" y="559196"/>
                </a:cubicBezTo>
                <a:cubicBezTo>
                  <a:pt x="387931" y="559196"/>
                  <a:pt x="389077" y="550856"/>
                  <a:pt x="394093" y="544541"/>
                </a:cubicBezTo>
                <a:cubicBezTo>
                  <a:pt x="399108" y="538226"/>
                  <a:pt x="408011" y="533895"/>
                  <a:pt x="408018" y="533854"/>
                </a:cubicBezTo>
                <a:cubicBezTo>
                  <a:pt x="408018" y="533854"/>
                  <a:pt x="352522" y="473214"/>
                  <a:pt x="399392" y="407379"/>
                </a:cubicBezTo>
                <a:cubicBezTo>
                  <a:pt x="446261" y="341544"/>
                  <a:pt x="514124" y="377212"/>
                  <a:pt x="514120" y="377216"/>
                </a:cubicBezTo>
                <a:cubicBezTo>
                  <a:pt x="514120" y="377216"/>
                  <a:pt x="520763" y="341690"/>
                  <a:pt x="550225" y="312916"/>
                </a:cubicBezTo>
                <a:cubicBezTo>
                  <a:pt x="579688" y="284138"/>
                  <a:pt x="614433" y="282749"/>
                  <a:pt x="614429" y="282749"/>
                </a:cubicBezTo>
                <a:cubicBezTo>
                  <a:pt x="614429" y="282749"/>
                  <a:pt x="608445" y="168329"/>
                  <a:pt x="709936" y="128325"/>
                </a:cubicBezTo>
                <a:cubicBezTo>
                  <a:pt x="811422" y="88322"/>
                  <a:pt x="883811" y="186047"/>
                  <a:pt x="883811" y="186047"/>
                </a:cubicBezTo>
                <a:cubicBezTo>
                  <a:pt x="883811" y="186047"/>
                  <a:pt x="893988" y="160038"/>
                  <a:pt x="921151" y="151043"/>
                </a:cubicBezTo>
                <a:cubicBezTo>
                  <a:pt x="948318" y="142044"/>
                  <a:pt x="972663" y="157124"/>
                  <a:pt x="972663" y="157124"/>
                </a:cubicBezTo>
                <a:cubicBezTo>
                  <a:pt x="972663" y="157124"/>
                  <a:pt x="942039" y="48019"/>
                  <a:pt x="1065207" y="8910"/>
                </a:cubicBezTo>
                <a:cubicBezTo>
                  <a:pt x="1088302" y="1574"/>
                  <a:pt x="1109020" y="-782"/>
                  <a:pt x="1127439" y="218"/>
                </a:cubicBezTo>
                <a:cubicBezTo>
                  <a:pt x="1207244" y="4558"/>
                  <a:pt x="1243892" y="72093"/>
                  <a:pt x="1243896" y="72093"/>
                </a:cubicBezTo>
                <a:cubicBezTo>
                  <a:pt x="1243896" y="72093"/>
                  <a:pt x="1295020" y="12375"/>
                  <a:pt x="1368728" y="39198"/>
                </a:cubicBezTo>
                <a:cubicBezTo>
                  <a:pt x="1442436" y="66016"/>
                  <a:pt x="1442047" y="146202"/>
                  <a:pt x="1442047" y="146202"/>
                </a:cubicBezTo>
                <a:cubicBezTo>
                  <a:pt x="1442047" y="146202"/>
                  <a:pt x="1489091" y="124326"/>
                  <a:pt x="1536446" y="154395"/>
                </a:cubicBezTo>
                <a:cubicBezTo>
                  <a:pt x="1583801" y="184461"/>
                  <a:pt x="1589189" y="252461"/>
                  <a:pt x="1589189" y="252461"/>
                </a:cubicBezTo>
                <a:cubicBezTo>
                  <a:pt x="1589189" y="252461"/>
                  <a:pt x="1614060" y="253595"/>
                  <a:pt x="1631702" y="267480"/>
                </a:cubicBezTo>
                <a:cubicBezTo>
                  <a:pt x="1649344" y="281365"/>
                  <a:pt x="1659679" y="307945"/>
                  <a:pt x="1659675" y="307949"/>
                </a:cubicBezTo>
                <a:cubicBezTo>
                  <a:pt x="1659675" y="307949"/>
                  <a:pt x="1679506" y="269475"/>
                  <a:pt x="1731274" y="273936"/>
                </a:cubicBezTo>
                <a:cubicBezTo>
                  <a:pt x="1783037" y="278398"/>
                  <a:pt x="1802132" y="324084"/>
                  <a:pt x="1802132" y="324084"/>
                </a:cubicBezTo>
                <a:cubicBezTo>
                  <a:pt x="1802132" y="324084"/>
                  <a:pt x="1877079" y="243620"/>
                  <a:pt x="1970093" y="319368"/>
                </a:cubicBezTo>
                <a:cubicBezTo>
                  <a:pt x="2021480" y="361214"/>
                  <a:pt x="2023115" y="409994"/>
                  <a:pt x="2014582" y="445727"/>
                </a:cubicBezTo>
                <a:cubicBezTo>
                  <a:pt x="2014590" y="445767"/>
                  <a:pt x="2014570" y="445808"/>
                  <a:pt x="2014582" y="445848"/>
                </a:cubicBezTo>
                <a:cubicBezTo>
                  <a:pt x="2007655" y="474752"/>
                  <a:pt x="1994244" y="495276"/>
                  <a:pt x="1994248" y="495276"/>
                </a:cubicBezTo>
                <a:cubicBezTo>
                  <a:pt x="1994248" y="495276"/>
                  <a:pt x="2005793" y="489123"/>
                  <a:pt x="2022468" y="484346"/>
                </a:cubicBezTo>
                <a:cubicBezTo>
                  <a:pt x="2033697" y="481107"/>
                  <a:pt x="2046627" y="478557"/>
                  <a:pt x="2062026" y="478881"/>
                </a:cubicBezTo>
                <a:cubicBezTo>
                  <a:pt x="2074781" y="479164"/>
                  <a:pt x="2088537" y="481472"/>
                  <a:pt x="2102446" y="487058"/>
                </a:cubicBezTo>
                <a:cubicBezTo>
                  <a:pt x="2132002" y="499000"/>
                  <a:pt x="2149113" y="521508"/>
                  <a:pt x="2159132" y="540453"/>
                </a:cubicBezTo>
                <a:cubicBezTo>
                  <a:pt x="2169151" y="521508"/>
                  <a:pt x="2186255" y="499000"/>
                  <a:pt x="2215818" y="487058"/>
                </a:cubicBezTo>
                <a:cubicBezTo>
                  <a:pt x="2229724" y="481472"/>
                  <a:pt x="2243479" y="479164"/>
                  <a:pt x="2256239" y="478881"/>
                </a:cubicBezTo>
                <a:cubicBezTo>
                  <a:pt x="2271589" y="478557"/>
                  <a:pt x="2284576" y="481148"/>
                  <a:pt x="2295793" y="484346"/>
                </a:cubicBezTo>
                <a:cubicBezTo>
                  <a:pt x="2312528" y="489123"/>
                  <a:pt x="2324134" y="495276"/>
                  <a:pt x="2324138" y="495276"/>
                </a:cubicBezTo>
                <a:cubicBezTo>
                  <a:pt x="2324138" y="495276"/>
                  <a:pt x="2310601" y="474752"/>
                  <a:pt x="2303679" y="445848"/>
                </a:cubicBezTo>
                <a:cubicBezTo>
                  <a:pt x="2303691" y="445808"/>
                  <a:pt x="2303671" y="445767"/>
                  <a:pt x="2303679" y="445727"/>
                </a:cubicBezTo>
                <a:cubicBezTo>
                  <a:pt x="2295145" y="409994"/>
                  <a:pt x="2296777" y="361214"/>
                  <a:pt x="2348168" y="319368"/>
                </a:cubicBezTo>
                <a:cubicBezTo>
                  <a:pt x="2441186" y="243620"/>
                  <a:pt x="2516254" y="324084"/>
                  <a:pt x="2516254" y="324084"/>
                </a:cubicBezTo>
                <a:cubicBezTo>
                  <a:pt x="2516254" y="324084"/>
                  <a:pt x="2535349" y="278393"/>
                  <a:pt x="2587112" y="273936"/>
                </a:cubicBezTo>
                <a:cubicBezTo>
                  <a:pt x="2638880" y="269475"/>
                  <a:pt x="2658586" y="307949"/>
                  <a:pt x="2658586" y="307949"/>
                </a:cubicBezTo>
                <a:cubicBezTo>
                  <a:pt x="2658586" y="307949"/>
                  <a:pt x="2668921" y="281365"/>
                  <a:pt x="2686559" y="267480"/>
                </a:cubicBezTo>
                <a:cubicBezTo>
                  <a:pt x="2704200" y="253595"/>
                  <a:pt x="2729076" y="252461"/>
                  <a:pt x="2729076" y="252461"/>
                </a:cubicBezTo>
                <a:cubicBezTo>
                  <a:pt x="2729076" y="252461"/>
                  <a:pt x="2734581" y="184461"/>
                  <a:pt x="2781940" y="154395"/>
                </a:cubicBezTo>
                <a:cubicBezTo>
                  <a:pt x="2829295" y="124326"/>
                  <a:pt x="2876335" y="146202"/>
                  <a:pt x="2876335" y="146202"/>
                </a:cubicBezTo>
                <a:cubicBezTo>
                  <a:pt x="2876335" y="146202"/>
                  <a:pt x="2875828" y="66016"/>
                  <a:pt x="2949533" y="39198"/>
                </a:cubicBezTo>
                <a:cubicBezTo>
                  <a:pt x="3023241" y="12375"/>
                  <a:pt x="3074490" y="72093"/>
                  <a:pt x="3074490" y="72093"/>
                </a:cubicBezTo>
                <a:cubicBezTo>
                  <a:pt x="3074490" y="72093"/>
                  <a:pt x="3111142" y="4558"/>
                  <a:pt x="3190943" y="218"/>
                </a:cubicBezTo>
                <a:cubicBezTo>
                  <a:pt x="3209362" y="-782"/>
                  <a:pt x="3230080" y="1574"/>
                  <a:pt x="3253175" y="8910"/>
                </a:cubicBezTo>
                <a:cubicBezTo>
                  <a:pt x="3376347" y="48015"/>
                  <a:pt x="3345597" y="157124"/>
                  <a:pt x="3345597" y="157124"/>
                </a:cubicBezTo>
                <a:cubicBezTo>
                  <a:pt x="3345597" y="157124"/>
                  <a:pt x="3369947" y="142049"/>
                  <a:pt x="3397110" y="151043"/>
                </a:cubicBezTo>
                <a:cubicBezTo>
                  <a:pt x="3424273" y="160038"/>
                  <a:pt x="3434450" y="186047"/>
                  <a:pt x="3434450" y="186047"/>
                </a:cubicBezTo>
                <a:cubicBezTo>
                  <a:pt x="3434450" y="186047"/>
                  <a:pt x="3506838" y="88322"/>
                  <a:pt x="3608329" y="128325"/>
                </a:cubicBezTo>
                <a:cubicBezTo>
                  <a:pt x="3709815" y="168329"/>
                  <a:pt x="3703953" y="282749"/>
                  <a:pt x="3703953" y="282749"/>
                </a:cubicBezTo>
                <a:cubicBezTo>
                  <a:pt x="3703953" y="282749"/>
                  <a:pt x="3738573" y="284138"/>
                  <a:pt x="3768035" y="312916"/>
                </a:cubicBezTo>
                <a:cubicBezTo>
                  <a:pt x="3797498" y="341690"/>
                  <a:pt x="3804266" y="377216"/>
                  <a:pt x="3804266" y="377216"/>
                </a:cubicBezTo>
                <a:cubicBezTo>
                  <a:pt x="3804266" y="377216"/>
                  <a:pt x="3872125" y="341544"/>
                  <a:pt x="3918994" y="407379"/>
                </a:cubicBezTo>
                <a:cubicBezTo>
                  <a:pt x="3965863" y="473214"/>
                  <a:pt x="3910242" y="533854"/>
                  <a:pt x="3910242" y="533854"/>
                </a:cubicBezTo>
                <a:cubicBezTo>
                  <a:pt x="3910242" y="533854"/>
                  <a:pt x="3919273" y="538226"/>
                  <a:pt x="3924293" y="544541"/>
                </a:cubicBezTo>
                <a:cubicBezTo>
                  <a:pt x="3929309" y="550856"/>
                  <a:pt x="3930329" y="559196"/>
                  <a:pt x="3930329" y="559196"/>
                </a:cubicBezTo>
                <a:cubicBezTo>
                  <a:pt x="3930329" y="559196"/>
                  <a:pt x="3946493" y="523005"/>
                  <a:pt x="3982088" y="500214"/>
                </a:cubicBezTo>
                <a:cubicBezTo>
                  <a:pt x="4017679" y="477464"/>
                  <a:pt x="4054303" y="489203"/>
                  <a:pt x="4054303" y="489203"/>
                </a:cubicBezTo>
                <a:cubicBezTo>
                  <a:pt x="4054299" y="489203"/>
                  <a:pt x="4051299" y="386681"/>
                  <a:pt x="4156473" y="355368"/>
                </a:cubicBezTo>
                <a:cubicBezTo>
                  <a:pt x="4200031" y="342398"/>
                  <a:pt x="4234359" y="350575"/>
                  <a:pt x="4260105" y="364428"/>
                </a:cubicBezTo>
                <a:cubicBezTo>
                  <a:pt x="4266542" y="321749"/>
                  <a:pt x="4287956" y="258910"/>
                  <a:pt x="4359042" y="240296"/>
                </a:cubicBezTo>
                <a:cubicBezTo>
                  <a:pt x="4469596" y="211356"/>
                  <a:pt x="4509753" y="309564"/>
                  <a:pt x="4509753" y="309564"/>
                </a:cubicBezTo>
                <a:cubicBezTo>
                  <a:pt x="4509753" y="309564"/>
                  <a:pt x="4586344" y="245178"/>
                  <a:pt x="4654433" y="298391"/>
                </a:cubicBezTo>
                <a:cubicBezTo>
                  <a:pt x="4722523" y="351600"/>
                  <a:pt x="4690178" y="431842"/>
                  <a:pt x="4690178" y="431842"/>
                </a:cubicBezTo>
                <a:cubicBezTo>
                  <a:pt x="4690178" y="431842"/>
                  <a:pt x="4733008" y="422381"/>
                  <a:pt x="4766324" y="454187"/>
                </a:cubicBezTo>
                <a:cubicBezTo>
                  <a:pt x="4799680" y="485965"/>
                  <a:pt x="4791705" y="521467"/>
                  <a:pt x="4791705" y="521467"/>
                </a:cubicBezTo>
                <a:cubicBezTo>
                  <a:pt x="4791705" y="521467"/>
                  <a:pt x="4852872" y="449411"/>
                  <a:pt x="4928249" y="480379"/>
                </a:cubicBezTo>
                <a:cubicBezTo>
                  <a:pt x="5003625" y="511306"/>
                  <a:pt x="4997876" y="606356"/>
                  <a:pt x="4997876" y="606356"/>
                </a:cubicBezTo>
                <a:cubicBezTo>
                  <a:pt x="4997876" y="606356"/>
                  <a:pt x="5021436" y="595467"/>
                  <a:pt x="5042243" y="597572"/>
                </a:cubicBezTo>
                <a:cubicBezTo>
                  <a:pt x="5063051" y="599636"/>
                  <a:pt x="5077624" y="615545"/>
                  <a:pt x="5077624" y="615545"/>
                </a:cubicBezTo>
                <a:cubicBezTo>
                  <a:pt x="5077624" y="615545"/>
                  <a:pt x="5083535" y="570611"/>
                  <a:pt x="5127659" y="544420"/>
                </a:cubicBezTo>
                <a:cubicBezTo>
                  <a:pt x="5171743" y="518269"/>
                  <a:pt x="5217244" y="527418"/>
                  <a:pt x="5217244" y="527418"/>
                </a:cubicBezTo>
                <a:cubicBezTo>
                  <a:pt x="5217244" y="527418"/>
                  <a:pt x="5198987" y="362226"/>
                  <a:pt x="5347351" y="350899"/>
                </a:cubicBezTo>
                <a:cubicBezTo>
                  <a:pt x="5495714" y="339573"/>
                  <a:pt x="5499681" y="494264"/>
                  <a:pt x="5499681" y="494264"/>
                </a:cubicBezTo>
                <a:cubicBezTo>
                  <a:pt x="5499681" y="494264"/>
                  <a:pt x="5546842" y="477059"/>
                  <a:pt x="5584692" y="504100"/>
                </a:cubicBezTo>
                <a:cubicBezTo>
                  <a:pt x="5622583" y="531101"/>
                  <a:pt x="5622907" y="571097"/>
                  <a:pt x="5622907" y="571097"/>
                </a:cubicBezTo>
                <a:cubicBezTo>
                  <a:pt x="5622907" y="571097"/>
                  <a:pt x="5636185" y="509525"/>
                  <a:pt x="5691806" y="487058"/>
                </a:cubicBezTo>
                <a:cubicBezTo>
                  <a:pt x="5747427" y="464631"/>
                  <a:pt x="5800134" y="495276"/>
                  <a:pt x="5800134" y="495276"/>
                </a:cubicBezTo>
                <a:cubicBezTo>
                  <a:pt x="5800134" y="495276"/>
                  <a:pt x="5731113" y="395117"/>
                  <a:pt x="5824139" y="319368"/>
                </a:cubicBezTo>
                <a:cubicBezTo>
                  <a:pt x="5917165" y="243620"/>
                  <a:pt x="5992217" y="324084"/>
                  <a:pt x="5992217" y="324084"/>
                </a:cubicBezTo>
                <a:cubicBezTo>
                  <a:pt x="5992217" y="324084"/>
                  <a:pt x="6011324" y="278393"/>
                  <a:pt x="6063100" y="273936"/>
                </a:cubicBezTo>
                <a:cubicBezTo>
                  <a:pt x="6114835" y="269475"/>
                  <a:pt x="6134549" y="307949"/>
                  <a:pt x="6134549" y="307949"/>
                </a:cubicBezTo>
                <a:cubicBezTo>
                  <a:pt x="6134549" y="307949"/>
                  <a:pt x="6144912" y="281365"/>
                  <a:pt x="6162521" y="267480"/>
                </a:cubicBezTo>
                <a:cubicBezTo>
                  <a:pt x="6180172" y="253595"/>
                  <a:pt x="6205067" y="252461"/>
                  <a:pt x="6205067" y="252461"/>
                </a:cubicBezTo>
                <a:cubicBezTo>
                  <a:pt x="6205067" y="252461"/>
                  <a:pt x="6210573" y="184461"/>
                  <a:pt x="6257936" y="154395"/>
                </a:cubicBezTo>
                <a:cubicBezTo>
                  <a:pt x="6305258" y="124326"/>
                  <a:pt x="6352298" y="146202"/>
                  <a:pt x="6352298" y="146202"/>
                </a:cubicBezTo>
                <a:cubicBezTo>
                  <a:pt x="6352298" y="146202"/>
                  <a:pt x="6351812" y="66016"/>
                  <a:pt x="6425528" y="39198"/>
                </a:cubicBezTo>
                <a:cubicBezTo>
                  <a:pt x="6499204" y="12375"/>
                  <a:pt x="6550454" y="72093"/>
                  <a:pt x="6550454" y="72093"/>
                </a:cubicBezTo>
                <a:cubicBezTo>
                  <a:pt x="6550454" y="72093"/>
                  <a:pt x="6587129" y="4558"/>
                  <a:pt x="6666918" y="218"/>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grpSp>
        <p:nvGrpSpPr>
          <p:cNvPr id="136" name="Google Shape;136;p2"/>
          <p:cNvGrpSpPr/>
          <p:nvPr/>
        </p:nvGrpSpPr>
        <p:grpSpPr>
          <a:xfrm>
            <a:off x="10098993" y="494415"/>
            <a:ext cx="1518561" cy="1509208"/>
            <a:chOff x="10098993" y="494415"/>
            <a:chExt cx="1518561" cy="1509208"/>
          </a:xfrm>
        </p:grpSpPr>
        <p:sp>
          <p:nvSpPr>
            <p:cNvPr id="137" name="Google Shape;137;p2"/>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57150" rotWithShape="0" algn="bl" dir="12600000" dist="47625">
                <a:srgbClr val="000000">
                  <a:alpha val="30000"/>
                </a:srgbClr>
              </a:outerShdw>
            </a:effectLst>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138" name="Google Shape;138;p2"/>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139" name="Google Shape;139;p2"/>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140" name="Google Shape;140;p2"/>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grpSp>
      <p:sp>
        <p:nvSpPr>
          <p:cNvPr id="141" name="Google Shape;141;p2"/>
          <p:cNvSpPr/>
          <p:nvPr/>
        </p:nvSpPr>
        <p:spPr>
          <a:xfrm>
            <a:off x="9519628" y="1102010"/>
            <a:ext cx="834323" cy="537361"/>
          </a:xfrm>
          <a:custGeom>
            <a:rect b="b" l="l" r="r" t="t"/>
            <a:pathLst>
              <a:path extrusionOk="0" h="537361" w="834323">
                <a:moveTo>
                  <a:pt x="635900" y="497123"/>
                </a:moveTo>
                <a:cubicBezTo>
                  <a:pt x="637273" y="496572"/>
                  <a:pt x="638135" y="495795"/>
                  <a:pt x="637228" y="494208"/>
                </a:cubicBezTo>
                <a:cubicBezTo>
                  <a:pt x="583963" y="474822"/>
                  <a:pt x="520828" y="458467"/>
                  <a:pt x="502021" y="402834"/>
                </a:cubicBezTo>
                <a:cubicBezTo>
                  <a:pt x="499778" y="396142"/>
                  <a:pt x="499758" y="389309"/>
                  <a:pt x="500705" y="382423"/>
                </a:cubicBezTo>
                <a:cubicBezTo>
                  <a:pt x="503984" y="368077"/>
                  <a:pt x="503980" y="368097"/>
                  <a:pt x="518707" y="370983"/>
                </a:cubicBezTo>
                <a:cubicBezTo>
                  <a:pt x="520108" y="371259"/>
                  <a:pt x="521517" y="371473"/>
                  <a:pt x="522873" y="371927"/>
                </a:cubicBezTo>
                <a:cubicBezTo>
                  <a:pt x="526961" y="372222"/>
                  <a:pt x="529418" y="373781"/>
                  <a:pt x="528807" y="378521"/>
                </a:cubicBezTo>
                <a:cubicBezTo>
                  <a:pt x="528491" y="385848"/>
                  <a:pt x="531876" y="393284"/>
                  <a:pt x="537940" y="397037"/>
                </a:cubicBezTo>
                <a:cubicBezTo>
                  <a:pt x="547429" y="396717"/>
                  <a:pt x="550274" y="403081"/>
                  <a:pt x="552141" y="410793"/>
                </a:cubicBezTo>
                <a:cubicBezTo>
                  <a:pt x="553100" y="414760"/>
                  <a:pt x="555399" y="418253"/>
                  <a:pt x="557573" y="421723"/>
                </a:cubicBezTo>
                <a:cubicBezTo>
                  <a:pt x="572818" y="443793"/>
                  <a:pt x="587375" y="459819"/>
                  <a:pt x="608948" y="467818"/>
                </a:cubicBezTo>
                <a:cubicBezTo>
                  <a:pt x="654299" y="482246"/>
                  <a:pt x="693687" y="475113"/>
                  <a:pt x="730396" y="464604"/>
                </a:cubicBezTo>
                <a:cubicBezTo>
                  <a:pt x="732825" y="463155"/>
                  <a:pt x="736124" y="462686"/>
                  <a:pt x="736666" y="459091"/>
                </a:cubicBezTo>
                <a:cubicBezTo>
                  <a:pt x="735857" y="457221"/>
                  <a:pt x="734124" y="456970"/>
                  <a:pt x="732424" y="456650"/>
                </a:cubicBezTo>
                <a:cubicBezTo>
                  <a:pt x="693942" y="458508"/>
                  <a:pt x="657044" y="462204"/>
                  <a:pt x="626873" y="439328"/>
                </a:cubicBezTo>
                <a:cubicBezTo>
                  <a:pt x="625149" y="438150"/>
                  <a:pt x="623768" y="436522"/>
                  <a:pt x="622007" y="435514"/>
                </a:cubicBezTo>
                <a:cubicBezTo>
                  <a:pt x="622068" y="435579"/>
                  <a:pt x="622278" y="435664"/>
                  <a:pt x="622335" y="435713"/>
                </a:cubicBezTo>
                <a:cubicBezTo>
                  <a:pt x="660618" y="471170"/>
                  <a:pt x="784454" y="455464"/>
                  <a:pt x="809277" y="421739"/>
                </a:cubicBezTo>
                <a:cubicBezTo>
                  <a:pt x="812573" y="417755"/>
                  <a:pt x="821555" y="404809"/>
                  <a:pt x="817196" y="401956"/>
                </a:cubicBezTo>
                <a:cubicBezTo>
                  <a:pt x="789009" y="428378"/>
                  <a:pt x="748292" y="426333"/>
                  <a:pt x="721729" y="418367"/>
                </a:cubicBezTo>
                <a:cubicBezTo>
                  <a:pt x="769861" y="416642"/>
                  <a:pt x="803076" y="410234"/>
                  <a:pt x="830623" y="381476"/>
                </a:cubicBezTo>
                <a:cubicBezTo>
                  <a:pt x="832145" y="379885"/>
                  <a:pt x="833910" y="378306"/>
                  <a:pt x="834323" y="376133"/>
                </a:cubicBezTo>
                <a:cubicBezTo>
                  <a:pt x="834315" y="375558"/>
                  <a:pt x="834173" y="375019"/>
                  <a:pt x="833914" y="374505"/>
                </a:cubicBezTo>
                <a:cubicBezTo>
                  <a:pt x="833161" y="373513"/>
                  <a:pt x="832109" y="373214"/>
                  <a:pt x="830927" y="373206"/>
                </a:cubicBezTo>
                <a:cubicBezTo>
                  <a:pt x="822333" y="375979"/>
                  <a:pt x="813892" y="380634"/>
                  <a:pt x="804804" y="381938"/>
                </a:cubicBezTo>
                <a:cubicBezTo>
                  <a:pt x="775941" y="386067"/>
                  <a:pt x="768776" y="387208"/>
                  <a:pt x="717397" y="378590"/>
                </a:cubicBezTo>
                <a:cubicBezTo>
                  <a:pt x="742779" y="386253"/>
                  <a:pt x="804355" y="384617"/>
                  <a:pt x="802756" y="370720"/>
                </a:cubicBezTo>
                <a:cubicBezTo>
                  <a:pt x="776565" y="374695"/>
                  <a:pt x="746005" y="373971"/>
                  <a:pt x="723073" y="364069"/>
                </a:cubicBezTo>
                <a:cubicBezTo>
                  <a:pt x="714171" y="360179"/>
                  <a:pt x="706589" y="354074"/>
                  <a:pt x="698322" y="349030"/>
                </a:cubicBezTo>
                <a:cubicBezTo>
                  <a:pt x="667755" y="330368"/>
                  <a:pt x="638094" y="334453"/>
                  <a:pt x="610851" y="337971"/>
                </a:cubicBezTo>
                <a:cubicBezTo>
                  <a:pt x="601499" y="339177"/>
                  <a:pt x="592861" y="343582"/>
                  <a:pt x="584594" y="348233"/>
                </a:cubicBezTo>
                <a:cubicBezTo>
                  <a:pt x="581040" y="350229"/>
                  <a:pt x="577462" y="350994"/>
                  <a:pt x="573422" y="349686"/>
                </a:cubicBezTo>
                <a:cubicBezTo>
                  <a:pt x="567912" y="347905"/>
                  <a:pt x="562475" y="349387"/>
                  <a:pt x="557059" y="350516"/>
                </a:cubicBezTo>
                <a:cubicBezTo>
                  <a:pt x="555278" y="351067"/>
                  <a:pt x="553472" y="351552"/>
                  <a:pt x="551663" y="352006"/>
                </a:cubicBezTo>
                <a:cubicBezTo>
                  <a:pt x="549084" y="352941"/>
                  <a:pt x="546793" y="354447"/>
                  <a:pt x="544356" y="355661"/>
                </a:cubicBezTo>
                <a:cubicBezTo>
                  <a:pt x="541773" y="357009"/>
                  <a:pt x="539126" y="356447"/>
                  <a:pt x="536531" y="355815"/>
                </a:cubicBezTo>
                <a:cubicBezTo>
                  <a:pt x="530341" y="354317"/>
                  <a:pt x="524079" y="353151"/>
                  <a:pt x="517853" y="351832"/>
                </a:cubicBezTo>
                <a:cubicBezTo>
                  <a:pt x="513849" y="350982"/>
                  <a:pt x="512926" y="348868"/>
                  <a:pt x="514351" y="345132"/>
                </a:cubicBezTo>
                <a:cubicBezTo>
                  <a:pt x="516983" y="338234"/>
                  <a:pt x="521913" y="331870"/>
                  <a:pt x="522156" y="324397"/>
                </a:cubicBezTo>
                <a:cubicBezTo>
                  <a:pt x="522994" y="298785"/>
                  <a:pt x="507328" y="290150"/>
                  <a:pt x="490269" y="278706"/>
                </a:cubicBezTo>
                <a:cubicBezTo>
                  <a:pt x="523925" y="278577"/>
                  <a:pt x="562714" y="269728"/>
                  <a:pt x="581809" y="247783"/>
                </a:cubicBezTo>
                <a:cubicBezTo>
                  <a:pt x="596249" y="231185"/>
                  <a:pt x="602507" y="208143"/>
                  <a:pt x="621129" y="198274"/>
                </a:cubicBezTo>
                <a:cubicBezTo>
                  <a:pt x="654372" y="180649"/>
                  <a:pt x="703071" y="187611"/>
                  <a:pt x="733683" y="189777"/>
                </a:cubicBezTo>
                <a:cubicBezTo>
                  <a:pt x="764643" y="191967"/>
                  <a:pt x="807363" y="188417"/>
                  <a:pt x="820608" y="157396"/>
                </a:cubicBezTo>
                <a:cubicBezTo>
                  <a:pt x="820681" y="157230"/>
                  <a:pt x="820981" y="157178"/>
                  <a:pt x="821070" y="156995"/>
                </a:cubicBezTo>
                <a:cubicBezTo>
                  <a:pt x="824928" y="149207"/>
                  <a:pt x="827008" y="130780"/>
                  <a:pt x="822794" y="130986"/>
                </a:cubicBezTo>
                <a:cubicBezTo>
                  <a:pt x="813176" y="146393"/>
                  <a:pt x="802379" y="160436"/>
                  <a:pt x="786543" y="166140"/>
                </a:cubicBezTo>
                <a:cubicBezTo>
                  <a:pt x="730384" y="186356"/>
                  <a:pt x="663877" y="130925"/>
                  <a:pt x="608045" y="152020"/>
                </a:cubicBezTo>
                <a:cubicBezTo>
                  <a:pt x="571956" y="165654"/>
                  <a:pt x="567410" y="231942"/>
                  <a:pt x="527520" y="235153"/>
                </a:cubicBezTo>
                <a:cubicBezTo>
                  <a:pt x="459074" y="240658"/>
                  <a:pt x="437583" y="175095"/>
                  <a:pt x="384864" y="164023"/>
                </a:cubicBezTo>
                <a:cubicBezTo>
                  <a:pt x="382986" y="163772"/>
                  <a:pt x="384301" y="162845"/>
                  <a:pt x="383856" y="163545"/>
                </a:cubicBezTo>
                <a:cubicBezTo>
                  <a:pt x="383759" y="163691"/>
                  <a:pt x="383921" y="163845"/>
                  <a:pt x="384342" y="163857"/>
                </a:cubicBezTo>
                <a:cubicBezTo>
                  <a:pt x="415520" y="164124"/>
                  <a:pt x="448569" y="169532"/>
                  <a:pt x="473170" y="183984"/>
                </a:cubicBezTo>
                <a:cubicBezTo>
                  <a:pt x="493265" y="195789"/>
                  <a:pt x="508133" y="213106"/>
                  <a:pt x="532706" y="210532"/>
                </a:cubicBezTo>
                <a:cubicBezTo>
                  <a:pt x="558363" y="207848"/>
                  <a:pt x="577992" y="159643"/>
                  <a:pt x="593193" y="133362"/>
                </a:cubicBezTo>
                <a:cubicBezTo>
                  <a:pt x="572758" y="138232"/>
                  <a:pt x="563022" y="182434"/>
                  <a:pt x="538458" y="187773"/>
                </a:cubicBezTo>
                <a:cubicBezTo>
                  <a:pt x="500333" y="196064"/>
                  <a:pt x="491010" y="165326"/>
                  <a:pt x="462693" y="149057"/>
                </a:cubicBezTo>
                <a:cubicBezTo>
                  <a:pt x="441777" y="137172"/>
                  <a:pt x="424228" y="137933"/>
                  <a:pt x="403975" y="137856"/>
                </a:cubicBezTo>
                <a:cubicBezTo>
                  <a:pt x="425463" y="136285"/>
                  <a:pt x="451014" y="139070"/>
                  <a:pt x="468632" y="146013"/>
                </a:cubicBezTo>
                <a:cubicBezTo>
                  <a:pt x="491200" y="155777"/>
                  <a:pt x="512659" y="183086"/>
                  <a:pt x="536377" y="179511"/>
                </a:cubicBezTo>
                <a:cubicBezTo>
                  <a:pt x="540450" y="177580"/>
                  <a:pt x="545947" y="177633"/>
                  <a:pt x="547255" y="171799"/>
                </a:cubicBezTo>
                <a:cubicBezTo>
                  <a:pt x="501830" y="165124"/>
                  <a:pt x="491702" y="122315"/>
                  <a:pt x="439416" y="121939"/>
                </a:cubicBezTo>
                <a:cubicBezTo>
                  <a:pt x="370177" y="121437"/>
                  <a:pt x="343763" y="117486"/>
                  <a:pt x="315596" y="116717"/>
                </a:cubicBezTo>
                <a:cubicBezTo>
                  <a:pt x="350487" y="115563"/>
                  <a:pt x="384718" y="120255"/>
                  <a:pt x="409084" y="119692"/>
                </a:cubicBezTo>
                <a:cubicBezTo>
                  <a:pt x="439457" y="114535"/>
                  <a:pt x="422556" y="115648"/>
                  <a:pt x="399789" y="113150"/>
                </a:cubicBezTo>
                <a:cubicBezTo>
                  <a:pt x="367753" y="109640"/>
                  <a:pt x="326199" y="100216"/>
                  <a:pt x="326199" y="100216"/>
                </a:cubicBezTo>
                <a:cubicBezTo>
                  <a:pt x="319616" y="98257"/>
                  <a:pt x="318260" y="96383"/>
                  <a:pt x="316349" y="90047"/>
                </a:cubicBezTo>
                <a:cubicBezTo>
                  <a:pt x="315827" y="77689"/>
                  <a:pt x="308537" y="53598"/>
                  <a:pt x="316013" y="44563"/>
                </a:cubicBezTo>
                <a:cubicBezTo>
                  <a:pt x="319997" y="40280"/>
                  <a:pt x="330121" y="43166"/>
                  <a:pt x="339824" y="44490"/>
                </a:cubicBezTo>
                <a:cubicBezTo>
                  <a:pt x="349528" y="45818"/>
                  <a:pt x="363846" y="49991"/>
                  <a:pt x="381253" y="59626"/>
                </a:cubicBezTo>
                <a:cubicBezTo>
                  <a:pt x="370105" y="31795"/>
                  <a:pt x="354969" y="21942"/>
                  <a:pt x="333817" y="14380"/>
                </a:cubicBezTo>
                <a:cubicBezTo>
                  <a:pt x="317588" y="8575"/>
                  <a:pt x="296202" y="-4756"/>
                  <a:pt x="281143" y="1746"/>
                </a:cubicBezTo>
                <a:cubicBezTo>
                  <a:pt x="266080" y="8247"/>
                  <a:pt x="263125" y="27156"/>
                  <a:pt x="253247" y="41527"/>
                </a:cubicBezTo>
                <a:cubicBezTo>
                  <a:pt x="243374" y="55893"/>
                  <a:pt x="237285" y="72649"/>
                  <a:pt x="237358" y="88683"/>
                </a:cubicBezTo>
                <a:lnTo>
                  <a:pt x="237358" y="88683"/>
                </a:lnTo>
                <a:lnTo>
                  <a:pt x="237358" y="88683"/>
                </a:lnTo>
                <a:lnTo>
                  <a:pt x="237358" y="88683"/>
                </a:lnTo>
                <a:lnTo>
                  <a:pt x="237358" y="88683"/>
                </a:lnTo>
                <a:cubicBezTo>
                  <a:pt x="236371" y="89841"/>
                  <a:pt x="234678" y="88817"/>
                  <a:pt x="233658" y="89869"/>
                </a:cubicBezTo>
                <a:cubicBezTo>
                  <a:pt x="197877" y="88760"/>
                  <a:pt x="162079" y="88930"/>
                  <a:pt x="128023" y="88015"/>
                </a:cubicBezTo>
                <a:cubicBezTo>
                  <a:pt x="128241" y="91792"/>
                  <a:pt x="130383" y="92954"/>
                  <a:pt x="133062" y="93622"/>
                </a:cubicBezTo>
                <a:lnTo>
                  <a:pt x="133046" y="93618"/>
                </a:lnTo>
                <a:cubicBezTo>
                  <a:pt x="161464" y="102670"/>
                  <a:pt x="199213" y="98379"/>
                  <a:pt x="226797" y="107726"/>
                </a:cubicBezTo>
                <a:cubicBezTo>
                  <a:pt x="228355" y="108272"/>
                  <a:pt x="229971" y="108681"/>
                  <a:pt x="231412" y="109503"/>
                </a:cubicBezTo>
                <a:cubicBezTo>
                  <a:pt x="231412" y="109503"/>
                  <a:pt x="233456" y="112349"/>
                  <a:pt x="230464" y="114486"/>
                </a:cubicBezTo>
                <a:cubicBezTo>
                  <a:pt x="227477" y="116623"/>
                  <a:pt x="218628" y="112608"/>
                  <a:pt x="212588" y="118834"/>
                </a:cubicBezTo>
                <a:cubicBezTo>
                  <a:pt x="206544" y="125064"/>
                  <a:pt x="195999" y="149701"/>
                  <a:pt x="205827" y="154364"/>
                </a:cubicBezTo>
                <a:cubicBezTo>
                  <a:pt x="205827" y="154364"/>
                  <a:pt x="219024" y="141390"/>
                  <a:pt x="226975" y="144515"/>
                </a:cubicBezTo>
                <a:cubicBezTo>
                  <a:pt x="227768" y="144928"/>
                  <a:pt x="228400" y="145503"/>
                  <a:pt x="228833" y="146296"/>
                </a:cubicBezTo>
                <a:cubicBezTo>
                  <a:pt x="230521" y="152996"/>
                  <a:pt x="235776" y="159878"/>
                  <a:pt x="237496" y="166561"/>
                </a:cubicBezTo>
                <a:cubicBezTo>
                  <a:pt x="239301" y="172637"/>
                  <a:pt x="227056" y="179560"/>
                  <a:pt x="229602" y="184462"/>
                </a:cubicBezTo>
                <a:cubicBezTo>
                  <a:pt x="233270" y="190259"/>
                  <a:pt x="245778" y="187895"/>
                  <a:pt x="249887" y="185280"/>
                </a:cubicBezTo>
                <a:cubicBezTo>
                  <a:pt x="255453" y="181661"/>
                  <a:pt x="255891" y="181940"/>
                  <a:pt x="258793" y="187939"/>
                </a:cubicBezTo>
                <a:cubicBezTo>
                  <a:pt x="260870" y="192230"/>
                  <a:pt x="261368" y="196347"/>
                  <a:pt x="259591" y="200994"/>
                </a:cubicBezTo>
                <a:cubicBezTo>
                  <a:pt x="247665" y="231534"/>
                  <a:pt x="324984" y="266752"/>
                  <a:pt x="293291" y="274893"/>
                </a:cubicBezTo>
                <a:cubicBezTo>
                  <a:pt x="227440" y="293664"/>
                  <a:pt x="206937" y="251527"/>
                  <a:pt x="192768" y="260032"/>
                </a:cubicBezTo>
                <a:cubicBezTo>
                  <a:pt x="189424" y="263048"/>
                  <a:pt x="192817" y="266521"/>
                  <a:pt x="192776" y="270238"/>
                </a:cubicBezTo>
                <a:cubicBezTo>
                  <a:pt x="188971" y="271007"/>
                  <a:pt x="185024" y="270149"/>
                  <a:pt x="181259" y="271039"/>
                </a:cubicBezTo>
                <a:cubicBezTo>
                  <a:pt x="179426" y="271569"/>
                  <a:pt x="177810" y="272241"/>
                  <a:pt x="176373" y="273270"/>
                </a:cubicBezTo>
                <a:cubicBezTo>
                  <a:pt x="172495" y="277913"/>
                  <a:pt x="167978" y="281524"/>
                  <a:pt x="162772" y="279921"/>
                </a:cubicBezTo>
                <a:lnTo>
                  <a:pt x="6263" y="243969"/>
                </a:lnTo>
                <a:cubicBezTo>
                  <a:pt x="4065" y="243799"/>
                  <a:pt x="2665" y="243237"/>
                  <a:pt x="1413" y="245208"/>
                </a:cubicBezTo>
                <a:lnTo>
                  <a:pt x="1426" y="245184"/>
                </a:lnTo>
                <a:cubicBezTo>
                  <a:pt x="-1947" y="251001"/>
                  <a:pt x="1169" y="258640"/>
                  <a:pt x="5516" y="259571"/>
                </a:cubicBezTo>
                <a:lnTo>
                  <a:pt x="168921" y="296951"/>
                </a:lnTo>
                <a:cubicBezTo>
                  <a:pt x="174750" y="300137"/>
                  <a:pt x="180029" y="303457"/>
                  <a:pt x="185810" y="306343"/>
                </a:cubicBezTo>
                <a:cubicBezTo>
                  <a:pt x="188222" y="307436"/>
                  <a:pt x="190671" y="308415"/>
                  <a:pt x="193303" y="308869"/>
                </a:cubicBezTo>
                <a:cubicBezTo>
                  <a:pt x="195205" y="309023"/>
                  <a:pt x="197088" y="309043"/>
                  <a:pt x="198869" y="308201"/>
                </a:cubicBezTo>
                <a:cubicBezTo>
                  <a:pt x="200172" y="307440"/>
                  <a:pt x="201201" y="306501"/>
                  <a:pt x="201099" y="305440"/>
                </a:cubicBezTo>
                <a:cubicBezTo>
                  <a:pt x="205945" y="312115"/>
                  <a:pt x="200780" y="317443"/>
                  <a:pt x="199670" y="323701"/>
                </a:cubicBezTo>
                <a:cubicBezTo>
                  <a:pt x="194428" y="364794"/>
                  <a:pt x="222935" y="400008"/>
                  <a:pt x="245337" y="427637"/>
                </a:cubicBezTo>
                <a:cubicBezTo>
                  <a:pt x="248847" y="431956"/>
                  <a:pt x="252324" y="436352"/>
                  <a:pt x="256328" y="440267"/>
                </a:cubicBezTo>
                <a:cubicBezTo>
                  <a:pt x="257591" y="441311"/>
                  <a:pt x="259024" y="442829"/>
                  <a:pt x="260607" y="441494"/>
                </a:cubicBezTo>
                <a:cubicBezTo>
                  <a:pt x="262291" y="440069"/>
                  <a:pt x="261263" y="437996"/>
                  <a:pt x="260680" y="436308"/>
                </a:cubicBezTo>
                <a:cubicBezTo>
                  <a:pt x="240925" y="397381"/>
                  <a:pt x="234120" y="358122"/>
                  <a:pt x="246094" y="327081"/>
                </a:cubicBezTo>
                <a:cubicBezTo>
                  <a:pt x="250673" y="319904"/>
                  <a:pt x="255959" y="317293"/>
                  <a:pt x="262781" y="318475"/>
                </a:cubicBezTo>
                <a:cubicBezTo>
                  <a:pt x="267161" y="319232"/>
                  <a:pt x="269185" y="321491"/>
                  <a:pt x="268982" y="325976"/>
                </a:cubicBezTo>
                <a:cubicBezTo>
                  <a:pt x="285401" y="429171"/>
                  <a:pt x="304780" y="490488"/>
                  <a:pt x="411233" y="527124"/>
                </a:cubicBezTo>
                <a:cubicBezTo>
                  <a:pt x="412391" y="527662"/>
                  <a:pt x="412788" y="526925"/>
                  <a:pt x="413083" y="526018"/>
                </a:cubicBezTo>
                <a:cubicBezTo>
                  <a:pt x="412132" y="521865"/>
                  <a:pt x="408209" y="520205"/>
                  <a:pt x="405736" y="517331"/>
                </a:cubicBezTo>
                <a:cubicBezTo>
                  <a:pt x="384487" y="494629"/>
                  <a:pt x="363413" y="469114"/>
                  <a:pt x="373141" y="439465"/>
                </a:cubicBezTo>
                <a:cubicBezTo>
                  <a:pt x="374731" y="434826"/>
                  <a:pt x="375663" y="434709"/>
                  <a:pt x="378545" y="438603"/>
                </a:cubicBezTo>
                <a:cubicBezTo>
                  <a:pt x="404850" y="476056"/>
                  <a:pt x="441331" y="470790"/>
                  <a:pt x="466498" y="494820"/>
                </a:cubicBezTo>
                <a:cubicBezTo>
                  <a:pt x="478724" y="506494"/>
                  <a:pt x="489739" y="523986"/>
                  <a:pt x="495758" y="536248"/>
                </a:cubicBezTo>
                <a:cubicBezTo>
                  <a:pt x="496042" y="536697"/>
                  <a:pt x="496410" y="537062"/>
                  <a:pt x="496847" y="537361"/>
                </a:cubicBezTo>
                <a:cubicBezTo>
                  <a:pt x="514946" y="528468"/>
                  <a:pt x="507761" y="476352"/>
                  <a:pt x="501547" y="463568"/>
                </a:cubicBezTo>
                <a:cubicBezTo>
                  <a:pt x="492151" y="442036"/>
                  <a:pt x="455945" y="428778"/>
                  <a:pt x="443489" y="406493"/>
                </a:cubicBezTo>
                <a:cubicBezTo>
                  <a:pt x="470765" y="430742"/>
                  <a:pt x="494370" y="454808"/>
                  <a:pt x="521691" y="472571"/>
                </a:cubicBezTo>
                <a:cubicBezTo>
                  <a:pt x="554938" y="494184"/>
                  <a:pt x="600281" y="497791"/>
                  <a:pt x="635908" y="497123"/>
                </a:cubicBezTo>
                <a:lnTo>
                  <a:pt x="635900" y="497123"/>
                </a:lnTo>
                <a:close/>
              </a:path>
            </a:pathLst>
          </a:custGeom>
          <a:solidFill>
            <a:srgbClr val="11110F"/>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10185153" y="1064007"/>
            <a:ext cx="388891" cy="122111"/>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10410528" y="1195648"/>
            <a:ext cx="177858" cy="128548"/>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4" name="Google Shape;144;p2"/>
          <p:cNvGrpSpPr/>
          <p:nvPr/>
        </p:nvGrpSpPr>
        <p:grpSpPr>
          <a:xfrm>
            <a:off x="404795" y="3999620"/>
            <a:ext cx="646942" cy="506565"/>
            <a:chOff x="5457357" y="5572997"/>
            <a:chExt cx="1220876" cy="955963"/>
          </a:xfrm>
        </p:grpSpPr>
        <p:sp>
          <p:nvSpPr>
            <p:cNvPr id="145" name="Google Shape;145;p2"/>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57150" rotWithShape="0" algn="bl" dir="12600000" dist="47625">
                <a:srgbClr val="000000">
                  <a:alpha val="30000"/>
                </a:srgbClr>
              </a:outerShdw>
            </a:effectLst>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46" name="Google Shape;146;p2"/>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47" name="Google Shape;147;p2"/>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48" name="Google Shape;148;p2"/>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49" name="Google Shape;149;p2"/>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50" name="Google Shape;150;p2"/>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51" name="Google Shape;151;p2"/>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52" name="Google Shape;152;p2"/>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53" name="Google Shape;153;p2"/>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nvGrpSpPr>
            <p:cNvPr id="154" name="Google Shape;154;p2"/>
            <p:cNvGrpSpPr/>
            <p:nvPr/>
          </p:nvGrpSpPr>
          <p:grpSpPr>
            <a:xfrm>
              <a:off x="5990545" y="5688073"/>
              <a:ext cx="123738" cy="167240"/>
              <a:chOff x="5990545" y="5688073"/>
              <a:chExt cx="123738" cy="167240"/>
            </a:xfrm>
          </p:grpSpPr>
          <p:sp>
            <p:nvSpPr>
              <p:cNvPr id="155" name="Google Shape;155;p2"/>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56" name="Google Shape;156;p2"/>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57" name="Google Shape;157;p2"/>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grpSp>
      <p:grpSp>
        <p:nvGrpSpPr>
          <p:cNvPr id="158" name="Google Shape;158;p2"/>
          <p:cNvGrpSpPr/>
          <p:nvPr/>
        </p:nvGrpSpPr>
        <p:grpSpPr>
          <a:xfrm flipH="1" rot="-455339">
            <a:off x="2575764" y="4066896"/>
            <a:ext cx="277801" cy="372022"/>
            <a:chOff x="6748229" y="5572895"/>
            <a:chExt cx="692227" cy="927006"/>
          </a:xfrm>
        </p:grpSpPr>
        <p:sp>
          <p:nvSpPr>
            <p:cNvPr id="159" name="Google Shape;159;p2"/>
            <p:cNvSpPr/>
            <p:nvPr/>
          </p:nvSpPr>
          <p:spPr>
            <a:xfrm>
              <a:off x="6748229" y="5572895"/>
              <a:ext cx="692227" cy="922909"/>
            </a:xfrm>
            <a:custGeom>
              <a:rect b="b" l="l" r="r" t="t"/>
              <a:pathLst>
                <a:path extrusionOk="0" h="922909" w="692227">
                  <a:moveTo>
                    <a:pt x="364984" y="0"/>
                  </a:moveTo>
                  <a:cubicBezTo>
                    <a:pt x="217401" y="-427"/>
                    <a:pt x="164031" y="338292"/>
                    <a:pt x="164031" y="338292"/>
                  </a:cubicBezTo>
                  <a:cubicBezTo>
                    <a:pt x="164031" y="338292"/>
                    <a:pt x="109111" y="545283"/>
                    <a:pt x="78752" y="628116"/>
                  </a:cubicBezTo>
                  <a:cubicBezTo>
                    <a:pt x="48390" y="710980"/>
                    <a:pt x="-39888" y="808402"/>
                    <a:pt x="20854" y="833795"/>
                  </a:cubicBezTo>
                  <a:cubicBezTo>
                    <a:pt x="81596" y="859189"/>
                    <a:pt x="62538" y="819725"/>
                    <a:pt x="126377" y="842616"/>
                  </a:cubicBezTo>
                  <a:cubicBezTo>
                    <a:pt x="190216" y="865507"/>
                    <a:pt x="135167" y="906282"/>
                    <a:pt x="229880" y="920658"/>
                  </a:cubicBezTo>
                  <a:cubicBezTo>
                    <a:pt x="324587" y="935033"/>
                    <a:pt x="316502" y="876219"/>
                    <a:pt x="375266" y="867887"/>
                  </a:cubicBezTo>
                  <a:cubicBezTo>
                    <a:pt x="434031" y="859586"/>
                    <a:pt x="453528" y="922458"/>
                    <a:pt x="506373" y="907136"/>
                  </a:cubicBezTo>
                  <a:cubicBezTo>
                    <a:pt x="532765" y="899506"/>
                    <a:pt x="568006" y="865079"/>
                    <a:pt x="603643" y="854397"/>
                  </a:cubicBezTo>
                  <a:cubicBezTo>
                    <a:pt x="639371" y="843685"/>
                    <a:pt x="685718" y="874541"/>
                    <a:pt x="690722" y="853420"/>
                  </a:cubicBezTo>
                  <a:cubicBezTo>
                    <a:pt x="700760" y="811271"/>
                    <a:pt x="658441" y="715986"/>
                    <a:pt x="628418" y="633030"/>
                  </a:cubicBezTo>
                  <a:cubicBezTo>
                    <a:pt x="598395" y="550075"/>
                    <a:pt x="581675" y="477253"/>
                    <a:pt x="581675" y="477253"/>
                  </a:cubicBezTo>
                  <a:cubicBezTo>
                    <a:pt x="581675" y="477253"/>
                    <a:pt x="563673" y="278899"/>
                    <a:pt x="551255" y="213737"/>
                  </a:cubicBezTo>
                  <a:cubicBezTo>
                    <a:pt x="532491" y="115460"/>
                    <a:pt x="507746" y="397"/>
                    <a:pt x="364984" y="0"/>
                  </a:cubicBezTo>
                  <a:close/>
                </a:path>
              </a:pathLst>
            </a:custGeom>
            <a:solidFill>
              <a:srgbClr val="D9D9D9"/>
            </a:solidFill>
            <a:ln>
              <a:noFill/>
            </a:ln>
            <a:effectLst>
              <a:outerShdw blurRad="43288" rotWithShape="0" algn="bl" dir="12600000" dist="36073">
                <a:srgbClr val="000000">
                  <a:alpha val="30000"/>
                </a:srgbClr>
              </a:outerShdw>
            </a:effectLst>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0" name="Google Shape;160;p2"/>
            <p:cNvSpPr/>
            <p:nvPr/>
          </p:nvSpPr>
          <p:spPr>
            <a:xfrm>
              <a:off x="7182802" y="5686786"/>
              <a:ext cx="39899" cy="64395"/>
            </a:xfrm>
            <a:custGeom>
              <a:rect b="b" l="l" r="r" t="t"/>
              <a:pathLst>
                <a:path extrusionOk="0" h="64395" w="39899">
                  <a:moveTo>
                    <a:pt x="38391" y="28611"/>
                  </a:moveTo>
                  <a:cubicBezTo>
                    <a:pt x="47849" y="68470"/>
                    <a:pt x="10076" y="80831"/>
                    <a:pt x="1350" y="35447"/>
                  </a:cubicBezTo>
                  <a:cubicBezTo>
                    <a:pt x="-7406" y="-9907"/>
                    <a:pt x="28933" y="-11250"/>
                    <a:pt x="38391" y="28611"/>
                  </a:cubicBezTo>
                  <a:close/>
                </a:path>
              </a:pathLst>
            </a:custGeom>
            <a:solidFill>
              <a:srgbClr val="353535"/>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1" name="Google Shape;161;p2"/>
            <p:cNvSpPr/>
            <p:nvPr/>
          </p:nvSpPr>
          <p:spPr>
            <a:xfrm>
              <a:off x="7095296" y="5686270"/>
              <a:ext cx="42597" cy="65512"/>
            </a:xfrm>
            <a:custGeom>
              <a:rect b="b" l="l" r="r" t="t"/>
              <a:pathLst>
                <a:path extrusionOk="0" h="65512" w="42597">
                  <a:moveTo>
                    <a:pt x="2356" y="27845"/>
                  </a:moveTo>
                  <a:cubicBezTo>
                    <a:pt x="-9818" y="68102"/>
                    <a:pt x="28565" y="83209"/>
                    <a:pt x="40343" y="37215"/>
                  </a:cubicBezTo>
                  <a:cubicBezTo>
                    <a:pt x="52120" y="-8750"/>
                    <a:pt x="14530" y="-12442"/>
                    <a:pt x="2356" y="27845"/>
                  </a:cubicBezTo>
                  <a:close/>
                </a:path>
              </a:pathLst>
            </a:custGeom>
            <a:solidFill>
              <a:srgbClr val="353535"/>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2" name="Google Shape;162;p2"/>
            <p:cNvSpPr/>
            <p:nvPr/>
          </p:nvSpPr>
          <p:spPr>
            <a:xfrm>
              <a:off x="7116965" y="5772663"/>
              <a:ext cx="78174" cy="82927"/>
            </a:xfrm>
            <a:custGeom>
              <a:rect b="b" l="l" r="r" t="t"/>
              <a:pathLst>
                <a:path extrusionOk="0" h="82927" w="78174">
                  <a:moveTo>
                    <a:pt x="63" y="11008"/>
                  </a:moveTo>
                  <a:cubicBezTo>
                    <a:pt x="1008" y="-8800"/>
                    <a:pt x="18522" y="4294"/>
                    <a:pt x="38659" y="3683"/>
                  </a:cubicBezTo>
                  <a:cubicBezTo>
                    <a:pt x="58766" y="3103"/>
                    <a:pt x="79117" y="-7670"/>
                    <a:pt x="78141" y="12137"/>
                  </a:cubicBezTo>
                  <a:cubicBezTo>
                    <a:pt x="77165" y="31945"/>
                    <a:pt x="60017" y="83861"/>
                    <a:pt x="34754" y="82915"/>
                  </a:cubicBezTo>
                  <a:cubicBezTo>
                    <a:pt x="9490" y="81969"/>
                    <a:pt x="-914" y="30816"/>
                    <a:pt x="63" y="11008"/>
                  </a:cubicBezTo>
                  <a:close/>
                </a:path>
              </a:pathLst>
            </a:custGeom>
            <a:solidFill>
              <a:srgbClr val="353535"/>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3" name="Google Shape;163;p2"/>
            <p:cNvSpPr/>
            <p:nvPr/>
          </p:nvSpPr>
          <p:spPr>
            <a:xfrm>
              <a:off x="6813276" y="6022282"/>
              <a:ext cx="161507" cy="432477"/>
            </a:xfrm>
            <a:custGeom>
              <a:rect b="b" l="l" r="r" t="t"/>
              <a:pathLst>
                <a:path extrusionOk="0" h="432477" w="161507">
                  <a:moveTo>
                    <a:pt x="161508" y="0"/>
                  </a:moveTo>
                  <a:cubicBezTo>
                    <a:pt x="150097" y="120251"/>
                    <a:pt x="104519" y="202993"/>
                    <a:pt x="88870" y="270658"/>
                  </a:cubicBezTo>
                  <a:cubicBezTo>
                    <a:pt x="61285" y="389932"/>
                    <a:pt x="-13035" y="383675"/>
                    <a:pt x="1983" y="390909"/>
                  </a:cubicBezTo>
                  <a:cubicBezTo>
                    <a:pt x="2288" y="391062"/>
                    <a:pt x="2496" y="391031"/>
                    <a:pt x="2791" y="391184"/>
                  </a:cubicBezTo>
                  <a:cubicBezTo>
                    <a:pt x="15423" y="387277"/>
                    <a:pt x="25001" y="380196"/>
                    <a:pt x="61349" y="393229"/>
                  </a:cubicBezTo>
                  <a:cubicBezTo>
                    <a:pt x="86789" y="402354"/>
                    <a:pt x="93361" y="414257"/>
                    <a:pt x="98041" y="426283"/>
                  </a:cubicBezTo>
                  <a:cubicBezTo>
                    <a:pt x="99265" y="427350"/>
                    <a:pt x="100821" y="428480"/>
                    <a:pt x="101602" y="429182"/>
                  </a:cubicBezTo>
                  <a:cubicBezTo>
                    <a:pt x="102493" y="429945"/>
                    <a:pt x="105358" y="432356"/>
                    <a:pt x="105694" y="432478"/>
                  </a:cubicBezTo>
                  <a:cubicBezTo>
                    <a:pt x="119067" y="350316"/>
                    <a:pt x="143567" y="242273"/>
                    <a:pt x="156535" y="77919"/>
                  </a:cubicBezTo>
                  <a:cubicBezTo>
                    <a:pt x="158487" y="53228"/>
                    <a:pt x="160135" y="27377"/>
                    <a:pt x="161508" y="0"/>
                  </a:cubicBezTo>
                  <a:close/>
                </a:path>
              </a:pathLst>
            </a:custGeom>
            <a:solidFill>
              <a:srgbClr val="D2D2D2"/>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4" name="Google Shape;164;p2"/>
            <p:cNvSpPr/>
            <p:nvPr/>
          </p:nvSpPr>
          <p:spPr>
            <a:xfrm>
              <a:off x="7225189" y="6024785"/>
              <a:ext cx="193402" cy="422497"/>
            </a:xfrm>
            <a:custGeom>
              <a:rect b="b" l="l" r="r" t="t"/>
              <a:pathLst>
                <a:path extrusionOk="0" h="422497" w="193402">
                  <a:moveTo>
                    <a:pt x="0" y="0"/>
                  </a:moveTo>
                  <a:cubicBezTo>
                    <a:pt x="1770" y="17946"/>
                    <a:pt x="4089" y="34366"/>
                    <a:pt x="6285" y="51031"/>
                  </a:cubicBezTo>
                  <a:cubicBezTo>
                    <a:pt x="29291" y="226647"/>
                    <a:pt x="71946" y="334873"/>
                    <a:pt x="90557" y="420087"/>
                  </a:cubicBezTo>
                  <a:cubicBezTo>
                    <a:pt x="90740" y="420880"/>
                    <a:pt x="91015" y="421735"/>
                    <a:pt x="91168" y="422498"/>
                  </a:cubicBezTo>
                  <a:cubicBezTo>
                    <a:pt x="93151" y="421216"/>
                    <a:pt x="94676" y="420698"/>
                    <a:pt x="96568" y="419568"/>
                  </a:cubicBezTo>
                  <a:cubicBezTo>
                    <a:pt x="97026" y="419019"/>
                    <a:pt x="97697" y="418256"/>
                    <a:pt x="98155" y="417737"/>
                  </a:cubicBezTo>
                  <a:cubicBezTo>
                    <a:pt x="98704" y="417034"/>
                    <a:pt x="98918" y="415631"/>
                    <a:pt x="99375" y="414685"/>
                  </a:cubicBezTo>
                  <a:cubicBezTo>
                    <a:pt x="108376" y="409649"/>
                    <a:pt x="117529" y="405254"/>
                    <a:pt x="126713" y="402507"/>
                  </a:cubicBezTo>
                  <a:cubicBezTo>
                    <a:pt x="148254" y="396037"/>
                    <a:pt x="173517" y="404613"/>
                    <a:pt x="191367" y="407878"/>
                  </a:cubicBezTo>
                  <a:cubicBezTo>
                    <a:pt x="191488" y="407818"/>
                    <a:pt x="191550" y="407787"/>
                    <a:pt x="191641" y="407726"/>
                  </a:cubicBezTo>
                  <a:cubicBezTo>
                    <a:pt x="204364" y="400798"/>
                    <a:pt x="145691" y="340428"/>
                    <a:pt x="95622" y="247675"/>
                  </a:cubicBezTo>
                  <a:cubicBezTo>
                    <a:pt x="59436" y="180682"/>
                    <a:pt x="34081" y="93821"/>
                    <a:pt x="6102" y="17183"/>
                  </a:cubicBezTo>
                  <a:cubicBezTo>
                    <a:pt x="5309" y="14986"/>
                    <a:pt x="4485" y="12666"/>
                    <a:pt x="3692" y="10499"/>
                  </a:cubicBezTo>
                  <a:cubicBezTo>
                    <a:pt x="2411" y="7081"/>
                    <a:pt x="1282" y="3357"/>
                    <a:pt x="0" y="0"/>
                  </a:cubicBezTo>
                  <a:close/>
                </a:path>
              </a:pathLst>
            </a:custGeom>
            <a:solidFill>
              <a:srgbClr val="D2D2D2"/>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5" name="Google Shape;165;p2"/>
            <p:cNvSpPr/>
            <p:nvPr/>
          </p:nvSpPr>
          <p:spPr>
            <a:xfrm>
              <a:off x="6914085" y="6038549"/>
              <a:ext cx="136122" cy="461352"/>
            </a:xfrm>
            <a:custGeom>
              <a:rect b="b" l="l" r="r" t="t"/>
              <a:pathLst>
                <a:path extrusionOk="0" h="461352" w="136122">
                  <a:moveTo>
                    <a:pt x="63140" y="0"/>
                  </a:moveTo>
                  <a:cubicBezTo>
                    <a:pt x="88403" y="53137"/>
                    <a:pt x="77999" y="155717"/>
                    <a:pt x="89593" y="251429"/>
                  </a:cubicBezTo>
                  <a:cubicBezTo>
                    <a:pt x="98442" y="324130"/>
                    <a:pt x="131393" y="390940"/>
                    <a:pt x="136123" y="440230"/>
                  </a:cubicBezTo>
                  <a:cubicBezTo>
                    <a:pt x="84528" y="483692"/>
                    <a:pt x="2896" y="452042"/>
                    <a:pt x="0" y="417340"/>
                  </a:cubicBezTo>
                  <a:cubicBezTo>
                    <a:pt x="19692" y="306519"/>
                    <a:pt x="44711" y="174212"/>
                    <a:pt x="63140" y="0"/>
                  </a:cubicBezTo>
                  <a:close/>
                </a:path>
              </a:pathLst>
            </a:custGeom>
            <a:solidFill>
              <a:srgbClr val="DDDDDD"/>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sp>
          <p:nvSpPr>
            <p:cNvPr id="166" name="Google Shape;166;p2"/>
            <p:cNvSpPr/>
            <p:nvPr/>
          </p:nvSpPr>
          <p:spPr>
            <a:xfrm>
              <a:off x="7182931" y="6034429"/>
              <a:ext cx="144704" cy="458529"/>
            </a:xfrm>
            <a:custGeom>
              <a:rect b="b" l="l" r="r" t="t"/>
              <a:pathLst>
                <a:path extrusionOk="0" h="458529" w="144704">
                  <a:moveTo>
                    <a:pt x="45950" y="0"/>
                  </a:moveTo>
                  <a:cubicBezTo>
                    <a:pt x="47140" y="45201"/>
                    <a:pt x="56934" y="111706"/>
                    <a:pt x="48910" y="169726"/>
                  </a:cubicBezTo>
                  <a:cubicBezTo>
                    <a:pt x="40550" y="230034"/>
                    <a:pt x="44668" y="291442"/>
                    <a:pt x="32952" y="344029"/>
                  </a:cubicBezTo>
                  <a:cubicBezTo>
                    <a:pt x="27155" y="370094"/>
                    <a:pt x="1068" y="391397"/>
                    <a:pt x="0" y="414501"/>
                  </a:cubicBezTo>
                  <a:cubicBezTo>
                    <a:pt x="53913" y="502646"/>
                    <a:pt x="117621" y="435835"/>
                    <a:pt x="140382" y="408092"/>
                  </a:cubicBezTo>
                  <a:cubicBezTo>
                    <a:pt x="163113" y="380318"/>
                    <a:pt x="90954" y="127973"/>
                    <a:pt x="45950" y="0"/>
                  </a:cubicBezTo>
                  <a:close/>
                </a:path>
              </a:pathLst>
            </a:custGeom>
            <a:solidFill>
              <a:srgbClr val="DDDDDD"/>
            </a:solidFill>
            <a:ln>
              <a:noFill/>
            </a:ln>
          </p:spPr>
          <p:txBody>
            <a:bodyPr anchorCtr="0" anchor="ctr" bIns="18350" lIns="36700" spcFirstLastPara="1" rIns="36700" wrap="square" tIns="18350">
              <a:noAutofit/>
            </a:bodyPr>
            <a:lstStyle/>
            <a:p>
              <a:pPr indent="0" lvl="0" marL="0" marR="0" rtl="0" algn="l">
                <a:lnSpc>
                  <a:spcPct val="100000"/>
                </a:lnSpc>
                <a:spcBef>
                  <a:spcPts val="0"/>
                </a:spcBef>
                <a:spcAft>
                  <a:spcPts val="0"/>
                </a:spcAft>
                <a:buNone/>
              </a:pPr>
              <a:r>
                <a:t/>
              </a:r>
              <a:endParaRPr b="0" i="0" sz="562" u="none" cap="none" strike="noStrike">
                <a:solidFill>
                  <a:srgbClr val="000000"/>
                </a:solidFill>
                <a:latin typeface="Arial"/>
                <a:ea typeface="Arial"/>
                <a:cs typeface="Arial"/>
                <a:sym typeface="Arial"/>
              </a:endParaRPr>
            </a:p>
          </p:txBody>
        </p:sp>
      </p:grpSp>
      <p:grpSp>
        <p:nvGrpSpPr>
          <p:cNvPr id="167" name="Google Shape;167;p2"/>
          <p:cNvGrpSpPr/>
          <p:nvPr/>
        </p:nvGrpSpPr>
        <p:grpSpPr>
          <a:xfrm>
            <a:off x="270776" y="57572"/>
            <a:ext cx="2341113" cy="1831042"/>
            <a:chOff x="270776" y="57572"/>
            <a:chExt cx="2341113" cy="1831042"/>
          </a:xfrm>
        </p:grpSpPr>
        <p:grpSp>
          <p:nvGrpSpPr>
            <p:cNvPr id="168" name="Google Shape;168;p2"/>
            <p:cNvGrpSpPr/>
            <p:nvPr/>
          </p:nvGrpSpPr>
          <p:grpSpPr>
            <a:xfrm>
              <a:off x="325874" y="206175"/>
              <a:ext cx="160404" cy="153943"/>
              <a:chOff x="2301229" y="479674"/>
              <a:chExt cx="129046" cy="123848"/>
            </a:xfrm>
          </p:grpSpPr>
          <p:sp>
            <p:nvSpPr>
              <p:cNvPr id="169" name="Google Shape;169;p2"/>
              <p:cNvSpPr/>
              <p:nvPr/>
            </p:nvSpPr>
            <p:spPr>
              <a:xfrm>
                <a:off x="2301229" y="480305"/>
                <a:ext cx="129046" cy="122585"/>
              </a:xfrm>
              <a:custGeom>
                <a:rect b="b" l="l" r="r" t="t"/>
                <a:pathLst>
                  <a:path extrusionOk="0" h="122585" w="129046">
                    <a:moveTo>
                      <a:pt x="49703" y="42432"/>
                    </a:moveTo>
                    <a:lnTo>
                      <a:pt x="70559" y="0"/>
                    </a:lnTo>
                    <a:lnTo>
                      <a:pt x="81946" y="46691"/>
                    </a:lnTo>
                    <a:lnTo>
                      <a:pt x="129046" y="53217"/>
                    </a:lnTo>
                    <a:lnTo>
                      <a:pt x="89338" y="78396"/>
                    </a:lnTo>
                    <a:lnTo>
                      <a:pt x="93010" y="122585"/>
                    </a:lnTo>
                    <a:lnTo>
                      <a:pt x="58301" y="93325"/>
                    </a:lnTo>
                    <a:lnTo>
                      <a:pt x="15411" y="115542"/>
                    </a:lnTo>
                    <a:lnTo>
                      <a:pt x="34162" y="70640"/>
                    </a:lnTo>
                    <a:lnTo>
                      <a:pt x="0" y="39975"/>
                    </a:lnTo>
                    <a:lnTo>
                      <a:pt x="49703" y="42432"/>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70" name="Google Shape;170;p2"/>
              <p:cNvGrpSpPr/>
              <p:nvPr/>
            </p:nvGrpSpPr>
            <p:grpSpPr>
              <a:xfrm>
                <a:off x="2301423" y="479674"/>
                <a:ext cx="128657" cy="123848"/>
                <a:chOff x="2301423" y="479674"/>
                <a:chExt cx="128657" cy="123848"/>
              </a:xfrm>
            </p:grpSpPr>
            <p:sp>
              <p:nvSpPr>
                <p:cNvPr id="171" name="Google Shape;171;p2"/>
                <p:cNvSpPr/>
                <p:nvPr/>
              </p:nvSpPr>
              <p:spPr>
                <a:xfrm>
                  <a:off x="2367460" y="532931"/>
                  <a:ext cx="62620" cy="25936"/>
                </a:xfrm>
                <a:custGeom>
                  <a:rect b="b" l="l" r="r" t="t"/>
                  <a:pathLst>
                    <a:path extrusionOk="0" h="25936" w="62620">
                      <a:moveTo>
                        <a:pt x="62620" y="0"/>
                      </a:moveTo>
                      <a:lnTo>
                        <a:pt x="0" y="3923"/>
                      </a:lnTo>
                      <a:lnTo>
                        <a:pt x="22896" y="25936"/>
                      </a:lnTo>
                      <a:lnTo>
                        <a:pt x="6262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72" name="Google Shape;172;p2"/>
                <p:cNvSpPr/>
                <p:nvPr/>
              </p:nvSpPr>
              <p:spPr>
                <a:xfrm>
                  <a:off x="2367205" y="479674"/>
                  <a:ext cx="15815" cy="56422"/>
                </a:xfrm>
                <a:custGeom>
                  <a:rect b="b" l="l" r="r" t="t"/>
                  <a:pathLst>
                    <a:path extrusionOk="0" h="56422" w="15815">
                      <a:moveTo>
                        <a:pt x="4178" y="0"/>
                      </a:moveTo>
                      <a:lnTo>
                        <a:pt x="0" y="56423"/>
                      </a:lnTo>
                      <a:lnTo>
                        <a:pt x="15816" y="46934"/>
                      </a:lnTo>
                      <a:lnTo>
                        <a:pt x="4178"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73" name="Google Shape;173;p2"/>
                <p:cNvSpPr/>
                <p:nvPr/>
              </p:nvSpPr>
              <p:spPr>
                <a:xfrm>
                  <a:off x="2301423" y="519649"/>
                  <a:ext cx="65531" cy="30741"/>
                </a:xfrm>
                <a:custGeom>
                  <a:rect b="b" l="l" r="r" t="t"/>
                  <a:pathLst>
                    <a:path extrusionOk="0" h="30741" w="65531">
                      <a:moveTo>
                        <a:pt x="0" y="0"/>
                      </a:moveTo>
                      <a:lnTo>
                        <a:pt x="33652" y="30742"/>
                      </a:lnTo>
                      <a:lnTo>
                        <a:pt x="65531" y="17079"/>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74" name="Google Shape;174;p2"/>
                <p:cNvSpPr/>
                <p:nvPr/>
              </p:nvSpPr>
              <p:spPr>
                <a:xfrm>
                  <a:off x="2317239" y="536348"/>
                  <a:ext cx="77165" cy="67174"/>
                </a:xfrm>
                <a:custGeom>
                  <a:rect b="b" l="l" r="r" t="t"/>
                  <a:pathLst>
                    <a:path extrusionOk="0" h="67174" w="77165">
                      <a:moveTo>
                        <a:pt x="49715" y="381"/>
                      </a:moveTo>
                      <a:lnTo>
                        <a:pt x="0" y="58698"/>
                      </a:lnTo>
                      <a:lnTo>
                        <a:pt x="41619" y="37700"/>
                      </a:lnTo>
                      <a:lnTo>
                        <a:pt x="41744" y="37194"/>
                      </a:lnTo>
                      <a:lnTo>
                        <a:pt x="77165" y="67175"/>
                      </a:lnTo>
                      <a:lnTo>
                        <a:pt x="49841" y="0"/>
                      </a:lnTo>
                      <a:lnTo>
                        <a:pt x="49715" y="381"/>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75" name="Google Shape;175;p2"/>
            <p:cNvGrpSpPr/>
            <p:nvPr/>
          </p:nvGrpSpPr>
          <p:grpSpPr>
            <a:xfrm>
              <a:off x="1799176" y="57572"/>
              <a:ext cx="115529" cy="109958"/>
              <a:chOff x="3486508" y="360122"/>
              <a:chExt cx="92944" cy="88462"/>
            </a:xfrm>
          </p:grpSpPr>
          <p:sp>
            <p:nvSpPr>
              <p:cNvPr id="176" name="Google Shape;176;p2"/>
              <p:cNvSpPr/>
              <p:nvPr/>
            </p:nvSpPr>
            <p:spPr>
              <a:xfrm>
                <a:off x="3486508" y="360523"/>
                <a:ext cx="92944" cy="88061"/>
              </a:xfrm>
              <a:custGeom>
                <a:rect b="b" l="l" r="r" t="t"/>
                <a:pathLst>
                  <a:path extrusionOk="0" h="88061" w="92944">
                    <a:moveTo>
                      <a:pt x="35502" y="32409"/>
                    </a:moveTo>
                    <a:lnTo>
                      <a:pt x="45537" y="0"/>
                    </a:lnTo>
                    <a:lnTo>
                      <a:pt x="58831" y="31820"/>
                    </a:lnTo>
                    <a:lnTo>
                      <a:pt x="92945" y="31175"/>
                    </a:lnTo>
                    <a:lnTo>
                      <a:pt x="67616" y="53462"/>
                    </a:lnTo>
                    <a:lnTo>
                      <a:pt x="75161" y="84373"/>
                    </a:lnTo>
                    <a:lnTo>
                      <a:pt x="47290" y="67521"/>
                    </a:lnTo>
                    <a:lnTo>
                      <a:pt x="19378" y="88061"/>
                    </a:lnTo>
                    <a:lnTo>
                      <a:pt x="27645" y="54138"/>
                    </a:lnTo>
                    <a:lnTo>
                      <a:pt x="0" y="36226"/>
                    </a:lnTo>
                    <a:lnTo>
                      <a:pt x="35502" y="3240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77" name="Google Shape;177;p2"/>
              <p:cNvGrpSpPr/>
              <p:nvPr/>
            </p:nvGrpSpPr>
            <p:grpSpPr>
              <a:xfrm>
                <a:off x="3486577" y="360122"/>
                <a:ext cx="92669" cy="87830"/>
                <a:chOff x="3486577" y="360122"/>
                <a:chExt cx="92669" cy="87830"/>
              </a:xfrm>
            </p:grpSpPr>
            <p:sp>
              <p:nvSpPr>
                <p:cNvPr id="178" name="Google Shape;178;p2"/>
                <p:cNvSpPr/>
                <p:nvPr/>
              </p:nvSpPr>
              <p:spPr>
                <a:xfrm>
                  <a:off x="3535304" y="391303"/>
                  <a:ext cx="43942" cy="22823"/>
                </a:xfrm>
                <a:custGeom>
                  <a:rect b="b" l="l" r="r" t="t"/>
                  <a:pathLst>
                    <a:path extrusionOk="0" h="22823" w="43942">
                      <a:moveTo>
                        <a:pt x="43943" y="0"/>
                      </a:moveTo>
                      <a:lnTo>
                        <a:pt x="0" y="9785"/>
                      </a:lnTo>
                      <a:lnTo>
                        <a:pt x="18690" y="22823"/>
                      </a:lnTo>
                      <a:lnTo>
                        <a:pt x="4394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79" name="Google Shape;179;p2"/>
                <p:cNvSpPr/>
                <p:nvPr/>
              </p:nvSpPr>
              <p:spPr>
                <a:xfrm>
                  <a:off x="3531685" y="360122"/>
                  <a:ext cx="13500" cy="40456"/>
                </a:xfrm>
                <a:custGeom>
                  <a:rect b="b" l="l" r="r" t="t"/>
                  <a:pathLst>
                    <a:path extrusionOk="0" h="40456" w="13500">
                      <a:moveTo>
                        <a:pt x="0" y="0"/>
                      </a:moveTo>
                      <a:lnTo>
                        <a:pt x="3356" y="40456"/>
                      </a:lnTo>
                      <a:lnTo>
                        <a:pt x="13501" y="31962"/>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80" name="Google Shape;180;p2"/>
                <p:cNvSpPr/>
                <p:nvPr/>
              </p:nvSpPr>
              <p:spPr>
                <a:xfrm>
                  <a:off x="3486577" y="396281"/>
                  <a:ext cx="48354" cy="18023"/>
                </a:xfrm>
                <a:custGeom>
                  <a:rect b="b" l="l" r="r" t="t"/>
                  <a:pathLst>
                    <a:path extrusionOk="0" h="18023" w="48354">
                      <a:moveTo>
                        <a:pt x="0" y="0"/>
                      </a:moveTo>
                      <a:lnTo>
                        <a:pt x="27289" y="18023"/>
                      </a:lnTo>
                      <a:lnTo>
                        <a:pt x="48355" y="4774"/>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81" name="Google Shape;181;p2"/>
                <p:cNvSpPr/>
                <p:nvPr/>
              </p:nvSpPr>
              <p:spPr>
                <a:xfrm>
                  <a:off x="3506218" y="400772"/>
                  <a:ext cx="55641" cy="47180"/>
                </a:xfrm>
                <a:custGeom>
                  <a:rect b="b" l="l" r="r" t="t"/>
                  <a:pathLst>
                    <a:path extrusionOk="0" h="47180" w="55641">
                      <a:moveTo>
                        <a:pt x="28713" y="283"/>
                      </a:moveTo>
                      <a:lnTo>
                        <a:pt x="0" y="47181"/>
                      </a:lnTo>
                      <a:lnTo>
                        <a:pt x="27151" y="27641"/>
                      </a:lnTo>
                      <a:lnTo>
                        <a:pt x="27183" y="27268"/>
                      </a:lnTo>
                      <a:lnTo>
                        <a:pt x="55642" y="44554"/>
                      </a:lnTo>
                      <a:lnTo>
                        <a:pt x="28762" y="0"/>
                      </a:lnTo>
                      <a:lnTo>
                        <a:pt x="28713" y="28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82" name="Google Shape;182;p2"/>
            <p:cNvGrpSpPr/>
            <p:nvPr/>
          </p:nvGrpSpPr>
          <p:grpSpPr>
            <a:xfrm>
              <a:off x="2501794" y="320352"/>
              <a:ext cx="110095" cy="105662"/>
              <a:chOff x="4051768" y="571530"/>
              <a:chExt cx="88572" cy="85006"/>
            </a:xfrm>
          </p:grpSpPr>
          <p:sp>
            <p:nvSpPr>
              <p:cNvPr id="183" name="Google Shape;183;p2"/>
              <p:cNvSpPr/>
              <p:nvPr/>
            </p:nvSpPr>
            <p:spPr>
              <a:xfrm>
                <a:off x="4051768" y="571963"/>
                <a:ext cx="88572" cy="84140"/>
              </a:xfrm>
              <a:custGeom>
                <a:rect b="b" l="l" r="r" t="t"/>
                <a:pathLst>
                  <a:path extrusionOk="0" h="84140" w="88572">
                    <a:moveTo>
                      <a:pt x="34126" y="29126"/>
                    </a:moveTo>
                    <a:lnTo>
                      <a:pt x="48415" y="0"/>
                    </a:lnTo>
                    <a:lnTo>
                      <a:pt x="56228" y="32049"/>
                    </a:lnTo>
                    <a:lnTo>
                      <a:pt x="88573" y="36526"/>
                    </a:lnTo>
                    <a:lnTo>
                      <a:pt x="61329" y="53808"/>
                    </a:lnTo>
                    <a:lnTo>
                      <a:pt x="63839" y="84140"/>
                    </a:lnTo>
                    <a:lnTo>
                      <a:pt x="40036" y="64058"/>
                    </a:lnTo>
                    <a:lnTo>
                      <a:pt x="10566" y="79307"/>
                    </a:lnTo>
                    <a:lnTo>
                      <a:pt x="23439" y="48484"/>
                    </a:lnTo>
                    <a:lnTo>
                      <a:pt x="0" y="27438"/>
                    </a:lnTo>
                    <a:lnTo>
                      <a:pt x="34126" y="29126"/>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84" name="Google Shape;184;p2"/>
              <p:cNvGrpSpPr/>
              <p:nvPr/>
            </p:nvGrpSpPr>
            <p:grpSpPr>
              <a:xfrm>
                <a:off x="4051889" y="571530"/>
                <a:ext cx="88330" cy="85006"/>
                <a:chOff x="4051889" y="571530"/>
                <a:chExt cx="88330" cy="85006"/>
              </a:xfrm>
            </p:grpSpPr>
            <p:sp>
              <p:nvSpPr>
                <p:cNvPr id="185" name="Google Shape;185;p2"/>
                <p:cNvSpPr/>
                <p:nvPr/>
              </p:nvSpPr>
              <p:spPr>
                <a:xfrm>
                  <a:off x="4097228" y="608085"/>
                  <a:ext cx="42991" cy="17799"/>
                </a:xfrm>
                <a:custGeom>
                  <a:rect b="b" l="l" r="r" t="t"/>
                  <a:pathLst>
                    <a:path extrusionOk="0" h="17799" w="42991">
                      <a:moveTo>
                        <a:pt x="42991" y="0"/>
                      </a:moveTo>
                      <a:lnTo>
                        <a:pt x="0" y="2692"/>
                      </a:lnTo>
                      <a:lnTo>
                        <a:pt x="15707" y="17800"/>
                      </a:lnTo>
                      <a:lnTo>
                        <a:pt x="42991"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86" name="Google Shape;186;p2"/>
                <p:cNvSpPr/>
                <p:nvPr/>
              </p:nvSpPr>
              <p:spPr>
                <a:xfrm>
                  <a:off x="4097066" y="571530"/>
                  <a:ext cx="10848" cy="38728"/>
                </a:xfrm>
                <a:custGeom>
                  <a:rect b="b" l="l" r="r" t="t"/>
                  <a:pathLst>
                    <a:path extrusionOk="0" h="38728" w="10848">
                      <a:moveTo>
                        <a:pt x="2833" y="0"/>
                      </a:moveTo>
                      <a:lnTo>
                        <a:pt x="0" y="38728"/>
                      </a:lnTo>
                      <a:lnTo>
                        <a:pt x="10849" y="32215"/>
                      </a:lnTo>
                      <a:lnTo>
                        <a:pt x="283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87" name="Google Shape;187;p2"/>
                <p:cNvSpPr/>
                <p:nvPr/>
              </p:nvSpPr>
              <p:spPr>
                <a:xfrm>
                  <a:off x="4051889" y="598968"/>
                  <a:ext cx="44974" cy="21098"/>
                </a:xfrm>
                <a:custGeom>
                  <a:rect b="b" l="l" r="r" t="t"/>
                  <a:pathLst>
                    <a:path extrusionOk="0" h="21098" w="44974">
                      <a:moveTo>
                        <a:pt x="0" y="0"/>
                      </a:moveTo>
                      <a:lnTo>
                        <a:pt x="23115" y="21099"/>
                      </a:lnTo>
                      <a:lnTo>
                        <a:pt x="44975" y="11723"/>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88" name="Google Shape;188;p2"/>
                <p:cNvSpPr/>
                <p:nvPr/>
              </p:nvSpPr>
              <p:spPr>
                <a:xfrm>
                  <a:off x="4062738" y="610428"/>
                  <a:ext cx="52990" cy="46108"/>
                </a:xfrm>
                <a:custGeom>
                  <a:rect b="b" l="l" r="r" t="t"/>
                  <a:pathLst>
                    <a:path extrusionOk="0" h="46108" w="52990">
                      <a:moveTo>
                        <a:pt x="34126" y="263"/>
                      </a:moveTo>
                      <a:lnTo>
                        <a:pt x="0" y="40291"/>
                      </a:lnTo>
                      <a:lnTo>
                        <a:pt x="28580" y="25876"/>
                      </a:lnTo>
                      <a:lnTo>
                        <a:pt x="28661" y="25532"/>
                      </a:lnTo>
                      <a:lnTo>
                        <a:pt x="52990" y="46108"/>
                      </a:lnTo>
                      <a:lnTo>
                        <a:pt x="34247" y="0"/>
                      </a:lnTo>
                      <a:lnTo>
                        <a:pt x="34126" y="26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89" name="Google Shape;189;p2"/>
            <p:cNvGrpSpPr/>
            <p:nvPr/>
          </p:nvGrpSpPr>
          <p:grpSpPr>
            <a:xfrm>
              <a:off x="270776" y="1119571"/>
              <a:ext cx="162532" cy="155992"/>
              <a:chOff x="2256902" y="1214506"/>
              <a:chExt cx="130758" cy="125496"/>
            </a:xfrm>
          </p:grpSpPr>
          <p:sp>
            <p:nvSpPr>
              <p:cNvPr id="190" name="Google Shape;190;p2"/>
              <p:cNvSpPr/>
              <p:nvPr/>
            </p:nvSpPr>
            <p:spPr>
              <a:xfrm>
                <a:off x="2256902" y="1215145"/>
                <a:ext cx="130758" cy="124216"/>
              </a:xfrm>
              <a:custGeom>
                <a:rect b="b" l="l" r="r" t="t"/>
                <a:pathLst>
                  <a:path extrusionOk="0" h="124216" w="130758">
                    <a:moveTo>
                      <a:pt x="50363" y="42999"/>
                    </a:moveTo>
                    <a:lnTo>
                      <a:pt x="71494" y="0"/>
                    </a:lnTo>
                    <a:lnTo>
                      <a:pt x="83031" y="47310"/>
                    </a:lnTo>
                    <a:lnTo>
                      <a:pt x="130758" y="53925"/>
                    </a:lnTo>
                    <a:lnTo>
                      <a:pt x="90524" y="79436"/>
                    </a:lnTo>
                    <a:lnTo>
                      <a:pt x="94244" y="124217"/>
                    </a:lnTo>
                    <a:lnTo>
                      <a:pt x="59074" y="94568"/>
                    </a:lnTo>
                    <a:lnTo>
                      <a:pt x="15614" y="117080"/>
                    </a:lnTo>
                    <a:lnTo>
                      <a:pt x="34615" y="71579"/>
                    </a:lnTo>
                    <a:lnTo>
                      <a:pt x="0" y="40506"/>
                    </a:lnTo>
                    <a:lnTo>
                      <a:pt x="50363" y="4299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91" name="Google Shape;191;p2"/>
              <p:cNvGrpSpPr/>
              <p:nvPr/>
            </p:nvGrpSpPr>
            <p:grpSpPr>
              <a:xfrm>
                <a:off x="2257096" y="1214506"/>
                <a:ext cx="130370" cy="125496"/>
                <a:chOff x="2257096" y="1214506"/>
                <a:chExt cx="130370" cy="125496"/>
              </a:xfrm>
            </p:grpSpPr>
            <p:sp>
              <p:nvSpPr>
                <p:cNvPr id="192" name="Google Shape;192;p2"/>
                <p:cNvSpPr/>
                <p:nvPr/>
              </p:nvSpPr>
              <p:spPr>
                <a:xfrm>
                  <a:off x="2324012" y="1268471"/>
                  <a:ext cx="63454" cy="26280"/>
                </a:xfrm>
                <a:custGeom>
                  <a:rect b="b" l="l" r="r" t="t"/>
                  <a:pathLst>
                    <a:path extrusionOk="0" h="26280" w="63454">
                      <a:moveTo>
                        <a:pt x="63454" y="0"/>
                      </a:moveTo>
                      <a:lnTo>
                        <a:pt x="0" y="3975"/>
                      </a:lnTo>
                      <a:lnTo>
                        <a:pt x="23200" y="26280"/>
                      </a:lnTo>
                      <a:lnTo>
                        <a:pt x="63454"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93" name="Google Shape;193;p2"/>
                <p:cNvSpPr/>
                <p:nvPr/>
              </p:nvSpPr>
              <p:spPr>
                <a:xfrm>
                  <a:off x="2323757" y="1214506"/>
                  <a:ext cx="16022" cy="57171"/>
                </a:xfrm>
                <a:custGeom>
                  <a:rect b="b" l="l" r="r" t="t"/>
                  <a:pathLst>
                    <a:path extrusionOk="0" h="57171" w="16022">
                      <a:moveTo>
                        <a:pt x="4230" y="0"/>
                      </a:moveTo>
                      <a:lnTo>
                        <a:pt x="0" y="57172"/>
                      </a:lnTo>
                      <a:lnTo>
                        <a:pt x="16023" y="47557"/>
                      </a:lnTo>
                      <a:lnTo>
                        <a:pt x="423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94" name="Google Shape;194;p2"/>
                <p:cNvSpPr/>
                <p:nvPr/>
              </p:nvSpPr>
              <p:spPr>
                <a:xfrm>
                  <a:off x="2257096" y="1255011"/>
                  <a:ext cx="66401" cy="31150"/>
                </a:xfrm>
                <a:custGeom>
                  <a:rect b="b" l="l" r="r" t="t"/>
                  <a:pathLst>
                    <a:path extrusionOk="0" h="31150" w="66401">
                      <a:moveTo>
                        <a:pt x="0" y="0"/>
                      </a:moveTo>
                      <a:lnTo>
                        <a:pt x="34097" y="31150"/>
                      </a:lnTo>
                      <a:lnTo>
                        <a:pt x="66401" y="17306"/>
                      </a:lnTo>
                      <a:lnTo>
                        <a:pt x="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95" name="Google Shape;195;p2"/>
                <p:cNvSpPr/>
                <p:nvPr/>
              </p:nvSpPr>
              <p:spPr>
                <a:xfrm>
                  <a:off x="2273123" y="1271933"/>
                  <a:ext cx="78193" cy="68069"/>
                </a:xfrm>
                <a:custGeom>
                  <a:rect b="b" l="l" r="r" t="t"/>
                  <a:pathLst>
                    <a:path extrusionOk="0" h="68069" w="78193">
                      <a:moveTo>
                        <a:pt x="50375" y="385"/>
                      </a:moveTo>
                      <a:lnTo>
                        <a:pt x="0" y="59479"/>
                      </a:lnTo>
                      <a:lnTo>
                        <a:pt x="42173" y="38202"/>
                      </a:lnTo>
                      <a:lnTo>
                        <a:pt x="42299" y="37688"/>
                      </a:lnTo>
                      <a:lnTo>
                        <a:pt x="78194" y="68069"/>
                      </a:lnTo>
                      <a:lnTo>
                        <a:pt x="50504" y="0"/>
                      </a:lnTo>
                      <a:lnTo>
                        <a:pt x="50375" y="385"/>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96" name="Google Shape;196;p2"/>
            <p:cNvGrpSpPr/>
            <p:nvPr/>
          </p:nvGrpSpPr>
          <p:grpSpPr>
            <a:xfrm>
              <a:off x="1445973" y="1468105"/>
              <a:ext cx="160112" cy="154391"/>
              <a:chOff x="3202354" y="1494903"/>
              <a:chExt cx="128811" cy="124208"/>
            </a:xfrm>
          </p:grpSpPr>
          <p:sp>
            <p:nvSpPr>
              <p:cNvPr id="197" name="Google Shape;197;p2"/>
              <p:cNvSpPr/>
              <p:nvPr/>
            </p:nvSpPr>
            <p:spPr>
              <a:xfrm>
                <a:off x="3202354" y="1495539"/>
                <a:ext cx="128811" cy="122941"/>
              </a:xfrm>
              <a:custGeom>
                <a:rect b="b" l="l" r="r" t="t"/>
                <a:pathLst>
                  <a:path extrusionOk="0" h="122941" w="128811">
                    <a:moveTo>
                      <a:pt x="49658" y="42088"/>
                    </a:moveTo>
                    <a:lnTo>
                      <a:pt x="71202" y="0"/>
                    </a:lnTo>
                    <a:lnTo>
                      <a:pt x="81825" y="46873"/>
                    </a:lnTo>
                    <a:lnTo>
                      <a:pt x="128811" y="54168"/>
                    </a:lnTo>
                    <a:lnTo>
                      <a:pt x="88699" y="78696"/>
                    </a:lnTo>
                    <a:lnTo>
                      <a:pt x="91646" y="122942"/>
                    </a:lnTo>
                    <a:lnTo>
                      <a:pt x="57423" y="93119"/>
                    </a:lnTo>
                    <a:lnTo>
                      <a:pt x="14173" y="114627"/>
                    </a:lnTo>
                    <a:lnTo>
                      <a:pt x="33656" y="70037"/>
                    </a:lnTo>
                    <a:lnTo>
                      <a:pt x="0" y="38817"/>
                    </a:lnTo>
                    <a:lnTo>
                      <a:pt x="49658" y="42088"/>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98" name="Google Shape;198;p2"/>
              <p:cNvGrpSpPr/>
              <p:nvPr/>
            </p:nvGrpSpPr>
            <p:grpSpPr>
              <a:xfrm>
                <a:off x="3202560" y="1494903"/>
                <a:ext cx="128419" cy="124208"/>
                <a:chOff x="3202560" y="1494903"/>
                <a:chExt cx="128419" cy="124208"/>
              </a:xfrm>
            </p:grpSpPr>
            <p:sp>
              <p:nvSpPr>
                <p:cNvPr id="199" name="Google Shape;199;p2"/>
                <p:cNvSpPr/>
                <p:nvPr/>
              </p:nvSpPr>
              <p:spPr>
                <a:xfrm>
                  <a:off x="3268306" y="1549116"/>
                  <a:ext cx="62673" cy="25280"/>
                </a:xfrm>
                <a:custGeom>
                  <a:rect b="b" l="l" r="r" t="t"/>
                  <a:pathLst>
                    <a:path extrusionOk="0" h="25280" w="62673">
                      <a:moveTo>
                        <a:pt x="62673" y="0"/>
                      </a:moveTo>
                      <a:lnTo>
                        <a:pt x="0" y="2898"/>
                      </a:lnTo>
                      <a:lnTo>
                        <a:pt x="22532" y="25281"/>
                      </a:lnTo>
                      <a:lnTo>
                        <a:pt x="6267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00" name="Google Shape;200;p2"/>
                <p:cNvSpPr/>
                <p:nvPr/>
              </p:nvSpPr>
              <p:spPr>
                <a:xfrm>
                  <a:off x="3268063" y="1494903"/>
                  <a:ext cx="15965" cy="56345"/>
                </a:xfrm>
                <a:custGeom>
                  <a:rect b="b" l="l" r="r" t="t"/>
                  <a:pathLst>
                    <a:path extrusionOk="0" h="56345" w="15965">
                      <a:moveTo>
                        <a:pt x="5097" y="0"/>
                      </a:moveTo>
                      <a:lnTo>
                        <a:pt x="0" y="56346"/>
                      </a:lnTo>
                      <a:lnTo>
                        <a:pt x="15966" y="47116"/>
                      </a:lnTo>
                      <a:lnTo>
                        <a:pt x="5097"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01" name="Google Shape;201;p2"/>
                <p:cNvSpPr/>
                <p:nvPr/>
              </p:nvSpPr>
              <p:spPr>
                <a:xfrm>
                  <a:off x="3202560" y="1533729"/>
                  <a:ext cx="65239" cy="31287"/>
                </a:xfrm>
                <a:custGeom>
                  <a:rect b="b" l="l" r="r" t="t"/>
                  <a:pathLst>
                    <a:path extrusionOk="0" h="31287" w="65239">
                      <a:moveTo>
                        <a:pt x="0" y="0"/>
                      </a:moveTo>
                      <a:lnTo>
                        <a:pt x="33142" y="31288"/>
                      </a:lnTo>
                      <a:lnTo>
                        <a:pt x="65239" y="18148"/>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02" name="Google Shape;202;p2"/>
                <p:cNvSpPr/>
                <p:nvPr/>
              </p:nvSpPr>
              <p:spPr>
                <a:xfrm>
                  <a:off x="3217138" y="1551500"/>
                  <a:ext cx="77019" cy="67611"/>
                </a:xfrm>
                <a:custGeom>
                  <a:rect b="b" l="l" r="r" t="t"/>
                  <a:pathLst>
                    <a:path extrusionOk="0" h="67611" w="77019">
                      <a:moveTo>
                        <a:pt x="50662" y="376"/>
                      </a:moveTo>
                      <a:lnTo>
                        <a:pt x="0" y="57876"/>
                      </a:lnTo>
                      <a:lnTo>
                        <a:pt x="41959" y="37558"/>
                      </a:lnTo>
                      <a:lnTo>
                        <a:pt x="42092" y="37057"/>
                      </a:lnTo>
                      <a:lnTo>
                        <a:pt x="77020" y="67612"/>
                      </a:lnTo>
                      <a:lnTo>
                        <a:pt x="50796" y="0"/>
                      </a:lnTo>
                      <a:lnTo>
                        <a:pt x="50662" y="376"/>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sp>
          <p:nvSpPr>
            <p:cNvPr id="203" name="Google Shape;203;p2"/>
            <p:cNvSpPr/>
            <p:nvPr/>
          </p:nvSpPr>
          <p:spPr>
            <a:xfrm>
              <a:off x="1187639" y="24407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04" name="Google Shape;204;p2"/>
            <p:cNvSpPr/>
            <p:nvPr/>
          </p:nvSpPr>
          <p:spPr>
            <a:xfrm>
              <a:off x="815953" y="983858"/>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05" name="Google Shape;205;p2"/>
            <p:cNvSpPr/>
            <p:nvPr/>
          </p:nvSpPr>
          <p:spPr>
            <a:xfrm>
              <a:off x="1630439" y="862837"/>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06" name="Google Shape;206;p2"/>
            <p:cNvSpPr/>
            <p:nvPr/>
          </p:nvSpPr>
          <p:spPr>
            <a:xfrm>
              <a:off x="1208944" y="1124768"/>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07" name="Google Shape;207;p2"/>
            <p:cNvSpPr/>
            <p:nvPr/>
          </p:nvSpPr>
          <p:spPr>
            <a:xfrm>
              <a:off x="403204" y="1560635"/>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08" name="Google Shape;208;p2"/>
            <p:cNvSpPr/>
            <p:nvPr/>
          </p:nvSpPr>
          <p:spPr>
            <a:xfrm>
              <a:off x="2527809" y="1732316"/>
              <a:ext cx="28518" cy="28488"/>
            </a:xfrm>
            <a:custGeom>
              <a:rect b="b" l="l" r="r" t="t"/>
              <a:pathLst>
                <a:path extrusionOk="0" h="22928" w="22952">
                  <a:moveTo>
                    <a:pt x="0" y="11464"/>
                  </a:moveTo>
                  <a:cubicBezTo>
                    <a:pt x="0" y="5133"/>
                    <a:pt x="5141" y="0"/>
                    <a:pt x="11456" y="0"/>
                  </a:cubicBezTo>
                  <a:cubicBezTo>
                    <a:pt x="17812" y="0"/>
                    <a:pt x="22953" y="5133"/>
                    <a:pt x="22953" y="11464"/>
                  </a:cubicBezTo>
                  <a:cubicBezTo>
                    <a:pt x="22953" y="17796"/>
                    <a:pt x="17812" y="22929"/>
                    <a:pt x="11456" y="22929"/>
                  </a:cubicBezTo>
                  <a:cubicBezTo>
                    <a:pt x="5141" y="22929"/>
                    <a:pt x="0" y="17796"/>
                    <a:pt x="0" y="11464"/>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09" name="Google Shape;209;p2"/>
            <p:cNvSpPr/>
            <p:nvPr/>
          </p:nvSpPr>
          <p:spPr>
            <a:xfrm>
              <a:off x="1492890" y="1825988"/>
              <a:ext cx="62631" cy="62626"/>
            </a:xfrm>
            <a:custGeom>
              <a:rect b="b" l="l" r="r" t="t"/>
              <a:pathLst>
                <a:path extrusionOk="0" h="50403" w="50407">
                  <a:moveTo>
                    <a:pt x="0" y="25199"/>
                  </a:moveTo>
                  <a:cubicBezTo>
                    <a:pt x="0" y="11282"/>
                    <a:pt x="11286" y="0"/>
                    <a:pt x="25203" y="0"/>
                  </a:cubicBezTo>
                  <a:cubicBezTo>
                    <a:pt x="39125" y="0"/>
                    <a:pt x="50407" y="11282"/>
                    <a:pt x="50407" y="25199"/>
                  </a:cubicBezTo>
                  <a:cubicBezTo>
                    <a:pt x="50407" y="39121"/>
                    <a:pt x="39125" y="50403"/>
                    <a:pt x="25203" y="50403"/>
                  </a:cubicBezTo>
                  <a:cubicBezTo>
                    <a:pt x="11286" y="50403"/>
                    <a:pt x="0" y="39121"/>
                    <a:pt x="0" y="25199"/>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grpSp>
        <p:nvGrpSpPr>
          <p:cNvPr id="210" name="Google Shape;210;p2"/>
          <p:cNvGrpSpPr/>
          <p:nvPr/>
        </p:nvGrpSpPr>
        <p:grpSpPr>
          <a:xfrm>
            <a:off x="10123532" y="4777920"/>
            <a:ext cx="646942" cy="506565"/>
            <a:chOff x="5457357" y="5572997"/>
            <a:chExt cx="1220876" cy="955963"/>
          </a:xfrm>
        </p:grpSpPr>
        <p:sp>
          <p:nvSpPr>
            <p:cNvPr id="211" name="Google Shape;211;p2"/>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57150" rotWithShape="0" algn="bl" dir="12600000" dist="47625">
                <a:srgbClr val="000000">
                  <a:alpha val="30000"/>
                </a:srgbClr>
              </a:outerShdw>
            </a:effectLst>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2" name="Google Shape;212;p2"/>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3" name="Google Shape;213;p2"/>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4" name="Google Shape;214;p2"/>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5" name="Google Shape;215;p2"/>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6" name="Google Shape;216;p2"/>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7" name="Google Shape;217;p2"/>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8" name="Google Shape;218;p2"/>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19" name="Google Shape;219;p2"/>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nvGrpSpPr>
            <p:cNvPr id="220" name="Google Shape;220;p2"/>
            <p:cNvGrpSpPr/>
            <p:nvPr/>
          </p:nvGrpSpPr>
          <p:grpSpPr>
            <a:xfrm>
              <a:off x="5990545" y="5688073"/>
              <a:ext cx="123738" cy="167240"/>
              <a:chOff x="5990545" y="5688073"/>
              <a:chExt cx="123738" cy="167240"/>
            </a:xfrm>
          </p:grpSpPr>
          <p:sp>
            <p:nvSpPr>
              <p:cNvPr id="221" name="Google Shape;221;p2"/>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22" name="Google Shape;222;p2"/>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223" name="Google Shape;223;p2"/>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grpSp>
      <p:sp>
        <p:nvSpPr>
          <p:cNvPr id="224" name="Google Shape;224;p2"/>
          <p:cNvSpPr/>
          <p:nvPr/>
        </p:nvSpPr>
        <p:spPr>
          <a:xfrm flipH="1">
            <a:off x="8004458" y="130526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25" name="Google Shape;225;p2"/>
          <p:cNvSpPr/>
          <p:nvPr/>
        </p:nvSpPr>
        <p:spPr>
          <a:xfrm flipH="1">
            <a:off x="6621319" y="1093761"/>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26" name="Google Shape;226;p2"/>
          <p:cNvSpPr/>
          <p:nvPr/>
        </p:nvSpPr>
        <p:spPr>
          <a:xfrm flipH="1">
            <a:off x="7358925" y="573565"/>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27" name="Google Shape;227;p2"/>
          <p:cNvSpPr/>
          <p:nvPr/>
        </p:nvSpPr>
        <p:spPr>
          <a:xfrm flipH="1">
            <a:off x="8121988" y="541821"/>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28" name="Google Shape;228;p2"/>
          <p:cNvSpPr/>
          <p:nvPr/>
        </p:nvSpPr>
        <p:spPr>
          <a:xfrm flipH="1">
            <a:off x="7582728" y="1527087"/>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29" name="Google Shape;229;p2"/>
          <p:cNvSpPr/>
          <p:nvPr/>
        </p:nvSpPr>
        <p:spPr>
          <a:xfrm flipH="1">
            <a:off x="9717433" y="17256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230" name="Google Shape;230;p2"/>
          <p:cNvSpPr/>
          <p:nvPr/>
        </p:nvSpPr>
        <p:spPr>
          <a:xfrm flipH="1">
            <a:off x="9854698" y="573558"/>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231" name="Google Shape;231;p2"/>
          <p:cNvSpPr/>
          <p:nvPr/>
        </p:nvSpPr>
        <p:spPr>
          <a:xfrm rot="-620691">
            <a:off x="2886245" y="4621015"/>
            <a:ext cx="239699" cy="127032"/>
          </a:xfrm>
          <a:custGeom>
            <a:rect b="b" l="l" r="r" t="t"/>
            <a:pathLst>
              <a:path extrusionOk="0" h="409888" w="748579">
                <a:moveTo>
                  <a:pt x="463591" y="173069"/>
                </a:moveTo>
                <a:cubicBezTo>
                  <a:pt x="463591" y="173069"/>
                  <a:pt x="476788" y="90107"/>
                  <a:pt x="548885" y="47974"/>
                </a:cubicBezTo>
                <a:cubicBezTo>
                  <a:pt x="621023" y="5846"/>
                  <a:pt x="748579" y="0"/>
                  <a:pt x="748579" y="0"/>
                </a:cubicBezTo>
                <a:cubicBezTo>
                  <a:pt x="748579" y="0"/>
                  <a:pt x="710770" y="28479"/>
                  <a:pt x="697897" y="68349"/>
                </a:cubicBezTo>
                <a:cubicBezTo>
                  <a:pt x="685064" y="108214"/>
                  <a:pt x="691056" y="155727"/>
                  <a:pt x="691056" y="155727"/>
                </a:cubicBezTo>
                <a:cubicBezTo>
                  <a:pt x="691056" y="155727"/>
                  <a:pt x="633936" y="168014"/>
                  <a:pt x="608393" y="195905"/>
                </a:cubicBezTo>
                <a:cubicBezTo>
                  <a:pt x="582849" y="223793"/>
                  <a:pt x="581675" y="267917"/>
                  <a:pt x="581675" y="267917"/>
                </a:cubicBezTo>
                <a:cubicBezTo>
                  <a:pt x="581675" y="267917"/>
                  <a:pt x="545971" y="273941"/>
                  <a:pt x="524475" y="298225"/>
                </a:cubicBezTo>
                <a:cubicBezTo>
                  <a:pt x="502980" y="322510"/>
                  <a:pt x="502939" y="364424"/>
                  <a:pt x="502939" y="364424"/>
                </a:cubicBezTo>
                <a:cubicBezTo>
                  <a:pt x="502939" y="364424"/>
                  <a:pt x="476788" y="353470"/>
                  <a:pt x="461608" y="365489"/>
                </a:cubicBezTo>
                <a:cubicBezTo>
                  <a:pt x="446427" y="377512"/>
                  <a:pt x="440760" y="409889"/>
                  <a:pt x="440760" y="409889"/>
                </a:cubicBezTo>
                <a:cubicBezTo>
                  <a:pt x="440760" y="409889"/>
                  <a:pt x="417483" y="377698"/>
                  <a:pt x="399267" y="377350"/>
                </a:cubicBezTo>
                <a:cubicBezTo>
                  <a:pt x="381050" y="377006"/>
                  <a:pt x="363967" y="406800"/>
                  <a:pt x="363967" y="406800"/>
                </a:cubicBezTo>
                <a:cubicBezTo>
                  <a:pt x="363967" y="406800"/>
                  <a:pt x="344212" y="361923"/>
                  <a:pt x="314823" y="347078"/>
                </a:cubicBezTo>
                <a:cubicBezTo>
                  <a:pt x="285474" y="332234"/>
                  <a:pt x="246490" y="347426"/>
                  <a:pt x="246490" y="347426"/>
                </a:cubicBezTo>
                <a:cubicBezTo>
                  <a:pt x="246490" y="347426"/>
                  <a:pt x="231269" y="301079"/>
                  <a:pt x="197144" y="282988"/>
                </a:cubicBezTo>
                <a:cubicBezTo>
                  <a:pt x="163018" y="264897"/>
                  <a:pt x="96993" y="282482"/>
                  <a:pt x="96993" y="282482"/>
                </a:cubicBezTo>
                <a:cubicBezTo>
                  <a:pt x="96993" y="282482"/>
                  <a:pt x="105049" y="245843"/>
                  <a:pt x="80113" y="218736"/>
                </a:cubicBezTo>
                <a:cubicBezTo>
                  <a:pt x="55135" y="191630"/>
                  <a:pt x="0" y="164496"/>
                  <a:pt x="0" y="164496"/>
                </a:cubicBezTo>
                <a:cubicBezTo>
                  <a:pt x="0" y="164496"/>
                  <a:pt x="71612" y="120873"/>
                  <a:pt x="156258" y="126026"/>
                </a:cubicBezTo>
                <a:cubicBezTo>
                  <a:pt x="240944" y="131180"/>
                  <a:pt x="307415" y="207624"/>
                  <a:pt x="307415" y="207624"/>
                </a:cubicBezTo>
                <a:cubicBezTo>
                  <a:pt x="307415" y="207624"/>
                  <a:pt x="316402" y="203596"/>
                  <a:pt x="325267" y="201176"/>
                </a:cubicBezTo>
                <a:cubicBezTo>
                  <a:pt x="334132" y="198751"/>
                  <a:pt x="342917" y="197933"/>
                  <a:pt x="342917" y="197933"/>
                </a:cubicBezTo>
                <a:cubicBezTo>
                  <a:pt x="342917" y="197933"/>
                  <a:pt x="338626" y="182036"/>
                  <a:pt x="341014" y="170418"/>
                </a:cubicBezTo>
                <a:cubicBezTo>
                  <a:pt x="343403" y="158796"/>
                  <a:pt x="346925" y="152999"/>
                  <a:pt x="346925" y="152999"/>
                </a:cubicBezTo>
                <a:cubicBezTo>
                  <a:pt x="346925" y="152999"/>
                  <a:pt x="329234" y="116299"/>
                  <a:pt x="336966" y="109639"/>
                </a:cubicBezTo>
                <a:cubicBezTo>
                  <a:pt x="344698" y="102980"/>
                  <a:pt x="367853" y="138685"/>
                  <a:pt x="367853" y="138685"/>
                </a:cubicBezTo>
                <a:cubicBezTo>
                  <a:pt x="367853" y="138685"/>
                  <a:pt x="372509" y="136839"/>
                  <a:pt x="376840" y="136859"/>
                </a:cubicBezTo>
                <a:cubicBezTo>
                  <a:pt x="381172" y="136883"/>
                  <a:pt x="385624" y="137069"/>
                  <a:pt x="385624" y="137069"/>
                </a:cubicBezTo>
                <a:cubicBezTo>
                  <a:pt x="385624" y="137069"/>
                  <a:pt x="395421" y="101568"/>
                  <a:pt x="406715" y="101616"/>
                </a:cubicBezTo>
                <a:cubicBezTo>
                  <a:pt x="418050" y="101665"/>
                  <a:pt x="409832" y="145737"/>
                  <a:pt x="409832" y="145737"/>
                </a:cubicBezTo>
                <a:cubicBezTo>
                  <a:pt x="409832" y="145737"/>
                  <a:pt x="415621" y="152631"/>
                  <a:pt x="420803" y="159856"/>
                </a:cubicBezTo>
                <a:cubicBezTo>
                  <a:pt x="425944" y="167078"/>
                  <a:pt x="428818" y="176587"/>
                  <a:pt x="428818" y="176587"/>
                </a:cubicBezTo>
                <a:cubicBezTo>
                  <a:pt x="428818" y="176587"/>
                  <a:pt x="437967" y="174203"/>
                  <a:pt x="446670" y="173325"/>
                </a:cubicBezTo>
                <a:cubicBezTo>
                  <a:pt x="455333" y="172446"/>
                  <a:pt x="463591" y="173069"/>
                  <a:pt x="463591" y="173069"/>
                </a:cubicBezTo>
                <a:close/>
              </a:path>
            </a:pathLst>
          </a:custGeom>
          <a:solidFill>
            <a:srgbClr val="000000"/>
          </a:solidFill>
          <a:ln>
            <a:noFill/>
          </a:ln>
          <a:effectLst>
            <a:outerShdw blurRad="57150" rotWithShape="0" algn="bl" dir="12600000" dist="47625">
              <a:srgbClr val="000000">
                <a:alpha val="30000"/>
              </a:srgbClr>
            </a:outerShdw>
          </a:effectLst>
        </p:spPr>
        <p:txBody>
          <a:bodyPr anchorCtr="0" anchor="ctr" bIns="9350" lIns="18675" spcFirstLastPara="1" rIns="18675" wrap="square" tIns="9350">
            <a:noAutofit/>
          </a:bodyPr>
          <a:lstStyle/>
          <a:p>
            <a:pPr indent="0" lvl="0" marL="0" marR="0" rtl="0" algn="l">
              <a:lnSpc>
                <a:spcPct val="100000"/>
              </a:lnSpc>
              <a:spcBef>
                <a:spcPts val="0"/>
              </a:spcBef>
              <a:spcAft>
                <a:spcPts val="0"/>
              </a:spcAft>
              <a:buNone/>
            </a:pPr>
            <a:r>
              <a:t/>
            </a:r>
            <a:endParaRPr b="0" i="0" sz="286" u="none" cap="none" strike="noStrike">
              <a:solidFill>
                <a:srgbClr val="000000"/>
              </a:solidFill>
              <a:latin typeface="Arial"/>
              <a:ea typeface="Arial"/>
              <a:cs typeface="Arial"/>
              <a:sym typeface="Arial"/>
            </a:endParaRPr>
          </a:p>
        </p:txBody>
      </p:sp>
      <p:sp>
        <p:nvSpPr>
          <p:cNvPr id="232" name="Google Shape;232;p2"/>
          <p:cNvSpPr/>
          <p:nvPr/>
        </p:nvSpPr>
        <p:spPr>
          <a:xfrm rot="4921823">
            <a:off x="908484" y="3641691"/>
            <a:ext cx="174638" cy="122564"/>
          </a:xfrm>
          <a:custGeom>
            <a:rect b="b" l="l" r="r" t="t"/>
            <a:pathLst>
              <a:path extrusionOk="0" h="334937" w="461203">
                <a:moveTo>
                  <a:pt x="312030" y="176279"/>
                </a:moveTo>
                <a:cubicBezTo>
                  <a:pt x="312030" y="176279"/>
                  <a:pt x="319842" y="94172"/>
                  <a:pt x="333444" y="70875"/>
                </a:cubicBezTo>
                <a:cubicBezTo>
                  <a:pt x="347046" y="47578"/>
                  <a:pt x="461203" y="0"/>
                  <a:pt x="461203" y="0"/>
                </a:cubicBezTo>
                <a:cubicBezTo>
                  <a:pt x="461203" y="0"/>
                  <a:pt x="442662" y="26709"/>
                  <a:pt x="443310" y="53941"/>
                </a:cubicBezTo>
                <a:cubicBezTo>
                  <a:pt x="443958" y="81177"/>
                  <a:pt x="458814" y="108235"/>
                  <a:pt x="458814" y="108235"/>
                </a:cubicBezTo>
                <a:cubicBezTo>
                  <a:pt x="458814" y="108235"/>
                  <a:pt x="422381" y="131596"/>
                  <a:pt x="411856" y="154841"/>
                </a:cubicBezTo>
                <a:cubicBezTo>
                  <a:pt x="401331" y="178081"/>
                  <a:pt x="412099" y="203402"/>
                  <a:pt x="412099" y="203402"/>
                </a:cubicBezTo>
                <a:cubicBezTo>
                  <a:pt x="412099" y="203402"/>
                  <a:pt x="353604" y="196893"/>
                  <a:pt x="344941" y="216939"/>
                </a:cubicBezTo>
                <a:cubicBezTo>
                  <a:pt x="336238" y="236985"/>
                  <a:pt x="351256" y="302727"/>
                  <a:pt x="332756" y="317191"/>
                </a:cubicBezTo>
                <a:cubicBezTo>
                  <a:pt x="314256" y="331659"/>
                  <a:pt x="267419" y="290672"/>
                  <a:pt x="244547" y="289182"/>
                </a:cubicBezTo>
                <a:cubicBezTo>
                  <a:pt x="221635" y="287696"/>
                  <a:pt x="205240" y="325461"/>
                  <a:pt x="205240" y="325461"/>
                </a:cubicBezTo>
                <a:cubicBezTo>
                  <a:pt x="205240" y="325461"/>
                  <a:pt x="180223" y="308334"/>
                  <a:pt x="153424" y="306095"/>
                </a:cubicBezTo>
                <a:cubicBezTo>
                  <a:pt x="126666" y="303860"/>
                  <a:pt x="94119" y="334938"/>
                  <a:pt x="94119" y="334938"/>
                </a:cubicBezTo>
                <a:cubicBezTo>
                  <a:pt x="94119" y="334938"/>
                  <a:pt x="86387" y="301719"/>
                  <a:pt x="63596" y="291740"/>
                </a:cubicBezTo>
                <a:cubicBezTo>
                  <a:pt x="40805" y="281762"/>
                  <a:pt x="0" y="272378"/>
                  <a:pt x="0" y="272378"/>
                </a:cubicBezTo>
                <a:cubicBezTo>
                  <a:pt x="0" y="272378"/>
                  <a:pt x="87116" y="199658"/>
                  <a:pt x="119946" y="195314"/>
                </a:cubicBezTo>
                <a:cubicBezTo>
                  <a:pt x="152817" y="190970"/>
                  <a:pt x="216413" y="236617"/>
                  <a:pt x="216413" y="236617"/>
                </a:cubicBezTo>
                <a:cubicBezTo>
                  <a:pt x="216413" y="236617"/>
                  <a:pt x="221433" y="231925"/>
                  <a:pt x="226776" y="228221"/>
                </a:cubicBezTo>
                <a:cubicBezTo>
                  <a:pt x="232079" y="224517"/>
                  <a:pt x="244831" y="220493"/>
                  <a:pt x="244831" y="220493"/>
                </a:cubicBezTo>
                <a:cubicBezTo>
                  <a:pt x="244831" y="220493"/>
                  <a:pt x="236653" y="213591"/>
                  <a:pt x="235601" y="205997"/>
                </a:cubicBezTo>
                <a:cubicBezTo>
                  <a:pt x="234508" y="198403"/>
                  <a:pt x="236775" y="192893"/>
                  <a:pt x="236775" y="192893"/>
                </a:cubicBezTo>
                <a:cubicBezTo>
                  <a:pt x="236775" y="192893"/>
                  <a:pt x="209895" y="176162"/>
                  <a:pt x="213498" y="170199"/>
                </a:cubicBezTo>
                <a:cubicBezTo>
                  <a:pt x="217101" y="164232"/>
                  <a:pt x="244345" y="177037"/>
                  <a:pt x="244345" y="177037"/>
                </a:cubicBezTo>
                <a:lnTo>
                  <a:pt x="250782" y="173333"/>
                </a:lnTo>
                <a:cubicBezTo>
                  <a:pt x="250782" y="173333"/>
                  <a:pt x="253291" y="150631"/>
                  <a:pt x="260821" y="147797"/>
                </a:cubicBezTo>
                <a:cubicBezTo>
                  <a:pt x="268310" y="144959"/>
                  <a:pt x="270091" y="173454"/>
                  <a:pt x="270091" y="173454"/>
                </a:cubicBezTo>
                <a:cubicBezTo>
                  <a:pt x="270091" y="173454"/>
                  <a:pt x="275516" y="176138"/>
                  <a:pt x="280616" y="179174"/>
                </a:cubicBezTo>
                <a:cubicBezTo>
                  <a:pt x="285717" y="182206"/>
                  <a:pt x="289441" y="193533"/>
                  <a:pt x="289441" y="193533"/>
                </a:cubicBezTo>
                <a:cubicBezTo>
                  <a:pt x="289441" y="193533"/>
                  <a:pt x="295311" y="183449"/>
                  <a:pt x="300857" y="180720"/>
                </a:cubicBezTo>
                <a:cubicBezTo>
                  <a:pt x="306403" y="177988"/>
                  <a:pt x="312030" y="176279"/>
                  <a:pt x="312030" y="176279"/>
                </a:cubicBezTo>
                <a:close/>
              </a:path>
            </a:pathLst>
          </a:custGeom>
          <a:solidFill>
            <a:srgbClr val="000000"/>
          </a:solidFill>
          <a:ln>
            <a:noFill/>
          </a:ln>
          <a:effectLst>
            <a:outerShdw blurRad="57150" rotWithShape="0" algn="bl" dir="12600000" dist="47625">
              <a:srgbClr val="000000">
                <a:alpha val="30000"/>
              </a:srgbClr>
            </a:outerShdw>
          </a:effectLst>
        </p:spPr>
        <p:txBody>
          <a:bodyPr anchorCtr="0" anchor="ctr" bIns="9350" lIns="18675" spcFirstLastPara="1" rIns="18675" wrap="square" tIns="9350">
            <a:noAutofit/>
          </a:bodyPr>
          <a:lstStyle/>
          <a:p>
            <a:pPr indent="0" lvl="0" marL="0" marR="0" rtl="0" algn="l">
              <a:lnSpc>
                <a:spcPct val="100000"/>
              </a:lnSpc>
              <a:spcBef>
                <a:spcPts val="0"/>
              </a:spcBef>
              <a:spcAft>
                <a:spcPts val="0"/>
              </a:spcAft>
              <a:buNone/>
            </a:pPr>
            <a:r>
              <a:t/>
            </a:r>
            <a:endParaRPr b="0" i="0" sz="286" u="none" cap="none" strike="noStrike">
              <a:solidFill>
                <a:srgbClr val="000000"/>
              </a:solidFill>
              <a:latin typeface="Arial"/>
              <a:ea typeface="Arial"/>
              <a:cs typeface="Arial"/>
              <a:sym typeface="Arial"/>
            </a:endParaRPr>
          </a:p>
        </p:txBody>
      </p:sp>
      <p:grpSp>
        <p:nvGrpSpPr>
          <p:cNvPr id="233" name="Google Shape;233;p2"/>
          <p:cNvGrpSpPr/>
          <p:nvPr/>
        </p:nvGrpSpPr>
        <p:grpSpPr>
          <a:xfrm>
            <a:off x="584520" y="1196740"/>
            <a:ext cx="729039" cy="782426"/>
            <a:chOff x="629921" y="978091"/>
            <a:chExt cx="731380" cy="784938"/>
          </a:xfrm>
        </p:grpSpPr>
        <p:grpSp>
          <p:nvGrpSpPr>
            <p:cNvPr id="234" name="Google Shape;234;p2"/>
            <p:cNvGrpSpPr/>
            <p:nvPr/>
          </p:nvGrpSpPr>
          <p:grpSpPr>
            <a:xfrm>
              <a:off x="688682" y="978091"/>
              <a:ext cx="522802" cy="314832"/>
              <a:chOff x="7885167" y="2170407"/>
              <a:chExt cx="1518448" cy="914413"/>
            </a:xfrm>
          </p:grpSpPr>
          <p:sp>
            <p:nvSpPr>
              <p:cNvPr id="235" name="Google Shape;235;p2"/>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36" name="Google Shape;236;p2"/>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37" name="Google Shape;237;p2"/>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38" name="Google Shape;238;p2"/>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grpSp>
        <p:sp>
          <p:nvSpPr>
            <p:cNvPr id="239" name="Google Shape;239;p2"/>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0" name="Google Shape;240;p2"/>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1" name="Google Shape;241;p2"/>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2" name="Google Shape;242;p2"/>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3" name="Google Shape;243;p2"/>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4" name="Google Shape;244;p2"/>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5" name="Google Shape;245;p2"/>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6" name="Google Shape;246;p2"/>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7" name="Google Shape;247;p2"/>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8" name="Google Shape;248;p2"/>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49" name="Google Shape;249;p2"/>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50" name="Google Shape;250;p2"/>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51" name="Google Shape;251;p2"/>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6969" rotWithShape="0" algn="bl" dir="1638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52" name="Google Shape;252;p2"/>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53" name="Google Shape;253;p2"/>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6969" rotWithShape="0" algn="bl" dir="15600000" dist="47474">
                <a:srgbClr val="000000">
                  <a:alpha val="30000"/>
                </a:srgbClr>
              </a:outerShdw>
            </a:effectLst>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sp>
          <p:nvSpPr>
            <p:cNvPr id="254" name="Google Shape;254;p2"/>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b="0" i="0" sz="1299" u="none" cap="none" strike="noStrike">
                <a:solidFill>
                  <a:srgbClr val="000000"/>
                </a:solidFill>
                <a:latin typeface="Arial"/>
                <a:ea typeface="Arial"/>
                <a:cs typeface="Arial"/>
                <a:sym typeface="Arial"/>
              </a:endParaRPr>
            </a:p>
          </p:txBody>
        </p:sp>
        <p:grpSp>
          <p:nvGrpSpPr>
            <p:cNvPr id="255" name="Google Shape;255;p2"/>
            <p:cNvGrpSpPr/>
            <p:nvPr/>
          </p:nvGrpSpPr>
          <p:grpSpPr>
            <a:xfrm>
              <a:off x="843035" y="1424338"/>
              <a:ext cx="293575" cy="235733"/>
              <a:chOff x="6865830" y="1630740"/>
              <a:chExt cx="556858" cy="447141"/>
            </a:xfrm>
          </p:grpSpPr>
          <p:sp>
            <p:nvSpPr>
              <p:cNvPr id="256" name="Google Shape;256;p2"/>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24025" lIns="48050" spcFirstLastPara="1" rIns="48050" wrap="square" tIns="24025">
                <a:noAutofit/>
              </a:bodyPr>
              <a:lstStyle/>
              <a:p>
                <a:pPr indent="0" lvl="0" marL="0" marR="0" rtl="0" algn="l">
                  <a:spcBef>
                    <a:spcPts val="0"/>
                  </a:spcBef>
                  <a:spcAft>
                    <a:spcPts val="0"/>
                  </a:spcAft>
                  <a:buNone/>
                </a:pPr>
                <a:r>
                  <a:t/>
                </a:r>
                <a:endParaRPr sz="946">
                  <a:solidFill>
                    <a:srgbClr val="000000"/>
                  </a:solidFill>
                  <a:latin typeface="Calibri"/>
                  <a:ea typeface="Calibri"/>
                  <a:cs typeface="Calibri"/>
                  <a:sym typeface="Calibri"/>
                </a:endParaRPr>
              </a:p>
            </p:txBody>
          </p:sp>
          <p:grpSp>
            <p:nvGrpSpPr>
              <p:cNvPr id="257" name="Google Shape;257;p2"/>
              <p:cNvGrpSpPr/>
              <p:nvPr/>
            </p:nvGrpSpPr>
            <p:grpSpPr>
              <a:xfrm flipH="1">
                <a:off x="7024350" y="1640795"/>
                <a:ext cx="182581" cy="157459"/>
                <a:chOff x="5212362" y="4550114"/>
                <a:chExt cx="333360" cy="287492"/>
              </a:xfrm>
            </p:grpSpPr>
            <p:sp>
              <p:nvSpPr>
                <p:cNvPr id="258" name="Google Shape;258;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4025" lIns="48050" spcFirstLastPara="1" rIns="48050" wrap="square" tIns="24025">
                  <a:noAutofit/>
                </a:bodyPr>
                <a:lstStyle/>
                <a:p>
                  <a:pPr indent="0" lvl="0" marL="0" marR="0" rtl="0" algn="l">
                    <a:spcBef>
                      <a:spcPts val="0"/>
                    </a:spcBef>
                    <a:spcAft>
                      <a:spcPts val="0"/>
                    </a:spcAft>
                    <a:buNone/>
                  </a:pPr>
                  <a:r>
                    <a:t/>
                  </a:r>
                  <a:endParaRPr sz="946">
                    <a:solidFill>
                      <a:srgbClr val="000000"/>
                    </a:solidFill>
                    <a:latin typeface="Calibri"/>
                    <a:ea typeface="Calibri"/>
                    <a:cs typeface="Calibri"/>
                    <a:sym typeface="Calibri"/>
                  </a:endParaRPr>
                </a:p>
              </p:txBody>
            </p:sp>
            <p:sp>
              <p:nvSpPr>
                <p:cNvPr id="259" name="Google Shape;259;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4025" lIns="48050" spcFirstLastPara="1" rIns="48050" wrap="square" tIns="24025">
                  <a:noAutofit/>
                </a:bodyPr>
                <a:lstStyle/>
                <a:p>
                  <a:pPr indent="0" lvl="0" marL="0" marR="0" rtl="0" algn="l">
                    <a:spcBef>
                      <a:spcPts val="0"/>
                    </a:spcBef>
                    <a:spcAft>
                      <a:spcPts val="0"/>
                    </a:spcAft>
                    <a:buNone/>
                  </a:pPr>
                  <a:r>
                    <a:t/>
                  </a:r>
                  <a:endParaRPr sz="946">
                    <a:solidFill>
                      <a:srgbClr val="000000"/>
                    </a:solidFill>
                    <a:latin typeface="Calibri"/>
                    <a:ea typeface="Calibri"/>
                    <a:cs typeface="Calibri"/>
                    <a:sym typeface="Calibri"/>
                  </a:endParaRPr>
                </a:p>
              </p:txBody>
            </p:sp>
          </p:grpSp>
          <p:sp>
            <p:nvSpPr>
              <p:cNvPr id="260" name="Google Shape;260;p2"/>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24025" lIns="48050" spcFirstLastPara="1" rIns="48050" wrap="square" tIns="24025">
                <a:noAutofit/>
              </a:bodyPr>
              <a:lstStyle/>
              <a:p>
                <a:pPr indent="0" lvl="0" marL="0" marR="0" rtl="0" algn="l">
                  <a:spcBef>
                    <a:spcPts val="0"/>
                  </a:spcBef>
                  <a:spcAft>
                    <a:spcPts val="0"/>
                  </a:spcAft>
                  <a:buNone/>
                </a:pPr>
                <a:r>
                  <a:t/>
                </a:r>
                <a:endParaRPr sz="946">
                  <a:solidFill>
                    <a:srgbClr val="000000"/>
                  </a:solidFill>
                  <a:latin typeface="Calibri"/>
                  <a:ea typeface="Calibri"/>
                  <a:cs typeface="Calibri"/>
                  <a:sym typeface="Calibri"/>
                </a:endParaRPr>
              </a:p>
            </p:txBody>
          </p:sp>
          <p:grpSp>
            <p:nvGrpSpPr>
              <p:cNvPr id="261" name="Google Shape;261;p2"/>
              <p:cNvGrpSpPr/>
              <p:nvPr/>
            </p:nvGrpSpPr>
            <p:grpSpPr>
              <a:xfrm flipH="1">
                <a:off x="7045941" y="1630740"/>
                <a:ext cx="182581" cy="157459"/>
                <a:chOff x="5212362" y="4550114"/>
                <a:chExt cx="333360" cy="287492"/>
              </a:xfrm>
            </p:grpSpPr>
            <p:sp>
              <p:nvSpPr>
                <p:cNvPr id="262" name="Google Shape;262;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4025" lIns="48050" spcFirstLastPara="1" rIns="48050" wrap="square" tIns="24025">
                  <a:noAutofit/>
                </a:bodyPr>
                <a:lstStyle/>
                <a:p>
                  <a:pPr indent="0" lvl="0" marL="0" marR="0" rtl="0" algn="l">
                    <a:spcBef>
                      <a:spcPts val="0"/>
                    </a:spcBef>
                    <a:spcAft>
                      <a:spcPts val="0"/>
                    </a:spcAft>
                    <a:buNone/>
                  </a:pPr>
                  <a:r>
                    <a:t/>
                  </a:r>
                  <a:endParaRPr sz="946">
                    <a:solidFill>
                      <a:srgbClr val="000000"/>
                    </a:solidFill>
                    <a:latin typeface="Calibri"/>
                    <a:ea typeface="Calibri"/>
                    <a:cs typeface="Calibri"/>
                    <a:sym typeface="Calibri"/>
                  </a:endParaRPr>
                </a:p>
              </p:txBody>
            </p:sp>
            <p:sp>
              <p:nvSpPr>
                <p:cNvPr id="263" name="Google Shape;263;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4025" lIns="48050" spcFirstLastPara="1" rIns="48050" wrap="square" tIns="24025">
                  <a:noAutofit/>
                </a:bodyPr>
                <a:lstStyle/>
                <a:p>
                  <a:pPr indent="0" lvl="0" marL="0" marR="0" rtl="0" algn="l">
                    <a:spcBef>
                      <a:spcPts val="0"/>
                    </a:spcBef>
                    <a:spcAft>
                      <a:spcPts val="0"/>
                    </a:spcAft>
                    <a:buNone/>
                  </a:pPr>
                  <a:r>
                    <a:t/>
                  </a:r>
                  <a:endParaRPr sz="946">
                    <a:solidFill>
                      <a:srgbClr val="000000"/>
                    </a:solidFill>
                    <a:latin typeface="Calibri"/>
                    <a:ea typeface="Calibri"/>
                    <a:cs typeface="Calibri"/>
                    <a:sym typeface="Calibri"/>
                  </a:endParaRPr>
                </a:p>
              </p:txBody>
            </p:sp>
          </p:grpSp>
        </p:grpSp>
        <p:sp>
          <p:nvSpPr>
            <p:cNvPr id="264" name="Google Shape;264;p2"/>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2375" lIns="84800" spcFirstLastPara="1" rIns="84800" wrap="square" tIns="42375">
              <a:noAutofit/>
            </a:bodyPr>
            <a:lstStyle/>
            <a:p>
              <a:pPr indent="0" lvl="0" marL="0" marR="0" rtl="0" algn="l">
                <a:lnSpc>
                  <a:spcPct val="100000"/>
                </a:lnSpc>
                <a:spcBef>
                  <a:spcPts val="0"/>
                </a:spcBef>
                <a:spcAft>
                  <a:spcPts val="0"/>
                </a:spcAft>
                <a:buNone/>
              </a:pPr>
              <a:r>
                <a:t/>
              </a:r>
              <a:endParaRPr sz="1481"/>
            </a:p>
          </p:txBody>
        </p:sp>
      </p:grpSp>
      <p:cxnSp>
        <p:nvCxnSpPr>
          <p:cNvPr id="265" name="Google Shape;265;p2"/>
          <p:cNvCxnSpPr/>
          <p:nvPr/>
        </p:nvCxnSpPr>
        <p:spPr>
          <a:xfrm>
            <a:off x="1898950" y="20400"/>
            <a:ext cx="0" cy="1233900"/>
          </a:xfrm>
          <a:prstGeom prst="straightConnector1">
            <a:avLst/>
          </a:prstGeom>
          <a:noFill/>
          <a:ln cap="flat" cmpd="sng" w="11225">
            <a:solidFill>
              <a:srgbClr val="EFEFEF"/>
            </a:solidFill>
            <a:prstDash val="solid"/>
            <a:round/>
            <a:headEnd len="med" w="med" type="none"/>
            <a:tailEnd len="med" w="med" type="none"/>
          </a:ln>
          <a:effectLst>
            <a:outerShdw blurRad="67332" rotWithShape="0" algn="bl" dir="12600000" dist="56110">
              <a:srgbClr val="000000">
                <a:alpha val="30000"/>
              </a:srgbClr>
            </a:outerShdw>
          </a:effectLst>
        </p:spPr>
      </p:cxnSp>
      <p:grpSp>
        <p:nvGrpSpPr>
          <p:cNvPr id="266" name="Google Shape;266;p2"/>
          <p:cNvGrpSpPr/>
          <p:nvPr/>
        </p:nvGrpSpPr>
        <p:grpSpPr>
          <a:xfrm>
            <a:off x="9485436" y="2582587"/>
            <a:ext cx="1012815" cy="1086903"/>
            <a:chOff x="629921" y="978091"/>
            <a:chExt cx="731380" cy="784938"/>
          </a:xfrm>
        </p:grpSpPr>
        <p:grpSp>
          <p:nvGrpSpPr>
            <p:cNvPr id="267" name="Google Shape;267;p2"/>
            <p:cNvGrpSpPr/>
            <p:nvPr/>
          </p:nvGrpSpPr>
          <p:grpSpPr>
            <a:xfrm>
              <a:off x="688682" y="978091"/>
              <a:ext cx="522802" cy="314832"/>
              <a:chOff x="7885167" y="2170407"/>
              <a:chExt cx="1518448" cy="914413"/>
            </a:xfrm>
          </p:grpSpPr>
          <p:sp>
            <p:nvSpPr>
              <p:cNvPr id="268" name="Google Shape;268;p2"/>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9136" rotWithShape="0" algn="bl" dir="1260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69" name="Google Shape;269;p2"/>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9136" rotWithShape="0" algn="bl" dir="1260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0" name="Google Shape;270;p2"/>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9136" rotWithShape="0" algn="bl" dir="1260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1" name="Google Shape;271;p2"/>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9136" rotWithShape="0" algn="bl" dir="1260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grpSp>
        <p:sp>
          <p:nvSpPr>
            <p:cNvPr id="272" name="Google Shape;272;p2"/>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3" name="Google Shape;273;p2"/>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4" name="Google Shape;274;p2"/>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5" name="Google Shape;275;p2"/>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6" name="Google Shape;276;p2"/>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7" name="Google Shape;277;p2"/>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8" name="Google Shape;278;p2"/>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79" name="Google Shape;279;p2"/>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0" name="Google Shape;280;p2"/>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1" name="Google Shape;281;p2"/>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2" name="Google Shape;282;p2"/>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9136" rotWithShape="0" algn="bl" dir="1260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3" name="Google Shape;283;p2"/>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4" name="Google Shape;284;p2"/>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9136" rotWithShape="0" algn="bl" dir="1638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5" name="Google Shape;285;p2"/>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6" name="Google Shape;286;p2"/>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9136" rotWithShape="0" algn="bl" dir="15600000" dist="65947">
                <a:srgbClr val="000000">
                  <a:alpha val="30000"/>
                </a:srgbClr>
              </a:outerShdw>
            </a:effectLst>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sp>
          <p:nvSpPr>
            <p:cNvPr id="287" name="Google Shape;287;p2"/>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b="0" i="0" sz="1804" u="none" cap="none" strike="noStrike">
                <a:solidFill>
                  <a:srgbClr val="000000"/>
                </a:solidFill>
                <a:latin typeface="Arial"/>
                <a:ea typeface="Arial"/>
                <a:cs typeface="Arial"/>
                <a:sym typeface="Arial"/>
              </a:endParaRPr>
            </a:p>
          </p:txBody>
        </p:sp>
        <p:grpSp>
          <p:nvGrpSpPr>
            <p:cNvPr id="288" name="Google Shape;288;p2"/>
            <p:cNvGrpSpPr/>
            <p:nvPr/>
          </p:nvGrpSpPr>
          <p:grpSpPr>
            <a:xfrm>
              <a:off x="843035" y="1424338"/>
              <a:ext cx="293575" cy="235733"/>
              <a:chOff x="6865830" y="1630740"/>
              <a:chExt cx="556858" cy="447141"/>
            </a:xfrm>
          </p:grpSpPr>
          <p:sp>
            <p:nvSpPr>
              <p:cNvPr id="289" name="Google Shape;289;p2"/>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3375" lIns="66725" spcFirstLastPara="1" rIns="66725" wrap="square" tIns="33375">
                <a:noAutofit/>
              </a:bodyPr>
              <a:lstStyle/>
              <a:p>
                <a:pPr indent="0" lvl="0" marL="0" marR="0" rtl="0" algn="l">
                  <a:spcBef>
                    <a:spcPts val="0"/>
                  </a:spcBef>
                  <a:spcAft>
                    <a:spcPts val="0"/>
                  </a:spcAft>
                  <a:buNone/>
                </a:pPr>
                <a:r>
                  <a:t/>
                </a:r>
                <a:endParaRPr sz="1314">
                  <a:solidFill>
                    <a:srgbClr val="000000"/>
                  </a:solidFill>
                  <a:latin typeface="Calibri"/>
                  <a:ea typeface="Calibri"/>
                  <a:cs typeface="Calibri"/>
                  <a:sym typeface="Calibri"/>
                </a:endParaRPr>
              </a:p>
            </p:txBody>
          </p:sp>
          <p:grpSp>
            <p:nvGrpSpPr>
              <p:cNvPr id="290" name="Google Shape;290;p2"/>
              <p:cNvGrpSpPr/>
              <p:nvPr/>
            </p:nvGrpSpPr>
            <p:grpSpPr>
              <a:xfrm flipH="1">
                <a:off x="7024350" y="1640795"/>
                <a:ext cx="182581" cy="157459"/>
                <a:chOff x="5212362" y="4550114"/>
                <a:chExt cx="333360" cy="287492"/>
              </a:xfrm>
            </p:grpSpPr>
            <p:sp>
              <p:nvSpPr>
                <p:cNvPr id="291" name="Google Shape;291;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3375" lIns="66725" spcFirstLastPara="1" rIns="66725" wrap="square" tIns="33375">
                  <a:noAutofit/>
                </a:bodyPr>
                <a:lstStyle/>
                <a:p>
                  <a:pPr indent="0" lvl="0" marL="0" marR="0" rtl="0" algn="l">
                    <a:spcBef>
                      <a:spcPts val="0"/>
                    </a:spcBef>
                    <a:spcAft>
                      <a:spcPts val="0"/>
                    </a:spcAft>
                    <a:buNone/>
                  </a:pPr>
                  <a:r>
                    <a:t/>
                  </a:r>
                  <a:endParaRPr sz="1314">
                    <a:solidFill>
                      <a:srgbClr val="000000"/>
                    </a:solidFill>
                    <a:latin typeface="Calibri"/>
                    <a:ea typeface="Calibri"/>
                    <a:cs typeface="Calibri"/>
                    <a:sym typeface="Calibri"/>
                  </a:endParaRPr>
                </a:p>
              </p:txBody>
            </p:sp>
            <p:sp>
              <p:nvSpPr>
                <p:cNvPr id="292" name="Google Shape;292;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3375" lIns="66725" spcFirstLastPara="1" rIns="66725" wrap="square" tIns="33375">
                  <a:noAutofit/>
                </a:bodyPr>
                <a:lstStyle/>
                <a:p>
                  <a:pPr indent="0" lvl="0" marL="0" marR="0" rtl="0" algn="l">
                    <a:spcBef>
                      <a:spcPts val="0"/>
                    </a:spcBef>
                    <a:spcAft>
                      <a:spcPts val="0"/>
                    </a:spcAft>
                    <a:buNone/>
                  </a:pPr>
                  <a:r>
                    <a:t/>
                  </a:r>
                  <a:endParaRPr sz="1314">
                    <a:solidFill>
                      <a:srgbClr val="000000"/>
                    </a:solidFill>
                    <a:latin typeface="Calibri"/>
                    <a:ea typeface="Calibri"/>
                    <a:cs typeface="Calibri"/>
                    <a:sym typeface="Calibri"/>
                  </a:endParaRPr>
                </a:p>
              </p:txBody>
            </p:sp>
          </p:grpSp>
          <p:sp>
            <p:nvSpPr>
              <p:cNvPr id="293" name="Google Shape;293;p2"/>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3375" lIns="66725" spcFirstLastPara="1" rIns="66725" wrap="square" tIns="33375">
                <a:noAutofit/>
              </a:bodyPr>
              <a:lstStyle/>
              <a:p>
                <a:pPr indent="0" lvl="0" marL="0" marR="0" rtl="0" algn="l">
                  <a:spcBef>
                    <a:spcPts val="0"/>
                  </a:spcBef>
                  <a:spcAft>
                    <a:spcPts val="0"/>
                  </a:spcAft>
                  <a:buNone/>
                </a:pPr>
                <a:r>
                  <a:t/>
                </a:r>
                <a:endParaRPr sz="1314">
                  <a:solidFill>
                    <a:srgbClr val="000000"/>
                  </a:solidFill>
                  <a:latin typeface="Calibri"/>
                  <a:ea typeface="Calibri"/>
                  <a:cs typeface="Calibri"/>
                  <a:sym typeface="Calibri"/>
                </a:endParaRPr>
              </a:p>
            </p:txBody>
          </p:sp>
          <p:grpSp>
            <p:nvGrpSpPr>
              <p:cNvPr id="294" name="Google Shape;294;p2"/>
              <p:cNvGrpSpPr/>
              <p:nvPr/>
            </p:nvGrpSpPr>
            <p:grpSpPr>
              <a:xfrm flipH="1">
                <a:off x="7045941" y="1630740"/>
                <a:ext cx="182581" cy="157459"/>
                <a:chOff x="5212362" y="4550114"/>
                <a:chExt cx="333360" cy="287492"/>
              </a:xfrm>
            </p:grpSpPr>
            <p:sp>
              <p:nvSpPr>
                <p:cNvPr id="295" name="Google Shape;295;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3375" lIns="66725" spcFirstLastPara="1" rIns="66725" wrap="square" tIns="33375">
                  <a:noAutofit/>
                </a:bodyPr>
                <a:lstStyle/>
                <a:p>
                  <a:pPr indent="0" lvl="0" marL="0" marR="0" rtl="0" algn="l">
                    <a:spcBef>
                      <a:spcPts val="0"/>
                    </a:spcBef>
                    <a:spcAft>
                      <a:spcPts val="0"/>
                    </a:spcAft>
                    <a:buNone/>
                  </a:pPr>
                  <a:r>
                    <a:t/>
                  </a:r>
                  <a:endParaRPr sz="1314">
                    <a:solidFill>
                      <a:srgbClr val="000000"/>
                    </a:solidFill>
                    <a:latin typeface="Calibri"/>
                    <a:ea typeface="Calibri"/>
                    <a:cs typeface="Calibri"/>
                    <a:sym typeface="Calibri"/>
                  </a:endParaRPr>
                </a:p>
              </p:txBody>
            </p:sp>
            <p:sp>
              <p:nvSpPr>
                <p:cNvPr id="296" name="Google Shape;296;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3375" lIns="66725" spcFirstLastPara="1" rIns="66725" wrap="square" tIns="33375">
                  <a:noAutofit/>
                </a:bodyPr>
                <a:lstStyle/>
                <a:p>
                  <a:pPr indent="0" lvl="0" marL="0" marR="0" rtl="0" algn="l">
                    <a:spcBef>
                      <a:spcPts val="0"/>
                    </a:spcBef>
                    <a:spcAft>
                      <a:spcPts val="0"/>
                    </a:spcAft>
                    <a:buNone/>
                  </a:pPr>
                  <a:r>
                    <a:t/>
                  </a:r>
                  <a:endParaRPr sz="1314">
                    <a:solidFill>
                      <a:srgbClr val="000000"/>
                    </a:solidFill>
                    <a:latin typeface="Calibri"/>
                    <a:ea typeface="Calibri"/>
                    <a:cs typeface="Calibri"/>
                    <a:sym typeface="Calibri"/>
                  </a:endParaRPr>
                </a:p>
              </p:txBody>
            </p:sp>
          </p:grpSp>
        </p:grpSp>
        <p:sp>
          <p:nvSpPr>
            <p:cNvPr id="297" name="Google Shape;297;p2"/>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875" lIns="117800" spcFirstLastPara="1" rIns="117800" wrap="square" tIns="58875">
              <a:noAutofit/>
            </a:bodyPr>
            <a:lstStyle/>
            <a:p>
              <a:pPr indent="0" lvl="0" marL="0" marR="0" rtl="0" algn="l">
                <a:lnSpc>
                  <a:spcPct val="100000"/>
                </a:lnSpc>
                <a:spcBef>
                  <a:spcPts val="0"/>
                </a:spcBef>
                <a:spcAft>
                  <a:spcPts val="0"/>
                </a:spcAft>
                <a:buNone/>
              </a:pPr>
              <a:r>
                <a:t/>
              </a:r>
              <a:endParaRPr sz="2057"/>
            </a:p>
          </p:txBody>
        </p:sp>
      </p:grpSp>
      <p:grpSp>
        <p:nvGrpSpPr>
          <p:cNvPr id="298" name="Google Shape;298;p2"/>
          <p:cNvGrpSpPr/>
          <p:nvPr/>
        </p:nvGrpSpPr>
        <p:grpSpPr>
          <a:xfrm>
            <a:off x="1467213" y="688262"/>
            <a:ext cx="830948" cy="803260"/>
            <a:chOff x="1591080" y="295619"/>
            <a:chExt cx="833616" cy="805839"/>
          </a:xfrm>
        </p:grpSpPr>
        <p:grpSp>
          <p:nvGrpSpPr>
            <p:cNvPr id="299" name="Google Shape;299;p2"/>
            <p:cNvGrpSpPr/>
            <p:nvPr/>
          </p:nvGrpSpPr>
          <p:grpSpPr>
            <a:xfrm>
              <a:off x="1658084" y="295619"/>
              <a:ext cx="596143" cy="270034"/>
              <a:chOff x="7885167" y="2397011"/>
              <a:chExt cx="1518448" cy="687809"/>
            </a:xfrm>
          </p:grpSpPr>
          <p:sp>
            <p:nvSpPr>
              <p:cNvPr id="300" name="Google Shape;300;p2"/>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1" name="Google Shape;301;p2"/>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2" name="Google Shape;302;p2"/>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grpSp>
        <p:sp>
          <p:nvSpPr>
            <p:cNvPr id="303" name="Google Shape;303;p2"/>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4" name="Google Shape;304;p2"/>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5" name="Google Shape;305;p2"/>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6" name="Google Shape;306;p2"/>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7" name="Google Shape;307;p2"/>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8" name="Google Shape;308;p2"/>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09" name="Google Shape;309;p2"/>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0" name="Google Shape;310;p2"/>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1" name="Google Shape;311;p2"/>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2" name="Google Shape;312;p2"/>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3" name="Google Shape;313;p2"/>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6969" rotWithShape="0" algn="bl" dir="16380000" dist="47474">
                <a:srgbClr val="000000">
                  <a:alpha val="30000"/>
                </a:srgbClr>
              </a:outerShdw>
            </a:effectLst>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4" name="Google Shape;314;p2"/>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5" name="Google Shape;315;p2"/>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6969" rotWithShape="0" algn="bl" dir="15600000" dist="47474">
                <a:srgbClr val="000000">
                  <a:alpha val="30000"/>
                </a:srgbClr>
              </a:outerShdw>
            </a:effectLst>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sp>
          <p:nvSpPr>
            <p:cNvPr id="316" name="Google Shape;316;p2"/>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grpSp>
          <p:nvGrpSpPr>
            <p:cNvPr id="317" name="Google Shape;317;p2"/>
            <p:cNvGrpSpPr/>
            <p:nvPr/>
          </p:nvGrpSpPr>
          <p:grpSpPr>
            <a:xfrm>
              <a:off x="1846759" y="700322"/>
              <a:ext cx="322487" cy="261237"/>
              <a:chOff x="6172526" y="977102"/>
              <a:chExt cx="685559" cy="555352"/>
            </a:xfrm>
          </p:grpSpPr>
          <p:grpSp>
            <p:nvGrpSpPr>
              <p:cNvPr id="318" name="Google Shape;318;p2"/>
              <p:cNvGrpSpPr/>
              <p:nvPr/>
            </p:nvGrpSpPr>
            <p:grpSpPr>
              <a:xfrm>
                <a:off x="6172526" y="977102"/>
                <a:ext cx="664696" cy="555352"/>
                <a:chOff x="4937891" y="4550114"/>
                <a:chExt cx="869793" cy="731592"/>
              </a:xfrm>
            </p:grpSpPr>
            <p:sp>
              <p:nvSpPr>
                <p:cNvPr id="319" name="Google Shape;319;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450" lIns="42850" spcFirstLastPara="1" rIns="42850" wrap="square" tIns="21450">
                  <a:noAutofit/>
                </a:bodyPr>
                <a:lstStyle/>
                <a:p>
                  <a:pPr indent="0" lvl="0" marL="0" marR="0" rtl="0" algn="l">
                    <a:spcBef>
                      <a:spcPts val="0"/>
                    </a:spcBef>
                    <a:spcAft>
                      <a:spcPts val="0"/>
                    </a:spcAft>
                    <a:buNone/>
                  </a:pPr>
                  <a:r>
                    <a:t/>
                  </a:r>
                  <a:endParaRPr sz="844">
                    <a:solidFill>
                      <a:srgbClr val="000000"/>
                    </a:solidFill>
                    <a:latin typeface="Calibri"/>
                    <a:ea typeface="Calibri"/>
                    <a:cs typeface="Calibri"/>
                    <a:sym typeface="Calibri"/>
                  </a:endParaRPr>
                </a:p>
              </p:txBody>
            </p:sp>
            <p:sp>
              <p:nvSpPr>
                <p:cNvPr id="320" name="Google Shape;320;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450" lIns="42850" spcFirstLastPara="1" rIns="42850" wrap="square" tIns="21450">
                  <a:noAutofit/>
                </a:bodyPr>
                <a:lstStyle/>
                <a:p>
                  <a:pPr indent="0" lvl="0" marL="0" marR="0" rtl="0" algn="l">
                    <a:spcBef>
                      <a:spcPts val="0"/>
                    </a:spcBef>
                    <a:spcAft>
                      <a:spcPts val="0"/>
                    </a:spcAft>
                    <a:buNone/>
                  </a:pPr>
                  <a:r>
                    <a:t/>
                  </a:r>
                  <a:endParaRPr sz="844">
                    <a:solidFill>
                      <a:srgbClr val="000000"/>
                    </a:solidFill>
                    <a:latin typeface="Calibri"/>
                    <a:ea typeface="Calibri"/>
                    <a:cs typeface="Calibri"/>
                    <a:sym typeface="Calibri"/>
                  </a:endParaRPr>
                </a:p>
              </p:txBody>
            </p:sp>
            <p:sp>
              <p:nvSpPr>
                <p:cNvPr id="321" name="Google Shape;321;p2"/>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450" lIns="42850" spcFirstLastPara="1" rIns="42850" wrap="square" tIns="21450">
                  <a:noAutofit/>
                </a:bodyPr>
                <a:lstStyle/>
                <a:p>
                  <a:pPr indent="0" lvl="0" marL="0" marR="0" rtl="0" algn="l">
                    <a:spcBef>
                      <a:spcPts val="0"/>
                    </a:spcBef>
                    <a:spcAft>
                      <a:spcPts val="0"/>
                    </a:spcAft>
                    <a:buNone/>
                  </a:pPr>
                  <a:r>
                    <a:t/>
                  </a:r>
                  <a:endParaRPr sz="844">
                    <a:solidFill>
                      <a:srgbClr val="000000"/>
                    </a:solidFill>
                    <a:latin typeface="Calibri"/>
                    <a:ea typeface="Calibri"/>
                    <a:cs typeface="Calibri"/>
                    <a:sym typeface="Calibri"/>
                  </a:endParaRPr>
                </a:p>
              </p:txBody>
            </p:sp>
          </p:grpSp>
          <p:grpSp>
            <p:nvGrpSpPr>
              <p:cNvPr id="322" name="Google Shape;322;p2"/>
              <p:cNvGrpSpPr/>
              <p:nvPr/>
            </p:nvGrpSpPr>
            <p:grpSpPr>
              <a:xfrm>
                <a:off x="6193389" y="977102"/>
                <a:ext cx="664696" cy="555352"/>
                <a:chOff x="4937891" y="4550114"/>
                <a:chExt cx="869793" cy="731592"/>
              </a:xfrm>
            </p:grpSpPr>
            <p:sp>
              <p:nvSpPr>
                <p:cNvPr id="323" name="Google Shape;323;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450" lIns="42850" spcFirstLastPara="1" rIns="42850" wrap="square" tIns="21450">
                  <a:noAutofit/>
                </a:bodyPr>
                <a:lstStyle/>
                <a:p>
                  <a:pPr indent="0" lvl="0" marL="0" marR="0" rtl="0" algn="l">
                    <a:spcBef>
                      <a:spcPts val="0"/>
                    </a:spcBef>
                    <a:spcAft>
                      <a:spcPts val="0"/>
                    </a:spcAft>
                    <a:buNone/>
                  </a:pPr>
                  <a:r>
                    <a:t/>
                  </a:r>
                  <a:endParaRPr sz="844">
                    <a:solidFill>
                      <a:srgbClr val="000000"/>
                    </a:solidFill>
                    <a:latin typeface="Calibri"/>
                    <a:ea typeface="Calibri"/>
                    <a:cs typeface="Calibri"/>
                    <a:sym typeface="Calibri"/>
                  </a:endParaRPr>
                </a:p>
              </p:txBody>
            </p:sp>
            <p:sp>
              <p:nvSpPr>
                <p:cNvPr id="324" name="Google Shape;324;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450" lIns="42850" spcFirstLastPara="1" rIns="42850" wrap="square" tIns="21450">
                  <a:noAutofit/>
                </a:bodyPr>
                <a:lstStyle/>
                <a:p>
                  <a:pPr indent="0" lvl="0" marL="0" marR="0" rtl="0" algn="l">
                    <a:spcBef>
                      <a:spcPts val="0"/>
                    </a:spcBef>
                    <a:spcAft>
                      <a:spcPts val="0"/>
                    </a:spcAft>
                    <a:buNone/>
                  </a:pPr>
                  <a:r>
                    <a:t/>
                  </a:r>
                  <a:endParaRPr sz="844">
                    <a:solidFill>
                      <a:srgbClr val="000000"/>
                    </a:solidFill>
                    <a:latin typeface="Calibri"/>
                    <a:ea typeface="Calibri"/>
                    <a:cs typeface="Calibri"/>
                    <a:sym typeface="Calibri"/>
                  </a:endParaRPr>
                </a:p>
              </p:txBody>
            </p:sp>
            <p:sp>
              <p:nvSpPr>
                <p:cNvPr id="325" name="Google Shape;325;p2"/>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450" lIns="42850" spcFirstLastPara="1" rIns="42850" wrap="square" tIns="21450">
                  <a:noAutofit/>
                </a:bodyPr>
                <a:lstStyle/>
                <a:p>
                  <a:pPr indent="0" lvl="0" marL="0" marR="0" rtl="0" algn="l">
                    <a:spcBef>
                      <a:spcPts val="0"/>
                    </a:spcBef>
                    <a:spcAft>
                      <a:spcPts val="0"/>
                    </a:spcAft>
                    <a:buNone/>
                  </a:pPr>
                  <a:r>
                    <a:t/>
                  </a:r>
                  <a:endParaRPr sz="844">
                    <a:solidFill>
                      <a:srgbClr val="000000"/>
                    </a:solidFill>
                    <a:latin typeface="Calibri"/>
                    <a:ea typeface="Calibri"/>
                    <a:cs typeface="Calibri"/>
                    <a:sym typeface="Calibri"/>
                  </a:endParaRPr>
                </a:p>
              </p:txBody>
            </p:sp>
          </p:grpSp>
        </p:grpSp>
        <p:sp>
          <p:nvSpPr>
            <p:cNvPr id="326" name="Google Shape;326;p2"/>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8325" lIns="96700" spcFirstLastPara="1" rIns="96700" wrap="square" tIns="48325">
              <a:noAutofit/>
            </a:bodyPr>
            <a:lstStyle/>
            <a:p>
              <a:pPr indent="0" lvl="0" marL="0" marR="0" rtl="0" algn="l">
                <a:lnSpc>
                  <a:spcPct val="100000"/>
                </a:lnSpc>
                <a:spcBef>
                  <a:spcPts val="0"/>
                </a:spcBef>
                <a:spcAft>
                  <a:spcPts val="0"/>
                </a:spcAft>
                <a:buNone/>
              </a:pPr>
              <a:r>
                <a:t/>
              </a:r>
              <a:endParaRPr b="0" i="0" sz="1481" u="none" cap="none" strike="noStrike">
                <a:solidFill>
                  <a:srgbClr val="000000"/>
                </a:solidFill>
                <a:latin typeface="Arial"/>
                <a:ea typeface="Arial"/>
                <a:cs typeface="Arial"/>
                <a:sym typeface="Arial"/>
              </a:endParaRPr>
            </a:p>
          </p:txBody>
        </p:sp>
      </p:grpSp>
      <p:grpSp>
        <p:nvGrpSpPr>
          <p:cNvPr id="327" name="Google Shape;327;p2"/>
          <p:cNvGrpSpPr/>
          <p:nvPr/>
        </p:nvGrpSpPr>
        <p:grpSpPr>
          <a:xfrm>
            <a:off x="11142857" y="-32474"/>
            <a:ext cx="1012790" cy="3242853"/>
            <a:chOff x="9487835" y="-520976"/>
            <a:chExt cx="1069134" cy="3423620"/>
          </a:xfrm>
        </p:grpSpPr>
        <p:cxnSp>
          <p:nvCxnSpPr>
            <p:cNvPr id="328" name="Google Shape;328;p2"/>
            <p:cNvCxnSpPr/>
            <p:nvPr/>
          </p:nvCxnSpPr>
          <p:spPr>
            <a:xfrm>
              <a:off x="10022400" y="-520976"/>
              <a:ext cx="0" cy="2922300"/>
            </a:xfrm>
            <a:prstGeom prst="straightConnector1">
              <a:avLst/>
            </a:prstGeom>
            <a:noFill/>
            <a:ln cap="flat" cmpd="sng" w="9525">
              <a:solidFill>
                <a:schemeClr val="accent5"/>
              </a:solidFill>
              <a:prstDash val="solid"/>
              <a:round/>
              <a:headEnd len="med" w="med" type="none"/>
              <a:tailEnd len="med" w="med" type="none"/>
            </a:ln>
            <a:effectLst>
              <a:outerShdw blurRad="54136" rotWithShape="0" algn="bl" dir="12600000" dist="45113">
                <a:srgbClr val="000000">
                  <a:alpha val="30000"/>
                </a:srgbClr>
              </a:outerShdw>
            </a:effectLst>
          </p:spPr>
        </p:cxnSp>
        <p:grpSp>
          <p:nvGrpSpPr>
            <p:cNvPr id="329" name="Google Shape;329;p2"/>
            <p:cNvGrpSpPr/>
            <p:nvPr/>
          </p:nvGrpSpPr>
          <p:grpSpPr>
            <a:xfrm>
              <a:off x="9487835" y="2249221"/>
              <a:ext cx="1069134" cy="653424"/>
              <a:chOff x="6690680" y="4210903"/>
              <a:chExt cx="3818334" cy="2333655"/>
            </a:xfrm>
          </p:grpSpPr>
          <p:sp>
            <p:nvSpPr>
              <p:cNvPr id="330" name="Google Shape;330;p2"/>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331" name="Google Shape;331;p2"/>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332" name="Google Shape;332;p2"/>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333" name="Google Shape;333;p2"/>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nvGrpSpPr>
              <p:cNvPr id="334" name="Google Shape;334;p2"/>
              <p:cNvGrpSpPr/>
              <p:nvPr/>
            </p:nvGrpSpPr>
            <p:grpSpPr>
              <a:xfrm>
                <a:off x="7669730" y="4210903"/>
                <a:ext cx="1919391" cy="1651812"/>
                <a:chOff x="9555680" y="5653907"/>
                <a:chExt cx="1919391" cy="1450612"/>
              </a:xfrm>
            </p:grpSpPr>
            <p:sp>
              <p:nvSpPr>
                <p:cNvPr id="335" name="Google Shape;335;p2"/>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336" name="Google Shape;336;p2"/>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grpSp>
      </p:grpSp>
      <p:sp>
        <p:nvSpPr>
          <p:cNvPr id="337" name="Google Shape;337;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
          <p:cNvSpPr/>
          <p:nvPr/>
        </p:nvSpPr>
        <p:spPr>
          <a:xfrm>
            <a:off x="5194204" y="-1554562"/>
            <a:ext cx="195698" cy="316515"/>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339" name="Google Shape;339;p2"/>
          <p:cNvGrpSpPr/>
          <p:nvPr/>
        </p:nvGrpSpPr>
        <p:grpSpPr>
          <a:xfrm>
            <a:off x="894030" y="2159865"/>
            <a:ext cx="930897" cy="999206"/>
            <a:chOff x="894030" y="2159865"/>
            <a:chExt cx="930897" cy="999206"/>
          </a:xfrm>
        </p:grpSpPr>
        <p:grpSp>
          <p:nvGrpSpPr>
            <p:cNvPr id="340" name="Google Shape;340;p2"/>
            <p:cNvGrpSpPr/>
            <p:nvPr/>
          </p:nvGrpSpPr>
          <p:grpSpPr>
            <a:xfrm>
              <a:off x="968850" y="2159865"/>
              <a:ext cx="494427" cy="400872"/>
              <a:chOff x="7885167" y="2170407"/>
              <a:chExt cx="1127819" cy="914413"/>
            </a:xfrm>
          </p:grpSpPr>
          <p:sp>
            <p:nvSpPr>
              <p:cNvPr id="341" name="Google Shape;341;p2"/>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2" name="Google Shape;342;p2"/>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3" name="Google Shape;343;p2"/>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grpSp>
        <p:sp>
          <p:nvSpPr>
            <p:cNvPr id="344" name="Google Shape;344;p2"/>
            <p:cNvSpPr/>
            <p:nvPr/>
          </p:nvSpPr>
          <p:spPr>
            <a:xfrm>
              <a:off x="1203775" y="2161926"/>
              <a:ext cx="244184" cy="208929"/>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5" name="Google Shape;345;p2"/>
            <p:cNvSpPr/>
            <p:nvPr/>
          </p:nvSpPr>
          <p:spPr>
            <a:xfrm>
              <a:off x="1204373" y="2163424"/>
              <a:ext cx="128762" cy="208255"/>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6" name="Google Shape;346;p2"/>
            <p:cNvSpPr/>
            <p:nvPr/>
          </p:nvSpPr>
          <p:spPr>
            <a:xfrm>
              <a:off x="971348" y="2365086"/>
              <a:ext cx="430528" cy="157083"/>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7" name="Google Shape;347;p2"/>
            <p:cNvSpPr/>
            <p:nvPr/>
          </p:nvSpPr>
          <p:spPr>
            <a:xfrm>
              <a:off x="1150654" y="2407778"/>
              <a:ext cx="104020" cy="114469"/>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8" name="Google Shape;348;p2"/>
            <p:cNvSpPr/>
            <p:nvPr/>
          </p:nvSpPr>
          <p:spPr>
            <a:xfrm>
              <a:off x="1331603" y="2369263"/>
              <a:ext cx="50381" cy="42025"/>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49" name="Google Shape;349;p2"/>
            <p:cNvSpPr/>
            <p:nvPr/>
          </p:nvSpPr>
          <p:spPr>
            <a:xfrm>
              <a:off x="971369" y="2379122"/>
              <a:ext cx="235543" cy="116808"/>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0" name="Google Shape;350;p2"/>
            <p:cNvSpPr/>
            <p:nvPr/>
          </p:nvSpPr>
          <p:spPr>
            <a:xfrm>
              <a:off x="1308646" y="2349086"/>
              <a:ext cx="156989" cy="213522"/>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1" name="Google Shape;351;p2"/>
            <p:cNvSpPr/>
            <p:nvPr/>
          </p:nvSpPr>
          <p:spPr>
            <a:xfrm>
              <a:off x="1356069" y="2374910"/>
              <a:ext cx="109528" cy="18779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2" name="Google Shape;352;p2"/>
            <p:cNvSpPr/>
            <p:nvPr/>
          </p:nvSpPr>
          <p:spPr>
            <a:xfrm>
              <a:off x="894030" y="2508043"/>
              <a:ext cx="930897" cy="642144"/>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6969" rotWithShape="0" algn="bl" dir="12600000" dist="47474">
                <a:srgbClr val="000000">
                  <a:alpha val="30000"/>
                </a:srgbClr>
              </a:outerShdw>
            </a:effectLst>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3" name="Google Shape;353;p2"/>
            <p:cNvSpPr/>
            <p:nvPr/>
          </p:nvSpPr>
          <p:spPr>
            <a:xfrm>
              <a:off x="894030" y="2511545"/>
              <a:ext cx="930897" cy="642144"/>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4" name="Google Shape;354;p2"/>
            <p:cNvSpPr/>
            <p:nvPr/>
          </p:nvSpPr>
          <p:spPr>
            <a:xfrm>
              <a:off x="1024557" y="2516359"/>
              <a:ext cx="661350" cy="641857"/>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6969" rotWithShape="0" algn="bl" dir="16380000" dist="47474">
                <a:srgbClr val="000000">
                  <a:alpha val="30000"/>
                </a:srgbClr>
              </a:outerShdw>
            </a:effectLst>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5" name="Google Shape;355;p2"/>
            <p:cNvSpPr/>
            <p:nvPr/>
          </p:nvSpPr>
          <p:spPr>
            <a:xfrm>
              <a:off x="1024134" y="2516359"/>
              <a:ext cx="661350" cy="641857"/>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6" name="Google Shape;356;p2"/>
            <p:cNvSpPr/>
            <p:nvPr/>
          </p:nvSpPr>
          <p:spPr>
            <a:xfrm>
              <a:off x="1140774" y="2519958"/>
              <a:ext cx="428360" cy="634663"/>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6969" rotWithShape="0" algn="bl" dir="15600000" dist="47474">
                <a:srgbClr val="000000">
                  <a:alpha val="30000"/>
                </a:srgbClr>
              </a:outerShdw>
            </a:effectLst>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sp>
          <p:nvSpPr>
            <p:cNvPr id="357" name="Google Shape;357;p2"/>
            <p:cNvSpPr/>
            <p:nvPr/>
          </p:nvSpPr>
          <p:spPr>
            <a:xfrm>
              <a:off x="1142840" y="2524408"/>
              <a:ext cx="428360" cy="634663"/>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b="0" i="0" sz="1659" u="none" cap="none" strike="noStrike">
                <a:solidFill>
                  <a:srgbClr val="000000"/>
                </a:solidFill>
                <a:latin typeface="Arial"/>
                <a:ea typeface="Arial"/>
                <a:cs typeface="Arial"/>
                <a:sym typeface="Arial"/>
              </a:endParaRPr>
            </a:p>
          </p:txBody>
        </p:sp>
        <p:grpSp>
          <p:nvGrpSpPr>
            <p:cNvPr id="358" name="Google Shape;358;p2"/>
            <p:cNvGrpSpPr/>
            <p:nvPr/>
          </p:nvGrpSpPr>
          <p:grpSpPr>
            <a:xfrm>
              <a:off x="1192425" y="2741423"/>
              <a:ext cx="328726" cy="261354"/>
              <a:chOff x="1632682" y="4555884"/>
              <a:chExt cx="484489" cy="385193"/>
            </a:xfrm>
          </p:grpSpPr>
          <p:grpSp>
            <p:nvGrpSpPr>
              <p:cNvPr id="359" name="Google Shape;359;p2"/>
              <p:cNvGrpSpPr/>
              <p:nvPr/>
            </p:nvGrpSpPr>
            <p:grpSpPr>
              <a:xfrm>
                <a:off x="1632682" y="4731398"/>
                <a:ext cx="484489" cy="209680"/>
                <a:chOff x="6596499" y="915138"/>
                <a:chExt cx="1553847" cy="672482"/>
              </a:xfrm>
            </p:grpSpPr>
            <p:sp>
              <p:nvSpPr>
                <p:cNvPr id="360" name="Google Shape;360;p2"/>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6875" lIns="13750" spcFirstLastPara="1" rIns="13750" wrap="square" tIns="6875">
                  <a:noAutofit/>
                </a:bodyPr>
                <a:lstStyle/>
                <a:p>
                  <a:pPr indent="0" lvl="0" marL="0" marR="0" rtl="0" algn="l">
                    <a:spcBef>
                      <a:spcPts val="0"/>
                    </a:spcBef>
                    <a:spcAft>
                      <a:spcPts val="0"/>
                    </a:spcAft>
                    <a:buNone/>
                  </a:pPr>
                  <a:r>
                    <a:t/>
                  </a:r>
                  <a:endParaRPr sz="270">
                    <a:solidFill>
                      <a:srgbClr val="000000"/>
                    </a:solidFill>
                    <a:latin typeface="Calibri"/>
                    <a:ea typeface="Calibri"/>
                    <a:cs typeface="Calibri"/>
                    <a:sym typeface="Calibri"/>
                  </a:endParaRPr>
                </a:p>
              </p:txBody>
            </p:sp>
            <p:sp>
              <p:nvSpPr>
                <p:cNvPr id="361" name="Google Shape;361;p2"/>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6875" lIns="13750" spcFirstLastPara="1" rIns="13750" wrap="square" tIns="6875">
                  <a:noAutofit/>
                </a:bodyPr>
                <a:lstStyle/>
                <a:p>
                  <a:pPr indent="0" lvl="0" marL="0" marR="0" rtl="0" algn="l">
                    <a:spcBef>
                      <a:spcPts val="0"/>
                    </a:spcBef>
                    <a:spcAft>
                      <a:spcPts val="0"/>
                    </a:spcAft>
                    <a:buNone/>
                  </a:pPr>
                  <a:r>
                    <a:t/>
                  </a:r>
                  <a:endParaRPr sz="270">
                    <a:solidFill>
                      <a:srgbClr val="000000"/>
                    </a:solidFill>
                    <a:latin typeface="Calibri"/>
                    <a:ea typeface="Calibri"/>
                    <a:cs typeface="Calibri"/>
                    <a:sym typeface="Calibri"/>
                  </a:endParaRPr>
                </a:p>
              </p:txBody>
            </p:sp>
          </p:grpSp>
          <p:grpSp>
            <p:nvGrpSpPr>
              <p:cNvPr id="362" name="Google Shape;362;p2"/>
              <p:cNvGrpSpPr/>
              <p:nvPr/>
            </p:nvGrpSpPr>
            <p:grpSpPr>
              <a:xfrm>
                <a:off x="1901483" y="4555884"/>
                <a:ext cx="144253" cy="144971"/>
                <a:chOff x="7458594" y="352234"/>
                <a:chExt cx="462646" cy="464950"/>
              </a:xfrm>
            </p:grpSpPr>
            <p:sp>
              <p:nvSpPr>
                <p:cNvPr id="363" name="Google Shape;363;p2"/>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6875" lIns="13750" spcFirstLastPara="1" rIns="13750" wrap="square" tIns="6875">
                  <a:noAutofit/>
                </a:bodyPr>
                <a:lstStyle/>
                <a:p>
                  <a:pPr indent="0" lvl="0" marL="0" marR="0" rtl="0" algn="l">
                    <a:spcBef>
                      <a:spcPts val="0"/>
                    </a:spcBef>
                    <a:spcAft>
                      <a:spcPts val="0"/>
                    </a:spcAft>
                    <a:buNone/>
                  </a:pPr>
                  <a:r>
                    <a:t/>
                  </a:r>
                  <a:endParaRPr sz="270">
                    <a:solidFill>
                      <a:srgbClr val="000000"/>
                    </a:solidFill>
                    <a:latin typeface="Calibri"/>
                    <a:ea typeface="Calibri"/>
                    <a:cs typeface="Calibri"/>
                    <a:sym typeface="Calibri"/>
                  </a:endParaRPr>
                </a:p>
              </p:txBody>
            </p:sp>
            <p:sp>
              <p:nvSpPr>
                <p:cNvPr id="364" name="Google Shape;364;p2"/>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6875" lIns="13750" spcFirstLastPara="1" rIns="13750" wrap="square" tIns="6875">
                  <a:noAutofit/>
                </a:bodyPr>
                <a:lstStyle/>
                <a:p>
                  <a:pPr indent="0" lvl="0" marL="0" marR="0" rtl="0" algn="l">
                    <a:spcBef>
                      <a:spcPts val="0"/>
                    </a:spcBef>
                    <a:spcAft>
                      <a:spcPts val="0"/>
                    </a:spcAft>
                    <a:buNone/>
                  </a:pPr>
                  <a:r>
                    <a:t/>
                  </a:r>
                  <a:endParaRPr sz="270">
                    <a:solidFill>
                      <a:srgbClr val="000000"/>
                    </a:solidFill>
                    <a:latin typeface="Calibri"/>
                    <a:ea typeface="Calibri"/>
                    <a:cs typeface="Calibri"/>
                    <a:sym typeface="Calibri"/>
                  </a:endParaRPr>
                </a:p>
              </p:txBody>
            </p:sp>
          </p:grpSp>
          <p:grpSp>
            <p:nvGrpSpPr>
              <p:cNvPr id="365" name="Google Shape;365;p2"/>
              <p:cNvGrpSpPr/>
              <p:nvPr/>
            </p:nvGrpSpPr>
            <p:grpSpPr>
              <a:xfrm>
                <a:off x="1693358" y="4590454"/>
                <a:ext cx="119341" cy="117662"/>
                <a:chOff x="6791097" y="463106"/>
                <a:chExt cx="382749" cy="377363"/>
              </a:xfrm>
            </p:grpSpPr>
            <p:sp>
              <p:nvSpPr>
                <p:cNvPr id="366" name="Google Shape;366;p2"/>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6875" lIns="13750" spcFirstLastPara="1" rIns="13750" wrap="square" tIns="6875">
                  <a:noAutofit/>
                </a:bodyPr>
                <a:lstStyle/>
                <a:p>
                  <a:pPr indent="0" lvl="0" marL="0" marR="0" rtl="0" algn="l">
                    <a:spcBef>
                      <a:spcPts val="0"/>
                    </a:spcBef>
                    <a:spcAft>
                      <a:spcPts val="0"/>
                    </a:spcAft>
                    <a:buNone/>
                  </a:pPr>
                  <a:r>
                    <a:t/>
                  </a:r>
                  <a:endParaRPr sz="270">
                    <a:solidFill>
                      <a:srgbClr val="000000"/>
                    </a:solidFill>
                    <a:latin typeface="Calibri"/>
                    <a:ea typeface="Calibri"/>
                    <a:cs typeface="Calibri"/>
                    <a:sym typeface="Calibri"/>
                  </a:endParaRPr>
                </a:p>
              </p:txBody>
            </p:sp>
            <p:sp>
              <p:nvSpPr>
                <p:cNvPr id="367" name="Google Shape;367;p2"/>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6875" lIns="13750" spcFirstLastPara="1" rIns="13750" wrap="square" tIns="6875">
                  <a:noAutofit/>
                </a:bodyPr>
                <a:lstStyle/>
                <a:p>
                  <a:pPr indent="0" lvl="0" marL="0" marR="0" rtl="0" algn="l">
                    <a:spcBef>
                      <a:spcPts val="0"/>
                    </a:spcBef>
                    <a:spcAft>
                      <a:spcPts val="0"/>
                    </a:spcAft>
                    <a:buNone/>
                  </a:pPr>
                  <a:r>
                    <a:t/>
                  </a:r>
                  <a:endParaRPr sz="270">
                    <a:solidFill>
                      <a:srgbClr val="000000"/>
                    </a:solidFill>
                    <a:latin typeface="Calibri"/>
                    <a:ea typeface="Calibri"/>
                    <a:cs typeface="Calibri"/>
                    <a:sym typeface="Calibri"/>
                  </a:endParaRPr>
                </a:p>
              </p:txBody>
            </p:sp>
          </p:grpSp>
        </p:grpSp>
        <p:sp>
          <p:nvSpPr>
            <p:cNvPr id="368" name="Google Shape;368;p2"/>
            <p:cNvSpPr/>
            <p:nvPr/>
          </p:nvSpPr>
          <p:spPr>
            <a:xfrm>
              <a:off x="1142652" y="2521805"/>
              <a:ext cx="216058" cy="635584"/>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4175" lIns="108325" spcFirstLastPara="1" rIns="108325" wrap="square" tIns="54175">
              <a:noAutofit/>
            </a:bodyPr>
            <a:lstStyle/>
            <a:p>
              <a:pPr indent="0" lvl="0" marL="0" marR="0" rtl="0" algn="l">
                <a:lnSpc>
                  <a:spcPct val="100000"/>
                </a:lnSpc>
                <a:spcBef>
                  <a:spcPts val="0"/>
                </a:spcBef>
                <a:spcAft>
                  <a:spcPts val="0"/>
                </a:spcAft>
                <a:buNone/>
              </a:pPr>
              <a:r>
                <a:t/>
              </a:r>
              <a:endParaRPr sz="1481"/>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1047" name="Shape 1047"/>
        <p:cNvGrpSpPr/>
        <p:nvPr/>
      </p:nvGrpSpPr>
      <p:grpSpPr>
        <a:xfrm>
          <a:off x="0" y="0"/>
          <a:ext cx="0" cy="0"/>
          <a:chOff x="0" y="0"/>
          <a:chExt cx="0" cy="0"/>
        </a:xfrm>
      </p:grpSpPr>
      <p:sp>
        <p:nvSpPr>
          <p:cNvPr id="1048" name="Google Shape;1048;p11"/>
          <p:cNvSpPr txBox="1"/>
          <p:nvPr>
            <p:ph type="title"/>
          </p:nvPr>
        </p:nvSpPr>
        <p:spPr>
          <a:xfrm>
            <a:off x="507750" y="739863"/>
            <a:ext cx="111765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1049" name="Google Shape;1049;p11"/>
          <p:cNvSpPr txBox="1"/>
          <p:nvPr>
            <p:ph idx="1" type="body"/>
          </p:nvPr>
        </p:nvSpPr>
        <p:spPr>
          <a:xfrm>
            <a:off x="507750" y="4884178"/>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0" name="Google Shape;1050;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51" name="Google Shape;1051;p11"/>
          <p:cNvSpPr txBox="1"/>
          <p:nvPr>
            <p:ph idx="2" type="subTitle"/>
          </p:nvPr>
        </p:nvSpPr>
        <p:spPr>
          <a:xfrm>
            <a:off x="507750" y="2393550"/>
            <a:ext cx="2113500" cy="615300"/>
          </a:xfrm>
          <a:prstGeom prst="rect">
            <a:avLst/>
          </a:prstGeom>
          <a:noFill/>
          <a:effectLst>
            <a:outerShdw blurRad="57150" rotWithShape="0" algn="bl" dir="12600000" dist="47625">
              <a:srgbClr val="0C0C0C">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500">
                <a:solidFill>
                  <a:schemeClr val="accent6"/>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2" name="Google Shape;1052;p11"/>
          <p:cNvSpPr txBox="1"/>
          <p:nvPr>
            <p:ph idx="3" type="body"/>
          </p:nvPr>
        </p:nvSpPr>
        <p:spPr>
          <a:xfrm>
            <a:off x="2757261" y="4884176"/>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3" name="Google Shape;1053;p11"/>
          <p:cNvSpPr txBox="1"/>
          <p:nvPr>
            <p:ph idx="4" type="subTitle"/>
          </p:nvPr>
        </p:nvSpPr>
        <p:spPr>
          <a:xfrm>
            <a:off x="2773538" y="2393550"/>
            <a:ext cx="2113500" cy="615300"/>
          </a:xfrm>
          <a:prstGeom prst="rect">
            <a:avLst/>
          </a:prstGeom>
          <a:noFill/>
          <a:effectLst>
            <a:outerShdw blurRad="57150" rotWithShape="0" algn="bl" dir="12600000" dist="47625">
              <a:srgbClr val="0C0C0C">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500">
                <a:solidFill>
                  <a:schemeClr val="accent6"/>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4" name="Google Shape;1054;p11"/>
          <p:cNvSpPr txBox="1"/>
          <p:nvPr>
            <p:ph idx="5" type="body"/>
          </p:nvPr>
        </p:nvSpPr>
        <p:spPr>
          <a:xfrm>
            <a:off x="5006772" y="4884192"/>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5" name="Google Shape;1055;p11"/>
          <p:cNvSpPr txBox="1"/>
          <p:nvPr>
            <p:ph idx="6" type="subTitle"/>
          </p:nvPr>
        </p:nvSpPr>
        <p:spPr>
          <a:xfrm>
            <a:off x="5039326" y="2393550"/>
            <a:ext cx="2113500" cy="615300"/>
          </a:xfrm>
          <a:prstGeom prst="rect">
            <a:avLst/>
          </a:prstGeom>
          <a:noFill/>
          <a:effectLst>
            <a:outerShdw blurRad="57150" rotWithShape="0" algn="bl" dir="12600000" dist="47625">
              <a:srgbClr val="0C0C0C">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500">
                <a:solidFill>
                  <a:schemeClr val="accent6"/>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6" name="Google Shape;1056;p11"/>
          <p:cNvSpPr txBox="1"/>
          <p:nvPr>
            <p:ph idx="7" type="body"/>
          </p:nvPr>
        </p:nvSpPr>
        <p:spPr>
          <a:xfrm>
            <a:off x="7256283" y="4884200"/>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7" name="Google Shape;1057;p11"/>
          <p:cNvSpPr txBox="1"/>
          <p:nvPr>
            <p:ph idx="8" type="subTitle"/>
          </p:nvPr>
        </p:nvSpPr>
        <p:spPr>
          <a:xfrm>
            <a:off x="7305113" y="2393575"/>
            <a:ext cx="2113500" cy="615300"/>
          </a:xfrm>
          <a:prstGeom prst="rect">
            <a:avLst/>
          </a:prstGeom>
          <a:noFill/>
          <a:effectLst>
            <a:outerShdw blurRad="57150" rotWithShape="0" algn="bl" dir="12600000" dist="47625">
              <a:srgbClr val="0C0C0C">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500">
                <a:solidFill>
                  <a:schemeClr val="accent6"/>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8" name="Google Shape;1058;p11"/>
          <p:cNvSpPr txBox="1"/>
          <p:nvPr>
            <p:ph idx="9" type="body"/>
          </p:nvPr>
        </p:nvSpPr>
        <p:spPr>
          <a:xfrm>
            <a:off x="9505794" y="4884166"/>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9" name="Google Shape;1059;p11"/>
          <p:cNvSpPr txBox="1"/>
          <p:nvPr>
            <p:ph idx="13" type="subTitle"/>
          </p:nvPr>
        </p:nvSpPr>
        <p:spPr>
          <a:xfrm>
            <a:off x="9570901" y="2393550"/>
            <a:ext cx="2113500" cy="615300"/>
          </a:xfrm>
          <a:prstGeom prst="rect">
            <a:avLst/>
          </a:prstGeom>
          <a:noFill/>
          <a:effectLst>
            <a:outerShdw blurRad="57150" rotWithShape="0" algn="bl" dir="12600000" dist="47625">
              <a:srgbClr val="0C0C0C">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500">
                <a:solidFill>
                  <a:schemeClr val="accent6"/>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0" name="Google Shape;1060;p11"/>
          <p:cNvSpPr txBox="1"/>
          <p:nvPr>
            <p:ph idx="14" type="subTitle"/>
          </p:nvPr>
        </p:nvSpPr>
        <p:spPr>
          <a:xfrm>
            <a:off x="507750" y="4429688"/>
            <a:ext cx="22437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1" name="Google Shape;1061;p11"/>
          <p:cNvSpPr txBox="1"/>
          <p:nvPr>
            <p:ph idx="15" type="subTitle"/>
          </p:nvPr>
        </p:nvSpPr>
        <p:spPr>
          <a:xfrm>
            <a:off x="2757261" y="4429675"/>
            <a:ext cx="22437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2" name="Google Shape;1062;p11"/>
          <p:cNvSpPr txBox="1"/>
          <p:nvPr>
            <p:ph idx="16" type="subTitle"/>
          </p:nvPr>
        </p:nvSpPr>
        <p:spPr>
          <a:xfrm>
            <a:off x="5006771" y="4429688"/>
            <a:ext cx="22437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3" name="Google Shape;1063;p11"/>
          <p:cNvSpPr txBox="1"/>
          <p:nvPr>
            <p:ph idx="17" type="subTitle"/>
          </p:nvPr>
        </p:nvSpPr>
        <p:spPr>
          <a:xfrm>
            <a:off x="7256282" y="4429675"/>
            <a:ext cx="22437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4" name="Google Shape;1064;p11"/>
          <p:cNvSpPr txBox="1"/>
          <p:nvPr>
            <p:ph idx="18" type="subTitle"/>
          </p:nvPr>
        </p:nvSpPr>
        <p:spPr>
          <a:xfrm>
            <a:off x="9505793" y="4429663"/>
            <a:ext cx="22437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5" name="Shape 1065"/>
        <p:cNvGrpSpPr/>
        <p:nvPr/>
      </p:nvGrpSpPr>
      <p:grpSpPr>
        <a:xfrm>
          <a:off x="0" y="0"/>
          <a:ext cx="0" cy="0"/>
          <a:chOff x="0" y="0"/>
          <a:chExt cx="0" cy="0"/>
        </a:xfrm>
      </p:grpSpPr>
      <p:sp>
        <p:nvSpPr>
          <p:cNvPr id="1066" name="Google Shape;1066;p1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1067" name="Google Shape;1067;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8" name="Shape 1068"/>
        <p:cNvGrpSpPr/>
        <p:nvPr/>
      </p:nvGrpSpPr>
      <p:grpSpPr>
        <a:xfrm>
          <a:off x="0" y="0"/>
          <a:ext cx="0" cy="0"/>
          <a:chOff x="0" y="0"/>
          <a:chExt cx="0" cy="0"/>
        </a:xfrm>
      </p:grpSpPr>
      <p:grpSp>
        <p:nvGrpSpPr>
          <p:cNvPr id="1069" name="Google Shape;1069;p13"/>
          <p:cNvGrpSpPr/>
          <p:nvPr/>
        </p:nvGrpSpPr>
        <p:grpSpPr>
          <a:xfrm>
            <a:off x="0" y="8"/>
            <a:ext cx="3620529" cy="3470242"/>
            <a:chOff x="4090642" y="205425"/>
            <a:chExt cx="3620529" cy="3470242"/>
          </a:xfrm>
        </p:grpSpPr>
        <p:sp>
          <p:nvSpPr>
            <p:cNvPr id="1070" name="Google Shape;1070;p13"/>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1" name="Google Shape;1071;p13"/>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2" name="Google Shape;1072;p13"/>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3" name="Google Shape;1073;p13"/>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4" name="Google Shape;1074;p13"/>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5" name="Google Shape;1075;p13"/>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6" name="Google Shape;1076;p13"/>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7" name="Google Shape;1077;p13"/>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8" name="Google Shape;1078;p13"/>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79" name="Google Shape;1079;p13"/>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0" name="Google Shape;1080;p13"/>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1" name="Google Shape;1081;p13"/>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2" name="Google Shape;1082;p13"/>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3" name="Google Shape;1083;p13"/>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4" name="Google Shape;1084;p13"/>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5" name="Google Shape;1085;p13"/>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6" name="Google Shape;1086;p13"/>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7" name="Google Shape;1087;p13"/>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8" name="Google Shape;1088;p13"/>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89" name="Google Shape;1089;p13"/>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90" name="Google Shape;1090;p13"/>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091" name="Google Shape;1091;p13"/>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sp>
        <p:nvSpPr>
          <p:cNvPr id="1092" name="Google Shape;1092;p13"/>
          <p:cNvSpPr/>
          <p:nvPr/>
        </p:nvSpPr>
        <p:spPr>
          <a:xfrm>
            <a:off x="-1527" y="1547851"/>
            <a:ext cx="12195065" cy="5299977"/>
          </a:xfrm>
          <a:custGeom>
            <a:rect b="b" l="l" r="r" t="t"/>
            <a:pathLst>
              <a:path extrusionOk="0" h="1614616" w="3715176">
                <a:moveTo>
                  <a:pt x="3715177" y="2739"/>
                </a:moveTo>
                <a:lnTo>
                  <a:pt x="3715177" y="1614617"/>
                </a:lnTo>
                <a:lnTo>
                  <a:pt x="0" y="1614617"/>
                </a:lnTo>
                <a:lnTo>
                  <a:pt x="0" y="40596"/>
                </a:lnTo>
                <a:cubicBezTo>
                  <a:pt x="0" y="40596"/>
                  <a:pt x="101030" y="47908"/>
                  <a:pt x="139291" y="101618"/>
                </a:cubicBezTo>
                <a:cubicBezTo>
                  <a:pt x="177553" y="155328"/>
                  <a:pt x="153027" y="255435"/>
                  <a:pt x="153027" y="255435"/>
                </a:cubicBezTo>
                <a:cubicBezTo>
                  <a:pt x="153027" y="255435"/>
                  <a:pt x="233036" y="186065"/>
                  <a:pt x="303864" y="255435"/>
                </a:cubicBezTo>
                <a:cubicBezTo>
                  <a:pt x="374672" y="324807"/>
                  <a:pt x="318897" y="416347"/>
                  <a:pt x="318897" y="416347"/>
                </a:cubicBezTo>
                <a:cubicBezTo>
                  <a:pt x="318897" y="416347"/>
                  <a:pt x="378236" y="410513"/>
                  <a:pt x="412700" y="438910"/>
                </a:cubicBezTo>
                <a:cubicBezTo>
                  <a:pt x="447165" y="467305"/>
                  <a:pt x="462295" y="500899"/>
                  <a:pt x="462295" y="500899"/>
                </a:cubicBezTo>
                <a:cubicBezTo>
                  <a:pt x="462295" y="500899"/>
                  <a:pt x="534672" y="425968"/>
                  <a:pt x="607321" y="481015"/>
                </a:cubicBezTo>
                <a:cubicBezTo>
                  <a:pt x="679988" y="536061"/>
                  <a:pt x="648430" y="585154"/>
                  <a:pt x="648430" y="585154"/>
                </a:cubicBezTo>
                <a:cubicBezTo>
                  <a:pt x="648430" y="585154"/>
                  <a:pt x="665052" y="597558"/>
                  <a:pt x="670612" y="617659"/>
                </a:cubicBezTo>
                <a:cubicBezTo>
                  <a:pt x="676153" y="637760"/>
                  <a:pt x="661700" y="662400"/>
                  <a:pt x="661700" y="662400"/>
                </a:cubicBezTo>
                <a:cubicBezTo>
                  <a:pt x="661700" y="662400"/>
                  <a:pt x="684270" y="683781"/>
                  <a:pt x="677954" y="711058"/>
                </a:cubicBezTo>
                <a:cubicBezTo>
                  <a:pt x="671639" y="738334"/>
                  <a:pt x="642153" y="752078"/>
                  <a:pt x="642153" y="752078"/>
                </a:cubicBezTo>
                <a:cubicBezTo>
                  <a:pt x="642153" y="752078"/>
                  <a:pt x="681577" y="774626"/>
                  <a:pt x="674854" y="825510"/>
                </a:cubicBezTo>
                <a:cubicBezTo>
                  <a:pt x="668151" y="876396"/>
                  <a:pt x="621482" y="887076"/>
                  <a:pt x="621482" y="887076"/>
                </a:cubicBezTo>
                <a:cubicBezTo>
                  <a:pt x="621482" y="887076"/>
                  <a:pt x="674312" y="892263"/>
                  <a:pt x="715072" y="913984"/>
                </a:cubicBezTo>
                <a:cubicBezTo>
                  <a:pt x="755814" y="935706"/>
                  <a:pt x="784466" y="973962"/>
                  <a:pt x="784466" y="973962"/>
                </a:cubicBezTo>
                <a:cubicBezTo>
                  <a:pt x="784466" y="973962"/>
                  <a:pt x="877649" y="958099"/>
                  <a:pt x="941813" y="1030328"/>
                </a:cubicBezTo>
                <a:cubicBezTo>
                  <a:pt x="1005976" y="1102557"/>
                  <a:pt x="967443" y="1175264"/>
                  <a:pt x="967443" y="1175264"/>
                </a:cubicBezTo>
                <a:cubicBezTo>
                  <a:pt x="967443" y="1175264"/>
                  <a:pt x="1028255" y="1168830"/>
                  <a:pt x="1083274" y="1190527"/>
                </a:cubicBezTo>
                <a:cubicBezTo>
                  <a:pt x="1138312" y="1212222"/>
                  <a:pt x="1187558" y="1262047"/>
                  <a:pt x="1187558" y="1262047"/>
                </a:cubicBezTo>
                <a:cubicBezTo>
                  <a:pt x="1187558" y="1262047"/>
                  <a:pt x="1250074" y="1194596"/>
                  <a:pt x="1338569" y="1219065"/>
                </a:cubicBezTo>
                <a:cubicBezTo>
                  <a:pt x="1427084" y="1243534"/>
                  <a:pt x="1436035" y="1303923"/>
                  <a:pt x="1436035" y="1303923"/>
                </a:cubicBezTo>
                <a:cubicBezTo>
                  <a:pt x="1436035" y="1303923"/>
                  <a:pt x="1476407" y="1293698"/>
                  <a:pt x="1509632" y="1303923"/>
                </a:cubicBezTo>
                <a:cubicBezTo>
                  <a:pt x="1542837" y="1314149"/>
                  <a:pt x="1568874" y="1344828"/>
                  <a:pt x="1568874" y="1344828"/>
                </a:cubicBezTo>
                <a:cubicBezTo>
                  <a:pt x="1568874" y="1344828"/>
                  <a:pt x="1590862" y="1306111"/>
                  <a:pt x="1655781" y="1312160"/>
                </a:cubicBezTo>
                <a:cubicBezTo>
                  <a:pt x="1720700" y="1318207"/>
                  <a:pt x="1735210" y="1384186"/>
                  <a:pt x="1735210" y="1384186"/>
                </a:cubicBezTo>
                <a:cubicBezTo>
                  <a:pt x="1735210" y="1384186"/>
                  <a:pt x="1753149" y="1380157"/>
                  <a:pt x="1769190" y="1383095"/>
                </a:cubicBezTo>
                <a:cubicBezTo>
                  <a:pt x="1785211" y="1386032"/>
                  <a:pt x="1799314" y="1395931"/>
                  <a:pt x="1799314" y="1395931"/>
                </a:cubicBezTo>
                <a:cubicBezTo>
                  <a:pt x="1799314" y="1395931"/>
                  <a:pt x="1810706" y="1324996"/>
                  <a:pt x="1898388" y="1326503"/>
                </a:cubicBezTo>
                <a:cubicBezTo>
                  <a:pt x="1986050" y="1328012"/>
                  <a:pt x="1990699" y="1414409"/>
                  <a:pt x="1990699" y="1414409"/>
                </a:cubicBezTo>
                <a:cubicBezTo>
                  <a:pt x="1990699" y="1414409"/>
                  <a:pt x="2015284" y="1405000"/>
                  <a:pt x="2038686" y="1407285"/>
                </a:cubicBezTo>
                <a:cubicBezTo>
                  <a:pt x="2062108" y="1409573"/>
                  <a:pt x="2084328" y="1423555"/>
                  <a:pt x="2084328" y="1423555"/>
                </a:cubicBezTo>
                <a:cubicBezTo>
                  <a:pt x="2084328" y="1423555"/>
                  <a:pt x="2122997" y="1373498"/>
                  <a:pt x="2162983" y="1368208"/>
                </a:cubicBezTo>
                <a:cubicBezTo>
                  <a:pt x="2202968" y="1362921"/>
                  <a:pt x="2235670" y="1395931"/>
                  <a:pt x="2235670" y="1395931"/>
                </a:cubicBezTo>
                <a:cubicBezTo>
                  <a:pt x="2235670" y="1395931"/>
                  <a:pt x="2248243" y="1392896"/>
                  <a:pt x="2260293" y="1392896"/>
                </a:cubicBezTo>
                <a:cubicBezTo>
                  <a:pt x="2272362" y="1392896"/>
                  <a:pt x="2283927" y="1395931"/>
                  <a:pt x="2283927" y="1395931"/>
                </a:cubicBezTo>
                <a:cubicBezTo>
                  <a:pt x="2283927" y="1395931"/>
                  <a:pt x="2301053" y="1337539"/>
                  <a:pt x="2352488" y="1317347"/>
                </a:cubicBezTo>
                <a:cubicBezTo>
                  <a:pt x="2403923" y="1297155"/>
                  <a:pt x="2451716" y="1326503"/>
                  <a:pt x="2451716" y="1326503"/>
                </a:cubicBezTo>
                <a:cubicBezTo>
                  <a:pt x="2451716" y="1326503"/>
                  <a:pt x="2480659" y="1230241"/>
                  <a:pt x="2560301" y="1204678"/>
                </a:cubicBezTo>
                <a:cubicBezTo>
                  <a:pt x="2639923" y="1179113"/>
                  <a:pt x="2699805" y="1227018"/>
                  <a:pt x="2699805" y="1227018"/>
                </a:cubicBezTo>
                <a:cubicBezTo>
                  <a:pt x="2699805" y="1227018"/>
                  <a:pt x="2692462" y="1145962"/>
                  <a:pt x="2755560" y="1115991"/>
                </a:cubicBezTo>
                <a:cubicBezTo>
                  <a:pt x="2818638" y="1086019"/>
                  <a:pt x="2866044" y="1124424"/>
                  <a:pt x="2866044" y="1124424"/>
                </a:cubicBezTo>
                <a:cubicBezTo>
                  <a:pt x="2866044" y="1124424"/>
                  <a:pt x="2883266" y="1109539"/>
                  <a:pt x="2906029" y="1097003"/>
                </a:cubicBezTo>
                <a:cubicBezTo>
                  <a:pt x="2928812" y="1084466"/>
                  <a:pt x="2957096" y="1074274"/>
                  <a:pt x="2957096" y="1074274"/>
                </a:cubicBezTo>
                <a:cubicBezTo>
                  <a:pt x="2957096" y="1074274"/>
                  <a:pt x="2951769" y="1042731"/>
                  <a:pt x="2957096" y="1013081"/>
                </a:cubicBezTo>
                <a:cubicBezTo>
                  <a:pt x="2962424" y="983431"/>
                  <a:pt x="2978406" y="955672"/>
                  <a:pt x="2978406" y="955672"/>
                </a:cubicBezTo>
                <a:cubicBezTo>
                  <a:pt x="2978406" y="955672"/>
                  <a:pt x="2915600" y="924501"/>
                  <a:pt x="2946673" y="859034"/>
                </a:cubicBezTo>
                <a:cubicBezTo>
                  <a:pt x="2977747" y="793568"/>
                  <a:pt x="3044681" y="814169"/>
                  <a:pt x="3044681" y="814169"/>
                </a:cubicBezTo>
                <a:cubicBezTo>
                  <a:pt x="3044681" y="814169"/>
                  <a:pt x="3047858" y="755590"/>
                  <a:pt x="3094488" y="732750"/>
                </a:cubicBezTo>
                <a:cubicBezTo>
                  <a:pt x="3141100" y="709908"/>
                  <a:pt x="3183391" y="724440"/>
                  <a:pt x="3183391" y="724440"/>
                </a:cubicBezTo>
                <a:cubicBezTo>
                  <a:pt x="3183391" y="724440"/>
                  <a:pt x="3187982" y="696971"/>
                  <a:pt x="3203558" y="683382"/>
                </a:cubicBezTo>
                <a:cubicBezTo>
                  <a:pt x="3219134" y="669795"/>
                  <a:pt x="3245694" y="670087"/>
                  <a:pt x="3245694" y="670087"/>
                </a:cubicBezTo>
                <a:cubicBezTo>
                  <a:pt x="3245694" y="670087"/>
                  <a:pt x="3229731" y="619102"/>
                  <a:pt x="3256291" y="579965"/>
                </a:cubicBezTo>
                <a:cubicBezTo>
                  <a:pt x="3282832" y="540828"/>
                  <a:pt x="3327854" y="536030"/>
                  <a:pt x="3327854" y="536030"/>
                </a:cubicBezTo>
                <a:cubicBezTo>
                  <a:pt x="3327854" y="536030"/>
                  <a:pt x="3283743" y="501559"/>
                  <a:pt x="3292828" y="456418"/>
                </a:cubicBezTo>
                <a:cubicBezTo>
                  <a:pt x="3301933" y="411276"/>
                  <a:pt x="3327854" y="407221"/>
                  <a:pt x="3327854" y="407221"/>
                </a:cubicBezTo>
                <a:cubicBezTo>
                  <a:pt x="3327854" y="407221"/>
                  <a:pt x="3309121" y="324550"/>
                  <a:pt x="3353446" y="265013"/>
                </a:cubicBezTo>
                <a:cubicBezTo>
                  <a:pt x="3397790" y="205479"/>
                  <a:pt x="3447211" y="203954"/>
                  <a:pt x="3447211" y="203954"/>
                </a:cubicBezTo>
                <a:cubicBezTo>
                  <a:pt x="3447211" y="203954"/>
                  <a:pt x="3457866" y="170903"/>
                  <a:pt x="3475282" y="159644"/>
                </a:cubicBezTo>
                <a:cubicBezTo>
                  <a:pt x="3492698" y="148385"/>
                  <a:pt x="3520518" y="152481"/>
                  <a:pt x="3520518" y="152481"/>
                </a:cubicBezTo>
                <a:cubicBezTo>
                  <a:pt x="3520518" y="152481"/>
                  <a:pt x="3521874" y="114220"/>
                  <a:pt x="3542990" y="96127"/>
                </a:cubicBezTo>
                <a:cubicBezTo>
                  <a:pt x="3564126" y="78036"/>
                  <a:pt x="3605061" y="80115"/>
                  <a:pt x="3605061" y="80115"/>
                </a:cubicBezTo>
                <a:cubicBezTo>
                  <a:pt x="3605061" y="80115"/>
                  <a:pt x="3612578" y="40662"/>
                  <a:pt x="3641463" y="15872"/>
                </a:cubicBezTo>
                <a:cubicBezTo>
                  <a:pt x="3670347" y="-8921"/>
                  <a:pt x="3715177" y="2739"/>
                  <a:pt x="3715177" y="2739"/>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093" name="Google Shape;1093;p13"/>
          <p:cNvSpPr/>
          <p:nvPr/>
        </p:nvSpPr>
        <p:spPr>
          <a:xfrm>
            <a:off x="-1527" y="1558027"/>
            <a:ext cx="12195065" cy="5299977"/>
          </a:xfrm>
          <a:custGeom>
            <a:rect b="b" l="l" r="r" t="t"/>
            <a:pathLst>
              <a:path extrusionOk="0" h="1614616" w="3715176">
                <a:moveTo>
                  <a:pt x="3715177" y="2739"/>
                </a:moveTo>
                <a:lnTo>
                  <a:pt x="3715177" y="1614617"/>
                </a:lnTo>
                <a:lnTo>
                  <a:pt x="0" y="1614617"/>
                </a:lnTo>
                <a:lnTo>
                  <a:pt x="0" y="40596"/>
                </a:lnTo>
                <a:cubicBezTo>
                  <a:pt x="0" y="40596"/>
                  <a:pt x="101030" y="47908"/>
                  <a:pt x="139291" y="101618"/>
                </a:cubicBezTo>
                <a:cubicBezTo>
                  <a:pt x="177553" y="155328"/>
                  <a:pt x="153027" y="255435"/>
                  <a:pt x="153027" y="255435"/>
                </a:cubicBezTo>
                <a:cubicBezTo>
                  <a:pt x="153027" y="255435"/>
                  <a:pt x="233036" y="186065"/>
                  <a:pt x="303864" y="255435"/>
                </a:cubicBezTo>
                <a:cubicBezTo>
                  <a:pt x="374672" y="324807"/>
                  <a:pt x="318897" y="416347"/>
                  <a:pt x="318897" y="416347"/>
                </a:cubicBezTo>
                <a:cubicBezTo>
                  <a:pt x="318897" y="416347"/>
                  <a:pt x="378236" y="410513"/>
                  <a:pt x="412700" y="438910"/>
                </a:cubicBezTo>
                <a:cubicBezTo>
                  <a:pt x="447165" y="467305"/>
                  <a:pt x="462295" y="500899"/>
                  <a:pt x="462295" y="500899"/>
                </a:cubicBezTo>
                <a:cubicBezTo>
                  <a:pt x="462295" y="500899"/>
                  <a:pt x="534672" y="425968"/>
                  <a:pt x="607321" y="481015"/>
                </a:cubicBezTo>
                <a:cubicBezTo>
                  <a:pt x="679988" y="536061"/>
                  <a:pt x="648430" y="585154"/>
                  <a:pt x="648430" y="585154"/>
                </a:cubicBezTo>
                <a:cubicBezTo>
                  <a:pt x="648430" y="585154"/>
                  <a:pt x="665052" y="597558"/>
                  <a:pt x="670612" y="617659"/>
                </a:cubicBezTo>
                <a:cubicBezTo>
                  <a:pt x="676153" y="637760"/>
                  <a:pt x="661700" y="662400"/>
                  <a:pt x="661700" y="662400"/>
                </a:cubicBezTo>
                <a:cubicBezTo>
                  <a:pt x="661700" y="662400"/>
                  <a:pt x="684270" y="683781"/>
                  <a:pt x="677954" y="711058"/>
                </a:cubicBezTo>
                <a:cubicBezTo>
                  <a:pt x="671639" y="738334"/>
                  <a:pt x="642153" y="752078"/>
                  <a:pt x="642153" y="752078"/>
                </a:cubicBezTo>
                <a:cubicBezTo>
                  <a:pt x="642153" y="752078"/>
                  <a:pt x="681577" y="774626"/>
                  <a:pt x="674854" y="825510"/>
                </a:cubicBezTo>
                <a:cubicBezTo>
                  <a:pt x="668151" y="876396"/>
                  <a:pt x="621482" y="887076"/>
                  <a:pt x="621482" y="887076"/>
                </a:cubicBezTo>
                <a:cubicBezTo>
                  <a:pt x="621482" y="887076"/>
                  <a:pt x="674312" y="892263"/>
                  <a:pt x="715072" y="913984"/>
                </a:cubicBezTo>
                <a:cubicBezTo>
                  <a:pt x="755814" y="935706"/>
                  <a:pt x="784466" y="973962"/>
                  <a:pt x="784466" y="973962"/>
                </a:cubicBezTo>
                <a:cubicBezTo>
                  <a:pt x="784466" y="973962"/>
                  <a:pt x="877649" y="958099"/>
                  <a:pt x="941813" y="1030328"/>
                </a:cubicBezTo>
                <a:cubicBezTo>
                  <a:pt x="1005976" y="1102557"/>
                  <a:pt x="967443" y="1175264"/>
                  <a:pt x="967443" y="1175264"/>
                </a:cubicBezTo>
                <a:cubicBezTo>
                  <a:pt x="967443" y="1175264"/>
                  <a:pt x="1028255" y="1168830"/>
                  <a:pt x="1083274" y="1190527"/>
                </a:cubicBezTo>
                <a:cubicBezTo>
                  <a:pt x="1138312" y="1212222"/>
                  <a:pt x="1187558" y="1262047"/>
                  <a:pt x="1187558" y="1262047"/>
                </a:cubicBezTo>
                <a:cubicBezTo>
                  <a:pt x="1187558" y="1262047"/>
                  <a:pt x="1250074" y="1194596"/>
                  <a:pt x="1338569" y="1219065"/>
                </a:cubicBezTo>
                <a:cubicBezTo>
                  <a:pt x="1427084" y="1243534"/>
                  <a:pt x="1436035" y="1303923"/>
                  <a:pt x="1436035" y="1303923"/>
                </a:cubicBezTo>
                <a:cubicBezTo>
                  <a:pt x="1436035" y="1303923"/>
                  <a:pt x="1476407" y="1293698"/>
                  <a:pt x="1509632" y="1303923"/>
                </a:cubicBezTo>
                <a:cubicBezTo>
                  <a:pt x="1542837" y="1314149"/>
                  <a:pt x="1568874" y="1344828"/>
                  <a:pt x="1568874" y="1344828"/>
                </a:cubicBezTo>
                <a:cubicBezTo>
                  <a:pt x="1568874" y="1344828"/>
                  <a:pt x="1590862" y="1306111"/>
                  <a:pt x="1655781" y="1312160"/>
                </a:cubicBezTo>
                <a:cubicBezTo>
                  <a:pt x="1720700" y="1318207"/>
                  <a:pt x="1735210" y="1384186"/>
                  <a:pt x="1735210" y="1384186"/>
                </a:cubicBezTo>
                <a:cubicBezTo>
                  <a:pt x="1735210" y="1384186"/>
                  <a:pt x="1753149" y="1380157"/>
                  <a:pt x="1769190" y="1383095"/>
                </a:cubicBezTo>
                <a:cubicBezTo>
                  <a:pt x="1785211" y="1386032"/>
                  <a:pt x="1799314" y="1395931"/>
                  <a:pt x="1799314" y="1395931"/>
                </a:cubicBezTo>
                <a:cubicBezTo>
                  <a:pt x="1799314" y="1395931"/>
                  <a:pt x="1810706" y="1324996"/>
                  <a:pt x="1898388" y="1326503"/>
                </a:cubicBezTo>
                <a:cubicBezTo>
                  <a:pt x="1986050" y="1328012"/>
                  <a:pt x="1990699" y="1414409"/>
                  <a:pt x="1990699" y="1414409"/>
                </a:cubicBezTo>
                <a:cubicBezTo>
                  <a:pt x="1990699" y="1414409"/>
                  <a:pt x="2015284" y="1405000"/>
                  <a:pt x="2038686" y="1407285"/>
                </a:cubicBezTo>
                <a:cubicBezTo>
                  <a:pt x="2062108" y="1409573"/>
                  <a:pt x="2084328" y="1423555"/>
                  <a:pt x="2084328" y="1423555"/>
                </a:cubicBezTo>
                <a:cubicBezTo>
                  <a:pt x="2084328" y="1423555"/>
                  <a:pt x="2122997" y="1373498"/>
                  <a:pt x="2162983" y="1368208"/>
                </a:cubicBezTo>
                <a:cubicBezTo>
                  <a:pt x="2202968" y="1362921"/>
                  <a:pt x="2235670" y="1395931"/>
                  <a:pt x="2235670" y="1395931"/>
                </a:cubicBezTo>
                <a:cubicBezTo>
                  <a:pt x="2235670" y="1395931"/>
                  <a:pt x="2248243" y="1392896"/>
                  <a:pt x="2260293" y="1392896"/>
                </a:cubicBezTo>
                <a:cubicBezTo>
                  <a:pt x="2272362" y="1392896"/>
                  <a:pt x="2283927" y="1395931"/>
                  <a:pt x="2283927" y="1395931"/>
                </a:cubicBezTo>
                <a:cubicBezTo>
                  <a:pt x="2283927" y="1395931"/>
                  <a:pt x="2301053" y="1337539"/>
                  <a:pt x="2352488" y="1317347"/>
                </a:cubicBezTo>
                <a:cubicBezTo>
                  <a:pt x="2403923" y="1297155"/>
                  <a:pt x="2451716" y="1326503"/>
                  <a:pt x="2451716" y="1326503"/>
                </a:cubicBezTo>
                <a:cubicBezTo>
                  <a:pt x="2451716" y="1326503"/>
                  <a:pt x="2480659" y="1230241"/>
                  <a:pt x="2560301" y="1204678"/>
                </a:cubicBezTo>
                <a:cubicBezTo>
                  <a:pt x="2639923" y="1179113"/>
                  <a:pt x="2699805" y="1227018"/>
                  <a:pt x="2699805" y="1227018"/>
                </a:cubicBezTo>
                <a:cubicBezTo>
                  <a:pt x="2699805" y="1227018"/>
                  <a:pt x="2692462" y="1145962"/>
                  <a:pt x="2755560" y="1115991"/>
                </a:cubicBezTo>
                <a:cubicBezTo>
                  <a:pt x="2818638" y="1086019"/>
                  <a:pt x="2866044" y="1124424"/>
                  <a:pt x="2866044" y="1124424"/>
                </a:cubicBezTo>
                <a:cubicBezTo>
                  <a:pt x="2866044" y="1124424"/>
                  <a:pt x="2883266" y="1109539"/>
                  <a:pt x="2906029" y="1097003"/>
                </a:cubicBezTo>
                <a:cubicBezTo>
                  <a:pt x="2928812" y="1084466"/>
                  <a:pt x="2957096" y="1074274"/>
                  <a:pt x="2957096" y="1074274"/>
                </a:cubicBezTo>
                <a:cubicBezTo>
                  <a:pt x="2957096" y="1074274"/>
                  <a:pt x="2951769" y="1042731"/>
                  <a:pt x="2957096" y="1013081"/>
                </a:cubicBezTo>
                <a:cubicBezTo>
                  <a:pt x="2962424" y="983431"/>
                  <a:pt x="2978406" y="955672"/>
                  <a:pt x="2978406" y="955672"/>
                </a:cubicBezTo>
                <a:cubicBezTo>
                  <a:pt x="2978406" y="955672"/>
                  <a:pt x="2915600" y="924501"/>
                  <a:pt x="2946673" y="859034"/>
                </a:cubicBezTo>
                <a:cubicBezTo>
                  <a:pt x="2977747" y="793568"/>
                  <a:pt x="3044681" y="814169"/>
                  <a:pt x="3044681" y="814169"/>
                </a:cubicBezTo>
                <a:cubicBezTo>
                  <a:pt x="3044681" y="814169"/>
                  <a:pt x="3047858" y="755590"/>
                  <a:pt x="3094488" y="732750"/>
                </a:cubicBezTo>
                <a:cubicBezTo>
                  <a:pt x="3141100" y="709908"/>
                  <a:pt x="3183391" y="724440"/>
                  <a:pt x="3183391" y="724440"/>
                </a:cubicBezTo>
                <a:cubicBezTo>
                  <a:pt x="3183391" y="724440"/>
                  <a:pt x="3187982" y="696971"/>
                  <a:pt x="3203558" y="683382"/>
                </a:cubicBezTo>
                <a:cubicBezTo>
                  <a:pt x="3219134" y="669795"/>
                  <a:pt x="3245694" y="670087"/>
                  <a:pt x="3245694" y="670087"/>
                </a:cubicBezTo>
                <a:cubicBezTo>
                  <a:pt x="3245694" y="670087"/>
                  <a:pt x="3229731" y="619102"/>
                  <a:pt x="3256291" y="579965"/>
                </a:cubicBezTo>
                <a:cubicBezTo>
                  <a:pt x="3282832" y="540828"/>
                  <a:pt x="3327854" y="536030"/>
                  <a:pt x="3327854" y="536030"/>
                </a:cubicBezTo>
                <a:cubicBezTo>
                  <a:pt x="3327854" y="536030"/>
                  <a:pt x="3283743" y="501559"/>
                  <a:pt x="3292828" y="456418"/>
                </a:cubicBezTo>
                <a:cubicBezTo>
                  <a:pt x="3301933" y="411276"/>
                  <a:pt x="3327854" y="407221"/>
                  <a:pt x="3327854" y="407221"/>
                </a:cubicBezTo>
                <a:cubicBezTo>
                  <a:pt x="3327854" y="407221"/>
                  <a:pt x="3309121" y="324550"/>
                  <a:pt x="3353446" y="265013"/>
                </a:cubicBezTo>
                <a:cubicBezTo>
                  <a:pt x="3397790" y="205479"/>
                  <a:pt x="3447211" y="203954"/>
                  <a:pt x="3447211" y="203954"/>
                </a:cubicBezTo>
                <a:cubicBezTo>
                  <a:pt x="3447211" y="203954"/>
                  <a:pt x="3457866" y="170903"/>
                  <a:pt x="3475282" y="159644"/>
                </a:cubicBezTo>
                <a:cubicBezTo>
                  <a:pt x="3492698" y="148385"/>
                  <a:pt x="3520518" y="152481"/>
                  <a:pt x="3520518" y="152481"/>
                </a:cubicBezTo>
                <a:cubicBezTo>
                  <a:pt x="3520518" y="152481"/>
                  <a:pt x="3521874" y="114220"/>
                  <a:pt x="3542990" y="96127"/>
                </a:cubicBezTo>
                <a:cubicBezTo>
                  <a:pt x="3564126" y="78036"/>
                  <a:pt x="3605061" y="80115"/>
                  <a:pt x="3605061" y="80115"/>
                </a:cubicBezTo>
                <a:cubicBezTo>
                  <a:pt x="3605061" y="80115"/>
                  <a:pt x="3612578" y="40662"/>
                  <a:pt x="3641463" y="15872"/>
                </a:cubicBezTo>
                <a:cubicBezTo>
                  <a:pt x="3670347" y="-8921"/>
                  <a:pt x="3715177" y="2739"/>
                  <a:pt x="3715177" y="2739"/>
                </a:cubicBezTo>
                <a:close/>
              </a:path>
            </a:pathLst>
          </a:custGeom>
          <a:solidFill>
            <a:schemeClr val="accent1"/>
          </a:solidFill>
          <a:ln>
            <a:noFill/>
          </a:ln>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094" name="Google Shape;1094;p13"/>
          <p:cNvSpPr/>
          <p:nvPr/>
        </p:nvSpPr>
        <p:spPr>
          <a:xfrm>
            <a:off x="9342" y="2026045"/>
            <a:ext cx="12195000" cy="4831958"/>
          </a:xfrm>
          <a:custGeom>
            <a:rect b="b" l="l" r="r" t="t"/>
            <a:pathLst>
              <a:path extrusionOk="0" h="1472036" w="3715156">
                <a:moveTo>
                  <a:pt x="3715157" y="0"/>
                </a:moveTo>
                <a:lnTo>
                  <a:pt x="3715157" y="1472037"/>
                </a:lnTo>
                <a:lnTo>
                  <a:pt x="0" y="1472037"/>
                </a:lnTo>
                <a:lnTo>
                  <a:pt x="0" y="170249"/>
                </a:lnTo>
                <a:cubicBezTo>
                  <a:pt x="0" y="170249"/>
                  <a:pt x="32449" y="131990"/>
                  <a:pt x="84582" y="148837"/>
                </a:cubicBezTo>
                <a:cubicBezTo>
                  <a:pt x="136695" y="165684"/>
                  <a:pt x="145277" y="252634"/>
                  <a:pt x="145277" y="252634"/>
                </a:cubicBezTo>
                <a:cubicBezTo>
                  <a:pt x="145277" y="252634"/>
                  <a:pt x="276509" y="261714"/>
                  <a:pt x="315119" y="343912"/>
                </a:cubicBezTo>
                <a:cubicBezTo>
                  <a:pt x="353729" y="426110"/>
                  <a:pt x="315119" y="547409"/>
                  <a:pt x="315119" y="547409"/>
                </a:cubicBezTo>
                <a:cubicBezTo>
                  <a:pt x="315119" y="547409"/>
                  <a:pt x="394160" y="596362"/>
                  <a:pt x="410105" y="655554"/>
                </a:cubicBezTo>
                <a:cubicBezTo>
                  <a:pt x="426029" y="714747"/>
                  <a:pt x="378837" y="784177"/>
                  <a:pt x="378837" y="784177"/>
                </a:cubicBezTo>
                <a:cubicBezTo>
                  <a:pt x="378837" y="784177"/>
                  <a:pt x="462353" y="822195"/>
                  <a:pt x="488565" y="892605"/>
                </a:cubicBezTo>
                <a:cubicBezTo>
                  <a:pt x="514776" y="963015"/>
                  <a:pt x="483683" y="1065820"/>
                  <a:pt x="483683" y="1065820"/>
                </a:cubicBezTo>
                <a:cubicBezTo>
                  <a:pt x="483683" y="1065820"/>
                  <a:pt x="509971" y="1059181"/>
                  <a:pt x="526652" y="1065820"/>
                </a:cubicBezTo>
                <a:cubicBezTo>
                  <a:pt x="543332" y="1072460"/>
                  <a:pt x="550403" y="1092377"/>
                  <a:pt x="550403" y="1092377"/>
                </a:cubicBezTo>
                <a:cubicBezTo>
                  <a:pt x="550403" y="1092377"/>
                  <a:pt x="587831" y="1065820"/>
                  <a:pt x="628282" y="1065820"/>
                </a:cubicBezTo>
                <a:cubicBezTo>
                  <a:pt x="668733" y="1065820"/>
                  <a:pt x="707594" y="1092377"/>
                  <a:pt x="707594" y="1092377"/>
                </a:cubicBezTo>
                <a:cubicBezTo>
                  <a:pt x="707594" y="1092377"/>
                  <a:pt x="753702" y="1035157"/>
                  <a:pt x="815637" y="1050488"/>
                </a:cubicBezTo>
                <a:cubicBezTo>
                  <a:pt x="877572" y="1065820"/>
                  <a:pt x="889855" y="1134797"/>
                  <a:pt x="889855" y="1134797"/>
                </a:cubicBezTo>
                <a:cubicBezTo>
                  <a:pt x="889855" y="1134797"/>
                  <a:pt x="935652" y="1124148"/>
                  <a:pt x="961147" y="1143587"/>
                </a:cubicBezTo>
                <a:cubicBezTo>
                  <a:pt x="986641" y="1163024"/>
                  <a:pt x="991814" y="1212552"/>
                  <a:pt x="991814" y="1212552"/>
                </a:cubicBezTo>
                <a:cubicBezTo>
                  <a:pt x="991814" y="1212552"/>
                  <a:pt x="1036720" y="1199614"/>
                  <a:pt x="1065043" y="1216639"/>
                </a:cubicBezTo>
                <a:cubicBezTo>
                  <a:pt x="1093367" y="1233664"/>
                  <a:pt x="1096854" y="1273229"/>
                  <a:pt x="1096854" y="1273229"/>
                </a:cubicBezTo>
                <a:cubicBezTo>
                  <a:pt x="1096854" y="1273229"/>
                  <a:pt x="1131357" y="1255424"/>
                  <a:pt x="1174849" y="1255424"/>
                </a:cubicBezTo>
                <a:cubicBezTo>
                  <a:pt x="1218361" y="1255424"/>
                  <a:pt x="1257184" y="1276956"/>
                  <a:pt x="1257184" y="1276956"/>
                </a:cubicBezTo>
                <a:cubicBezTo>
                  <a:pt x="1257184" y="1276956"/>
                  <a:pt x="1280237" y="1255424"/>
                  <a:pt x="1302730" y="1255424"/>
                </a:cubicBezTo>
                <a:cubicBezTo>
                  <a:pt x="1325221" y="1255424"/>
                  <a:pt x="1350987" y="1281169"/>
                  <a:pt x="1350987" y="1281169"/>
                </a:cubicBezTo>
                <a:cubicBezTo>
                  <a:pt x="1350987" y="1281169"/>
                  <a:pt x="1371600" y="1248218"/>
                  <a:pt x="1413716" y="1255424"/>
                </a:cubicBezTo>
                <a:cubicBezTo>
                  <a:pt x="1455852" y="1262629"/>
                  <a:pt x="1470905" y="1325799"/>
                  <a:pt x="1470905" y="1325799"/>
                </a:cubicBezTo>
                <a:cubicBezTo>
                  <a:pt x="1470905" y="1325799"/>
                  <a:pt x="1508043" y="1296056"/>
                  <a:pt x="1549850" y="1300751"/>
                </a:cubicBezTo>
                <a:cubicBezTo>
                  <a:pt x="1591657" y="1305446"/>
                  <a:pt x="1648303" y="1344583"/>
                  <a:pt x="1648303" y="1344583"/>
                </a:cubicBezTo>
                <a:cubicBezTo>
                  <a:pt x="1648303" y="1344583"/>
                  <a:pt x="1687533" y="1333899"/>
                  <a:pt x="1722288" y="1344583"/>
                </a:cubicBezTo>
                <a:cubicBezTo>
                  <a:pt x="1757043" y="1355267"/>
                  <a:pt x="1784107" y="1382058"/>
                  <a:pt x="1784107" y="1382058"/>
                </a:cubicBezTo>
                <a:cubicBezTo>
                  <a:pt x="1784107" y="1382058"/>
                  <a:pt x="1823957" y="1363307"/>
                  <a:pt x="1857569" y="1363307"/>
                </a:cubicBezTo>
                <a:cubicBezTo>
                  <a:pt x="1891181" y="1363307"/>
                  <a:pt x="1918555" y="1382058"/>
                  <a:pt x="1918555" y="1382058"/>
                </a:cubicBezTo>
                <a:cubicBezTo>
                  <a:pt x="1918555" y="1382058"/>
                  <a:pt x="1963577" y="1314815"/>
                  <a:pt x="2015981" y="1300751"/>
                </a:cubicBezTo>
                <a:cubicBezTo>
                  <a:pt x="2068385" y="1286687"/>
                  <a:pt x="2128188" y="1325799"/>
                  <a:pt x="2128188" y="1325799"/>
                </a:cubicBezTo>
                <a:cubicBezTo>
                  <a:pt x="2128188" y="1325799"/>
                  <a:pt x="2155795" y="1300751"/>
                  <a:pt x="2180844" y="1300751"/>
                </a:cubicBezTo>
                <a:cubicBezTo>
                  <a:pt x="2205913" y="1300751"/>
                  <a:pt x="2228424" y="1325799"/>
                  <a:pt x="2228424" y="1325799"/>
                </a:cubicBezTo>
                <a:cubicBezTo>
                  <a:pt x="2228424" y="1325799"/>
                  <a:pt x="2266531" y="1274715"/>
                  <a:pt x="2313684" y="1268453"/>
                </a:cubicBezTo>
                <a:cubicBezTo>
                  <a:pt x="2360838" y="1262191"/>
                  <a:pt x="2417019" y="1300751"/>
                  <a:pt x="2417019" y="1300751"/>
                </a:cubicBezTo>
                <a:cubicBezTo>
                  <a:pt x="2417019" y="1300751"/>
                  <a:pt x="2491837" y="1196712"/>
                  <a:pt x="2578995" y="1174663"/>
                </a:cubicBezTo>
                <a:cubicBezTo>
                  <a:pt x="2666154" y="1152613"/>
                  <a:pt x="2765692" y="1212552"/>
                  <a:pt x="2765692" y="1212552"/>
                </a:cubicBezTo>
                <a:cubicBezTo>
                  <a:pt x="2765692" y="1212552"/>
                  <a:pt x="2761488" y="1134265"/>
                  <a:pt x="2836267" y="1092377"/>
                </a:cubicBezTo>
                <a:cubicBezTo>
                  <a:pt x="2911047" y="1050488"/>
                  <a:pt x="2955391" y="1092377"/>
                  <a:pt x="2955391" y="1092377"/>
                </a:cubicBezTo>
                <a:cubicBezTo>
                  <a:pt x="2955391" y="1092377"/>
                  <a:pt x="2970095" y="1065510"/>
                  <a:pt x="2991638" y="1050488"/>
                </a:cubicBezTo>
                <a:cubicBezTo>
                  <a:pt x="3013181" y="1035467"/>
                  <a:pt x="3041581" y="1032291"/>
                  <a:pt x="3041581" y="1032291"/>
                </a:cubicBezTo>
                <a:cubicBezTo>
                  <a:pt x="3041581" y="1032291"/>
                  <a:pt x="3054251" y="883446"/>
                  <a:pt x="3131064" y="801228"/>
                </a:cubicBezTo>
                <a:cubicBezTo>
                  <a:pt x="3207878" y="719010"/>
                  <a:pt x="3348796" y="703420"/>
                  <a:pt x="3348796" y="703420"/>
                </a:cubicBezTo>
                <a:cubicBezTo>
                  <a:pt x="3348796" y="703420"/>
                  <a:pt x="3297865" y="616118"/>
                  <a:pt x="3314080" y="555567"/>
                </a:cubicBezTo>
                <a:cubicBezTo>
                  <a:pt x="3330315" y="495014"/>
                  <a:pt x="3413696" y="461211"/>
                  <a:pt x="3413696" y="461211"/>
                </a:cubicBezTo>
                <a:cubicBezTo>
                  <a:pt x="3413696" y="461211"/>
                  <a:pt x="3401239" y="380434"/>
                  <a:pt x="3432119" y="337319"/>
                </a:cubicBezTo>
                <a:cubicBezTo>
                  <a:pt x="3463019" y="294205"/>
                  <a:pt x="3537295" y="288753"/>
                  <a:pt x="3537295" y="288753"/>
                </a:cubicBezTo>
                <a:cubicBezTo>
                  <a:pt x="3537295" y="288753"/>
                  <a:pt x="3528247" y="228711"/>
                  <a:pt x="3552289" y="205098"/>
                </a:cubicBezTo>
                <a:cubicBezTo>
                  <a:pt x="3576331" y="181485"/>
                  <a:pt x="3633442" y="194298"/>
                  <a:pt x="3633442" y="194298"/>
                </a:cubicBezTo>
                <a:cubicBezTo>
                  <a:pt x="3633442" y="194298"/>
                  <a:pt x="3620540" y="120849"/>
                  <a:pt x="3640959" y="72273"/>
                </a:cubicBezTo>
                <a:cubicBezTo>
                  <a:pt x="3661397" y="23699"/>
                  <a:pt x="3715157" y="0"/>
                  <a:pt x="3715157" y="0"/>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095" name="Google Shape;1095;p13"/>
          <p:cNvSpPr/>
          <p:nvPr/>
        </p:nvSpPr>
        <p:spPr>
          <a:xfrm>
            <a:off x="-1495" y="2026045"/>
            <a:ext cx="12195000" cy="4831958"/>
          </a:xfrm>
          <a:custGeom>
            <a:rect b="b" l="l" r="r" t="t"/>
            <a:pathLst>
              <a:path extrusionOk="0" h="1472036" w="3715156">
                <a:moveTo>
                  <a:pt x="3715157" y="0"/>
                </a:moveTo>
                <a:lnTo>
                  <a:pt x="3715157" y="1472037"/>
                </a:lnTo>
                <a:lnTo>
                  <a:pt x="0" y="1472037"/>
                </a:lnTo>
                <a:lnTo>
                  <a:pt x="0" y="170249"/>
                </a:lnTo>
                <a:cubicBezTo>
                  <a:pt x="0" y="170249"/>
                  <a:pt x="32449" y="131990"/>
                  <a:pt x="84582" y="148837"/>
                </a:cubicBezTo>
                <a:cubicBezTo>
                  <a:pt x="136695" y="165684"/>
                  <a:pt x="145277" y="252634"/>
                  <a:pt x="145277" y="252634"/>
                </a:cubicBezTo>
                <a:cubicBezTo>
                  <a:pt x="145277" y="252634"/>
                  <a:pt x="276509" y="261714"/>
                  <a:pt x="315119" y="343912"/>
                </a:cubicBezTo>
                <a:cubicBezTo>
                  <a:pt x="353729" y="426110"/>
                  <a:pt x="315119" y="547409"/>
                  <a:pt x="315119" y="547409"/>
                </a:cubicBezTo>
                <a:cubicBezTo>
                  <a:pt x="315119" y="547409"/>
                  <a:pt x="394160" y="596362"/>
                  <a:pt x="410105" y="655554"/>
                </a:cubicBezTo>
                <a:cubicBezTo>
                  <a:pt x="426029" y="714747"/>
                  <a:pt x="378837" y="784177"/>
                  <a:pt x="378837" y="784177"/>
                </a:cubicBezTo>
                <a:cubicBezTo>
                  <a:pt x="378837" y="784177"/>
                  <a:pt x="462353" y="822195"/>
                  <a:pt x="488565" y="892605"/>
                </a:cubicBezTo>
                <a:cubicBezTo>
                  <a:pt x="514776" y="963015"/>
                  <a:pt x="483683" y="1065820"/>
                  <a:pt x="483683" y="1065820"/>
                </a:cubicBezTo>
                <a:cubicBezTo>
                  <a:pt x="483683" y="1065820"/>
                  <a:pt x="509971" y="1059181"/>
                  <a:pt x="526652" y="1065820"/>
                </a:cubicBezTo>
                <a:cubicBezTo>
                  <a:pt x="543332" y="1072460"/>
                  <a:pt x="550403" y="1092377"/>
                  <a:pt x="550403" y="1092377"/>
                </a:cubicBezTo>
                <a:cubicBezTo>
                  <a:pt x="550403" y="1092377"/>
                  <a:pt x="587831" y="1065820"/>
                  <a:pt x="628282" y="1065820"/>
                </a:cubicBezTo>
                <a:cubicBezTo>
                  <a:pt x="668733" y="1065820"/>
                  <a:pt x="707594" y="1092377"/>
                  <a:pt x="707594" y="1092377"/>
                </a:cubicBezTo>
                <a:cubicBezTo>
                  <a:pt x="707594" y="1092377"/>
                  <a:pt x="753702" y="1035157"/>
                  <a:pt x="815637" y="1050488"/>
                </a:cubicBezTo>
                <a:cubicBezTo>
                  <a:pt x="877572" y="1065820"/>
                  <a:pt x="889855" y="1134797"/>
                  <a:pt x="889855" y="1134797"/>
                </a:cubicBezTo>
                <a:cubicBezTo>
                  <a:pt x="889855" y="1134797"/>
                  <a:pt x="935652" y="1124148"/>
                  <a:pt x="961147" y="1143587"/>
                </a:cubicBezTo>
                <a:cubicBezTo>
                  <a:pt x="986641" y="1163024"/>
                  <a:pt x="991814" y="1212552"/>
                  <a:pt x="991814" y="1212552"/>
                </a:cubicBezTo>
                <a:cubicBezTo>
                  <a:pt x="991814" y="1212552"/>
                  <a:pt x="1036720" y="1199614"/>
                  <a:pt x="1065043" y="1216639"/>
                </a:cubicBezTo>
                <a:cubicBezTo>
                  <a:pt x="1093367" y="1233664"/>
                  <a:pt x="1096854" y="1273229"/>
                  <a:pt x="1096854" y="1273229"/>
                </a:cubicBezTo>
                <a:cubicBezTo>
                  <a:pt x="1096854" y="1273229"/>
                  <a:pt x="1131357" y="1255424"/>
                  <a:pt x="1174849" y="1255424"/>
                </a:cubicBezTo>
                <a:cubicBezTo>
                  <a:pt x="1218361" y="1255424"/>
                  <a:pt x="1257184" y="1276956"/>
                  <a:pt x="1257184" y="1276956"/>
                </a:cubicBezTo>
                <a:cubicBezTo>
                  <a:pt x="1257184" y="1276956"/>
                  <a:pt x="1280237" y="1255424"/>
                  <a:pt x="1302730" y="1255424"/>
                </a:cubicBezTo>
                <a:cubicBezTo>
                  <a:pt x="1325221" y="1255424"/>
                  <a:pt x="1350987" y="1281169"/>
                  <a:pt x="1350987" y="1281169"/>
                </a:cubicBezTo>
                <a:cubicBezTo>
                  <a:pt x="1350987" y="1281169"/>
                  <a:pt x="1371600" y="1248218"/>
                  <a:pt x="1413716" y="1255424"/>
                </a:cubicBezTo>
                <a:cubicBezTo>
                  <a:pt x="1455852" y="1262629"/>
                  <a:pt x="1470905" y="1325799"/>
                  <a:pt x="1470905" y="1325799"/>
                </a:cubicBezTo>
                <a:cubicBezTo>
                  <a:pt x="1470905" y="1325799"/>
                  <a:pt x="1508043" y="1296056"/>
                  <a:pt x="1549850" y="1300751"/>
                </a:cubicBezTo>
                <a:cubicBezTo>
                  <a:pt x="1591657" y="1305446"/>
                  <a:pt x="1648303" y="1344583"/>
                  <a:pt x="1648303" y="1344583"/>
                </a:cubicBezTo>
                <a:cubicBezTo>
                  <a:pt x="1648303" y="1344583"/>
                  <a:pt x="1687533" y="1333899"/>
                  <a:pt x="1722288" y="1344583"/>
                </a:cubicBezTo>
                <a:cubicBezTo>
                  <a:pt x="1757043" y="1355267"/>
                  <a:pt x="1784107" y="1382058"/>
                  <a:pt x="1784107" y="1382058"/>
                </a:cubicBezTo>
                <a:cubicBezTo>
                  <a:pt x="1784107" y="1382058"/>
                  <a:pt x="1823957" y="1363307"/>
                  <a:pt x="1857569" y="1363307"/>
                </a:cubicBezTo>
                <a:cubicBezTo>
                  <a:pt x="1891181" y="1363307"/>
                  <a:pt x="1918555" y="1382058"/>
                  <a:pt x="1918555" y="1382058"/>
                </a:cubicBezTo>
                <a:cubicBezTo>
                  <a:pt x="1918555" y="1382058"/>
                  <a:pt x="1963577" y="1314815"/>
                  <a:pt x="2015981" y="1300751"/>
                </a:cubicBezTo>
                <a:cubicBezTo>
                  <a:pt x="2068385" y="1286687"/>
                  <a:pt x="2128188" y="1325799"/>
                  <a:pt x="2128188" y="1325799"/>
                </a:cubicBezTo>
                <a:cubicBezTo>
                  <a:pt x="2128188" y="1325799"/>
                  <a:pt x="2155795" y="1300751"/>
                  <a:pt x="2180844" y="1300751"/>
                </a:cubicBezTo>
                <a:cubicBezTo>
                  <a:pt x="2205913" y="1300751"/>
                  <a:pt x="2228424" y="1325799"/>
                  <a:pt x="2228424" y="1325799"/>
                </a:cubicBezTo>
                <a:cubicBezTo>
                  <a:pt x="2228424" y="1325799"/>
                  <a:pt x="2266531" y="1274715"/>
                  <a:pt x="2313684" y="1268453"/>
                </a:cubicBezTo>
                <a:cubicBezTo>
                  <a:pt x="2360838" y="1262191"/>
                  <a:pt x="2417019" y="1300751"/>
                  <a:pt x="2417019" y="1300751"/>
                </a:cubicBezTo>
                <a:cubicBezTo>
                  <a:pt x="2417019" y="1300751"/>
                  <a:pt x="2491837" y="1196712"/>
                  <a:pt x="2578995" y="1174663"/>
                </a:cubicBezTo>
                <a:cubicBezTo>
                  <a:pt x="2666154" y="1152613"/>
                  <a:pt x="2765692" y="1212552"/>
                  <a:pt x="2765692" y="1212552"/>
                </a:cubicBezTo>
                <a:cubicBezTo>
                  <a:pt x="2765692" y="1212552"/>
                  <a:pt x="2761488" y="1134265"/>
                  <a:pt x="2836267" y="1092377"/>
                </a:cubicBezTo>
                <a:cubicBezTo>
                  <a:pt x="2911047" y="1050488"/>
                  <a:pt x="2955391" y="1092377"/>
                  <a:pt x="2955391" y="1092377"/>
                </a:cubicBezTo>
                <a:cubicBezTo>
                  <a:pt x="2955391" y="1092377"/>
                  <a:pt x="2970095" y="1065510"/>
                  <a:pt x="2991638" y="1050488"/>
                </a:cubicBezTo>
                <a:cubicBezTo>
                  <a:pt x="3013181" y="1035467"/>
                  <a:pt x="3041581" y="1032291"/>
                  <a:pt x="3041581" y="1032291"/>
                </a:cubicBezTo>
                <a:cubicBezTo>
                  <a:pt x="3041581" y="1032291"/>
                  <a:pt x="3054251" y="883446"/>
                  <a:pt x="3131064" y="801228"/>
                </a:cubicBezTo>
                <a:cubicBezTo>
                  <a:pt x="3207878" y="719010"/>
                  <a:pt x="3348796" y="703420"/>
                  <a:pt x="3348796" y="703420"/>
                </a:cubicBezTo>
                <a:cubicBezTo>
                  <a:pt x="3348796" y="703420"/>
                  <a:pt x="3297865" y="616118"/>
                  <a:pt x="3314080" y="555567"/>
                </a:cubicBezTo>
                <a:cubicBezTo>
                  <a:pt x="3330315" y="495014"/>
                  <a:pt x="3413696" y="461211"/>
                  <a:pt x="3413696" y="461211"/>
                </a:cubicBezTo>
                <a:cubicBezTo>
                  <a:pt x="3413696" y="461211"/>
                  <a:pt x="3401239" y="380434"/>
                  <a:pt x="3432119" y="337319"/>
                </a:cubicBezTo>
                <a:cubicBezTo>
                  <a:pt x="3463019" y="294205"/>
                  <a:pt x="3537295" y="288753"/>
                  <a:pt x="3537295" y="288753"/>
                </a:cubicBezTo>
                <a:cubicBezTo>
                  <a:pt x="3537295" y="288753"/>
                  <a:pt x="3528247" y="228711"/>
                  <a:pt x="3552289" y="205098"/>
                </a:cubicBezTo>
                <a:cubicBezTo>
                  <a:pt x="3576331" y="181485"/>
                  <a:pt x="3633442" y="194298"/>
                  <a:pt x="3633442" y="194298"/>
                </a:cubicBezTo>
                <a:cubicBezTo>
                  <a:pt x="3633442" y="194298"/>
                  <a:pt x="3620540" y="120849"/>
                  <a:pt x="3640959" y="72273"/>
                </a:cubicBezTo>
                <a:cubicBezTo>
                  <a:pt x="3661397" y="23699"/>
                  <a:pt x="3715157" y="0"/>
                  <a:pt x="3715157"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096" name="Google Shape;1096;p13"/>
          <p:cNvSpPr txBox="1"/>
          <p:nvPr>
            <p:ph type="title"/>
          </p:nvPr>
        </p:nvSpPr>
        <p:spPr>
          <a:xfrm>
            <a:off x="3181950" y="2846452"/>
            <a:ext cx="5828100" cy="7962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3200"/>
              <a:buNone/>
              <a:defRPr sz="5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097" name="Google Shape;1097;p13"/>
          <p:cNvSpPr txBox="1"/>
          <p:nvPr>
            <p:ph idx="1" type="body"/>
          </p:nvPr>
        </p:nvSpPr>
        <p:spPr>
          <a:xfrm>
            <a:off x="3181950" y="3740277"/>
            <a:ext cx="5828100" cy="1702200"/>
          </a:xfrm>
          <a:prstGeom prst="rect">
            <a:avLst/>
          </a:prstGeom>
        </p:spPr>
        <p:txBody>
          <a:bodyPr anchorCtr="0" anchor="t" bIns="121900" lIns="121900" spcFirstLastPara="1" rIns="121900" wrap="square" tIns="121900">
            <a:normAutofit/>
          </a:bodyPr>
          <a:lstStyle>
            <a:lvl1pPr indent="-342900" lvl="0" marL="457200" algn="ctr">
              <a:spcBef>
                <a:spcPts val="0"/>
              </a:spcBef>
              <a:spcAft>
                <a:spcPts val="0"/>
              </a:spcAft>
              <a:buSzPts val="18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1098" name="Google Shape;1098;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99" name="Google Shape;1099;p13"/>
          <p:cNvSpPr/>
          <p:nvPr>
            <p:ph idx="2" type="pic"/>
          </p:nvPr>
        </p:nvSpPr>
        <p:spPr>
          <a:xfrm>
            <a:off x="5308949" y="544500"/>
            <a:ext cx="1574100" cy="1574400"/>
          </a:xfrm>
          <a:prstGeom prst="ellipse">
            <a:avLst/>
          </a:prstGeom>
          <a:noFill/>
          <a:ln>
            <a:noFill/>
          </a:ln>
        </p:spPr>
      </p:sp>
      <p:sp>
        <p:nvSpPr>
          <p:cNvPr id="1100" name="Google Shape;1100;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p:cSld name="ONE_COLUMN_TEXT_1">
    <p:spTree>
      <p:nvGrpSpPr>
        <p:cNvPr id="1101" name="Shape 1101"/>
        <p:cNvGrpSpPr/>
        <p:nvPr/>
      </p:nvGrpSpPr>
      <p:grpSpPr>
        <a:xfrm>
          <a:off x="0" y="0"/>
          <a:ext cx="0" cy="0"/>
          <a:chOff x="0" y="0"/>
          <a:chExt cx="0" cy="0"/>
        </a:xfrm>
      </p:grpSpPr>
      <p:sp>
        <p:nvSpPr>
          <p:cNvPr id="1102" name="Google Shape;1102;p14"/>
          <p:cNvSpPr txBox="1"/>
          <p:nvPr>
            <p:ph type="title"/>
          </p:nvPr>
        </p:nvSpPr>
        <p:spPr>
          <a:xfrm>
            <a:off x="7393350" y="509800"/>
            <a:ext cx="4200000" cy="46794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03" name="Google Shape;1103;p14"/>
          <p:cNvSpPr txBox="1"/>
          <p:nvPr>
            <p:ph idx="1" type="body"/>
          </p:nvPr>
        </p:nvSpPr>
        <p:spPr>
          <a:xfrm>
            <a:off x="598650" y="5491100"/>
            <a:ext cx="10994700" cy="8571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104" name="Google Shape;1104;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05" name="Google Shape;1105;p14"/>
          <p:cNvSpPr/>
          <p:nvPr>
            <p:ph idx="2" type="pic"/>
          </p:nvPr>
        </p:nvSpPr>
        <p:spPr>
          <a:xfrm>
            <a:off x="598650" y="509800"/>
            <a:ext cx="6469500" cy="4679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1106" name="Shape 1106"/>
        <p:cNvGrpSpPr/>
        <p:nvPr/>
      </p:nvGrpSpPr>
      <p:grpSpPr>
        <a:xfrm>
          <a:off x="0" y="0"/>
          <a:ext cx="0" cy="0"/>
          <a:chOff x="0" y="0"/>
          <a:chExt cx="0" cy="0"/>
        </a:xfrm>
      </p:grpSpPr>
      <p:sp>
        <p:nvSpPr>
          <p:cNvPr id="1107" name="Google Shape;1107;p15"/>
          <p:cNvSpPr/>
          <p:nvPr>
            <p:ph idx="2" type="pic"/>
          </p:nvPr>
        </p:nvSpPr>
        <p:spPr>
          <a:xfrm>
            <a:off x="6342475" y="0"/>
            <a:ext cx="5508600" cy="6858000"/>
          </a:xfrm>
          <a:prstGeom prst="rect">
            <a:avLst/>
          </a:prstGeom>
          <a:noFill/>
          <a:ln>
            <a:noFill/>
          </a:ln>
        </p:spPr>
      </p:sp>
      <p:sp>
        <p:nvSpPr>
          <p:cNvPr id="1108" name="Google Shape;1108;p15"/>
          <p:cNvSpPr txBox="1"/>
          <p:nvPr>
            <p:ph type="title"/>
          </p:nvPr>
        </p:nvSpPr>
        <p:spPr>
          <a:xfrm>
            <a:off x="5746450" y="1160200"/>
            <a:ext cx="5162400" cy="31026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09" name="Google Shape;1109;p15"/>
          <p:cNvSpPr txBox="1"/>
          <p:nvPr>
            <p:ph idx="1" type="body"/>
          </p:nvPr>
        </p:nvSpPr>
        <p:spPr>
          <a:xfrm>
            <a:off x="5746450" y="4349250"/>
            <a:ext cx="5162400" cy="10722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110" name="Google Shape;1110;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
    <p:spTree>
      <p:nvGrpSpPr>
        <p:cNvPr id="1111" name="Shape 1111"/>
        <p:cNvGrpSpPr/>
        <p:nvPr/>
      </p:nvGrpSpPr>
      <p:grpSpPr>
        <a:xfrm>
          <a:off x="0" y="0"/>
          <a:ext cx="0" cy="0"/>
          <a:chOff x="0" y="0"/>
          <a:chExt cx="0" cy="0"/>
        </a:xfrm>
      </p:grpSpPr>
      <p:grpSp>
        <p:nvGrpSpPr>
          <p:cNvPr id="1112" name="Google Shape;1112;p16"/>
          <p:cNvGrpSpPr/>
          <p:nvPr/>
        </p:nvGrpSpPr>
        <p:grpSpPr>
          <a:xfrm>
            <a:off x="8571475" y="1489"/>
            <a:ext cx="3620529" cy="3470242"/>
            <a:chOff x="4090642" y="205425"/>
            <a:chExt cx="3620529" cy="3470242"/>
          </a:xfrm>
        </p:grpSpPr>
        <p:sp>
          <p:nvSpPr>
            <p:cNvPr id="1113" name="Google Shape;1113;p16"/>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14" name="Google Shape;1114;p16"/>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15" name="Google Shape;1115;p16"/>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16" name="Google Shape;1116;p16"/>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17" name="Google Shape;1117;p16"/>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18" name="Google Shape;1118;p16"/>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19" name="Google Shape;1119;p16"/>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0" name="Google Shape;1120;p16"/>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1" name="Google Shape;1121;p16"/>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2" name="Google Shape;1122;p16"/>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3" name="Google Shape;1123;p16"/>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4" name="Google Shape;1124;p16"/>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5" name="Google Shape;1125;p16"/>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6" name="Google Shape;1126;p16"/>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7" name="Google Shape;1127;p16"/>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8" name="Google Shape;1128;p16"/>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29" name="Google Shape;1129;p16"/>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30" name="Google Shape;1130;p16"/>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31" name="Google Shape;1131;p16"/>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32" name="Google Shape;1132;p16"/>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33" name="Google Shape;1133;p16"/>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1134" name="Google Shape;1134;p16"/>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sp>
        <p:nvSpPr>
          <p:cNvPr id="1135" name="Google Shape;1135;p16"/>
          <p:cNvSpPr/>
          <p:nvPr/>
        </p:nvSpPr>
        <p:spPr>
          <a:xfrm>
            <a:off x="12878" y="330703"/>
            <a:ext cx="12189278" cy="6527985"/>
          </a:xfrm>
          <a:custGeom>
            <a:rect b="b" l="l" r="r" t="t"/>
            <a:pathLst>
              <a:path extrusionOk="0" h="1993278" w="3721917">
                <a:moveTo>
                  <a:pt x="3721918" y="34885"/>
                </a:moveTo>
                <a:lnTo>
                  <a:pt x="3719167" y="1993278"/>
                </a:lnTo>
                <a:lnTo>
                  <a:pt x="329" y="1991496"/>
                </a:lnTo>
                <a:lnTo>
                  <a:pt x="0" y="211745"/>
                </a:lnTo>
                <a:cubicBezTo>
                  <a:pt x="0" y="211745"/>
                  <a:pt x="27742" y="177757"/>
                  <a:pt x="61935" y="177143"/>
                </a:cubicBezTo>
                <a:cubicBezTo>
                  <a:pt x="96109" y="176527"/>
                  <a:pt x="140724" y="199884"/>
                  <a:pt x="140724" y="199884"/>
                </a:cubicBezTo>
                <a:cubicBezTo>
                  <a:pt x="140724" y="199884"/>
                  <a:pt x="147989" y="117742"/>
                  <a:pt x="234896" y="67721"/>
                </a:cubicBezTo>
                <a:cubicBezTo>
                  <a:pt x="321803" y="17703"/>
                  <a:pt x="402840" y="94762"/>
                  <a:pt x="402840" y="94762"/>
                </a:cubicBezTo>
                <a:cubicBezTo>
                  <a:pt x="402840" y="94762"/>
                  <a:pt x="466964" y="-36342"/>
                  <a:pt x="614179" y="9866"/>
                </a:cubicBezTo>
                <a:cubicBezTo>
                  <a:pt x="761393" y="56077"/>
                  <a:pt x="735278" y="183496"/>
                  <a:pt x="735278" y="183496"/>
                </a:cubicBezTo>
                <a:cubicBezTo>
                  <a:pt x="735278" y="183496"/>
                  <a:pt x="795973" y="127994"/>
                  <a:pt x="866878" y="185624"/>
                </a:cubicBezTo>
                <a:cubicBezTo>
                  <a:pt x="937802" y="243255"/>
                  <a:pt x="885244" y="325740"/>
                  <a:pt x="885244" y="325740"/>
                </a:cubicBezTo>
                <a:cubicBezTo>
                  <a:pt x="885244" y="325740"/>
                  <a:pt x="963762" y="277540"/>
                  <a:pt x="1039181" y="337634"/>
                </a:cubicBezTo>
                <a:cubicBezTo>
                  <a:pt x="1114580" y="397729"/>
                  <a:pt x="1067407" y="500594"/>
                  <a:pt x="1067407" y="500594"/>
                </a:cubicBezTo>
                <a:cubicBezTo>
                  <a:pt x="1067407" y="500594"/>
                  <a:pt x="1129265" y="450201"/>
                  <a:pt x="1193098" y="460234"/>
                </a:cubicBezTo>
                <a:cubicBezTo>
                  <a:pt x="1256932" y="470268"/>
                  <a:pt x="1287037" y="550188"/>
                  <a:pt x="1287037" y="550188"/>
                </a:cubicBezTo>
                <a:cubicBezTo>
                  <a:pt x="1287037" y="550188"/>
                  <a:pt x="1286204" y="425808"/>
                  <a:pt x="1437584" y="389450"/>
                </a:cubicBezTo>
                <a:cubicBezTo>
                  <a:pt x="1588983" y="353093"/>
                  <a:pt x="1703593" y="539099"/>
                  <a:pt x="1703593" y="539099"/>
                </a:cubicBezTo>
                <a:cubicBezTo>
                  <a:pt x="1703593" y="539099"/>
                  <a:pt x="1835949" y="489917"/>
                  <a:pt x="1947091" y="573320"/>
                </a:cubicBezTo>
                <a:cubicBezTo>
                  <a:pt x="2058214" y="656721"/>
                  <a:pt x="2043452" y="762546"/>
                  <a:pt x="2043452" y="762546"/>
                </a:cubicBezTo>
                <a:cubicBezTo>
                  <a:pt x="2043452" y="762546"/>
                  <a:pt x="2134756" y="712543"/>
                  <a:pt x="2245588" y="735435"/>
                </a:cubicBezTo>
                <a:cubicBezTo>
                  <a:pt x="2356420" y="758327"/>
                  <a:pt x="2414229" y="821608"/>
                  <a:pt x="2414229" y="821608"/>
                </a:cubicBezTo>
                <a:cubicBezTo>
                  <a:pt x="2414229" y="821608"/>
                  <a:pt x="2418336" y="740469"/>
                  <a:pt x="2503267" y="687259"/>
                </a:cubicBezTo>
                <a:cubicBezTo>
                  <a:pt x="2588198" y="634050"/>
                  <a:pt x="2682156" y="686056"/>
                  <a:pt x="2682156" y="686056"/>
                </a:cubicBezTo>
                <a:cubicBezTo>
                  <a:pt x="2682156" y="686056"/>
                  <a:pt x="2658444" y="599583"/>
                  <a:pt x="2725861" y="546514"/>
                </a:cubicBezTo>
                <a:cubicBezTo>
                  <a:pt x="2793298" y="493443"/>
                  <a:pt x="2875672" y="567008"/>
                  <a:pt x="2875672" y="567008"/>
                </a:cubicBezTo>
                <a:cubicBezTo>
                  <a:pt x="2875672" y="567008"/>
                  <a:pt x="2884777" y="461027"/>
                  <a:pt x="2943380" y="413088"/>
                </a:cubicBezTo>
                <a:cubicBezTo>
                  <a:pt x="3001983" y="365150"/>
                  <a:pt x="3085499" y="389059"/>
                  <a:pt x="3085499" y="389059"/>
                </a:cubicBezTo>
                <a:cubicBezTo>
                  <a:pt x="3085499" y="389059"/>
                  <a:pt x="3088851" y="259513"/>
                  <a:pt x="3143967" y="214318"/>
                </a:cubicBezTo>
                <a:cubicBezTo>
                  <a:pt x="3199102" y="169124"/>
                  <a:pt x="3286958" y="176870"/>
                  <a:pt x="3286958" y="176870"/>
                </a:cubicBezTo>
                <a:cubicBezTo>
                  <a:pt x="3286958" y="176870"/>
                  <a:pt x="3278027" y="72134"/>
                  <a:pt x="3382699" y="22030"/>
                </a:cubicBezTo>
                <a:cubicBezTo>
                  <a:pt x="3487351" y="-28072"/>
                  <a:pt x="3573541" y="78990"/>
                  <a:pt x="3573541" y="78990"/>
                </a:cubicBezTo>
                <a:cubicBezTo>
                  <a:pt x="3573541" y="78990"/>
                  <a:pt x="3597854" y="32437"/>
                  <a:pt x="3635321" y="19055"/>
                </a:cubicBezTo>
                <a:cubicBezTo>
                  <a:pt x="3672769" y="5671"/>
                  <a:pt x="3721918" y="34885"/>
                  <a:pt x="3721918" y="34885"/>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136" name="Google Shape;1136;p16"/>
          <p:cNvSpPr/>
          <p:nvPr/>
        </p:nvSpPr>
        <p:spPr>
          <a:xfrm>
            <a:off x="1364" y="330026"/>
            <a:ext cx="12189278" cy="6527985"/>
          </a:xfrm>
          <a:custGeom>
            <a:rect b="b" l="l" r="r" t="t"/>
            <a:pathLst>
              <a:path extrusionOk="0" h="1993278" w="3721917">
                <a:moveTo>
                  <a:pt x="3721918" y="34885"/>
                </a:moveTo>
                <a:lnTo>
                  <a:pt x="3719167" y="1993278"/>
                </a:lnTo>
                <a:lnTo>
                  <a:pt x="329" y="1991496"/>
                </a:lnTo>
                <a:lnTo>
                  <a:pt x="0" y="211745"/>
                </a:lnTo>
                <a:cubicBezTo>
                  <a:pt x="0" y="211745"/>
                  <a:pt x="27742" y="177757"/>
                  <a:pt x="61935" y="177143"/>
                </a:cubicBezTo>
                <a:cubicBezTo>
                  <a:pt x="96109" y="176527"/>
                  <a:pt x="140724" y="199884"/>
                  <a:pt x="140724" y="199884"/>
                </a:cubicBezTo>
                <a:cubicBezTo>
                  <a:pt x="140724" y="199884"/>
                  <a:pt x="147989" y="117742"/>
                  <a:pt x="234896" y="67721"/>
                </a:cubicBezTo>
                <a:cubicBezTo>
                  <a:pt x="321803" y="17703"/>
                  <a:pt x="402840" y="94762"/>
                  <a:pt x="402840" y="94762"/>
                </a:cubicBezTo>
                <a:cubicBezTo>
                  <a:pt x="402840" y="94762"/>
                  <a:pt x="466964" y="-36342"/>
                  <a:pt x="614179" y="9866"/>
                </a:cubicBezTo>
                <a:cubicBezTo>
                  <a:pt x="761393" y="56077"/>
                  <a:pt x="735278" y="183496"/>
                  <a:pt x="735278" y="183496"/>
                </a:cubicBezTo>
                <a:cubicBezTo>
                  <a:pt x="735278" y="183496"/>
                  <a:pt x="795973" y="127994"/>
                  <a:pt x="866878" y="185624"/>
                </a:cubicBezTo>
                <a:cubicBezTo>
                  <a:pt x="937802" y="243255"/>
                  <a:pt x="885244" y="325740"/>
                  <a:pt x="885244" y="325740"/>
                </a:cubicBezTo>
                <a:cubicBezTo>
                  <a:pt x="885244" y="325740"/>
                  <a:pt x="963762" y="277540"/>
                  <a:pt x="1039181" y="337634"/>
                </a:cubicBezTo>
                <a:cubicBezTo>
                  <a:pt x="1114580" y="397729"/>
                  <a:pt x="1067407" y="500594"/>
                  <a:pt x="1067407" y="500594"/>
                </a:cubicBezTo>
                <a:cubicBezTo>
                  <a:pt x="1067407" y="500594"/>
                  <a:pt x="1129265" y="450201"/>
                  <a:pt x="1193098" y="460234"/>
                </a:cubicBezTo>
                <a:cubicBezTo>
                  <a:pt x="1256932" y="470268"/>
                  <a:pt x="1287037" y="550188"/>
                  <a:pt x="1287037" y="550188"/>
                </a:cubicBezTo>
                <a:cubicBezTo>
                  <a:pt x="1287037" y="550188"/>
                  <a:pt x="1286204" y="425808"/>
                  <a:pt x="1437584" y="389450"/>
                </a:cubicBezTo>
                <a:cubicBezTo>
                  <a:pt x="1588983" y="353093"/>
                  <a:pt x="1703593" y="539099"/>
                  <a:pt x="1703593" y="539099"/>
                </a:cubicBezTo>
                <a:cubicBezTo>
                  <a:pt x="1703593" y="539099"/>
                  <a:pt x="1835949" y="489917"/>
                  <a:pt x="1947091" y="573320"/>
                </a:cubicBezTo>
                <a:cubicBezTo>
                  <a:pt x="2058214" y="656721"/>
                  <a:pt x="2043452" y="762546"/>
                  <a:pt x="2043452" y="762546"/>
                </a:cubicBezTo>
                <a:cubicBezTo>
                  <a:pt x="2043452" y="762546"/>
                  <a:pt x="2134756" y="712543"/>
                  <a:pt x="2245588" y="735435"/>
                </a:cubicBezTo>
                <a:cubicBezTo>
                  <a:pt x="2356420" y="758327"/>
                  <a:pt x="2414229" y="821608"/>
                  <a:pt x="2414229" y="821608"/>
                </a:cubicBezTo>
                <a:cubicBezTo>
                  <a:pt x="2414229" y="821608"/>
                  <a:pt x="2418336" y="740469"/>
                  <a:pt x="2503267" y="687259"/>
                </a:cubicBezTo>
                <a:cubicBezTo>
                  <a:pt x="2588198" y="634050"/>
                  <a:pt x="2682156" y="686056"/>
                  <a:pt x="2682156" y="686056"/>
                </a:cubicBezTo>
                <a:cubicBezTo>
                  <a:pt x="2682156" y="686056"/>
                  <a:pt x="2658444" y="599583"/>
                  <a:pt x="2725861" y="546514"/>
                </a:cubicBezTo>
                <a:cubicBezTo>
                  <a:pt x="2793298" y="493443"/>
                  <a:pt x="2875672" y="567008"/>
                  <a:pt x="2875672" y="567008"/>
                </a:cubicBezTo>
                <a:cubicBezTo>
                  <a:pt x="2875672" y="567008"/>
                  <a:pt x="2884777" y="461027"/>
                  <a:pt x="2943380" y="413088"/>
                </a:cubicBezTo>
                <a:cubicBezTo>
                  <a:pt x="3001983" y="365150"/>
                  <a:pt x="3085499" y="389059"/>
                  <a:pt x="3085499" y="389059"/>
                </a:cubicBezTo>
                <a:cubicBezTo>
                  <a:pt x="3085499" y="389059"/>
                  <a:pt x="3088851" y="259513"/>
                  <a:pt x="3143967" y="214318"/>
                </a:cubicBezTo>
                <a:cubicBezTo>
                  <a:pt x="3199102" y="169124"/>
                  <a:pt x="3286958" y="176870"/>
                  <a:pt x="3286958" y="176870"/>
                </a:cubicBezTo>
                <a:cubicBezTo>
                  <a:pt x="3286958" y="176870"/>
                  <a:pt x="3278027" y="72134"/>
                  <a:pt x="3382699" y="22030"/>
                </a:cubicBezTo>
                <a:cubicBezTo>
                  <a:pt x="3487351" y="-28072"/>
                  <a:pt x="3573541" y="78990"/>
                  <a:pt x="3573541" y="78990"/>
                </a:cubicBezTo>
                <a:cubicBezTo>
                  <a:pt x="3573541" y="78990"/>
                  <a:pt x="3597854" y="32437"/>
                  <a:pt x="3635321" y="19055"/>
                </a:cubicBezTo>
                <a:cubicBezTo>
                  <a:pt x="3672769" y="5671"/>
                  <a:pt x="3721918" y="34885"/>
                  <a:pt x="3721918" y="348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137" name="Google Shape;1137;p16"/>
          <p:cNvSpPr/>
          <p:nvPr/>
        </p:nvSpPr>
        <p:spPr>
          <a:xfrm>
            <a:off x="12675" y="3048584"/>
            <a:ext cx="12188360" cy="3809419"/>
          </a:xfrm>
          <a:custGeom>
            <a:rect b="b" l="l" r="r" t="t"/>
            <a:pathLst>
              <a:path extrusionOk="0" h="1162294" w="3718798">
                <a:moveTo>
                  <a:pt x="3718799" y="251002"/>
                </a:moveTo>
                <a:lnTo>
                  <a:pt x="3717947" y="1162295"/>
                </a:lnTo>
                <a:lnTo>
                  <a:pt x="0" y="1158712"/>
                </a:lnTo>
                <a:lnTo>
                  <a:pt x="329" y="11196"/>
                </a:lnTo>
                <a:cubicBezTo>
                  <a:pt x="329" y="11196"/>
                  <a:pt x="83866" y="-15260"/>
                  <a:pt x="157211" y="13164"/>
                </a:cubicBezTo>
                <a:cubicBezTo>
                  <a:pt x="230557" y="41590"/>
                  <a:pt x="263122" y="141528"/>
                  <a:pt x="263122" y="141528"/>
                </a:cubicBezTo>
                <a:cubicBezTo>
                  <a:pt x="263122" y="141528"/>
                  <a:pt x="332923" y="89600"/>
                  <a:pt x="391545" y="126362"/>
                </a:cubicBezTo>
                <a:cubicBezTo>
                  <a:pt x="450168" y="163125"/>
                  <a:pt x="446254" y="225319"/>
                  <a:pt x="446254" y="225319"/>
                </a:cubicBezTo>
                <a:cubicBezTo>
                  <a:pt x="446254" y="225319"/>
                  <a:pt x="501738" y="159503"/>
                  <a:pt x="580044" y="182629"/>
                </a:cubicBezTo>
                <a:cubicBezTo>
                  <a:pt x="658349" y="205756"/>
                  <a:pt x="666640" y="295667"/>
                  <a:pt x="666640" y="295667"/>
                </a:cubicBezTo>
                <a:cubicBezTo>
                  <a:pt x="666640" y="295667"/>
                  <a:pt x="727994" y="249104"/>
                  <a:pt x="793901" y="264638"/>
                </a:cubicBezTo>
                <a:cubicBezTo>
                  <a:pt x="859807" y="280152"/>
                  <a:pt x="894272" y="345329"/>
                  <a:pt x="894272" y="345329"/>
                </a:cubicBezTo>
                <a:cubicBezTo>
                  <a:pt x="894272" y="345329"/>
                  <a:pt x="972984" y="203199"/>
                  <a:pt x="1119462" y="256600"/>
                </a:cubicBezTo>
                <a:cubicBezTo>
                  <a:pt x="1265960" y="310000"/>
                  <a:pt x="1243972" y="415658"/>
                  <a:pt x="1243972" y="415658"/>
                </a:cubicBezTo>
                <a:cubicBezTo>
                  <a:pt x="1243972" y="415658"/>
                  <a:pt x="1295833" y="366790"/>
                  <a:pt x="1349554" y="397064"/>
                </a:cubicBezTo>
                <a:cubicBezTo>
                  <a:pt x="1403255" y="427338"/>
                  <a:pt x="1406316" y="488311"/>
                  <a:pt x="1406316" y="488311"/>
                </a:cubicBezTo>
                <a:cubicBezTo>
                  <a:pt x="1406316" y="488311"/>
                  <a:pt x="1468348" y="431114"/>
                  <a:pt x="1537141" y="470162"/>
                </a:cubicBezTo>
                <a:cubicBezTo>
                  <a:pt x="1605915" y="509210"/>
                  <a:pt x="1583249" y="591219"/>
                  <a:pt x="1583249" y="591219"/>
                </a:cubicBezTo>
                <a:cubicBezTo>
                  <a:pt x="1583249" y="591219"/>
                  <a:pt x="1628019" y="555231"/>
                  <a:pt x="1689005" y="578009"/>
                </a:cubicBezTo>
                <a:cubicBezTo>
                  <a:pt x="1750010" y="600768"/>
                  <a:pt x="1757295" y="676326"/>
                  <a:pt x="1757295" y="676326"/>
                </a:cubicBezTo>
                <a:cubicBezTo>
                  <a:pt x="1757295" y="676326"/>
                  <a:pt x="1772851" y="635361"/>
                  <a:pt x="1806328" y="641849"/>
                </a:cubicBezTo>
                <a:cubicBezTo>
                  <a:pt x="1839804" y="648338"/>
                  <a:pt x="1839165" y="680316"/>
                  <a:pt x="1839165" y="680316"/>
                </a:cubicBezTo>
                <a:cubicBezTo>
                  <a:pt x="1839165" y="680316"/>
                  <a:pt x="1878433" y="579520"/>
                  <a:pt x="1966696" y="581437"/>
                </a:cubicBezTo>
                <a:cubicBezTo>
                  <a:pt x="2054979" y="583355"/>
                  <a:pt x="2099730" y="667959"/>
                  <a:pt x="2099730" y="667959"/>
                </a:cubicBezTo>
                <a:cubicBezTo>
                  <a:pt x="2099730" y="667959"/>
                  <a:pt x="2116236" y="624766"/>
                  <a:pt x="2162459" y="626122"/>
                </a:cubicBezTo>
                <a:cubicBezTo>
                  <a:pt x="2208683" y="627478"/>
                  <a:pt x="2229625" y="672704"/>
                  <a:pt x="2229625" y="672704"/>
                </a:cubicBezTo>
                <a:cubicBezTo>
                  <a:pt x="2229625" y="672704"/>
                  <a:pt x="2264632" y="602182"/>
                  <a:pt x="2339663" y="609832"/>
                </a:cubicBezTo>
                <a:cubicBezTo>
                  <a:pt x="2414714" y="617483"/>
                  <a:pt x="2432072" y="690001"/>
                  <a:pt x="2432072" y="690001"/>
                </a:cubicBezTo>
                <a:cubicBezTo>
                  <a:pt x="2432072" y="690001"/>
                  <a:pt x="2474905" y="644852"/>
                  <a:pt x="2514600" y="640842"/>
                </a:cubicBezTo>
                <a:cubicBezTo>
                  <a:pt x="2554295" y="636852"/>
                  <a:pt x="2612027" y="678031"/>
                  <a:pt x="2612027" y="678031"/>
                </a:cubicBezTo>
                <a:cubicBezTo>
                  <a:pt x="2612027" y="678031"/>
                  <a:pt x="2628106" y="594666"/>
                  <a:pt x="2684927" y="575355"/>
                </a:cubicBezTo>
                <a:cubicBezTo>
                  <a:pt x="2741728" y="556045"/>
                  <a:pt x="2818193" y="618025"/>
                  <a:pt x="2818193" y="618025"/>
                </a:cubicBezTo>
                <a:cubicBezTo>
                  <a:pt x="2818193" y="618025"/>
                  <a:pt x="2844792" y="531059"/>
                  <a:pt x="2945337" y="527417"/>
                </a:cubicBezTo>
                <a:cubicBezTo>
                  <a:pt x="3045882" y="523795"/>
                  <a:pt x="3077789" y="615217"/>
                  <a:pt x="3077789" y="615217"/>
                </a:cubicBezTo>
                <a:cubicBezTo>
                  <a:pt x="3077789" y="615217"/>
                  <a:pt x="3095167" y="575549"/>
                  <a:pt x="3129863" y="567763"/>
                </a:cubicBezTo>
                <a:cubicBezTo>
                  <a:pt x="3164561" y="559957"/>
                  <a:pt x="3200148" y="589902"/>
                  <a:pt x="3200148" y="589902"/>
                </a:cubicBezTo>
                <a:cubicBezTo>
                  <a:pt x="3200148" y="589902"/>
                  <a:pt x="3204314" y="493599"/>
                  <a:pt x="3293545" y="466695"/>
                </a:cubicBezTo>
                <a:cubicBezTo>
                  <a:pt x="3382796" y="439792"/>
                  <a:pt x="3443065" y="505859"/>
                  <a:pt x="3443065" y="505859"/>
                </a:cubicBezTo>
                <a:cubicBezTo>
                  <a:pt x="3443065" y="505859"/>
                  <a:pt x="3433688" y="445060"/>
                  <a:pt x="3483651" y="419454"/>
                </a:cubicBezTo>
                <a:cubicBezTo>
                  <a:pt x="3533595" y="393849"/>
                  <a:pt x="3581116" y="426001"/>
                  <a:pt x="3581116" y="426001"/>
                </a:cubicBezTo>
                <a:cubicBezTo>
                  <a:pt x="3581116" y="426001"/>
                  <a:pt x="3561123" y="349222"/>
                  <a:pt x="3608064" y="301633"/>
                </a:cubicBezTo>
                <a:cubicBezTo>
                  <a:pt x="3655024" y="254043"/>
                  <a:pt x="3718799" y="251002"/>
                  <a:pt x="3718799" y="251002"/>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138" name="Google Shape;1138;p16"/>
          <p:cNvSpPr/>
          <p:nvPr/>
        </p:nvSpPr>
        <p:spPr>
          <a:xfrm>
            <a:off x="1838" y="3048584"/>
            <a:ext cx="12188360" cy="3809419"/>
          </a:xfrm>
          <a:custGeom>
            <a:rect b="b" l="l" r="r" t="t"/>
            <a:pathLst>
              <a:path extrusionOk="0" h="1162294" w="3718798">
                <a:moveTo>
                  <a:pt x="3718799" y="251002"/>
                </a:moveTo>
                <a:lnTo>
                  <a:pt x="3717947" y="1162295"/>
                </a:lnTo>
                <a:lnTo>
                  <a:pt x="0" y="1158712"/>
                </a:lnTo>
                <a:lnTo>
                  <a:pt x="329" y="11196"/>
                </a:lnTo>
                <a:cubicBezTo>
                  <a:pt x="329" y="11196"/>
                  <a:pt x="83866" y="-15260"/>
                  <a:pt x="157211" y="13164"/>
                </a:cubicBezTo>
                <a:cubicBezTo>
                  <a:pt x="230557" y="41590"/>
                  <a:pt x="263122" y="141528"/>
                  <a:pt x="263122" y="141528"/>
                </a:cubicBezTo>
                <a:cubicBezTo>
                  <a:pt x="263122" y="141528"/>
                  <a:pt x="332923" y="89600"/>
                  <a:pt x="391545" y="126362"/>
                </a:cubicBezTo>
                <a:cubicBezTo>
                  <a:pt x="450168" y="163125"/>
                  <a:pt x="446254" y="225319"/>
                  <a:pt x="446254" y="225319"/>
                </a:cubicBezTo>
                <a:cubicBezTo>
                  <a:pt x="446254" y="225319"/>
                  <a:pt x="501738" y="159503"/>
                  <a:pt x="580044" y="182629"/>
                </a:cubicBezTo>
                <a:cubicBezTo>
                  <a:pt x="658349" y="205756"/>
                  <a:pt x="666640" y="295667"/>
                  <a:pt x="666640" y="295667"/>
                </a:cubicBezTo>
                <a:cubicBezTo>
                  <a:pt x="666640" y="295667"/>
                  <a:pt x="727994" y="249104"/>
                  <a:pt x="793901" y="264638"/>
                </a:cubicBezTo>
                <a:cubicBezTo>
                  <a:pt x="859807" y="280152"/>
                  <a:pt x="894272" y="345329"/>
                  <a:pt x="894272" y="345329"/>
                </a:cubicBezTo>
                <a:cubicBezTo>
                  <a:pt x="894272" y="345329"/>
                  <a:pt x="972984" y="203199"/>
                  <a:pt x="1119462" y="256600"/>
                </a:cubicBezTo>
                <a:cubicBezTo>
                  <a:pt x="1265960" y="310000"/>
                  <a:pt x="1243972" y="415658"/>
                  <a:pt x="1243972" y="415658"/>
                </a:cubicBezTo>
                <a:cubicBezTo>
                  <a:pt x="1243972" y="415658"/>
                  <a:pt x="1295833" y="366790"/>
                  <a:pt x="1349554" y="397064"/>
                </a:cubicBezTo>
                <a:cubicBezTo>
                  <a:pt x="1403255" y="427338"/>
                  <a:pt x="1406316" y="488311"/>
                  <a:pt x="1406316" y="488311"/>
                </a:cubicBezTo>
                <a:cubicBezTo>
                  <a:pt x="1406316" y="488311"/>
                  <a:pt x="1468348" y="431114"/>
                  <a:pt x="1537141" y="470162"/>
                </a:cubicBezTo>
                <a:cubicBezTo>
                  <a:pt x="1605915" y="509210"/>
                  <a:pt x="1583249" y="591219"/>
                  <a:pt x="1583249" y="591219"/>
                </a:cubicBezTo>
                <a:cubicBezTo>
                  <a:pt x="1583249" y="591219"/>
                  <a:pt x="1628019" y="555231"/>
                  <a:pt x="1689005" y="578009"/>
                </a:cubicBezTo>
                <a:cubicBezTo>
                  <a:pt x="1750010" y="600768"/>
                  <a:pt x="1757295" y="676326"/>
                  <a:pt x="1757295" y="676326"/>
                </a:cubicBezTo>
                <a:cubicBezTo>
                  <a:pt x="1757295" y="676326"/>
                  <a:pt x="1772851" y="635361"/>
                  <a:pt x="1806328" y="641849"/>
                </a:cubicBezTo>
                <a:cubicBezTo>
                  <a:pt x="1839804" y="648338"/>
                  <a:pt x="1839165" y="680316"/>
                  <a:pt x="1839165" y="680316"/>
                </a:cubicBezTo>
                <a:cubicBezTo>
                  <a:pt x="1839165" y="680316"/>
                  <a:pt x="1878433" y="579520"/>
                  <a:pt x="1966696" y="581437"/>
                </a:cubicBezTo>
                <a:cubicBezTo>
                  <a:pt x="2054979" y="583355"/>
                  <a:pt x="2099730" y="667959"/>
                  <a:pt x="2099730" y="667959"/>
                </a:cubicBezTo>
                <a:cubicBezTo>
                  <a:pt x="2099730" y="667959"/>
                  <a:pt x="2116236" y="624766"/>
                  <a:pt x="2162459" y="626122"/>
                </a:cubicBezTo>
                <a:cubicBezTo>
                  <a:pt x="2208683" y="627478"/>
                  <a:pt x="2229625" y="672704"/>
                  <a:pt x="2229625" y="672704"/>
                </a:cubicBezTo>
                <a:cubicBezTo>
                  <a:pt x="2229625" y="672704"/>
                  <a:pt x="2264632" y="602182"/>
                  <a:pt x="2339663" y="609832"/>
                </a:cubicBezTo>
                <a:cubicBezTo>
                  <a:pt x="2414714" y="617483"/>
                  <a:pt x="2432072" y="690001"/>
                  <a:pt x="2432072" y="690001"/>
                </a:cubicBezTo>
                <a:cubicBezTo>
                  <a:pt x="2432072" y="690001"/>
                  <a:pt x="2474905" y="644852"/>
                  <a:pt x="2514600" y="640842"/>
                </a:cubicBezTo>
                <a:cubicBezTo>
                  <a:pt x="2554295" y="636852"/>
                  <a:pt x="2612027" y="678031"/>
                  <a:pt x="2612027" y="678031"/>
                </a:cubicBezTo>
                <a:cubicBezTo>
                  <a:pt x="2612027" y="678031"/>
                  <a:pt x="2628106" y="594666"/>
                  <a:pt x="2684927" y="575355"/>
                </a:cubicBezTo>
                <a:cubicBezTo>
                  <a:pt x="2741728" y="556045"/>
                  <a:pt x="2818193" y="618025"/>
                  <a:pt x="2818193" y="618025"/>
                </a:cubicBezTo>
                <a:cubicBezTo>
                  <a:pt x="2818193" y="618025"/>
                  <a:pt x="2844792" y="531059"/>
                  <a:pt x="2945337" y="527417"/>
                </a:cubicBezTo>
                <a:cubicBezTo>
                  <a:pt x="3045882" y="523795"/>
                  <a:pt x="3077789" y="615217"/>
                  <a:pt x="3077789" y="615217"/>
                </a:cubicBezTo>
                <a:cubicBezTo>
                  <a:pt x="3077789" y="615217"/>
                  <a:pt x="3095167" y="575549"/>
                  <a:pt x="3129863" y="567763"/>
                </a:cubicBezTo>
                <a:cubicBezTo>
                  <a:pt x="3164561" y="559957"/>
                  <a:pt x="3200148" y="589902"/>
                  <a:pt x="3200148" y="589902"/>
                </a:cubicBezTo>
                <a:cubicBezTo>
                  <a:pt x="3200148" y="589902"/>
                  <a:pt x="3204314" y="493599"/>
                  <a:pt x="3293545" y="466695"/>
                </a:cubicBezTo>
                <a:cubicBezTo>
                  <a:pt x="3382796" y="439792"/>
                  <a:pt x="3443065" y="505859"/>
                  <a:pt x="3443065" y="505859"/>
                </a:cubicBezTo>
                <a:cubicBezTo>
                  <a:pt x="3443065" y="505859"/>
                  <a:pt x="3433688" y="445060"/>
                  <a:pt x="3483651" y="419454"/>
                </a:cubicBezTo>
                <a:cubicBezTo>
                  <a:pt x="3533595" y="393849"/>
                  <a:pt x="3581116" y="426001"/>
                  <a:pt x="3581116" y="426001"/>
                </a:cubicBezTo>
                <a:cubicBezTo>
                  <a:pt x="3581116" y="426001"/>
                  <a:pt x="3561123" y="349222"/>
                  <a:pt x="3608064" y="301633"/>
                </a:cubicBezTo>
                <a:cubicBezTo>
                  <a:pt x="3655024" y="254043"/>
                  <a:pt x="3718799" y="251002"/>
                  <a:pt x="3718799" y="251002"/>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1139" name="Google Shape;1139;p16"/>
          <p:cNvSpPr txBox="1"/>
          <p:nvPr>
            <p:ph type="title"/>
          </p:nvPr>
        </p:nvSpPr>
        <p:spPr>
          <a:xfrm>
            <a:off x="683250" y="1885476"/>
            <a:ext cx="10825500" cy="36399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6400"/>
              <a:buNone/>
              <a:defRPr sz="50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140" name="Google Shape;1140;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41" name="Google Shape;1141;p16"/>
          <p:cNvSpPr txBox="1"/>
          <p:nvPr>
            <p:ph idx="1" type="subTitle"/>
          </p:nvPr>
        </p:nvSpPr>
        <p:spPr>
          <a:xfrm>
            <a:off x="950050" y="6018047"/>
            <a:ext cx="10825500" cy="546000"/>
          </a:xfrm>
          <a:prstGeom prst="rect">
            <a:avLst/>
          </a:prstGeom>
        </p:spPr>
        <p:txBody>
          <a:bodyPr anchorCtr="0" anchor="t" bIns="121900" lIns="121900" spcFirstLastPara="1" rIns="121900" wrap="square" tIns="121900">
            <a:normAutofit/>
          </a:bodyPr>
          <a:lstStyle>
            <a:lvl1pPr lvl="0" rtl="0" algn="r">
              <a:lnSpc>
                <a:spcPct val="100000"/>
              </a:lnSpc>
              <a:spcBef>
                <a:spcPts val="0"/>
              </a:spcBef>
              <a:spcAft>
                <a:spcPts val="0"/>
              </a:spcAft>
              <a:buSzPts val="2200"/>
              <a:buNone/>
              <a:defRPr sz="2000"/>
            </a:lvl1pPr>
            <a:lvl2pPr lvl="1" rtl="0" algn="r">
              <a:lnSpc>
                <a:spcPct val="100000"/>
              </a:lnSpc>
              <a:spcBef>
                <a:spcPts val="0"/>
              </a:spcBef>
              <a:spcAft>
                <a:spcPts val="0"/>
              </a:spcAft>
              <a:buSzPts val="2200"/>
              <a:buNone/>
              <a:defRPr sz="2200"/>
            </a:lvl2pPr>
            <a:lvl3pPr lvl="2" rtl="0" algn="r">
              <a:lnSpc>
                <a:spcPct val="100000"/>
              </a:lnSpc>
              <a:spcBef>
                <a:spcPts val="0"/>
              </a:spcBef>
              <a:spcAft>
                <a:spcPts val="0"/>
              </a:spcAft>
              <a:buSzPts val="2200"/>
              <a:buNone/>
              <a:defRPr sz="2200"/>
            </a:lvl3pPr>
            <a:lvl4pPr lvl="3" rtl="0" algn="r">
              <a:lnSpc>
                <a:spcPct val="100000"/>
              </a:lnSpc>
              <a:spcBef>
                <a:spcPts val="0"/>
              </a:spcBef>
              <a:spcAft>
                <a:spcPts val="0"/>
              </a:spcAft>
              <a:buSzPts val="2200"/>
              <a:buNone/>
              <a:defRPr sz="2200"/>
            </a:lvl4pPr>
            <a:lvl5pPr lvl="4" rtl="0" algn="r">
              <a:lnSpc>
                <a:spcPct val="100000"/>
              </a:lnSpc>
              <a:spcBef>
                <a:spcPts val="0"/>
              </a:spcBef>
              <a:spcAft>
                <a:spcPts val="0"/>
              </a:spcAft>
              <a:buSzPts val="2200"/>
              <a:buNone/>
              <a:defRPr sz="2200"/>
            </a:lvl5pPr>
            <a:lvl6pPr lvl="5" rtl="0" algn="r">
              <a:lnSpc>
                <a:spcPct val="100000"/>
              </a:lnSpc>
              <a:spcBef>
                <a:spcPts val="0"/>
              </a:spcBef>
              <a:spcAft>
                <a:spcPts val="0"/>
              </a:spcAft>
              <a:buSzPts val="2200"/>
              <a:buNone/>
              <a:defRPr sz="2200"/>
            </a:lvl6pPr>
            <a:lvl7pPr lvl="6" rtl="0" algn="r">
              <a:lnSpc>
                <a:spcPct val="100000"/>
              </a:lnSpc>
              <a:spcBef>
                <a:spcPts val="0"/>
              </a:spcBef>
              <a:spcAft>
                <a:spcPts val="0"/>
              </a:spcAft>
              <a:buSzPts val="2200"/>
              <a:buNone/>
              <a:defRPr sz="2200"/>
            </a:lvl7pPr>
            <a:lvl8pPr lvl="7" rtl="0" algn="r">
              <a:lnSpc>
                <a:spcPct val="100000"/>
              </a:lnSpc>
              <a:spcBef>
                <a:spcPts val="0"/>
              </a:spcBef>
              <a:spcAft>
                <a:spcPts val="0"/>
              </a:spcAft>
              <a:buSzPts val="2200"/>
              <a:buNone/>
              <a:defRPr sz="2200"/>
            </a:lvl8pPr>
            <a:lvl9pPr lvl="8" rtl="0" algn="r">
              <a:lnSpc>
                <a:spcPct val="100000"/>
              </a:lnSpc>
              <a:spcBef>
                <a:spcPts val="0"/>
              </a:spcBef>
              <a:spcAft>
                <a:spcPts val="0"/>
              </a:spcAft>
              <a:buSzPts val="2200"/>
              <a:buNone/>
              <a:defRPr sz="2200"/>
            </a:lvl9pPr>
          </a:lstStyle>
          <a:p/>
        </p:txBody>
      </p:sp>
      <p:sp>
        <p:nvSpPr>
          <p:cNvPr id="1142" name="Google Shape;1142;p1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143" name="Shape 1143"/>
        <p:cNvGrpSpPr/>
        <p:nvPr/>
      </p:nvGrpSpPr>
      <p:grpSpPr>
        <a:xfrm>
          <a:off x="0" y="0"/>
          <a:ext cx="0" cy="0"/>
          <a:chOff x="0" y="0"/>
          <a:chExt cx="0" cy="0"/>
        </a:xfrm>
      </p:grpSpPr>
      <p:grpSp>
        <p:nvGrpSpPr>
          <p:cNvPr id="1144" name="Google Shape;1144;p17"/>
          <p:cNvGrpSpPr/>
          <p:nvPr/>
        </p:nvGrpSpPr>
        <p:grpSpPr>
          <a:xfrm>
            <a:off x="8567515" y="5251240"/>
            <a:ext cx="3624486" cy="1600805"/>
            <a:chOff x="2978604" y="4905640"/>
            <a:chExt cx="3624486" cy="1600805"/>
          </a:xfrm>
        </p:grpSpPr>
        <p:grpSp>
          <p:nvGrpSpPr>
            <p:cNvPr id="1145" name="Google Shape;1145;p17"/>
            <p:cNvGrpSpPr/>
            <p:nvPr/>
          </p:nvGrpSpPr>
          <p:grpSpPr>
            <a:xfrm>
              <a:off x="2978604" y="4905640"/>
              <a:ext cx="3624456" cy="1600805"/>
              <a:chOff x="454755" y="4875868"/>
              <a:chExt cx="4282709" cy="1891534"/>
            </a:xfrm>
          </p:grpSpPr>
          <p:sp>
            <p:nvSpPr>
              <p:cNvPr id="1146" name="Google Shape;1146;p17"/>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1147" name="Google Shape;1147;p17"/>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1148" name="Google Shape;1148;p17"/>
            <p:cNvGrpSpPr/>
            <p:nvPr/>
          </p:nvGrpSpPr>
          <p:grpSpPr>
            <a:xfrm>
              <a:off x="4861345" y="5467478"/>
              <a:ext cx="1741744" cy="1038967"/>
              <a:chOff x="5176962" y="5304744"/>
              <a:chExt cx="2058070" cy="1227658"/>
            </a:xfrm>
          </p:grpSpPr>
          <p:sp>
            <p:nvSpPr>
              <p:cNvPr id="1149" name="Google Shape;1149;p17"/>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1150" name="Google Shape;1150;p17"/>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grpSp>
        <p:nvGrpSpPr>
          <p:cNvPr id="1151" name="Google Shape;1151;p17"/>
          <p:cNvGrpSpPr/>
          <p:nvPr/>
        </p:nvGrpSpPr>
        <p:grpSpPr>
          <a:xfrm flipH="1">
            <a:off x="9421216" y="6038299"/>
            <a:ext cx="848037" cy="819699"/>
            <a:chOff x="1591080" y="295619"/>
            <a:chExt cx="833616" cy="805839"/>
          </a:xfrm>
        </p:grpSpPr>
        <p:grpSp>
          <p:nvGrpSpPr>
            <p:cNvPr id="1152" name="Google Shape;1152;p17"/>
            <p:cNvGrpSpPr/>
            <p:nvPr/>
          </p:nvGrpSpPr>
          <p:grpSpPr>
            <a:xfrm>
              <a:off x="1658084" y="295619"/>
              <a:ext cx="596143" cy="270034"/>
              <a:chOff x="7885167" y="2397011"/>
              <a:chExt cx="1518448" cy="687809"/>
            </a:xfrm>
          </p:grpSpPr>
          <p:sp>
            <p:nvSpPr>
              <p:cNvPr id="1153" name="Google Shape;1153;p1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54" name="Google Shape;1154;p1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55" name="Google Shape;1155;p1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sp>
          <p:nvSpPr>
            <p:cNvPr id="1156" name="Google Shape;1156;p17"/>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57" name="Google Shape;1157;p17"/>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58" name="Google Shape;1158;p17"/>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59" name="Google Shape;1159;p17"/>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0" name="Google Shape;1160;p17"/>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1" name="Google Shape;1161;p17"/>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2" name="Google Shape;1162;p17"/>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3" name="Google Shape;1163;p17"/>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4" name="Google Shape;1164;p17"/>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5" name="Google Shape;1165;p17"/>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6" name="Google Shape;1166;p17"/>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137" rotWithShape="0" algn="bl" dir="1638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7" name="Google Shape;1167;p17"/>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8" name="Google Shape;1168;p17"/>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137" rotWithShape="0" algn="bl" dir="15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169" name="Google Shape;1169;p17"/>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nvGrpSpPr>
            <p:cNvPr id="1170" name="Google Shape;1170;p17"/>
            <p:cNvGrpSpPr/>
            <p:nvPr/>
          </p:nvGrpSpPr>
          <p:grpSpPr>
            <a:xfrm>
              <a:off x="1846759" y="700322"/>
              <a:ext cx="322487" cy="261237"/>
              <a:chOff x="6172526" y="977102"/>
              <a:chExt cx="685559" cy="555352"/>
            </a:xfrm>
          </p:grpSpPr>
          <p:grpSp>
            <p:nvGrpSpPr>
              <p:cNvPr id="1171" name="Google Shape;1171;p17"/>
              <p:cNvGrpSpPr/>
              <p:nvPr/>
            </p:nvGrpSpPr>
            <p:grpSpPr>
              <a:xfrm>
                <a:off x="6172526" y="977102"/>
                <a:ext cx="664696" cy="555352"/>
                <a:chOff x="4937891" y="4550114"/>
                <a:chExt cx="869793" cy="731592"/>
              </a:xfrm>
            </p:grpSpPr>
            <p:sp>
              <p:nvSpPr>
                <p:cNvPr id="1172" name="Google Shape;1172;p1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1173" name="Google Shape;1173;p1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1174" name="Google Shape;1174;p1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nvGrpSpPr>
              <p:cNvPr id="1175" name="Google Shape;1175;p17"/>
              <p:cNvGrpSpPr/>
              <p:nvPr/>
            </p:nvGrpSpPr>
            <p:grpSpPr>
              <a:xfrm>
                <a:off x="6193389" y="977102"/>
                <a:ext cx="664696" cy="555352"/>
                <a:chOff x="4937891" y="4550114"/>
                <a:chExt cx="869793" cy="731592"/>
              </a:xfrm>
            </p:grpSpPr>
            <p:sp>
              <p:nvSpPr>
                <p:cNvPr id="1176" name="Google Shape;1176;p1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1177" name="Google Shape;1177;p1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1178" name="Google Shape;1178;p1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sp>
          <p:nvSpPr>
            <p:cNvPr id="1179" name="Google Shape;1179;p17"/>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grpSp>
        <p:nvGrpSpPr>
          <p:cNvPr id="1180" name="Google Shape;1180;p17"/>
          <p:cNvGrpSpPr/>
          <p:nvPr/>
        </p:nvGrpSpPr>
        <p:grpSpPr>
          <a:xfrm flipH="1">
            <a:off x="7306479" y="5785777"/>
            <a:ext cx="999065" cy="1072225"/>
            <a:chOff x="629921" y="978091"/>
            <a:chExt cx="731380" cy="784938"/>
          </a:xfrm>
        </p:grpSpPr>
        <p:grpSp>
          <p:nvGrpSpPr>
            <p:cNvPr id="1181" name="Google Shape;1181;p17"/>
            <p:cNvGrpSpPr/>
            <p:nvPr/>
          </p:nvGrpSpPr>
          <p:grpSpPr>
            <a:xfrm>
              <a:off x="688682" y="978091"/>
              <a:ext cx="522802" cy="314832"/>
              <a:chOff x="7885167" y="2170407"/>
              <a:chExt cx="1518448" cy="914413"/>
            </a:xfrm>
          </p:grpSpPr>
          <p:sp>
            <p:nvSpPr>
              <p:cNvPr id="1182" name="Google Shape;1182;p1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83" name="Google Shape;1183;p1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84" name="Google Shape;1184;p1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85" name="Google Shape;1185;p1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sp>
          <p:nvSpPr>
            <p:cNvPr id="1186" name="Google Shape;1186;p17"/>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87" name="Google Shape;1187;p17"/>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88" name="Google Shape;1188;p17"/>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89" name="Google Shape;1189;p17"/>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0" name="Google Shape;1190;p17"/>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1" name="Google Shape;1191;p17"/>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2" name="Google Shape;1192;p17"/>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3" name="Google Shape;1193;p17"/>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4" name="Google Shape;1194;p17"/>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5" name="Google Shape;1195;p17"/>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6" name="Google Shape;1196;p17"/>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7" name="Google Shape;1197;p17"/>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8" name="Google Shape;1198;p17"/>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063" rotWithShape="0" algn="bl" dir="1638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199" name="Google Shape;1199;p17"/>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200" name="Google Shape;1200;p17"/>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063" rotWithShape="0" algn="bl" dir="15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1201" name="Google Shape;1201;p17"/>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nvGrpSpPr>
            <p:cNvPr id="1202" name="Google Shape;1202;p17"/>
            <p:cNvGrpSpPr/>
            <p:nvPr/>
          </p:nvGrpSpPr>
          <p:grpSpPr>
            <a:xfrm>
              <a:off x="843035" y="1424338"/>
              <a:ext cx="293575" cy="235733"/>
              <a:chOff x="6865830" y="1630740"/>
              <a:chExt cx="556858" cy="447141"/>
            </a:xfrm>
          </p:grpSpPr>
          <p:sp>
            <p:nvSpPr>
              <p:cNvPr id="1203" name="Google Shape;1203;p17"/>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1204" name="Google Shape;1204;p17"/>
              <p:cNvGrpSpPr/>
              <p:nvPr/>
            </p:nvGrpSpPr>
            <p:grpSpPr>
              <a:xfrm flipH="1">
                <a:off x="7024350" y="1640795"/>
                <a:ext cx="182581" cy="157459"/>
                <a:chOff x="5212362" y="4550114"/>
                <a:chExt cx="333360" cy="287492"/>
              </a:xfrm>
            </p:grpSpPr>
            <p:sp>
              <p:nvSpPr>
                <p:cNvPr id="1205" name="Google Shape;1205;p1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1206" name="Google Shape;1206;p1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sp>
            <p:nvSpPr>
              <p:cNvPr id="1207" name="Google Shape;1207;p17"/>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1208" name="Google Shape;1208;p17"/>
              <p:cNvGrpSpPr/>
              <p:nvPr/>
            </p:nvGrpSpPr>
            <p:grpSpPr>
              <a:xfrm flipH="1">
                <a:off x="7045941" y="1630740"/>
                <a:ext cx="182581" cy="157459"/>
                <a:chOff x="5212362" y="4550114"/>
                <a:chExt cx="333360" cy="287492"/>
              </a:xfrm>
            </p:grpSpPr>
            <p:sp>
              <p:nvSpPr>
                <p:cNvPr id="1209" name="Google Shape;1209;p1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1210" name="Google Shape;1210;p1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grpSp>
        <p:sp>
          <p:nvSpPr>
            <p:cNvPr id="1211" name="Google Shape;1211;p17"/>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sz="2029"/>
            </a:p>
          </p:txBody>
        </p:sp>
      </p:grpSp>
      <p:grpSp>
        <p:nvGrpSpPr>
          <p:cNvPr id="1212" name="Google Shape;1212;p17"/>
          <p:cNvGrpSpPr/>
          <p:nvPr/>
        </p:nvGrpSpPr>
        <p:grpSpPr>
          <a:xfrm flipH="1">
            <a:off x="8174864" y="5338691"/>
            <a:ext cx="1414817" cy="1518716"/>
            <a:chOff x="1212446" y="3816953"/>
            <a:chExt cx="1277949" cy="1371797"/>
          </a:xfrm>
        </p:grpSpPr>
        <p:grpSp>
          <p:nvGrpSpPr>
            <p:cNvPr id="1213" name="Google Shape;1213;p17"/>
            <p:cNvGrpSpPr/>
            <p:nvPr/>
          </p:nvGrpSpPr>
          <p:grpSpPr>
            <a:xfrm>
              <a:off x="1315131" y="3816953"/>
              <a:ext cx="913954" cy="550385"/>
              <a:chOff x="7885167" y="2170407"/>
              <a:chExt cx="1518448" cy="914413"/>
            </a:xfrm>
          </p:grpSpPr>
          <p:sp>
            <p:nvSpPr>
              <p:cNvPr id="1214" name="Google Shape;1214;p1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15" name="Google Shape;1215;p1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16" name="Google Shape;1216;p1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17" name="Google Shape;1217;p1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sp>
          <p:nvSpPr>
            <p:cNvPr id="1218" name="Google Shape;1218;p17"/>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19" name="Google Shape;1219;p17"/>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0" name="Google Shape;1220;p17"/>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1" name="Google Shape;1221;p17"/>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2" name="Google Shape;1222;p17"/>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3" name="Google Shape;1223;p17"/>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4" name="Google Shape;1224;p17"/>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5" name="Google Shape;1225;p17"/>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6" name="Google Shape;1226;p17"/>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7" name="Google Shape;1227;p17"/>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8" name="Google Shape;1228;p17"/>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29" name="Google Shape;1229;p17"/>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30" name="Google Shape;1230;p17"/>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10607" rotWithShape="0" algn="bl" dir="1638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31" name="Google Shape;1231;p17"/>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32" name="Google Shape;1232;p17"/>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10607" rotWithShape="0" algn="bl" dir="15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1233" name="Google Shape;1233;p17"/>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1234" name="Google Shape;1234;p17"/>
            <p:cNvGrpSpPr/>
            <p:nvPr/>
          </p:nvGrpSpPr>
          <p:grpSpPr>
            <a:xfrm>
              <a:off x="1603036" y="4565766"/>
              <a:ext cx="484489" cy="385193"/>
              <a:chOff x="1632682" y="4555884"/>
              <a:chExt cx="484489" cy="385193"/>
            </a:xfrm>
          </p:grpSpPr>
          <p:grpSp>
            <p:nvGrpSpPr>
              <p:cNvPr id="1235" name="Google Shape;1235;p17"/>
              <p:cNvGrpSpPr/>
              <p:nvPr/>
            </p:nvGrpSpPr>
            <p:grpSpPr>
              <a:xfrm>
                <a:off x="1632682" y="4731398"/>
                <a:ext cx="484489" cy="209680"/>
                <a:chOff x="6596499" y="915138"/>
                <a:chExt cx="1553847" cy="672482"/>
              </a:xfrm>
            </p:grpSpPr>
            <p:sp>
              <p:nvSpPr>
                <p:cNvPr id="1236" name="Google Shape;1236;p17"/>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1237" name="Google Shape;1237;p17"/>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1238" name="Google Shape;1238;p17"/>
              <p:cNvGrpSpPr/>
              <p:nvPr/>
            </p:nvGrpSpPr>
            <p:grpSpPr>
              <a:xfrm>
                <a:off x="1901483" y="4555884"/>
                <a:ext cx="144253" cy="144971"/>
                <a:chOff x="7458594" y="352234"/>
                <a:chExt cx="462646" cy="464950"/>
              </a:xfrm>
            </p:grpSpPr>
            <p:sp>
              <p:nvSpPr>
                <p:cNvPr id="1239" name="Google Shape;1239;p17"/>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1240" name="Google Shape;1240;p17"/>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1241" name="Google Shape;1241;p17"/>
              <p:cNvGrpSpPr/>
              <p:nvPr/>
            </p:nvGrpSpPr>
            <p:grpSpPr>
              <a:xfrm>
                <a:off x="1693358" y="4590454"/>
                <a:ext cx="119341" cy="117662"/>
                <a:chOff x="6791097" y="463106"/>
                <a:chExt cx="382749" cy="377363"/>
              </a:xfrm>
            </p:grpSpPr>
            <p:sp>
              <p:nvSpPr>
                <p:cNvPr id="1242" name="Google Shape;1242;p17"/>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1243" name="Google Shape;1243;p17"/>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sp>
          <p:nvSpPr>
            <p:cNvPr id="1244" name="Google Shape;1244;p17"/>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sz="2875"/>
            </a:p>
          </p:txBody>
        </p:sp>
      </p:grpSp>
      <p:sp>
        <p:nvSpPr>
          <p:cNvPr id="1245" name="Google Shape;1245;p17"/>
          <p:cNvSpPr txBox="1"/>
          <p:nvPr>
            <p:ph type="title"/>
          </p:nvPr>
        </p:nvSpPr>
        <p:spPr>
          <a:xfrm>
            <a:off x="1347650" y="586600"/>
            <a:ext cx="82725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10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246" name="Google Shape;1246;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247" name="Google Shape;1247;p17"/>
          <p:cNvGrpSpPr/>
          <p:nvPr/>
        </p:nvGrpSpPr>
        <p:grpSpPr>
          <a:xfrm>
            <a:off x="10696909" y="499494"/>
            <a:ext cx="1078937" cy="1072293"/>
            <a:chOff x="10098993" y="494415"/>
            <a:chExt cx="1518561" cy="1509208"/>
          </a:xfrm>
        </p:grpSpPr>
        <p:sp>
          <p:nvSpPr>
            <p:cNvPr id="1248" name="Google Shape;1248;p17"/>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40602" rotWithShape="0" algn="bl" dir="12600000" dist="33835">
                <a:srgbClr val="000000">
                  <a:alpha val="30000"/>
                </a:srgbClr>
              </a:outerShdw>
            </a:effectLst>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sp>
          <p:nvSpPr>
            <p:cNvPr id="1249" name="Google Shape;1249;p17"/>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sp>
          <p:nvSpPr>
            <p:cNvPr id="1250" name="Google Shape;1250;p17"/>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sp>
          <p:nvSpPr>
            <p:cNvPr id="1251" name="Google Shape;1251;p17"/>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grpSp>
      <p:grpSp>
        <p:nvGrpSpPr>
          <p:cNvPr id="1252" name="Google Shape;1252;p17"/>
          <p:cNvGrpSpPr/>
          <p:nvPr/>
        </p:nvGrpSpPr>
        <p:grpSpPr>
          <a:xfrm flipH="1" rot="10800000">
            <a:off x="8567516" y="-10"/>
            <a:ext cx="3624486" cy="1600805"/>
            <a:chOff x="2978604" y="4905640"/>
            <a:chExt cx="3624486" cy="1600805"/>
          </a:xfrm>
        </p:grpSpPr>
        <p:grpSp>
          <p:nvGrpSpPr>
            <p:cNvPr id="1253" name="Google Shape;1253;p17"/>
            <p:cNvGrpSpPr/>
            <p:nvPr/>
          </p:nvGrpSpPr>
          <p:grpSpPr>
            <a:xfrm>
              <a:off x="2978604" y="4905640"/>
              <a:ext cx="3624456" cy="1600805"/>
              <a:chOff x="454755" y="4875868"/>
              <a:chExt cx="4282709" cy="1891534"/>
            </a:xfrm>
          </p:grpSpPr>
          <p:sp>
            <p:nvSpPr>
              <p:cNvPr id="1254" name="Google Shape;1254;p17"/>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1255" name="Google Shape;1255;p17"/>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1256" name="Google Shape;1256;p17"/>
            <p:cNvGrpSpPr/>
            <p:nvPr/>
          </p:nvGrpSpPr>
          <p:grpSpPr>
            <a:xfrm>
              <a:off x="4861345" y="5467478"/>
              <a:ext cx="1741744" cy="1038967"/>
              <a:chOff x="5176962" y="5304744"/>
              <a:chExt cx="2058070" cy="1227658"/>
            </a:xfrm>
          </p:grpSpPr>
          <p:sp>
            <p:nvSpPr>
              <p:cNvPr id="1257" name="Google Shape;1257;p17"/>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1258" name="Google Shape;1258;p17"/>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sp>
        <p:nvSpPr>
          <p:cNvPr id="1259" name="Google Shape;1259;p17"/>
          <p:cNvSpPr/>
          <p:nvPr/>
        </p:nvSpPr>
        <p:spPr>
          <a:xfrm>
            <a:off x="10398538" y="884277"/>
            <a:ext cx="730033" cy="470191"/>
          </a:xfrm>
          <a:custGeom>
            <a:rect b="b" l="l" r="r" t="t"/>
            <a:pathLst>
              <a:path extrusionOk="0" h="537361" w="834323">
                <a:moveTo>
                  <a:pt x="635900" y="497123"/>
                </a:moveTo>
                <a:cubicBezTo>
                  <a:pt x="637273" y="496572"/>
                  <a:pt x="638135" y="495795"/>
                  <a:pt x="637228" y="494208"/>
                </a:cubicBezTo>
                <a:cubicBezTo>
                  <a:pt x="583963" y="474822"/>
                  <a:pt x="520828" y="458467"/>
                  <a:pt x="502021" y="402834"/>
                </a:cubicBezTo>
                <a:cubicBezTo>
                  <a:pt x="499778" y="396142"/>
                  <a:pt x="499758" y="389309"/>
                  <a:pt x="500705" y="382423"/>
                </a:cubicBezTo>
                <a:cubicBezTo>
                  <a:pt x="503984" y="368077"/>
                  <a:pt x="503980" y="368097"/>
                  <a:pt x="518707" y="370983"/>
                </a:cubicBezTo>
                <a:cubicBezTo>
                  <a:pt x="520108" y="371259"/>
                  <a:pt x="521517" y="371473"/>
                  <a:pt x="522873" y="371927"/>
                </a:cubicBezTo>
                <a:cubicBezTo>
                  <a:pt x="526961" y="372222"/>
                  <a:pt x="529418" y="373781"/>
                  <a:pt x="528807" y="378521"/>
                </a:cubicBezTo>
                <a:cubicBezTo>
                  <a:pt x="528491" y="385848"/>
                  <a:pt x="531876" y="393284"/>
                  <a:pt x="537940" y="397037"/>
                </a:cubicBezTo>
                <a:cubicBezTo>
                  <a:pt x="547429" y="396717"/>
                  <a:pt x="550274" y="403081"/>
                  <a:pt x="552141" y="410793"/>
                </a:cubicBezTo>
                <a:cubicBezTo>
                  <a:pt x="553100" y="414760"/>
                  <a:pt x="555399" y="418253"/>
                  <a:pt x="557573" y="421723"/>
                </a:cubicBezTo>
                <a:cubicBezTo>
                  <a:pt x="572818" y="443793"/>
                  <a:pt x="587375" y="459819"/>
                  <a:pt x="608948" y="467818"/>
                </a:cubicBezTo>
                <a:cubicBezTo>
                  <a:pt x="654299" y="482246"/>
                  <a:pt x="693687" y="475113"/>
                  <a:pt x="730396" y="464604"/>
                </a:cubicBezTo>
                <a:cubicBezTo>
                  <a:pt x="732825" y="463155"/>
                  <a:pt x="736124" y="462686"/>
                  <a:pt x="736666" y="459091"/>
                </a:cubicBezTo>
                <a:cubicBezTo>
                  <a:pt x="735857" y="457221"/>
                  <a:pt x="734124" y="456970"/>
                  <a:pt x="732424" y="456650"/>
                </a:cubicBezTo>
                <a:cubicBezTo>
                  <a:pt x="693942" y="458508"/>
                  <a:pt x="657044" y="462204"/>
                  <a:pt x="626873" y="439328"/>
                </a:cubicBezTo>
                <a:cubicBezTo>
                  <a:pt x="625149" y="438150"/>
                  <a:pt x="623768" y="436522"/>
                  <a:pt x="622007" y="435514"/>
                </a:cubicBezTo>
                <a:cubicBezTo>
                  <a:pt x="622068" y="435579"/>
                  <a:pt x="622278" y="435664"/>
                  <a:pt x="622335" y="435713"/>
                </a:cubicBezTo>
                <a:cubicBezTo>
                  <a:pt x="660618" y="471170"/>
                  <a:pt x="784454" y="455464"/>
                  <a:pt x="809277" y="421739"/>
                </a:cubicBezTo>
                <a:cubicBezTo>
                  <a:pt x="812573" y="417755"/>
                  <a:pt x="821555" y="404809"/>
                  <a:pt x="817196" y="401956"/>
                </a:cubicBezTo>
                <a:cubicBezTo>
                  <a:pt x="789009" y="428378"/>
                  <a:pt x="748292" y="426333"/>
                  <a:pt x="721729" y="418367"/>
                </a:cubicBezTo>
                <a:cubicBezTo>
                  <a:pt x="769861" y="416642"/>
                  <a:pt x="803076" y="410234"/>
                  <a:pt x="830623" y="381476"/>
                </a:cubicBezTo>
                <a:cubicBezTo>
                  <a:pt x="832145" y="379885"/>
                  <a:pt x="833910" y="378306"/>
                  <a:pt x="834323" y="376133"/>
                </a:cubicBezTo>
                <a:cubicBezTo>
                  <a:pt x="834315" y="375558"/>
                  <a:pt x="834173" y="375019"/>
                  <a:pt x="833914" y="374505"/>
                </a:cubicBezTo>
                <a:cubicBezTo>
                  <a:pt x="833161" y="373513"/>
                  <a:pt x="832109" y="373214"/>
                  <a:pt x="830927" y="373206"/>
                </a:cubicBezTo>
                <a:cubicBezTo>
                  <a:pt x="822333" y="375979"/>
                  <a:pt x="813892" y="380634"/>
                  <a:pt x="804804" y="381938"/>
                </a:cubicBezTo>
                <a:cubicBezTo>
                  <a:pt x="775941" y="386067"/>
                  <a:pt x="768776" y="387208"/>
                  <a:pt x="717397" y="378590"/>
                </a:cubicBezTo>
                <a:cubicBezTo>
                  <a:pt x="742779" y="386253"/>
                  <a:pt x="804355" y="384617"/>
                  <a:pt x="802756" y="370720"/>
                </a:cubicBezTo>
                <a:cubicBezTo>
                  <a:pt x="776565" y="374695"/>
                  <a:pt x="746005" y="373971"/>
                  <a:pt x="723073" y="364069"/>
                </a:cubicBezTo>
                <a:cubicBezTo>
                  <a:pt x="714171" y="360179"/>
                  <a:pt x="706589" y="354074"/>
                  <a:pt x="698322" y="349030"/>
                </a:cubicBezTo>
                <a:cubicBezTo>
                  <a:pt x="667755" y="330368"/>
                  <a:pt x="638094" y="334453"/>
                  <a:pt x="610851" y="337971"/>
                </a:cubicBezTo>
                <a:cubicBezTo>
                  <a:pt x="601499" y="339177"/>
                  <a:pt x="592861" y="343582"/>
                  <a:pt x="584594" y="348233"/>
                </a:cubicBezTo>
                <a:cubicBezTo>
                  <a:pt x="581040" y="350229"/>
                  <a:pt x="577462" y="350994"/>
                  <a:pt x="573422" y="349686"/>
                </a:cubicBezTo>
                <a:cubicBezTo>
                  <a:pt x="567912" y="347905"/>
                  <a:pt x="562475" y="349387"/>
                  <a:pt x="557059" y="350516"/>
                </a:cubicBezTo>
                <a:cubicBezTo>
                  <a:pt x="555278" y="351067"/>
                  <a:pt x="553472" y="351552"/>
                  <a:pt x="551663" y="352006"/>
                </a:cubicBezTo>
                <a:cubicBezTo>
                  <a:pt x="549084" y="352941"/>
                  <a:pt x="546793" y="354447"/>
                  <a:pt x="544356" y="355661"/>
                </a:cubicBezTo>
                <a:cubicBezTo>
                  <a:pt x="541773" y="357009"/>
                  <a:pt x="539126" y="356447"/>
                  <a:pt x="536531" y="355815"/>
                </a:cubicBezTo>
                <a:cubicBezTo>
                  <a:pt x="530341" y="354317"/>
                  <a:pt x="524079" y="353151"/>
                  <a:pt x="517853" y="351832"/>
                </a:cubicBezTo>
                <a:cubicBezTo>
                  <a:pt x="513849" y="350982"/>
                  <a:pt x="512926" y="348868"/>
                  <a:pt x="514351" y="345132"/>
                </a:cubicBezTo>
                <a:cubicBezTo>
                  <a:pt x="516983" y="338234"/>
                  <a:pt x="521913" y="331870"/>
                  <a:pt x="522156" y="324397"/>
                </a:cubicBezTo>
                <a:cubicBezTo>
                  <a:pt x="522994" y="298785"/>
                  <a:pt x="507328" y="290150"/>
                  <a:pt x="490269" y="278706"/>
                </a:cubicBezTo>
                <a:cubicBezTo>
                  <a:pt x="523925" y="278577"/>
                  <a:pt x="562714" y="269728"/>
                  <a:pt x="581809" y="247783"/>
                </a:cubicBezTo>
                <a:cubicBezTo>
                  <a:pt x="596249" y="231185"/>
                  <a:pt x="602507" y="208143"/>
                  <a:pt x="621129" y="198274"/>
                </a:cubicBezTo>
                <a:cubicBezTo>
                  <a:pt x="654372" y="180649"/>
                  <a:pt x="703071" y="187611"/>
                  <a:pt x="733683" y="189777"/>
                </a:cubicBezTo>
                <a:cubicBezTo>
                  <a:pt x="764643" y="191967"/>
                  <a:pt x="807363" y="188417"/>
                  <a:pt x="820608" y="157396"/>
                </a:cubicBezTo>
                <a:cubicBezTo>
                  <a:pt x="820681" y="157230"/>
                  <a:pt x="820981" y="157178"/>
                  <a:pt x="821070" y="156995"/>
                </a:cubicBezTo>
                <a:cubicBezTo>
                  <a:pt x="824928" y="149207"/>
                  <a:pt x="827008" y="130780"/>
                  <a:pt x="822794" y="130986"/>
                </a:cubicBezTo>
                <a:cubicBezTo>
                  <a:pt x="813176" y="146393"/>
                  <a:pt x="802379" y="160436"/>
                  <a:pt x="786543" y="166140"/>
                </a:cubicBezTo>
                <a:cubicBezTo>
                  <a:pt x="730384" y="186356"/>
                  <a:pt x="663877" y="130925"/>
                  <a:pt x="608045" y="152020"/>
                </a:cubicBezTo>
                <a:cubicBezTo>
                  <a:pt x="571956" y="165654"/>
                  <a:pt x="567410" y="231942"/>
                  <a:pt x="527520" y="235153"/>
                </a:cubicBezTo>
                <a:cubicBezTo>
                  <a:pt x="459074" y="240658"/>
                  <a:pt x="437583" y="175095"/>
                  <a:pt x="384864" y="164023"/>
                </a:cubicBezTo>
                <a:cubicBezTo>
                  <a:pt x="382986" y="163772"/>
                  <a:pt x="384301" y="162845"/>
                  <a:pt x="383856" y="163545"/>
                </a:cubicBezTo>
                <a:cubicBezTo>
                  <a:pt x="383759" y="163691"/>
                  <a:pt x="383921" y="163845"/>
                  <a:pt x="384342" y="163857"/>
                </a:cubicBezTo>
                <a:cubicBezTo>
                  <a:pt x="415520" y="164124"/>
                  <a:pt x="448569" y="169532"/>
                  <a:pt x="473170" y="183984"/>
                </a:cubicBezTo>
                <a:cubicBezTo>
                  <a:pt x="493265" y="195789"/>
                  <a:pt x="508133" y="213106"/>
                  <a:pt x="532706" y="210532"/>
                </a:cubicBezTo>
                <a:cubicBezTo>
                  <a:pt x="558363" y="207848"/>
                  <a:pt x="577992" y="159643"/>
                  <a:pt x="593193" y="133362"/>
                </a:cubicBezTo>
                <a:cubicBezTo>
                  <a:pt x="572758" y="138232"/>
                  <a:pt x="563022" y="182434"/>
                  <a:pt x="538458" y="187773"/>
                </a:cubicBezTo>
                <a:cubicBezTo>
                  <a:pt x="500333" y="196064"/>
                  <a:pt x="491010" y="165326"/>
                  <a:pt x="462693" y="149057"/>
                </a:cubicBezTo>
                <a:cubicBezTo>
                  <a:pt x="441777" y="137172"/>
                  <a:pt x="424228" y="137933"/>
                  <a:pt x="403975" y="137856"/>
                </a:cubicBezTo>
                <a:cubicBezTo>
                  <a:pt x="425463" y="136285"/>
                  <a:pt x="451014" y="139070"/>
                  <a:pt x="468632" y="146013"/>
                </a:cubicBezTo>
                <a:cubicBezTo>
                  <a:pt x="491200" y="155777"/>
                  <a:pt x="512659" y="183086"/>
                  <a:pt x="536377" y="179511"/>
                </a:cubicBezTo>
                <a:cubicBezTo>
                  <a:pt x="540450" y="177580"/>
                  <a:pt x="545947" y="177633"/>
                  <a:pt x="547255" y="171799"/>
                </a:cubicBezTo>
                <a:cubicBezTo>
                  <a:pt x="501830" y="165124"/>
                  <a:pt x="491702" y="122315"/>
                  <a:pt x="439416" y="121939"/>
                </a:cubicBezTo>
                <a:cubicBezTo>
                  <a:pt x="370177" y="121437"/>
                  <a:pt x="343763" y="117486"/>
                  <a:pt x="315596" y="116717"/>
                </a:cubicBezTo>
                <a:cubicBezTo>
                  <a:pt x="350487" y="115563"/>
                  <a:pt x="384718" y="120255"/>
                  <a:pt x="409084" y="119692"/>
                </a:cubicBezTo>
                <a:cubicBezTo>
                  <a:pt x="439457" y="114535"/>
                  <a:pt x="422556" y="115648"/>
                  <a:pt x="399789" y="113150"/>
                </a:cubicBezTo>
                <a:cubicBezTo>
                  <a:pt x="367753" y="109640"/>
                  <a:pt x="326199" y="100216"/>
                  <a:pt x="326199" y="100216"/>
                </a:cubicBezTo>
                <a:cubicBezTo>
                  <a:pt x="319616" y="98257"/>
                  <a:pt x="318260" y="96383"/>
                  <a:pt x="316349" y="90047"/>
                </a:cubicBezTo>
                <a:cubicBezTo>
                  <a:pt x="315827" y="77689"/>
                  <a:pt x="308537" y="53598"/>
                  <a:pt x="316013" y="44563"/>
                </a:cubicBezTo>
                <a:cubicBezTo>
                  <a:pt x="319997" y="40280"/>
                  <a:pt x="330121" y="43166"/>
                  <a:pt x="339824" y="44490"/>
                </a:cubicBezTo>
                <a:cubicBezTo>
                  <a:pt x="349528" y="45818"/>
                  <a:pt x="363846" y="49991"/>
                  <a:pt x="381253" y="59626"/>
                </a:cubicBezTo>
                <a:cubicBezTo>
                  <a:pt x="370105" y="31795"/>
                  <a:pt x="354969" y="21942"/>
                  <a:pt x="333817" y="14380"/>
                </a:cubicBezTo>
                <a:cubicBezTo>
                  <a:pt x="317588" y="8575"/>
                  <a:pt x="296202" y="-4756"/>
                  <a:pt x="281143" y="1746"/>
                </a:cubicBezTo>
                <a:cubicBezTo>
                  <a:pt x="266080" y="8247"/>
                  <a:pt x="263125" y="27156"/>
                  <a:pt x="253247" y="41527"/>
                </a:cubicBezTo>
                <a:cubicBezTo>
                  <a:pt x="243374" y="55893"/>
                  <a:pt x="237285" y="72649"/>
                  <a:pt x="237358" y="88683"/>
                </a:cubicBezTo>
                <a:lnTo>
                  <a:pt x="237358" y="88683"/>
                </a:lnTo>
                <a:lnTo>
                  <a:pt x="237358" y="88683"/>
                </a:lnTo>
                <a:lnTo>
                  <a:pt x="237358" y="88683"/>
                </a:lnTo>
                <a:lnTo>
                  <a:pt x="237358" y="88683"/>
                </a:lnTo>
                <a:cubicBezTo>
                  <a:pt x="236371" y="89841"/>
                  <a:pt x="234678" y="88817"/>
                  <a:pt x="233658" y="89869"/>
                </a:cubicBezTo>
                <a:cubicBezTo>
                  <a:pt x="197877" y="88760"/>
                  <a:pt x="162079" y="88930"/>
                  <a:pt x="128023" y="88015"/>
                </a:cubicBezTo>
                <a:cubicBezTo>
                  <a:pt x="128241" y="91792"/>
                  <a:pt x="130383" y="92954"/>
                  <a:pt x="133062" y="93622"/>
                </a:cubicBezTo>
                <a:lnTo>
                  <a:pt x="133046" y="93618"/>
                </a:lnTo>
                <a:cubicBezTo>
                  <a:pt x="161464" y="102670"/>
                  <a:pt x="199213" y="98379"/>
                  <a:pt x="226797" y="107726"/>
                </a:cubicBezTo>
                <a:cubicBezTo>
                  <a:pt x="228355" y="108272"/>
                  <a:pt x="229971" y="108681"/>
                  <a:pt x="231412" y="109503"/>
                </a:cubicBezTo>
                <a:cubicBezTo>
                  <a:pt x="231412" y="109503"/>
                  <a:pt x="233456" y="112349"/>
                  <a:pt x="230464" y="114486"/>
                </a:cubicBezTo>
                <a:cubicBezTo>
                  <a:pt x="227477" y="116623"/>
                  <a:pt x="218628" y="112608"/>
                  <a:pt x="212588" y="118834"/>
                </a:cubicBezTo>
                <a:cubicBezTo>
                  <a:pt x="206544" y="125064"/>
                  <a:pt x="195999" y="149701"/>
                  <a:pt x="205827" y="154364"/>
                </a:cubicBezTo>
                <a:cubicBezTo>
                  <a:pt x="205827" y="154364"/>
                  <a:pt x="219024" y="141390"/>
                  <a:pt x="226975" y="144515"/>
                </a:cubicBezTo>
                <a:cubicBezTo>
                  <a:pt x="227768" y="144928"/>
                  <a:pt x="228400" y="145503"/>
                  <a:pt x="228833" y="146296"/>
                </a:cubicBezTo>
                <a:cubicBezTo>
                  <a:pt x="230521" y="152996"/>
                  <a:pt x="235776" y="159878"/>
                  <a:pt x="237496" y="166561"/>
                </a:cubicBezTo>
                <a:cubicBezTo>
                  <a:pt x="239301" y="172637"/>
                  <a:pt x="227056" y="179560"/>
                  <a:pt x="229602" y="184462"/>
                </a:cubicBezTo>
                <a:cubicBezTo>
                  <a:pt x="233270" y="190259"/>
                  <a:pt x="245778" y="187895"/>
                  <a:pt x="249887" y="185280"/>
                </a:cubicBezTo>
                <a:cubicBezTo>
                  <a:pt x="255453" y="181661"/>
                  <a:pt x="255891" y="181940"/>
                  <a:pt x="258793" y="187939"/>
                </a:cubicBezTo>
                <a:cubicBezTo>
                  <a:pt x="260870" y="192230"/>
                  <a:pt x="261368" y="196347"/>
                  <a:pt x="259591" y="200994"/>
                </a:cubicBezTo>
                <a:cubicBezTo>
                  <a:pt x="247665" y="231534"/>
                  <a:pt x="324984" y="266752"/>
                  <a:pt x="293291" y="274893"/>
                </a:cubicBezTo>
                <a:cubicBezTo>
                  <a:pt x="227440" y="293664"/>
                  <a:pt x="206937" y="251527"/>
                  <a:pt x="192768" y="260032"/>
                </a:cubicBezTo>
                <a:cubicBezTo>
                  <a:pt x="189424" y="263048"/>
                  <a:pt x="192817" y="266521"/>
                  <a:pt x="192776" y="270238"/>
                </a:cubicBezTo>
                <a:cubicBezTo>
                  <a:pt x="188971" y="271007"/>
                  <a:pt x="185024" y="270149"/>
                  <a:pt x="181259" y="271039"/>
                </a:cubicBezTo>
                <a:cubicBezTo>
                  <a:pt x="179426" y="271569"/>
                  <a:pt x="177810" y="272241"/>
                  <a:pt x="176373" y="273270"/>
                </a:cubicBezTo>
                <a:cubicBezTo>
                  <a:pt x="172495" y="277913"/>
                  <a:pt x="167978" y="281524"/>
                  <a:pt x="162772" y="279921"/>
                </a:cubicBezTo>
                <a:lnTo>
                  <a:pt x="6263" y="243969"/>
                </a:lnTo>
                <a:cubicBezTo>
                  <a:pt x="4065" y="243799"/>
                  <a:pt x="2665" y="243237"/>
                  <a:pt x="1413" y="245208"/>
                </a:cubicBezTo>
                <a:lnTo>
                  <a:pt x="1426" y="245184"/>
                </a:lnTo>
                <a:cubicBezTo>
                  <a:pt x="-1947" y="251001"/>
                  <a:pt x="1169" y="258640"/>
                  <a:pt x="5516" y="259571"/>
                </a:cubicBezTo>
                <a:lnTo>
                  <a:pt x="168921" y="296951"/>
                </a:lnTo>
                <a:cubicBezTo>
                  <a:pt x="174750" y="300137"/>
                  <a:pt x="180029" y="303457"/>
                  <a:pt x="185810" y="306343"/>
                </a:cubicBezTo>
                <a:cubicBezTo>
                  <a:pt x="188222" y="307436"/>
                  <a:pt x="190671" y="308415"/>
                  <a:pt x="193303" y="308869"/>
                </a:cubicBezTo>
                <a:cubicBezTo>
                  <a:pt x="195205" y="309023"/>
                  <a:pt x="197088" y="309043"/>
                  <a:pt x="198869" y="308201"/>
                </a:cubicBezTo>
                <a:cubicBezTo>
                  <a:pt x="200172" y="307440"/>
                  <a:pt x="201201" y="306501"/>
                  <a:pt x="201099" y="305440"/>
                </a:cubicBezTo>
                <a:cubicBezTo>
                  <a:pt x="205945" y="312115"/>
                  <a:pt x="200780" y="317443"/>
                  <a:pt x="199670" y="323701"/>
                </a:cubicBezTo>
                <a:cubicBezTo>
                  <a:pt x="194428" y="364794"/>
                  <a:pt x="222935" y="400008"/>
                  <a:pt x="245337" y="427637"/>
                </a:cubicBezTo>
                <a:cubicBezTo>
                  <a:pt x="248847" y="431956"/>
                  <a:pt x="252324" y="436352"/>
                  <a:pt x="256328" y="440267"/>
                </a:cubicBezTo>
                <a:cubicBezTo>
                  <a:pt x="257591" y="441311"/>
                  <a:pt x="259024" y="442829"/>
                  <a:pt x="260607" y="441494"/>
                </a:cubicBezTo>
                <a:cubicBezTo>
                  <a:pt x="262291" y="440069"/>
                  <a:pt x="261263" y="437996"/>
                  <a:pt x="260680" y="436308"/>
                </a:cubicBezTo>
                <a:cubicBezTo>
                  <a:pt x="240925" y="397381"/>
                  <a:pt x="234120" y="358122"/>
                  <a:pt x="246094" y="327081"/>
                </a:cubicBezTo>
                <a:cubicBezTo>
                  <a:pt x="250673" y="319904"/>
                  <a:pt x="255959" y="317293"/>
                  <a:pt x="262781" y="318475"/>
                </a:cubicBezTo>
                <a:cubicBezTo>
                  <a:pt x="267161" y="319232"/>
                  <a:pt x="269185" y="321491"/>
                  <a:pt x="268982" y="325976"/>
                </a:cubicBezTo>
                <a:cubicBezTo>
                  <a:pt x="285401" y="429171"/>
                  <a:pt x="304780" y="490488"/>
                  <a:pt x="411233" y="527124"/>
                </a:cubicBezTo>
                <a:cubicBezTo>
                  <a:pt x="412391" y="527662"/>
                  <a:pt x="412788" y="526925"/>
                  <a:pt x="413083" y="526018"/>
                </a:cubicBezTo>
                <a:cubicBezTo>
                  <a:pt x="412132" y="521865"/>
                  <a:pt x="408209" y="520205"/>
                  <a:pt x="405736" y="517331"/>
                </a:cubicBezTo>
                <a:cubicBezTo>
                  <a:pt x="384487" y="494629"/>
                  <a:pt x="363413" y="469114"/>
                  <a:pt x="373141" y="439465"/>
                </a:cubicBezTo>
                <a:cubicBezTo>
                  <a:pt x="374731" y="434826"/>
                  <a:pt x="375663" y="434709"/>
                  <a:pt x="378545" y="438603"/>
                </a:cubicBezTo>
                <a:cubicBezTo>
                  <a:pt x="404850" y="476056"/>
                  <a:pt x="441331" y="470790"/>
                  <a:pt x="466498" y="494820"/>
                </a:cubicBezTo>
                <a:cubicBezTo>
                  <a:pt x="478724" y="506494"/>
                  <a:pt x="489739" y="523986"/>
                  <a:pt x="495758" y="536248"/>
                </a:cubicBezTo>
                <a:cubicBezTo>
                  <a:pt x="496042" y="536697"/>
                  <a:pt x="496410" y="537062"/>
                  <a:pt x="496847" y="537361"/>
                </a:cubicBezTo>
                <a:cubicBezTo>
                  <a:pt x="514946" y="528468"/>
                  <a:pt x="507761" y="476352"/>
                  <a:pt x="501547" y="463568"/>
                </a:cubicBezTo>
                <a:cubicBezTo>
                  <a:pt x="492151" y="442036"/>
                  <a:pt x="455945" y="428778"/>
                  <a:pt x="443489" y="406493"/>
                </a:cubicBezTo>
                <a:cubicBezTo>
                  <a:pt x="470765" y="430742"/>
                  <a:pt x="494370" y="454808"/>
                  <a:pt x="521691" y="472571"/>
                </a:cubicBezTo>
                <a:cubicBezTo>
                  <a:pt x="554938" y="494184"/>
                  <a:pt x="600281" y="497791"/>
                  <a:pt x="635908" y="497123"/>
                </a:cubicBezTo>
                <a:lnTo>
                  <a:pt x="635900" y="497123"/>
                </a:lnTo>
                <a:close/>
              </a:path>
            </a:pathLst>
          </a:custGeom>
          <a:solidFill>
            <a:srgbClr val="11110F"/>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Caption">
  <p:cSld name="CAPTION_ONLY">
    <p:spTree>
      <p:nvGrpSpPr>
        <p:cNvPr id="1260" name="Shape 1260"/>
        <p:cNvGrpSpPr/>
        <p:nvPr/>
      </p:nvGrpSpPr>
      <p:grpSpPr>
        <a:xfrm>
          <a:off x="0" y="0"/>
          <a:ext cx="0" cy="0"/>
          <a:chOff x="0" y="0"/>
          <a:chExt cx="0" cy="0"/>
        </a:xfrm>
      </p:grpSpPr>
      <p:sp>
        <p:nvSpPr>
          <p:cNvPr id="1261" name="Google Shape;1261;p18"/>
          <p:cNvSpPr/>
          <p:nvPr>
            <p:ph idx="2" type="pic"/>
          </p:nvPr>
        </p:nvSpPr>
        <p:spPr>
          <a:xfrm>
            <a:off x="18750" y="0"/>
            <a:ext cx="12192000" cy="6858000"/>
          </a:xfrm>
          <a:prstGeom prst="rect">
            <a:avLst/>
          </a:prstGeom>
          <a:noFill/>
          <a:ln>
            <a:noFill/>
          </a:ln>
        </p:spPr>
      </p:sp>
      <p:sp>
        <p:nvSpPr>
          <p:cNvPr id="1262" name="Google Shape;1262;p18"/>
          <p:cNvSpPr txBox="1"/>
          <p:nvPr>
            <p:ph idx="1" type="body"/>
          </p:nvPr>
        </p:nvSpPr>
        <p:spPr>
          <a:xfrm>
            <a:off x="388400" y="1061400"/>
            <a:ext cx="4469400" cy="5211600"/>
          </a:xfrm>
          <a:prstGeom prst="rect">
            <a:avLst/>
          </a:prstGeom>
          <a:effectLst>
            <a:outerShdw blurRad="57150" rotWithShape="0" algn="bl" dir="12600000" dist="47625">
              <a:srgbClr val="000000">
                <a:alpha val="30000"/>
              </a:srgbClr>
            </a:outerShdw>
          </a:effectLst>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800"/>
              <a:buNone/>
              <a:defRPr b="1" sz="6000">
                <a:solidFill>
                  <a:schemeClr val="lt1"/>
                </a:solidFill>
                <a:latin typeface="Fontdiner Swanky"/>
                <a:ea typeface="Fontdiner Swanky"/>
                <a:cs typeface="Fontdiner Swanky"/>
                <a:sym typeface="Fontdiner Swanky"/>
              </a:defRPr>
            </a:lvl1pPr>
          </a:lstStyle>
          <a:p/>
        </p:txBody>
      </p:sp>
      <p:sp>
        <p:nvSpPr>
          <p:cNvPr id="1263" name="Google Shape;1263;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64" name="Shape 1264"/>
        <p:cNvGrpSpPr/>
        <p:nvPr/>
      </p:nvGrpSpPr>
      <p:grpSpPr>
        <a:xfrm>
          <a:off x="0" y="0"/>
          <a:ext cx="0" cy="0"/>
          <a:chOff x="0" y="0"/>
          <a:chExt cx="0" cy="0"/>
        </a:xfrm>
      </p:grpSpPr>
      <p:cxnSp>
        <p:nvCxnSpPr>
          <p:cNvPr id="1265" name="Google Shape;1265;p19"/>
          <p:cNvCxnSpPr/>
          <p:nvPr/>
        </p:nvCxnSpPr>
        <p:spPr>
          <a:xfrm>
            <a:off x="10858286" y="-41271"/>
            <a:ext cx="0" cy="1235100"/>
          </a:xfrm>
          <a:prstGeom prst="straightConnector1">
            <a:avLst/>
          </a:prstGeom>
          <a:noFill/>
          <a:ln cap="flat" cmpd="sng" w="9525">
            <a:solidFill>
              <a:srgbClr val="EFEFEF"/>
            </a:solidFill>
            <a:prstDash val="solid"/>
            <a:round/>
            <a:headEnd len="med" w="med" type="none"/>
            <a:tailEnd len="med" w="med" type="none"/>
          </a:ln>
          <a:effectLst>
            <a:outerShdw blurRad="57150" rotWithShape="0" algn="bl" dir="12600000" dist="47625">
              <a:srgbClr val="000000">
                <a:alpha val="30000"/>
              </a:srgbClr>
            </a:outerShdw>
          </a:effectLst>
        </p:spPr>
      </p:cxnSp>
      <p:grpSp>
        <p:nvGrpSpPr>
          <p:cNvPr id="1266" name="Google Shape;1266;p19"/>
          <p:cNvGrpSpPr/>
          <p:nvPr/>
        </p:nvGrpSpPr>
        <p:grpSpPr>
          <a:xfrm flipH="1">
            <a:off x="11402049" y="2415278"/>
            <a:ext cx="160404" cy="153943"/>
            <a:chOff x="2301229" y="479674"/>
            <a:chExt cx="129046" cy="123848"/>
          </a:xfrm>
        </p:grpSpPr>
        <p:sp>
          <p:nvSpPr>
            <p:cNvPr id="1267" name="Google Shape;1267;p19"/>
            <p:cNvSpPr/>
            <p:nvPr/>
          </p:nvSpPr>
          <p:spPr>
            <a:xfrm>
              <a:off x="2301229" y="480305"/>
              <a:ext cx="129046" cy="122585"/>
            </a:xfrm>
            <a:custGeom>
              <a:rect b="b" l="l" r="r" t="t"/>
              <a:pathLst>
                <a:path extrusionOk="0" h="122585" w="129046">
                  <a:moveTo>
                    <a:pt x="49703" y="42432"/>
                  </a:moveTo>
                  <a:lnTo>
                    <a:pt x="70559" y="0"/>
                  </a:lnTo>
                  <a:lnTo>
                    <a:pt x="81946" y="46691"/>
                  </a:lnTo>
                  <a:lnTo>
                    <a:pt x="129046" y="53217"/>
                  </a:lnTo>
                  <a:lnTo>
                    <a:pt x="89338" y="78396"/>
                  </a:lnTo>
                  <a:lnTo>
                    <a:pt x="93010" y="122585"/>
                  </a:lnTo>
                  <a:lnTo>
                    <a:pt x="58301" y="93325"/>
                  </a:lnTo>
                  <a:lnTo>
                    <a:pt x="15411" y="115542"/>
                  </a:lnTo>
                  <a:lnTo>
                    <a:pt x="34162" y="70640"/>
                  </a:lnTo>
                  <a:lnTo>
                    <a:pt x="0" y="39975"/>
                  </a:lnTo>
                  <a:lnTo>
                    <a:pt x="49703" y="42432"/>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268" name="Google Shape;1268;p19"/>
            <p:cNvGrpSpPr/>
            <p:nvPr/>
          </p:nvGrpSpPr>
          <p:grpSpPr>
            <a:xfrm>
              <a:off x="2301423" y="479674"/>
              <a:ext cx="128657" cy="123848"/>
              <a:chOff x="2301423" y="479674"/>
              <a:chExt cx="128657" cy="123848"/>
            </a:xfrm>
          </p:grpSpPr>
          <p:sp>
            <p:nvSpPr>
              <p:cNvPr id="1269" name="Google Shape;1269;p19"/>
              <p:cNvSpPr/>
              <p:nvPr/>
            </p:nvSpPr>
            <p:spPr>
              <a:xfrm>
                <a:off x="2367460" y="532931"/>
                <a:ext cx="62620" cy="25936"/>
              </a:xfrm>
              <a:custGeom>
                <a:rect b="b" l="l" r="r" t="t"/>
                <a:pathLst>
                  <a:path extrusionOk="0" h="25936" w="62620">
                    <a:moveTo>
                      <a:pt x="62620" y="0"/>
                    </a:moveTo>
                    <a:lnTo>
                      <a:pt x="0" y="3923"/>
                    </a:lnTo>
                    <a:lnTo>
                      <a:pt x="22896" y="25936"/>
                    </a:lnTo>
                    <a:lnTo>
                      <a:pt x="6262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70" name="Google Shape;1270;p19"/>
              <p:cNvSpPr/>
              <p:nvPr/>
            </p:nvSpPr>
            <p:spPr>
              <a:xfrm>
                <a:off x="2367205" y="479674"/>
                <a:ext cx="15815" cy="56422"/>
              </a:xfrm>
              <a:custGeom>
                <a:rect b="b" l="l" r="r" t="t"/>
                <a:pathLst>
                  <a:path extrusionOk="0" h="56422" w="15815">
                    <a:moveTo>
                      <a:pt x="4178" y="0"/>
                    </a:moveTo>
                    <a:lnTo>
                      <a:pt x="0" y="56423"/>
                    </a:lnTo>
                    <a:lnTo>
                      <a:pt x="15816" y="46934"/>
                    </a:lnTo>
                    <a:lnTo>
                      <a:pt x="4178"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71" name="Google Shape;1271;p19"/>
              <p:cNvSpPr/>
              <p:nvPr/>
            </p:nvSpPr>
            <p:spPr>
              <a:xfrm>
                <a:off x="2301423" y="519649"/>
                <a:ext cx="65531" cy="30741"/>
              </a:xfrm>
              <a:custGeom>
                <a:rect b="b" l="l" r="r" t="t"/>
                <a:pathLst>
                  <a:path extrusionOk="0" h="30741" w="65531">
                    <a:moveTo>
                      <a:pt x="0" y="0"/>
                    </a:moveTo>
                    <a:lnTo>
                      <a:pt x="33652" y="30742"/>
                    </a:lnTo>
                    <a:lnTo>
                      <a:pt x="65531" y="17079"/>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72" name="Google Shape;1272;p19"/>
              <p:cNvSpPr/>
              <p:nvPr/>
            </p:nvSpPr>
            <p:spPr>
              <a:xfrm>
                <a:off x="2317239" y="536348"/>
                <a:ext cx="77165" cy="67174"/>
              </a:xfrm>
              <a:custGeom>
                <a:rect b="b" l="l" r="r" t="t"/>
                <a:pathLst>
                  <a:path extrusionOk="0" h="67174" w="77165">
                    <a:moveTo>
                      <a:pt x="49715" y="381"/>
                    </a:moveTo>
                    <a:lnTo>
                      <a:pt x="0" y="58698"/>
                    </a:lnTo>
                    <a:lnTo>
                      <a:pt x="41619" y="37700"/>
                    </a:lnTo>
                    <a:lnTo>
                      <a:pt x="41744" y="37194"/>
                    </a:lnTo>
                    <a:lnTo>
                      <a:pt x="77165" y="67175"/>
                    </a:lnTo>
                    <a:lnTo>
                      <a:pt x="49841" y="0"/>
                    </a:lnTo>
                    <a:lnTo>
                      <a:pt x="49715" y="381"/>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273" name="Google Shape;1273;p19"/>
          <p:cNvGrpSpPr/>
          <p:nvPr/>
        </p:nvGrpSpPr>
        <p:grpSpPr>
          <a:xfrm flipH="1">
            <a:off x="11072372" y="3610562"/>
            <a:ext cx="115529" cy="109958"/>
            <a:chOff x="3486508" y="360122"/>
            <a:chExt cx="92944" cy="88462"/>
          </a:xfrm>
        </p:grpSpPr>
        <p:sp>
          <p:nvSpPr>
            <p:cNvPr id="1274" name="Google Shape;1274;p19"/>
            <p:cNvSpPr/>
            <p:nvPr/>
          </p:nvSpPr>
          <p:spPr>
            <a:xfrm>
              <a:off x="3486508" y="360523"/>
              <a:ext cx="92944" cy="88061"/>
            </a:xfrm>
            <a:custGeom>
              <a:rect b="b" l="l" r="r" t="t"/>
              <a:pathLst>
                <a:path extrusionOk="0" h="88061" w="92944">
                  <a:moveTo>
                    <a:pt x="35502" y="32409"/>
                  </a:moveTo>
                  <a:lnTo>
                    <a:pt x="45537" y="0"/>
                  </a:lnTo>
                  <a:lnTo>
                    <a:pt x="58831" y="31820"/>
                  </a:lnTo>
                  <a:lnTo>
                    <a:pt x="92945" y="31175"/>
                  </a:lnTo>
                  <a:lnTo>
                    <a:pt x="67616" y="53462"/>
                  </a:lnTo>
                  <a:lnTo>
                    <a:pt x="75161" y="84373"/>
                  </a:lnTo>
                  <a:lnTo>
                    <a:pt x="47290" y="67521"/>
                  </a:lnTo>
                  <a:lnTo>
                    <a:pt x="19378" y="88061"/>
                  </a:lnTo>
                  <a:lnTo>
                    <a:pt x="27645" y="54138"/>
                  </a:lnTo>
                  <a:lnTo>
                    <a:pt x="0" y="36226"/>
                  </a:lnTo>
                  <a:lnTo>
                    <a:pt x="35502" y="3240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275" name="Google Shape;1275;p19"/>
            <p:cNvGrpSpPr/>
            <p:nvPr/>
          </p:nvGrpSpPr>
          <p:grpSpPr>
            <a:xfrm>
              <a:off x="3486577" y="360122"/>
              <a:ext cx="92669" cy="87830"/>
              <a:chOff x="3486577" y="360122"/>
              <a:chExt cx="92669" cy="87830"/>
            </a:xfrm>
          </p:grpSpPr>
          <p:sp>
            <p:nvSpPr>
              <p:cNvPr id="1276" name="Google Shape;1276;p19"/>
              <p:cNvSpPr/>
              <p:nvPr/>
            </p:nvSpPr>
            <p:spPr>
              <a:xfrm>
                <a:off x="3535304" y="391303"/>
                <a:ext cx="43942" cy="22823"/>
              </a:xfrm>
              <a:custGeom>
                <a:rect b="b" l="l" r="r" t="t"/>
                <a:pathLst>
                  <a:path extrusionOk="0" h="22823" w="43942">
                    <a:moveTo>
                      <a:pt x="43943" y="0"/>
                    </a:moveTo>
                    <a:lnTo>
                      <a:pt x="0" y="9785"/>
                    </a:lnTo>
                    <a:lnTo>
                      <a:pt x="18690" y="22823"/>
                    </a:lnTo>
                    <a:lnTo>
                      <a:pt x="4394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77" name="Google Shape;1277;p19"/>
              <p:cNvSpPr/>
              <p:nvPr/>
            </p:nvSpPr>
            <p:spPr>
              <a:xfrm>
                <a:off x="3531685" y="360122"/>
                <a:ext cx="13500" cy="40456"/>
              </a:xfrm>
              <a:custGeom>
                <a:rect b="b" l="l" r="r" t="t"/>
                <a:pathLst>
                  <a:path extrusionOk="0" h="40456" w="13500">
                    <a:moveTo>
                      <a:pt x="0" y="0"/>
                    </a:moveTo>
                    <a:lnTo>
                      <a:pt x="3356" y="40456"/>
                    </a:lnTo>
                    <a:lnTo>
                      <a:pt x="13501" y="31962"/>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78" name="Google Shape;1278;p19"/>
              <p:cNvSpPr/>
              <p:nvPr/>
            </p:nvSpPr>
            <p:spPr>
              <a:xfrm>
                <a:off x="3486577" y="396281"/>
                <a:ext cx="48354" cy="18023"/>
              </a:xfrm>
              <a:custGeom>
                <a:rect b="b" l="l" r="r" t="t"/>
                <a:pathLst>
                  <a:path extrusionOk="0" h="18023" w="48354">
                    <a:moveTo>
                      <a:pt x="0" y="0"/>
                    </a:moveTo>
                    <a:lnTo>
                      <a:pt x="27289" y="18023"/>
                    </a:lnTo>
                    <a:lnTo>
                      <a:pt x="48355" y="4774"/>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79" name="Google Shape;1279;p19"/>
              <p:cNvSpPr/>
              <p:nvPr/>
            </p:nvSpPr>
            <p:spPr>
              <a:xfrm>
                <a:off x="3506218" y="400772"/>
                <a:ext cx="55641" cy="47180"/>
              </a:xfrm>
              <a:custGeom>
                <a:rect b="b" l="l" r="r" t="t"/>
                <a:pathLst>
                  <a:path extrusionOk="0" h="47180" w="55641">
                    <a:moveTo>
                      <a:pt x="28713" y="283"/>
                    </a:moveTo>
                    <a:lnTo>
                      <a:pt x="0" y="47181"/>
                    </a:lnTo>
                    <a:lnTo>
                      <a:pt x="27151" y="27641"/>
                    </a:lnTo>
                    <a:lnTo>
                      <a:pt x="27183" y="27268"/>
                    </a:lnTo>
                    <a:lnTo>
                      <a:pt x="55642" y="44554"/>
                    </a:lnTo>
                    <a:lnTo>
                      <a:pt x="28762" y="0"/>
                    </a:lnTo>
                    <a:lnTo>
                      <a:pt x="28713" y="28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280" name="Google Shape;1280;p19"/>
          <p:cNvGrpSpPr/>
          <p:nvPr/>
        </p:nvGrpSpPr>
        <p:grpSpPr>
          <a:xfrm flipH="1">
            <a:off x="10180351" y="295630"/>
            <a:ext cx="110095" cy="105662"/>
            <a:chOff x="4051768" y="571530"/>
            <a:chExt cx="88572" cy="85006"/>
          </a:xfrm>
        </p:grpSpPr>
        <p:sp>
          <p:nvSpPr>
            <p:cNvPr id="1281" name="Google Shape;1281;p19"/>
            <p:cNvSpPr/>
            <p:nvPr/>
          </p:nvSpPr>
          <p:spPr>
            <a:xfrm>
              <a:off x="4051768" y="571963"/>
              <a:ext cx="88572" cy="84140"/>
            </a:xfrm>
            <a:custGeom>
              <a:rect b="b" l="l" r="r" t="t"/>
              <a:pathLst>
                <a:path extrusionOk="0" h="84140" w="88572">
                  <a:moveTo>
                    <a:pt x="34126" y="29126"/>
                  </a:moveTo>
                  <a:lnTo>
                    <a:pt x="48415" y="0"/>
                  </a:lnTo>
                  <a:lnTo>
                    <a:pt x="56228" y="32049"/>
                  </a:lnTo>
                  <a:lnTo>
                    <a:pt x="88573" y="36526"/>
                  </a:lnTo>
                  <a:lnTo>
                    <a:pt x="61329" y="53808"/>
                  </a:lnTo>
                  <a:lnTo>
                    <a:pt x="63839" y="84140"/>
                  </a:lnTo>
                  <a:lnTo>
                    <a:pt x="40036" y="64058"/>
                  </a:lnTo>
                  <a:lnTo>
                    <a:pt x="10566" y="79307"/>
                  </a:lnTo>
                  <a:lnTo>
                    <a:pt x="23439" y="48484"/>
                  </a:lnTo>
                  <a:lnTo>
                    <a:pt x="0" y="27438"/>
                  </a:lnTo>
                  <a:lnTo>
                    <a:pt x="34126" y="29126"/>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282" name="Google Shape;1282;p19"/>
            <p:cNvGrpSpPr/>
            <p:nvPr/>
          </p:nvGrpSpPr>
          <p:grpSpPr>
            <a:xfrm>
              <a:off x="4051889" y="571530"/>
              <a:ext cx="88330" cy="85006"/>
              <a:chOff x="4051889" y="571530"/>
              <a:chExt cx="88330" cy="85006"/>
            </a:xfrm>
          </p:grpSpPr>
          <p:sp>
            <p:nvSpPr>
              <p:cNvPr id="1283" name="Google Shape;1283;p19"/>
              <p:cNvSpPr/>
              <p:nvPr/>
            </p:nvSpPr>
            <p:spPr>
              <a:xfrm>
                <a:off x="4097228" y="608085"/>
                <a:ext cx="42991" cy="17799"/>
              </a:xfrm>
              <a:custGeom>
                <a:rect b="b" l="l" r="r" t="t"/>
                <a:pathLst>
                  <a:path extrusionOk="0" h="17799" w="42991">
                    <a:moveTo>
                      <a:pt x="42991" y="0"/>
                    </a:moveTo>
                    <a:lnTo>
                      <a:pt x="0" y="2692"/>
                    </a:lnTo>
                    <a:lnTo>
                      <a:pt x="15707" y="17800"/>
                    </a:lnTo>
                    <a:lnTo>
                      <a:pt x="42991"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84" name="Google Shape;1284;p19"/>
              <p:cNvSpPr/>
              <p:nvPr/>
            </p:nvSpPr>
            <p:spPr>
              <a:xfrm>
                <a:off x="4097066" y="571530"/>
                <a:ext cx="10848" cy="38728"/>
              </a:xfrm>
              <a:custGeom>
                <a:rect b="b" l="l" r="r" t="t"/>
                <a:pathLst>
                  <a:path extrusionOk="0" h="38728" w="10848">
                    <a:moveTo>
                      <a:pt x="2833" y="0"/>
                    </a:moveTo>
                    <a:lnTo>
                      <a:pt x="0" y="38728"/>
                    </a:lnTo>
                    <a:lnTo>
                      <a:pt x="10849" y="32215"/>
                    </a:lnTo>
                    <a:lnTo>
                      <a:pt x="283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85" name="Google Shape;1285;p19"/>
              <p:cNvSpPr/>
              <p:nvPr/>
            </p:nvSpPr>
            <p:spPr>
              <a:xfrm>
                <a:off x="4051889" y="598968"/>
                <a:ext cx="44974" cy="21098"/>
              </a:xfrm>
              <a:custGeom>
                <a:rect b="b" l="l" r="r" t="t"/>
                <a:pathLst>
                  <a:path extrusionOk="0" h="21098" w="44974">
                    <a:moveTo>
                      <a:pt x="0" y="0"/>
                    </a:moveTo>
                    <a:lnTo>
                      <a:pt x="23115" y="21099"/>
                    </a:lnTo>
                    <a:lnTo>
                      <a:pt x="44975" y="11723"/>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86" name="Google Shape;1286;p19"/>
              <p:cNvSpPr/>
              <p:nvPr/>
            </p:nvSpPr>
            <p:spPr>
              <a:xfrm>
                <a:off x="4062738" y="610428"/>
                <a:ext cx="52990" cy="46108"/>
              </a:xfrm>
              <a:custGeom>
                <a:rect b="b" l="l" r="r" t="t"/>
                <a:pathLst>
                  <a:path extrusionOk="0" h="46108" w="52990">
                    <a:moveTo>
                      <a:pt x="34126" y="263"/>
                    </a:moveTo>
                    <a:lnTo>
                      <a:pt x="0" y="40291"/>
                    </a:lnTo>
                    <a:lnTo>
                      <a:pt x="28580" y="25876"/>
                    </a:lnTo>
                    <a:lnTo>
                      <a:pt x="28661" y="25532"/>
                    </a:lnTo>
                    <a:lnTo>
                      <a:pt x="52990" y="46108"/>
                    </a:lnTo>
                    <a:lnTo>
                      <a:pt x="34247" y="0"/>
                    </a:lnTo>
                    <a:lnTo>
                      <a:pt x="34126" y="26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287" name="Google Shape;1287;p19"/>
          <p:cNvGrpSpPr/>
          <p:nvPr/>
        </p:nvGrpSpPr>
        <p:grpSpPr>
          <a:xfrm flipH="1">
            <a:off x="11861845" y="1941499"/>
            <a:ext cx="162532" cy="155992"/>
            <a:chOff x="2256902" y="1214506"/>
            <a:chExt cx="130758" cy="125496"/>
          </a:xfrm>
        </p:grpSpPr>
        <p:sp>
          <p:nvSpPr>
            <p:cNvPr id="1288" name="Google Shape;1288;p19"/>
            <p:cNvSpPr/>
            <p:nvPr/>
          </p:nvSpPr>
          <p:spPr>
            <a:xfrm>
              <a:off x="2256902" y="1215145"/>
              <a:ext cx="130758" cy="124216"/>
            </a:xfrm>
            <a:custGeom>
              <a:rect b="b" l="l" r="r" t="t"/>
              <a:pathLst>
                <a:path extrusionOk="0" h="124216" w="130758">
                  <a:moveTo>
                    <a:pt x="50363" y="42999"/>
                  </a:moveTo>
                  <a:lnTo>
                    <a:pt x="71494" y="0"/>
                  </a:lnTo>
                  <a:lnTo>
                    <a:pt x="83031" y="47310"/>
                  </a:lnTo>
                  <a:lnTo>
                    <a:pt x="130758" y="53925"/>
                  </a:lnTo>
                  <a:lnTo>
                    <a:pt x="90524" y="79436"/>
                  </a:lnTo>
                  <a:lnTo>
                    <a:pt x="94244" y="124217"/>
                  </a:lnTo>
                  <a:lnTo>
                    <a:pt x="59074" y="94568"/>
                  </a:lnTo>
                  <a:lnTo>
                    <a:pt x="15614" y="117080"/>
                  </a:lnTo>
                  <a:lnTo>
                    <a:pt x="34615" y="71579"/>
                  </a:lnTo>
                  <a:lnTo>
                    <a:pt x="0" y="40506"/>
                  </a:lnTo>
                  <a:lnTo>
                    <a:pt x="50363" y="4299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289" name="Google Shape;1289;p19"/>
            <p:cNvGrpSpPr/>
            <p:nvPr/>
          </p:nvGrpSpPr>
          <p:grpSpPr>
            <a:xfrm>
              <a:off x="2257096" y="1214506"/>
              <a:ext cx="130370" cy="125496"/>
              <a:chOff x="2257096" y="1214506"/>
              <a:chExt cx="130370" cy="125496"/>
            </a:xfrm>
          </p:grpSpPr>
          <p:sp>
            <p:nvSpPr>
              <p:cNvPr id="1290" name="Google Shape;1290;p19"/>
              <p:cNvSpPr/>
              <p:nvPr/>
            </p:nvSpPr>
            <p:spPr>
              <a:xfrm>
                <a:off x="2324012" y="1268471"/>
                <a:ext cx="63454" cy="26280"/>
              </a:xfrm>
              <a:custGeom>
                <a:rect b="b" l="l" r="r" t="t"/>
                <a:pathLst>
                  <a:path extrusionOk="0" h="26280" w="63454">
                    <a:moveTo>
                      <a:pt x="63454" y="0"/>
                    </a:moveTo>
                    <a:lnTo>
                      <a:pt x="0" y="3975"/>
                    </a:lnTo>
                    <a:lnTo>
                      <a:pt x="23200" y="26280"/>
                    </a:lnTo>
                    <a:lnTo>
                      <a:pt x="63454"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91" name="Google Shape;1291;p19"/>
              <p:cNvSpPr/>
              <p:nvPr/>
            </p:nvSpPr>
            <p:spPr>
              <a:xfrm>
                <a:off x="2323757" y="1214506"/>
                <a:ext cx="16022" cy="57171"/>
              </a:xfrm>
              <a:custGeom>
                <a:rect b="b" l="l" r="r" t="t"/>
                <a:pathLst>
                  <a:path extrusionOk="0" h="57171" w="16022">
                    <a:moveTo>
                      <a:pt x="4230" y="0"/>
                    </a:moveTo>
                    <a:lnTo>
                      <a:pt x="0" y="57172"/>
                    </a:lnTo>
                    <a:lnTo>
                      <a:pt x="16023" y="47557"/>
                    </a:lnTo>
                    <a:lnTo>
                      <a:pt x="423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92" name="Google Shape;1292;p19"/>
              <p:cNvSpPr/>
              <p:nvPr/>
            </p:nvSpPr>
            <p:spPr>
              <a:xfrm>
                <a:off x="2257096" y="1255011"/>
                <a:ext cx="66401" cy="31150"/>
              </a:xfrm>
              <a:custGeom>
                <a:rect b="b" l="l" r="r" t="t"/>
                <a:pathLst>
                  <a:path extrusionOk="0" h="31150" w="66401">
                    <a:moveTo>
                      <a:pt x="0" y="0"/>
                    </a:moveTo>
                    <a:lnTo>
                      <a:pt x="34097" y="31150"/>
                    </a:lnTo>
                    <a:lnTo>
                      <a:pt x="66401" y="17306"/>
                    </a:lnTo>
                    <a:lnTo>
                      <a:pt x="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93" name="Google Shape;1293;p19"/>
              <p:cNvSpPr/>
              <p:nvPr/>
            </p:nvSpPr>
            <p:spPr>
              <a:xfrm>
                <a:off x="2273123" y="1271933"/>
                <a:ext cx="78193" cy="68069"/>
              </a:xfrm>
              <a:custGeom>
                <a:rect b="b" l="l" r="r" t="t"/>
                <a:pathLst>
                  <a:path extrusionOk="0" h="68069" w="78193">
                    <a:moveTo>
                      <a:pt x="50375" y="385"/>
                    </a:moveTo>
                    <a:lnTo>
                      <a:pt x="0" y="59479"/>
                    </a:lnTo>
                    <a:lnTo>
                      <a:pt x="42173" y="38202"/>
                    </a:lnTo>
                    <a:lnTo>
                      <a:pt x="42299" y="37688"/>
                    </a:lnTo>
                    <a:lnTo>
                      <a:pt x="78194" y="68069"/>
                    </a:lnTo>
                    <a:lnTo>
                      <a:pt x="50504" y="0"/>
                    </a:lnTo>
                    <a:lnTo>
                      <a:pt x="50375" y="385"/>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1294" name="Google Shape;1294;p19"/>
          <p:cNvGrpSpPr/>
          <p:nvPr/>
        </p:nvGrpSpPr>
        <p:grpSpPr>
          <a:xfrm flipH="1">
            <a:off x="11485118" y="3192957"/>
            <a:ext cx="160112" cy="154391"/>
            <a:chOff x="3202354" y="1494903"/>
            <a:chExt cx="128811" cy="124208"/>
          </a:xfrm>
        </p:grpSpPr>
        <p:sp>
          <p:nvSpPr>
            <p:cNvPr id="1295" name="Google Shape;1295;p19"/>
            <p:cNvSpPr/>
            <p:nvPr/>
          </p:nvSpPr>
          <p:spPr>
            <a:xfrm>
              <a:off x="3202354" y="1495539"/>
              <a:ext cx="128811" cy="122941"/>
            </a:xfrm>
            <a:custGeom>
              <a:rect b="b" l="l" r="r" t="t"/>
              <a:pathLst>
                <a:path extrusionOk="0" h="122941" w="128811">
                  <a:moveTo>
                    <a:pt x="49658" y="42088"/>
                  </a:moveTo>
                  <a:lnTo>
                    <a:pt x="71202" y="0"/>
                  </a:lnTo>
                  <a:lnTo>
                    <a:pt x="81825" y="46873"/>
                  </a:lnTo>
                  <a:lnTo>
                    <a:pt x="128811" y="54168"/>
                  </a:lnTo>
                  <a:lnTo>
                    <a:pt x="88699" y="78696"/>
                  </a:lnTo>
                  <a:lnTo>
                    <a:pt x="91646" y="122942"/>
                  </a:lnTo>
                  <a:lnTo>
                    <a:pt x="57423" y="93119"/>
                  </a:lnTo>
                  <a:lnTo>
                    <a:pt x="14173" y="114627"/>
                  </a:lnTo>
                  <a:lnTo>
                    <a:pt x="33656" y="70037"/>
                  </a:lnTo>
                  <a:lnTo>
                    <a:pt x="0" y="38817"/>
                  </a:lnTo>
                  <a:lnTo>
                    <a:pt x="49658" y="42088"/>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1296" name="Google Shape;1296;p19"/>
            <p:cNvGrpSpPr/>
            <p:nvPr/>
          </p:nvGrpSpPr>
          <p:grpSpPr>
            <a:xfrm>
              <a:off x="3202560" y="1494903"/>
              <a:ext cx="128419" cy="124208"/>
              <a:chOff x="3202560" y="1494903"/>
              <a:chExt cx="128419" cy="124208"/>
            </a:xfrm>
          </p:grpSpPr>
          <p:sp>
            <p:nvSpPr>
              <p:cNvPr id="1297" name="Google Shape;1297;p19"/>
              <p:cNvSpPr/>
              <p:nvPr/>
            </p:nvSpPr>
            <p:spPr>
              <a:xfrm>
                <a:off x="3268306" y="1549116"/>
                <a:ext cx="62673" cy="25280"/>
              </a:xfrm>
              <a:custGeom>
                <a:rect b="b" l="l" r="r" t="t"/>
                <a:pathLst>
                  <a:path extrusionOk="0" h="25280" w="62673">
                    <a:moveTo>
                      <a:pt x="62673" y="0"/>
                    </a:moveTo>
                    <a:lnTo>
                      <a:pt x="0" y="2898"/>
                    </a:lnTo>
                    <a:lnTo>
                      <a:pt x="22532" y="25281"/>
                    </a:lnTo>
                    <a:lnTo>
                      <a:pt x="6267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98" name="Google Shape;1298;p19"/>
              <p:cNvSpPr/>
              <p:nvPr/>
            </p:nvSpPr>
            <p:spPr>
              <a:xfrm>
                <a:off x="3268063" y="1494903"/>
                <a:ext cx="15965" cy="56345"/>
              </a:xfrm>
              <a:custGeom>
                <a:rect b="b" l="l" r="r" t="t"/>
                <a:pathLst>
                  <a:path extrusionOk="0" h="56345" w="15965">
                    <a:moveTo>
                      <a:pt x="5097" y="0"/>
                    </a:moveTo>
                    <a:lnTo>
                      <a:pt x="0" y="56346"/>
                    </a:lnTo>
                    <a:lnTo>
                      <a:pt x="15966" y="47116"/>
                    </a:lnTo>
                    <a:lnTo>
                      <a:pt x="5097"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299" name="Google Shape;1299;p19"/>
              <p:cNvSpPr/>
              <p:nvPr/>
            </p:nvSpPr>
            <p:spPr>
              <a:xfrm>
                <a:off x="3202560" y="1533729"/>
                <a:ext cx="65239" cy="31287"/>
              </a:xfrm>
              <a:custGeom>
                <a:rect b="b" l="l" r="r" t="t"/>
                <a:pathLst>
                  <a:path extrusionOk="0" h="31287" w="65239">
                    <a:moveTo>
                      <a:pt x="0" y="0"/>
                    </a:moveTo>
                    <a:lnTo>
                      <a:pt x="33142" y="31288"/>
                    </a:lnTo>
                    <a:lnTo>
                      <a:pt x="65239" y="18148"/>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300" name="Google Shape;1300;p19"/>
              <p:cNvSpPr/>
              <p:nvPr/>
            </p:nvSpPr>
            <p:spPr>
              <a:xfrm>
                <a:off x="3217138" y="1551500"/>
                <a:ext cx="77019" cy="67611"/>
              </a:xfrm>
              <a:custGeom>
                <a:rect b="b" l="l" r="r" t="t"/>
                <a:pathLst>
                  <a:path extrusionOk="0" h="67611" w="77019">
                    <a:moveTo>
                      <a:pt x="50662" y="376"/>
                    </a:moveTo>
                    <a:lnTo>
                      <a:pt x="0" y="57876"/>
                    </a:lnTo>
                    <a:lnTo>
                      <a:pt x="41959" y="37558"/>
                    </a:lnTo>
                    <a:lnTo>
                      <a:pt x="42092" y="37057"/>
                    </a:lnTo>
                    <a:lnTo>
                      <a:pt x="77020" y="67612"/>
                    </a:lnTo>
                    <a:lnTo>
                      <a:pt x="50796" y="0"/>
                    </a:lnTo>
                    <a:lnTo>
                      <a:pt x="50662" y="376"/>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sp>
        <p:nvSpPr>
          <p:cNvPr id="1301" name="Google Shape;1301;p19"/>
          <p:cNvSpPr/>
          <p:nvPr/>
        </p:nvSpPr>
        <p:spPr>
          <a:xfrm flipH="1">
            <a:off x="11861858" y="354791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302" name="Google Shape;1302;p19"/>
          <p:cNvSpPr/>
          <p:nvPr/>
        </p:nvSpPr>
        <p:spPr>
          <a:xfrm flipH="1">
            <a:off x="11009744" y="3192961"/>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1303" name="Google Shape;1303;p19"/>
          <p:cNvSpPr/>
          <p:nvPr/>
        </p:nvSpPr>
        <p:spPr>
          <a:xfrm flipH="1">
            <a:off x="11216325" y="2816215"/>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304" name="Google Shape;1304;p19"/>
          <p:cNvSpPr/>
          <p:nvPr/>
        </p:nvSpPr>
        <p:spPr>
          <a:xfrm flipH="1">
            <a:off x="11979388" y="2784471"/>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1305" name="Google Shape;1305;p19"/>
          <p:cNvSpPr/>
          <p:nvPr/>
        </p:nvSpPr>
        <p:spPr>
          <a:xfrm flipH="1">
            <a:off x="11440128" y="3769737"/>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nvGrpSpPr>
          <p:cNvPr id="1306" name="Google Shape;1306;p19"/>
          <p:cNvGrpSpPr/>
          <p:nvPr/>
        </p:nvGrpSpPr>
        <p:grpSpPr>
          <a:xfrm>
            <a:off x="10862580" y="4455622"/>
            <a:ext cx="1182793" cy="1509523"/>
            <a:chOff x="10862580" y="4455622"/>
            <a:chExt cx="1182793" cy="1509523"/>
          </a:xfrm>
        </p:grpSpPr>
        <p:sp>
          <p:nvSpPr>
            <p:cNvPr id="1307" name="Google Shape;1307;p19"/>
            <p:cNvSpPr/>
            <p:nvPr/>
          </p:nvSpPr>
          <p:spPr>
            <a:xfrm flipH="1">
              <a:off x="10862580"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rgbClr val="CCCCCC"/>
            </a:solidFill>
            <a:ln>
              <a:noFill/>
            </a:ln>
            <a:effectLst>
              <a:outerShdw blurRad="75852" rotWithShape="0" algn="bl" dir="12600000" dist="63210">
                <a:srgbClr val="000000">
                  <a:alpha val="30000"/>
                </a:srgbClr>
              </a:outerShdw>
            </a:effectLst>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sp>
          <p:nvSpPr>
            <p:cNvPr id="1308" name="Google Shape;1308;p19"/>
            <p:cNvSpPr/>
            <p:nvPr/>
          </p:nvSpPr>
          <p:spPr>
            <a:xfrm flipH="1">
              <a:off x="10869871"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chemeClr val="accent1"/>
            </a:solidFill>
            <a:ln>
              <a:noFill/>
            </a:ln>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grpSp>
      <p:grpSp>
        <p:nvGrpSpPr>
          <p:cNvPr id="1309" name="Google Shape;1309;p19"/>
          <p:cNvGrpSpPr/>
          <p:nvPr/>
        </p:nvGrpSpPr>
        <p:grpSpPr>
          <a:xfrm>
            <a:off x="10098993" y="494415"/>
            <a:ext cx="1518561" cy="1509208"/>
            <a:chOff x="10098993" y="494415"/>
            <a:chExt cx="1518561" cy="1509208"/>
          </a:xfrm>
        </p:grpSpPr>
        <p:sp>
          <p:nvSpPr>
            <p:cNvPr id="1310" name="Google Shape;1310;p19"/>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57150" rotWithShape="0" algn="bl" dir="12600000" dist="47625">
                <a:srgbClr val="000000">
                  <a:alpha val="30000"/>
                </a:srgbClr>
              </a:outerShdw>
            </a:effectLst>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1311" name="Google Shape;1311;p19"/>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1312" name="Google Shape;1312;p19"/>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1313" name="Google Shape;1313;p19"/>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grpSp>
      <p:sp>
        <p:nvSpPr>
          <p:cNvPr id="1314" name="Google Shape;1314;p19"/>
          <p:cNvSpPr/>
          <p:nvPr/>
        </p:nvSpPr>
        <p:spPr>
          <a:xfrm>
            <a:off x="9519628" y="1102010"/>
            <a:ext cx="834323" cy="537361"/>
          </a:xfrm>
          <a:custGeom>
            <a:rect b="b" l="l" r="r" t="t"/>
            <a:pathLst>
              <a:path extrusionOk="0" h="537361" w="834323">
                <a:moveTo>
                  <a:pt x="635900" y="497123"/>
                </a:moveTo>
                <a:cubicBezTo>
                  <a:pt x="637273" y="496572"/>
                  <a:pt x="638135" y="495795"/>
                  <a:pt x="637228" y="494208"/>
                </a:cubicBezTo>
                <a:cubicBezTo>
                  <a:pt x="583963" y="474822"/>
                  <a:pt x="520828" y="458467"/>
                  <a:pt x="502021" y="402834"/>
                </a:cubicBezTo>
                <a:cubicBezTo>
                  <a:pt x="499778" y="396142"/>
                  <a:pt x="499758" y="389309"/>
                  <a:pt x="500705" y="382423"/>
                </a:cubicBezTo>
                <a:cubicBezTo>
                  <a:pt x="503984" y="368077"/>
                  <a:pt x="503980" y="368097"/>
                  <a:pt x="518707" y="370983"/>
                </a:cubicBezTo>
                <a:cubicBezTo>
                  <a:pt x="520108" y="371259"/>
                  <a:pt x="521517" y="371473"/>
                  <a:pt x="522873" y="371927"/>
                </a:cubicBezTo>
                <a:cubicBezTo>
                  <a:pt x="526961" y="372222"/>
                  <a:pt x="529418" y="373781"/>
                  <a:pt x="528807" y="378521"/>
                </a:cubicBezTo>
                <a:cubicBezTo>
                  <a:pt x="528491" y="385848"/>
                  <a:pt x="531876" y="393284"/>
                  <a:pt x="537940" y="397037"/>
                </a:cubicBezTo>
                <a:cubicBezTo>
                  <a:pt x="547429" y="396717"/>
                  <a:pt x="550274" y="403081"/>
                  <a:pt x="552141" y="410793"/>
                </a:cubicBezTo>
                <a:cubicBezTo>
                  <a:pt x="553100" y="414760"/>
                  <a:pt x="555399" y="418253"/>
                  <a:pt x="557573" y="421723"/>
                </a:cubicBezTo>
                <a:cubicBezTo>
                  <a:pt x="572818" y="443793"/>
                  <a:pt x="587375" y="459819"/>
                  <a:pt x="608948" y="467818"/>
                </a:cubicBezTo>
                <a:cubicBezTo>
                  <a:pt x="654299" y="482246"/>
                  <a:pt x="693687" y="475113"/>
                  <a:pt x="730396" y="464604"/>
                </a:cubicBezTo>
                <a:cubicBezTo>
                  <a:pt x="732825" y="463155"/>
                  <a:pt x="736124" y="462686"/>
                  <a:pt x="736666" y="459091"/>
                </a:cubicBezTo>
                <a:cubicBezTo>
                  <a:pt x="735857" y="457221"/>
                  <a:pt x="734124" y="456970"/>
                  <a:pt x="732424" y="456650"/>
                </a:cubicBezTo>
                <a:cubicBezTo>
                  <a:pt x="693942" y="458508"/>
                  <a:pt x="657044" y="462204"/>
                  <a:pt x="626873" y="439328"/>
                </a:cubicBezTo>
                <a:cubicBezTo>
                  <a:pt x="625149" y="438150"/>
                  <a:pt x="623768" y="436522"/>
                  <a:pt x="622007" y="435514"/>
                </a:cubicBezTo>
                <a:cubicBezTo>
                  <a:pt x="622068" y="435579"/>
                  <a:pt x="622278" y="435664"/>
                  <a:pt x="622335" y="435713"/>
                </a:cubicBezTo>
                <a:cubicBezTo>
                  <a:pt x="660618" y="471170"/>
                  <a:pt x="784454" y="455464"/>
                  <a:pt x="809277" y="421739"/>
                </a:cubicBezTo>
                <a:cubicBezTo>
                  <a:pt x="812573" y="417755"/>
                  <a:pt x="821555" y="404809"/>
                  <a:pt x="817196" y="401956"/>
                </a:cubicBezTo>
                <a:cubicBezTo>
                  <a:pt x="789009" y="428378"/>
                  <a:pt x="748292" y="426333"/>
                  <a:pt x="721729" y="418367"/>
                </a:cubicBezTo>
                <a:cubicBezTo>
                  <a:pt x="769861" y="416642"/>
                  <a:pt x="803076" y="410234"/>
                  <a:pt x="830623" y="381476"/>
                </a:cubicBezTo>
                <a:cubicBezTo>
                  <a:pt x="832145" y="379885"/>
                  <a:pt x="833910" y="378306"/>
                  <a:pt x="834323" y="376133"/>
                </a:cubicBezTo>
                <a:cubicBezTo>
                  <a:pt x="834315" y="375558"/>
                  <a:pt x="834173" y="375019"/>
                  <a:pt x="833914" y="374505"/>
                </a:cubicBezTo>
                <a:cubicBezTo>
                  <a:pt x="833161" y="373513"/>
                  <a:pt x="832109" y="373214"/>
                  <a:pt x="830927" y="373206"/>
                </a:cubicBezTo>
                <a:cubicBezTo>
                  <a:pt x="822333" y="375979"/>
                  <a:pt x="813892" y="380634"/>
                  <a:pt x="804804" y="381938"/>
                </a:cubicBezTo>
                <a:cubicBezTo>
                  <a:pt x="775941" y="386067"/>
                  <a:pt x="768776" y="387208"/>
                  <a:pt x="717397" y="378590"/>
                </a:cubicBezTo>
                <a:cubicBezTo>
                  <a:pt x="742779" y="386253"/>
                  <a:pt x="804355" y="384617"/>
                  <a:pt x="802756" y="370720"/>
                </a:cubicBezTo>
                <a:cubicBezTo>
                  <a:pt x="776565" y="374695"/>
                  <a:pt x="746005" y="373971"/>
                  <a:pt x="723073" y="364069"/>
                </a:cubicBezTo>
                <a:cubicBezTo>
                  <a:pt x="714171" y="360179"/>
                  <a:pt x="706589" y="354074"/>
                  <a:pt x="698322" y="349030"/>
                </a:cubicBezTo>
                <a:cubicBezTo>
                  <a:pt x="667755" y="330368"/>
                  <a:pt x="638094" y="334453"/>
                  <a:pt x="610851" y="337971"/>
                </a:cubicBezTo>
                <a:cubicBezTo>
                  <a:pt x="601499" y="339177"/>
                  <a:pt x="592861" y="343582"/>
                  <a:pt x="584594" y="348233"/>
                </a:cubicBezTo>
                <a:cubicBezTo>
                  <a:pt x="581040" y="350229"/>
                  <a:pt x="577462" y="350994"/>
                  <a:pt x="573422" y="349686"/>
                </a:cubicBezTo>
                <a:cubicBezTo>
                  <a:pt x="567912" y="347905"/>
                  <a:pt x="562475" y="349387"/>
                  <a:pt x="557059" y="350516"/>
                </a:cubicBezTo>
                <a:cubicBezTo>
                  <a:pt x="555278" y="351067"/>
                  <a:pt x="553472" y="351552"/>
                  <a:pt x="551663" y="352006"/>
                </a:cubicBezTo>
                <a:cubicBezTo>
                  <a:pt x="549084" y="352941"/>
                  <a:pt x="546793" y="354447"/>
                  <a:pt x="544356" y="355661"/>
                </a:cubicBezTo>
                <a:cubicBezTo>
                  <a:pt x="541773" y="357009"/>
                  <a:pt x="539126" y="356447"/>
                  <a:pt x="536531" y="355815"/>
                </a:cubicBezTo>
                <a:cubicBezTo>
                  <a:pt x="530341" y="354317"/>
                  <a:pt x="524079" y="353151"/>
                  <a:pt x="517853" y="351832"/>
                </a:cubicBezTo>
                <a:cubicBezTo>
                  <a:pt x="513849" y="350982"/>
                  <a:pt x="512926" y="348868"/>
                  <a:pt x="514351" y="345132"/>
                </a:cubicBezTo>
                <a:cubicBezTo>
                  <a:pt x="516983" y="338234"/>
                  <a:pt x="521913" y="331870"/>
                  <a:pt x="522156" y="324397"/>
                </a:cubicBezTo>
                <a:cubicBezTo>
                  <a:pt x="522994" y="298785"/>
                  <a:pt x="507328" y="290150"/>
                  <a:pt x="490269" y="278706"/>
                </a:cubicBezTo>
                <a:cubicBezTo>
                  <a:pt x="523925" y="278577"/>
                  <a:pt x="562714" y="269728"/>
                  <a:pt x="581809" y="247783"/>
                </a:cubicBezTo>
                <a:cubicBezTo>
                  <a:pt x="596249" y="231185"/>
                  <a:pt x="602507" y="208143"/>
                  <a:pt x="621129" y="198274"/>
                </a:cubicBezTo>
                <a:cubicBezTo>
                  <a:pt x="654372" y="180649"/>
                  <a:pt x="703071" y="187611"/>
                  <a:pt x="733683" y="189777"/>
                </a:cubicBezTo>
                <a:cubicBezTo>
                  <a:pt x="764643" y="191967"/>
                  <a:pt x="807363" y="188417"/>
                  <a:pt x="820608" y="157396"/>
                </a:cubicBezTo>
                <a:cubicBezTo>
                  <a:pt x="820681" y="157230"/>
                  <a:pt x="820981" y="157178"/>
                  <a:pt x="821070" y="156995"/>
                </a:cubicBezTo>
                <a:cubicBezTo>
                  <a:pt x="824928" y="149207"/>
                  <a:pt x="827008" y="130780"/>
                  <a:pt x="822794" y="130986"/>
                </a:cubicBezTo>
                <a:cubicBezTo>
                  <a:pt x="813176" y="146393"/>
                  <a:pt x="802379" y="160436"/>
                  <a:pt x="786543" y="166140"/>
                </a:cubicBezTo>
                <a:cubicBezTo>
                  <a:pt x="730384" y="186356"/>
                  <a:pt x="663877" y="130925"/>
                  <a:pt x="608045" y="152020"/>
                </a:cubicBezTo>
                <a:cubicBezTo>
                  <a:pt x="571956" y="165654"/>
                  <a:pt x="567410" y="231942"/>
                  <a:pt x="527520" y="235153"/>
                </a:cubicBezTo>
                <a:cubicBezTo>
                  <a:pt x="459074" y="240658"/>
                  <a:pt x="437583" y="175095"/>
                  <a:pt x="384864" y="164023"/>
                </a:cubicBezTo>
                <a:cubicBezTo>
                  <a:pt x="382986" y="163772"/>
                  <a:pt x="384301" y="162845"/>
                  <a:pt x="383856" y="163545"/>
                </a:cubicBezTo>
                <a:cubicBezTo>
                  <a:pt x="383759" y="163691"/>
                  <a:pt x="383921" y="163845"/>
                  <a:pt x="384342" y="163857"/>
                </a:cubicBezTo>
                <a:cubicBezTo>
                  <a:pt x="415520" y="164124"/>
                  <a:pt x="448569" y="169532"/>
                  <a:pt x="473170" y="183984"/>
                </a:cubicBezTo>
                <a:cubicBezTo>
                  <a:pt x="493265" y="195789"/>
                  <a:pt x="508133" y="213106"/>
                  <a:pt x="532706" y="210532"/>
                </a:cubicBezTo>
                <a:cubicBezTo>
                  <a:pt x="558363" y="207848"/>
                  <a:pt x="577992" y="159643"/>
                  <a:pt x="593193" y="133362"/>
                </a:cubicBezTo>
                <a:cubicBezTo>
                  <a:pt x="572758" y="138232"/>
                  <a:pt x="563022" y="182434"/>
                  <a:pt x="538458" y="187773"/>
                </a:cubicBezTo>
                <a:cubicBezTo>
                  <a:pt x="500333" y="196064"/>
                  <a:pt x="491010" y="165326"/>
                  <a:pt x="462693" y="149057"/>
                </a:cubicBezTo>
                <a:cubicBezTo>
                  <a:pt x="441777" y="137172"/>
                  <a:pt x="424228" y="137933"/>
                  <a:pt x="403975" y="137856"/>
                </a:cubicBezTo>
                <a:cubicBezTo>
                  <a:pt x="425463" y="136285"/>
                  <a:pt x="451014" y="139070"/>
                  <a:pt x="468632" y="146013"/>
                </a:cubicBezTo>
                <a:cubicBezTo>
                  <a:pt x="491200" y="155777"/>
                  <a:pt x="512659" y="183086"/>
                  <a:pt x="536377" y="179511"/>
                </a:cubicBezTo>
                <a:cubicBezTo>
                  <a:pt x="540450" y="177580"/>
                  <a:pt x="545947" y="177633"/>
                  <a:pt x="547255" y="171799"/>
                </a:cubicBezTo>
                <a:cubicBezTo>
                  <a:pt x="501830" y="165124"/>
                  <a:pt x="491702" y="122315"/>
                  <a:pt x="439416" y="121939"/>
                </a:cubicBezTo>
                <a:cubicBezTo>
                  <a:pt x="370177" y="121437"/>
                  <a:pt x="343763" y="117486"/>
                  <a:pt x="315596" y="116717"/>
                </a:cubicBezTo>
                <a:cubicBezTo>
                  <a:pt x="350487" y="115563"/>
                  <a:pt x="384718" y="120255"/>
                  <a:pt x="409084" y="119692"/>
                </a:cubicBezTo>
                <a:cubicBezTo>
                  <a:pt x="439457" y="114535"/>
                  <a:pt x="422556" y="115648"/>
                  <a:pt x="399789" y="113150"/>
                </a:cubicBezTo>
                <a:cubicBezTo>
                  <a:pt x="367753" y="109640"/>
                  <a:pt x="326199" y="100216"/>
                  <a:pt x="326199" y="100216"/>
                </a:cubicBezTo>
                <a:cubicBezTo>
                  <a:pt x="319616" y="98257"/>
                  <a:pt x="318260" y="96383"/>
                  <a:pt x="316349" y="90047"/>
                </a:cubicBezTo>
                <a:cubicBezTo>
                  <a:pt x="315827" y="77689"/>
                  <a:pt x="308537" y="53598"/>
                  <a:pt x="316013" y="44563"/>
                </a:cubicBezTo>
                <a:cubicBezTo>
                  <a:pt x="319997" y="40280"/>
                  <a:pt x="330121" y="43166"/>
                  <a:pt x="339824" y="44490"/>
                </a:cubicBezTo>
                <a:cubicBezTo>
                  <a:pt x="349528" y="45818"/>
                  <a:pt x="363846" y="49991"/>
                  <a:pt x="381253" y="59626"/>
                </a:cubicBezTo>
                <a:cubicBezTo>
                  <a:pt x="370105" y="31795"/>
                  <a:pt x="354969" y="21942"/>
                  <a:pt x="333817" y="14380"/>
                </a:cubicBezTo>
                <a:cubicBezTo>
                  <a:pt x="317588" y="8575"/>
                  <a:pt x="296202" y="-4756"/>
                  <a:pt x="281143" y="1746"/>
                </a:cubicBezTo>
                <a:cubicBezTo>
                  <a:pt x="266080" y="8247"/>
                  <a:pt x="263125" y="27156"/>
                  <a:pt x="253247" y="41527"/>
                </a:cubicBezTo>
                <a:cubicBezTo>
                  <a:pt x="243374" y="55893"/>
                  <a:pt x="237285" y="72649"/>
                  <a:pt x="237358" y="88683"/>
                </a:cubicBezTo>
                <a:lnTo>
                  <a:pt x="237358" y="88683"/>
                </a:lnTo>
                <a:lnTo>
                  <a:pt x="237358" y="88683"/>
                </a:lnTo>
                <a:lnTo>
                  <a:pt x="237358" y="88683"/>
                </a:lnTo>
                <a:lnTo>
                  <a:pt x="237358" y="88683"/>
                </a:lnTo>
                <a:cubicBezTo>
                  <a:pt x="236371" y="89841"/>
                  <a:pt x="234678" y="88817"/>
                  <a:pt x="233658" y="89869"/>
                </a:cubicBezTo>
                <a:cubicBezTo>
                  <a:pt x="197877" y="88760"/>
                  <a:pt x="162079" y="88930"/>
                  <a:pt x="128023" y="88015"/>
                </a:cubicBezTo>
                <a:cubicBezTo>
                  <a:pt x="128241" y="91792"/>
                  <a:pt x="130383" y="92954"/>
                  <a:pt x="133062" y="93622"/>
                </a:cubicBezTo>
                <a:lnTo>
                  <a:pt x="133046" y="93618"/>
                </a:lnTo>
                <a:cubicBezTo>
                  <a:pt x="161464" y="102670"/>
                  <a:pt x="199213" y="98379"/>
                  <a:pt x="226797" y="107726"/>
                </a:cubicBezTo>
                <a:cubicBezTo>
                  <a:pt x="228355" y="108272"/>
                  <a:pt x="229971" y="108681"/>
                  <a:pt x="231412" y="109503"/>
                </a:cubicBezTo>
                <a:cubicBezTo>
                  <a:pt x="231412" y="109503"/>
                  <a:pt x="233456" y="112349"/>
                  <a:pt x="230464" y="114486"/>
                </a:cubicBezTo>
                <a:cubicBezTo>
                  <a:pt x="227477" y="116623"/>
                  <a:pt x="218628" y="112608"/>
                  <a:pt x="212588" y="118834"/>
                </a:cubicBezTo>
                <a:cubicBezTo>
                  <a:pt x="206544" y="125064"/>
                  <a:pt x="195999" y="149701"/>
                  <a:pt x="205827" y="154364"/>
                </a:cubicBezTo>
                <a:cubicBezTo>
                  <a:pt x="205827" y="154364"/>
                  <a:pt x="219024" y="141390"/>
                  <a:pt x="226975" y="144515"/>
                </a:cubicBezTo>
                <a:cubicBezTo>
                  <a:pt x="227768" y="144928"/>
                  <a:pt x="228400" y="145503"/>
                  <a:pt x="228833" y="146296"/>
                </a:cubicBezTo>
                <a:cubicBezTo>
                  <a:pt x="230521" y="152996"/>
                  <a:pt x="235776" y="159878"/>
                  <a:pt x="237496" y="166561"/>
                </a:cubicBezTo>
                <a:cubicBezTo>
                  <a:pt x="239301" y="172637"/>
                  <a:pt x="227056" y="179560"/>
                  <a:pt x="229602" y="184462"/>
                </a:cubicBezTo>
                <a:cubicBezTo>
                  <a:pt x="233270" y="190259"/>
                  <a:pt x="245778" y="187895"/>
                  <a:pt x="249887" y="185280"/>
                </a:cubicBezTo>
                <a:cubicBezTo>
                  <a:pt x="255453" y="181661"/>
                  <a:pt x="255891" y="181940"/>
                  <a:pt x="258793" y="187939"/>
                </a:cubicBezTo>
                <a:cubicBezTo>
                  <a:pt x="260870" y="192230"/>
                  <a:pt x="261368" y="196347"/>
                  <a:pt x="259591" y="200994"/>
                </a:cubicBezTo>
                <a:cubicBezTo>
                  <a:pt x="247665" y="231534"/>
                  <a:pt x="324984" y="266752"/>
                  <a:pt x="293291" y="274893"/>
                </a:cubicBezTo>
                <a:cubicBezTo>
                  <a:pt x="227440" y="293664"/>
                  <a:pt x="206937" y="251527"/>
                  <a:pt x="192768" y="260032"/>
                </a:cubicBezTo>
                <a:cubicBezTo>
                  <a:pt x="189424" y="263048"/>
                  <a:pt x="192817" y="266521"/>
                  <a:pt x="192776" y="270238"/>
                </a:cubicBezTo>
                <a:cubicBezTo>
                  <a:pt x="188971" y="271007"/>
                  <a:pt x="185024" y="270149"/>
                  <a:pt x="181259" y="271039"/>
                </a:cubicBezTo>
                <a:cubicBezTo>
                  <a:pt x="179426" y="271569"/>
                  <a:pt x="177810" y="272241"/>
                  <a:pt x="176373" y="273270"/>
                </a:cubicBezTo>
                <a:cubicBezTo>
                  <a:pt x="172495" y="277913"/>
                  <a:pt x="167978" y="281524"/>
                  <a:pt x="162772" y="279921"/>
                </a:cubicBezTo>
                <a:lnTo>
                  <a:pt x="6263" y="243969"/>
                </a:lnTo>
                <a:cubicBezTo>
                  <a:pt x="4065" y="243799"/>
                  <a:pt x="2665" y="243237"/>
                  <a:pt x="1413" y="245208"/>
                </a:cubicBezTo>
                <a:lnTo>
                  <a:pt x="1426" y="245184"/>
                </a:lnTo>
                <a:cubicBezTo>
                  <a:pt x="-1947" y="251001"/>
                  <a:pt x="1169" y="258640"/>
                  <a:pt x="5516" y="259571"/>
                </a:cubicBezTo>
                <a:lnTo>
                  <a:pt x="168921" y="296951"/>
                </a:lnTo>
                <a:cubicBezTo>
                  <a:pt x="174750" y="300137"/>
                  <a:pt x="180029" y="303457"/>
                  <a:pt x="185810" y="306343"/>
                </a:cubicBezTo>
                <a:cubicBezTo>
                  <a:pt x="188222" y="307436"/>
                  <a:pt x="190671" y="308415"/>
                  <a:pt x="193303" y="308869"/>
                </a:cubicBezTo>
                <a:cubicBezTo>
                  <a:pt x="195205" y="309023"/>
                  <a:pt x="197088" y="309043"/>
                  <a:pt x="198869" y="308201"/>
                </a:cubicBezTo>
                <a:cubicBezTo>
                  <a:pt x="200172" y="307440"/>
                  <a:pt x="201201" y="306501"/>
                  <a:pt x="201099" y="305440"/>
                </a:cubicBezTo>
                <a:cubicBezTo>
                  <a:pt x="205945" y="312115"/>
                  <a:pt x="200780" y="317443"/>
                  <a:pt x="199670" y="323701"/>
                </a:cubicBezTo>
                <a:cubicBezTo>
                  <a:pt x="194428" y="364794"/>
                  <a:pt x="222935" y="400008"/>
                  <a:pt x="245337" y="427637"/>
                </a:cubicBezTo>
                <a:cubicBezTo>
                  <a:pt x="248847" y="431956"/>
                  <a:pt x="252324" y="436352"/>
                  <a:pt x="256328" y="440267"/>
                </a:cubicBezTo>
                <a:cubicBezTo>
                  <a:pt x="257591" y="441311"/>
                  <a:pt x="259024" y="442829"/>
                  <a:pt x="260607" y="441494"/>
                </a:cubicBezTo>
                <a:cubicBezTo>
                  <a:pt x="262291" y="440069"/>
                  <a:pt x="261263" y="437996"/>
                  <a:pt x="260680" y="436308"/>
                </a:cubicBezTo>
                <a:cubicBezTo>
                  <a:pt x="240925" y="397381"/>
                  <a:pt x="234120" y="358122"/>
                  <a:pt x="246094" y="327081"/>
                </a:cubicBezTo>
                <a:cubicBezTo>
                  <a:pt x="250673" y="319904"/>
                  <a:pt x="255959" y="317293"/>
                  <a:pt x="262781" y="318475"/>
                </a:cubicBezTo>
                <a:cubicBezTo>
                  <a:pt x="267161" y="319232"/>
                  <a:pt x="269185" y="321491"/>
                  <a:pt x="268982" y="325976"/>
                </a:cubicBezTo>
                <a:cubicBezTo>
                  <a:pt x="285401" y="429171"/>
                  <a:pt x="304780" y="490488"/>
                  <a:pt x="411233" y="527124"/>
                </a:cubicBezTo>
                <a:cubicBezTo>
                  <a:pt x="412391" y="527662"/>
                  <a:pt x="412788" y="526925"/>
                  <a:pt x="413083" y="526018"/>
                </a:cubicBezTo>
                <a:cubicBezTo>
                  <a:pt x="412132" y="521865"/>
                  <a:pt x="408209" y="520205"/>
                  <a:pt x="405736" y="517331"/>
                </a:cubicBezTo>
                <a:cubicBezTo>
                  <a:pt x="384487" y="494629"/>
                  <a:pt x="363413" y="469114"/>
                  <a:pt x="373141" y="439465"/>
                </a:cubicBezTo>
                <a:cubicBezTo>
                  <a:pt x="374731" y="434826"/>
                  <a:pt x="375663" y="434709"/>
                  <a:pt x="378545" y="438603"/>
                </a:cubicBezTo>
                <a:cubicBezTo>
                  <a:pt x="404850" y="476056"/>
                  <a:pt x="441331" y="470790"/>
                  <a:pt x="466498" y="494820"/>
                </a:cubicBezTo>
                <a:cubicBezTo>
                  <a:pt x="478724" y="506494"/>
                  <a:pt x="489739" y="523986"/>
                  <a:pt x="495758" y="536248"/>
                </a:cubicBezTo>
                <a:cubicBezTo>
                  <a:pt x="496042" y="536697"/>
                  <a:pt x="496410" y="537062"/>
                  <a:pt x="496847" y="537361"/>
                </a:cubicBezTo>
                <a:cubicBezTo>
                  <a:pt x="514946" y="528468"/>
                  <a:pt x="507761" y="476352"/>
                  <a:pt x="501547" y="463568"/>
                </a:cubicBezTo>
                <a:cubicBezTo>
                  <a:pt x="492151" y="442036"/>
                  <a:pt x="455945" y="428778"/>
                  <a:pt x="443489" y="406493"/>
                </a:cubicBezTo>
                <a:cubicBezTo>
                  <a:pt x="470765" y="430742"/>
                  <a:pt x="494370" y="454808"/>
                  <a:pt x="521691" y="472571"/>
                </a:cubicBezTo>
                <a:cubicBezTo>
                  <a:pt x="554938" y="494184"/>
                  <a:pt x="600281" y="497791"/>
                  <a:pt x="635908" y="497123"/>
                </a:cubicBezTo>
                <a:lnTo>
                  <a:pt x="635900" y="497123"/>
                </a:lnTo>
                <a:close/>
              </a:path>
            </a:pathLst>
          </a:custGeom>
          <a:solidFill>
            <a:srgbClr val="11110F"/>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19"/>
          <p:cNvSpPr/>
          <p:nvPr/>
        </p:nvSpPr>
        <p:spPr>
          <a:xfrm>
            <a:off x="10185153" y="1064007"/>
            <a:ext cx="388891" cy="122111"/>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19"/>
          <p:cNvSpPr/>
          <p:nvPr/>
        </p:nvSpPr>
        <p:spPr>
          <a:xfrm>
            <a:off x="10410528" y="1195648"/>
            <a:ext cx="177858" cy="128548"/>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17" name="Google Shape;1317;p19"/>
          <p:cNvGrpSpPr/>
          <p:nvPr/>
        </p:nvGrpSpPr>
        <p:grpSpPr>
          <a:xfrm>
            <a:off x="10123532" y="4777920"/>
            <a:ext cx="646942" cy="506565"/>
            <a:chOff x="5457357" y="5572997"/>
            <a:chExt cx="1220876" cy="955963"/>
          </a:xfrm>
        </p:grpSpPr>
        <p:sp>
          <p:nvSpPr>
            <p:cNvPr id="1318" name="Google Shape;1318;p19"/>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57150" rotWithShape="0" algn="bl" dir="12600000" dist="47625">
                <a:srgbClr val="000000">
                  <a:alpha val="30000"/>
                </a:srgbClr>
              </a:outerShdw>
            </a:effectLst>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19" name="Google Shape;1319;p19"/>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0" name="Google Shape;1320;p19"/>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1" name="Google Shape;1321;p19"/>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2" name="Google Shape;1322;p19"/>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3" name="Google Shape;1323;p19"/>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4" name="Google Shape;1324;p19"/>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5" name="Google Shape;1325;p19"/>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6" name="Google Shape;1326;p19"/>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nvGrpSpPr>
            <p:cNvPr id="1327" name="Google Shape;1327;p19"/>
            <p:cNvGrpSpPr/>
            <p:nvPr/>
          </p:nvGrpSpPr>
          <p:grpSpPr>
            <a:xfrm>
              <a:off x="5990545" y="5688073"/>
              <a:ext cx="123738" cy="167240"/>
              <a:chOff x="5990545" y="5688073"/>
              <a:chExt cx="123738" cy="167240"/>
            </a:xfrm>
          </p:grpSpPr>
          <p:sp>
            <p:nvSpPr>
              <p:cNvPr id="1328" name="Google Shape;1328;p19"/>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29" name="Google Shape;1329;p19"/>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1330" name="Google Shape;1330;p19"/>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grpSp>
      <p:sp>
        <p:nvSpPr>
          <p:cNvPr id="1331" name="Google Shape;1331;p19"/>
          <p:cNvSpPr/>
          <p:nvPr/>
        </p:nvSpPr>
        <p:spPr>
          <a:xfrm flipH="1">
            <a:off x="9717433" y="17256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1332" name="Google Shape;1332;p19"/>
          <p:cNvSpPr/>
          <p:nvPr/>
        </p:nvSpPr>
        <p:spPr>
          <a:xfrm flipH="1">
            <a:off x="9854698" y="573558"/>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nvGrpSpPr>
          <p:cNvPr id="1333" name="Google Shape;1333;p19"/>
          <p:cNvGrpSpPr/>
          <p:nvPr/>
        </p:nvGrpSpPr>
        <p:grpSpPr>
          <a:xfrm>
            <a:off x="11142857" y="-32474"/>
            <a:ext cx="1012790" cy="3242853"/>
            <a:chOff x="9487835" y="-520976"/>
            <a:chExt cx="1069134" cy="3423620"/>
          </a:xfrm>
        </p:grpSpPr>
        <p:cxnSp>
          <p:nvCxnSpPr>
            <p:cNvPr id="1334" name="Google Shape;1334;p19"/>
            <p:cNvCxnSpPr/>
            <p:nvPr/>
          </p:nvCxnSpPr>
          <p:spPr>
            <a:xfrm>
              <a:off x="10022400" y="-520976"/>
              <a:ext cx="0" cy="2922300"/>
            </a:xfrm>
            <a:prstGeom prst="straightConnector1">
              <a:avLst/>
            </a:prstGeom>
            <a:noFill/>
            <a:ln cap="flat" cmpd="sng" w="9525">
              <a:solidFill>
                <a:schemeClr val="accent5"/>
              </a:solidFill>
              <a:prstDash val="solid"/>
              <a:round/>
              <a:headEnd len="med" w="med" type="none"/>
              <a:tailEnd len="med" w="med" type="none"/>
            </a:ln>
            <a:effectLst>
              <a:outerShdw blurRad="54136" rotWithShape="0" algn="bl" dir="12600000" dist="45113">
                <a:srgbClr val="000000">
                  <a:alpha val="30000"/>
                </a:srgbClr>
              </a:outerShdw>
            </a:effectLst>
          </p:spPr>
        </p:cxnSp>
        <p:grpSp>
          <p:nvGrpSpPr>
            <p:cNvPr id="1335" name="Google Shape;1335;p19"/>
            <p:cNvGrpSpPr/>
            <p:nvPr/>
          </p:nvGrpSpPr>
          <p:grpSpPr>
            <a:xfrm>
              <a:off x="9487835" y="2249221"/>
              <a:ext cx="1069134" cy="653424"/>
              <a:chOff x="6690680" y="4210903"/>
              <a:chExt cx="3818334" cy="2333655"/>
            </a:xfrm>
          </p:grpSpPr>
          <p:sp>
            <p:nvSpPr>
              <p:cNvPr id="1336" name="Google Shape;1336;p19"/>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337" name="Google Shape;1337;p19"/>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338" name="Google Shape;1338;p19"/>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339" name="Google Shape;1339;p19"/>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nvGrpSpPr>
              <p:cNvPr id="1340" name="Google Shape;1340;p19"/>
              <p:cNvGrpSpPr/>
              <p:nvPr/>
            </p:nvGrpSpPr>
            <p:grpSpPr>
              <a:xfrm>
                <a:off x="7669730" y="4210903"/>
                <a:ext cx="1919391" cy="1651812"/>
                <a:chOff x="9555680" y="5653907"/>
                <a:chExt cx="1919391" cy="1450612"/>
              </a:xfrm>
            </p:grpSpPr>
            <p:sp>
              <p:nvSpPr>
                <p:cNvPr id="1341" name="Google Shape;1341;p19"/>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342" name="Google Shape;1342;p19"/>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grpSp>
      </p:grpSp>
      <p:sp>
        <p:nvSpPr>
          <p:cNvPr id="1343" name="Google Shape;1343;p19"/>
          <p:cNvSpPr/>
          <p:nvPr/>
        </p:nvSpPr>
        <p:spPr>
          <a:xfrm>
            <a:off x="-4675" y="5266859"/>
            <a:ext cx="12184697" cy="1795989"/>
          </a:xfrm>
          <a:custGeom>
            <a:rect b="b" l="l" r="r" t="t"/>
            <a:pathLst>
              <a:path extrusionOk="0" h="1149433" w="7798206">
                <a:moveTo>
                  <a:pt x="1311338" y="154"/>
                </a:moveTo>
                <a:cubicBezTo>
                  <a:pt x="1222898" y="-3979"/>
                  <a:pt x="1191918" y="76441"/>
                  <a:pt x="1191918" y="76437"/>
                </a:cubicBezTo>
                <a:cubicBezTo>
                  <a:pt x="1191918" y="76437"/>
                  <a:pt x="1098665" y="-316"/>
                  <a:pt x="996851" y="66317"/>
                </a:cubicBezTo>
                <a:cubicBezTo>
                  <a:pt x="895036" y="132945"/>
                  <a:pt x="956750" y="257339"/>
                  <a:pt x="956750" y="257335"/>
                </a:cubicBezTo>
                <a:cubicBezTo>
                  <a:pt x="956750" y="257335"/>
                  <a:pt x="861085" y="172790"/>
                  <a:pt x="761805" y="233427"/>
                </a:cubicBezTo>
                <a:cubicBezTo>
                  <a:pt x="662528" y="294064"/>
                  <a:pt x="685400" y="406614"/>
                  <a:pt x="685400" y="406610"/>
                </a:cubicBezTo>
                <a:cubicBezTo>
                  <a:pt x="685400" y="406614"/>
                  <a:pt x="670195" y="383965"/>
                  <a:pt x="640235" y="382321"/>
                </a:cubicBezTo>
                <a:cubicBezTo>
                  <a:pt x="610275" y="380682"/>
                  <a:pt x="594188" y="401679"/>
                  <a:pt x="594188" y="401679"/>
                </a:cubicBezTo>
                <a:cubicBezTo>
                  <a:pt x="594188" y="401679"/>
                  <a:pt x="605664" y="355000"/>
                  <a:pt x="567750" y="317300"/>
                </a:cubicBezTo>
                <a:cubicBezTo>
                  <a:pt x="529835" y="279600"/>
                  <a:pt x="470340" y="309204"/>
                  <a:pt x="470340" y="309204"/>
                </a:cubicBezTo>
                <a:cubicBezTo>
                  <a:pt x="470340" y="309204"/>
                  <a:pt x="500373" y="139932"/>
                  <a:pt x="342320" y="120205"/>
                </a:cubicBezTo>
                <a:cubicBezTo>
                  <a:pt x="184267" y="100483"/>
                  <a:pt x="178624" y="264043"/>
                  <a:pt x="178624" y="264043"/>
                </a:cubicBezTo>
                <a:cubicBezTo>
                  <a:pt x="178624" y="264043"/>
                  <a:pt x="132283" y="253814"/>
                  <a:pt x="97029" y="275176"/>
                </a:cubicBezTo>
                <a:cubicBezTo>
                  <a:pt x="61773" y="296538"/>
                  <a:pt x="49463" y="345006"/>
                  <a:pt x="49463" y="345006"/>
                </a:cubicBezTo>
                <a:cubicBezTo>
                  <a:pt x="49463" y="345006"/>
                  <a:pt x="41112" y="322790"/>
                  <a:pt x="29602" y="303889"/>
                </a:cubicBezTo>
                <a:cubicBezTo>
                  <a:pt x="18092" y="284992"/>
                  <a:pt x="0" y="269354"/>
                  <a:pt x="0" y="269354"/>
                </a:cubicBezTo>
                <a:lnTo>
                  <a:pt x="4681" y="1149433"/>
                </a:lnTo>
                <a:lnTo>
                  <a:pt x="7798207" y="1139596"/>
                </a:lnTo>
                <a:lnTo>
                  <a:pt x="7794078" y="395814"/>
                </a:lnTo>
                <a:cubicBezTo>
                  <a:pt x="7792944" y="395130"/>
                  <a:pt x="7722345" y="362522"/>
                  <a:pt x="7668545" y="400412"/>
                </a:cubicBezTo>
                <a:cubicBezTo>
                  <a:pt x="7616810" y="430607"/>
                  <a:pt x="7598432" y="487164"/>
                  <a:pt x="7592522" y="510724"/>
                </a:cubicBezTo>
                <a:cubicBezTo>
                  <a:pt x="7591307" y="546679"/>
                  <a:pt x="7601751" y="576384"/>
                  <a:pt x="7601751" y="576380"/>
                </a:cubicBezTo>
                <a:cubicBezTo>
                  <a:pt x="7601751" y="576380"/>
                  <a:pt x="7596044" y="572960"/>
                  <a:pt x="7587948" y="569547"/>
                </a:cubicBezTo>
                <a:cubicBezTo>
                  <a:pt x="7574224" y="563762"/>
                  <a:pt x="7551312" y="557957"/>
                  <a:pt x="7520667" y="568665"/>
                </a:cubicBezTo>
                <a:cubicBezTo>
                  <a:pt x="7471928" y="585691"/>
                  <a:pt x="7461201" y="633305"/>
                  <a:pt x="7461201" y="633305"/>
                </a:cubicBezTo>
                <a:cubicBezTo>
                  <a:pt x="7461201" y="633305"/>
                  <a:pt x="7453954" y="546959"/>
                  <a:pt x="7376676" y="516670"/>
                </a:cubicBezTo>
                <a:cubicBezTo>
                  <a:pt x="7299438" y="486378"/>
                  <a:pt x="7248431" y="552092"/>
                  <a:pt x="7248431" y="552092"/>
                </a:cubicBezTo>
                <a:cubicBezTo>
                  <a:pt x="7248431" y="552092"/>
                  <a:pt x="7226976" y="506040"/>
                  <a:pt x="7184268" y="497061"/>
                </a:cubicBezTo>
                <a:cubicBezTo>
                  <a:pt x="7141561" y="488083"/>
                  <a:pt x="7109257" y="529572"/>
                  <a:pt x="7109257" y="529572"/>
                </a:cubicBezTo>
                <a:cubicBezTo>
                  <a:pt x="7109257" y="529576"/>
                  <a:pt x="7103063" y="502672"/>
                  <a:pt x="7083956" y="489220"/>
                </a:cubicBezTo>
                <a:cubicBezTo>
                  <a:pt x="7064889" y="475768"/>
                  <a:pt x="7032990" y="475809"/>
                  <a:pt x="7032990" y="475809"/>
                </a:cubicBezTo>
                <a:cubicBezTo>
                  <a:pt x="7032990" y="475809"/>
                  <a:pt x="7053149" y="424883"/>
                  <a:pt x="7007042" y="386118"/>
                </a:cubicBezTo>
                <a:cubicBezTo>
                  <a:pt x="6992306" y="373719"/>
                  <a:pt x="6976681" y="368829"/>
                  <a:pt x="6962026" y="367396"/>
                </a:cubicBezTo>
                <a:cubicBezTo>
                  <a:pt x="6930856" y="364352"/>
                  <a:pt x="6904705" y="378273"/>
                  <a:pt x="6904705" y="378273"/>
                </a:cubicBezTo>
                <a:cubicBezTo>
                  <a:pt x="6904705" y="378277"/>
                  <a:pt x="6901183" y="294878"/>
                  <a:pt x="6829207" y="274795"/>
                </a:cubicBezTo>
                <a:cubicBezTo>
                  <a:pt x="6757191" y="254712"/>
                  <a:pt x="6715577" y="312491"/>
                  <a:pt x="6715577" y="312491"/>
                </a:cubicBezTo>
                <a:cubicBezTo>
                  <a:pt x="6715577" y="312495"/>
                  <a:pt x="6655543" y="208916"/>
                  <a:pt x="6548713" y="246839"/>
                </a:cubicBezTo>
                <a:cubicBezTo>
                  <a:pt x="6443461" y="284203"/>
                  <a:pt x="6450303" y="383839"/>
                  <a:pt x="6450303" y="383839"/>
                </a:cubicBezTo>
                <a:cubicBezTo>
                  <a:pt x="6450303" y="383839"/>
                  <a:pt x="6426824" y="371869"/>
                  <a:pt x="6401847" y="382321"/>
                </a:cubicBezTo>
                <a:cubicBezTo>
                  <a:pt x="6376910" y="392778"/>
                  <a:pt x="6368733" y="416605"/>
                  <a:pt x="6368693" y="416605"/>
                </a:cubicBezTo>
                <a:cubicBezTo>
                  <a:pt x="6368693" y="416605"/>
                  <a:pt x="6368571" y="386993"/>
                  <a:pt x="6330195" y="381532"/>
                </a:cubicBezTo>
                <a:cubicBezTo>
                  <a:pt x="6292709" y="376188"/>
                  <a:pt x="6277124" y="406614"/>
                  <a:pt x="6277124" y="406610"/>
                </a:cubicBezTo>
                <a:cubicBezTo>
                  <a:pt x="6277124" y="406614"/>
                  <a:pt x="6294976" y="269966"/>
                  <a:pt x="6198105" y="221983"/>
                </a:cubicBezTo>
                <a:cubicBezTo>
                  <a:pt x="6093865" y="170353"/>
                  <a:pt x="6005900" y="257332"/>
                  <a:pt x="6005900" y="257335"/>
                </a:cubicBezTo>
                <a:cubicBezTo>
                  <a:pt x="6005900" y="257335"/>
                  <a:pt x="6067472" y="132945"/>
                  <a:pt x="5965662" y="66317"/>
                </a:cubicBezTo>
                <a:cubicBezTo>
                  <a:pt x="5863851" y="-311"/>
                  <a:pt x="5770582" y="76433"/>
                  <a:pt x="5770623" y="76437"/>
                </a:cubicBezTo>
                <a:cubicBezTo>
                  <a:pt x="5770623" y="76437"/>
                  <a:pt x="5739614" y="-3979"/>
                  <a:pt x="5651203" y="154"/>
                </a:cubicBezTo>
                <a:cubicBezTo>
                  <a:pt x="5638532" y="745"/>
                  <a:pt x="5624769" y="3101"/>
                  <a:pt x="5609669" y="7619"/>
                </a:cubicBezTo>
                <a:cubicBezTo>
                  <a:pt x="5489197" y="43785"/>
                  <a:pt x="5511785" y="172584"/>
                  <a:pt x="5511785" y="172580"/>
                </a:cubicBezTo>
                <a:cubicBezTo>
                  <a:pt x="5511785" y="172580"/>
                  <a:pt x="5483327" y="174559"/>
                  <a:pt x="5466730" y="190165"/>
                </a:cubicBezTo>
                <a:cubicBezTo>
                  <a:pt x="5450173" y="205770"/>
                  <a:pt x="5445478" y="235071"/>
                  <a:pt x="5445478" y="235071"/>
                </a:cubicBezTo>
                <a:cubicBezTo>
                  <a:pt x="5445478" y="235071"/>
                  <a:pt x="5369454" y="182028"/>
                  <a:pt x="5294078" y="207369"/>
                </a:cubicBezTo>
                <a:cubicBezTo>
                  <a:pt x="5218661" y="232707"/>
                  <a:pt x="5196275" y="333995"/>
                  <a:pt x="5196275" y="333999"/>
                </a:cubicBezTo>
                <a:cubicBezTo>
                  <a:pt x="5196275" y="333999"/>
                  <a:pt x="5183523" y="303087"/>
                  <a:pt x="5162999" y="285296"/>
                </a:cubicBezTo>
                <a:cubicBezTo>
                  <a:pt x="5142475" y="267504"/>
                  <a:pt x="5106204" y="267456"/>
                  <a:pt x="5106204" y="267456"/>
                </a:cubicBezTo>
                <a:cubicBezTo>
                  <a:pt x="5106204" y="267456"/>
                  <a:pt x="5124299" y="158921"/>
                  <a:pt x="5016255" y="124253"/>
                </a:cubicBezTo>
                <a:cubicBezTo>
                  <a:pt x="4908210" y="89589"/>
                  <a:pt x="4851050" y="177766"/>
                  <a:pt x="4851050" y="177766"/>
                </a:cubicBezTo>
                <a:cubicBezTo>
                  <a:pt x="4851050" y="177766"/>
                  <a:pt x="4842873" y="153938"/>
                  <a:pt x="4817897" y="143482"/>
                </a:cubicBezTo>
                <a:cubicBezTo>
                  <a:pt x="4792960" y="133030"/>
                  <a:pt x="4769441" y="145000"/>
                  <a:pt x="4769441" y="145000"/>
                </a:cubicBezTo>
                <a:cubicBezTo>
                  <a:pt x="4769441" y="145000"/>
                  <a:pt x="4778751" y="43210"/>
                  <a:pt x="4671030" y="7999"/>
                </a:cubicBezTo>
                <a:cubicBezTo>
                  <a:pt x="4563310" y="-27215"/>
                  <a:pt x="4504167" y="73656"/>
                  <a:pt x="4504167" y="73652"/>
                </a:cubicBezTo>
                <a:cubicBezTo>
                  <a:pt x="4504167" y="73652"/>
                  <a:pt x="4462593" y="15873"/>
                  <a:pt x="4390576" y="35956"/>
                </a:cubicBezTo>
                <a:cubicBezTo>
                  <a:pt x="4318560" y="56038"/>
                  <a:pt x="4315039" y="139438"/>
                  <a:pt x="4315039" y="139434"/>
                </a:cubicBezTo>
                <a:cubicBezTo>
                  <a:pt x="4315039" y="139434"/>
                  <a:pt x="4258810" y="108514"/>
                  <a:pt x="4212702" y="147279"/>
                </a:cubicBezTo>
                <a:cubicBezTo>
                  <a:pt x="4166594" y="186044"/>
                  <a:pt x="4186794" y="236973"/>
                  <a:pt x="4186753" y="236969"/>
                </a:cubicBezTo>
                <a:cubicBezTo>
                  <a:pt x="4186753" y="236969"/>
                  <a:pt x="4154854" y="236933"/>
                  <a:pt x="4135787" y="250381"/>
                </a:cubicBezTo>
                <a:cubicBezTo>
                  <a:pt x="4116721" y="263829"/>
                  <a:pt x="4110487" y="290741"/>
                  <a:pt x="4110487" y="290733"/>
                </a:cubicBezTo>
                <a:cubicBezTo>
                  <a:pt x="4110487" y="290733"/>
                  <a:pt x="4078182" y="249247"/>
                  <a:pt x="4035475" y="258222"/>
                </a:cubicBezTo>
                <a:cubicBezTo>
                  <a:pt x="3992763" y="267201"/>
                  <a:pt x="3971462" y="313256"/>
                  <a:pt x="3971466" y="313252"/>
                </a:cubicBezTo>
                <a:cubicBezTo>
                  <a:pt x="3971466" y="313252"/>
                  <a:pt x="3920334" y="247539"/>
                  <a:pt x="3843063" y="277831"/>
                </a:cubicBezTo>
                <a:cubicBezTo>
                  <a:pt x="3765789" y="308123"/>
                  <a:pt x="3758559" y="394470"/>
                  <a:pt x="3758559" y="394466"/>
                </a:cubicBezTo>
                <a:cubicBezTo>
                  <a:pt x="3758559" y="394466"/>
                  <a:pt x="3747831" y="346852"/>
                  <a:pt x="3699100" y="329825"/>
                </a:cubicBezTo>
                <a:cubicBezTo>
                  <a:pt x="3668447" y="319114"/>
                  <a:pt x="3645519" y="324923"/>
                  <a:pt x="3631800" y="330708"/>
                </a:cubicBezTo>
                <a:cubicBezTo>
                  <a:pt x="3623707" y="334124"/>
                  <a:pt x="3618012" y="337545"/>
                  <a:pt x="3618012" y="337541"/>
                </a:cubicBezTo>
                <a:cubicBezTo>
                  <a:pt x="3618012" y="337541"/>
                  <a:pt x="3628468" y="307836"/>
                  <a:pt x="3627246" y="271884"/>
                </a:cubicBezTo>
                <a:cubicBezTo>
                  <a:pt x="3621331" y="248328"/>
                  <a:pt x="3602969" y="191768"/>
                  <a:pt x="3551218" y="161573"/>
                </a:cubicBezTo>
                <a:cubicBezTo>
                  <a:pt x="3541369" y="157245"/>
                  <a:pt x="3530843" y="153270"/>
                  <a:pt x="3518452" y="150190"/>
                </a:cubicBezTo>
                <a:cubicBezTo>
                  <a:pt x="3505061" y="146858"/>
                  <a:pt x="3492876" y="145567"/>
                  <a:pt x="3481262" y="145129"/>
                </a:cubicBezTo>
                <a:cubicBezTo>
                  <a:pt x="3469652" y="145563"/>
                  <a:pt x="3457585" y="146854"/>
                  <a:pt x="3444197" y="150190"/>
                </a:cubicBezTo>
                <a:cubicBezTo>
                  <a:pt x="3431802" y="153270"/>
                  <a:pt x="3421155" y="157250"/>
                  <a:pt x="3411302" y="161573"/>
                </a:cubicBezTo>
                <a:cubicBezTo>
                  <a:pt x="3359559" y="191768"/>
                  <a:pt x="3341193" y="248324"/>
                  <a:pt x="3335275" y="271884"/>
                </a:cubicBezTo>
                <a:cubicBezTo>
                  <a:pt x="3334056" y="307840"/>
                  <a:pt x="3344508" y="337545"/>
                  <a:pt x="3344508" y="337541"/>
                </a:cubicBezTo>
                <a:cubicBezTo>
                  <a:pt x="3344508" y="337541"/>
                  <a:pt x="3338817" y="334120"/>
                  <a:pt x="3330720" y="330708"/>
                </a:cubicBezTo>
                <a:cubicBezTo>
                  <a:pt x="3317001" y="324923"/>
                  <a:pt x="3294077" y="319118"/>
                  <a:pt x="3263420" y="329825"/>
                </a:cubicBezTo>
                <a:cubicBezTo>
                  <a:pt x="3214689" y="346852"/>
                  <a:pt x="3203966" y="394470"/>
                  <a:pt x="3203966" y="394466"/>
                </a:cubicBezTo>
                <a:cubicBezTo>
                  <a:pt x="3203966" y="394466"/>
                  <a:pt x="3196728" y="308119"/>
                  <a:pt x="3119461" y="277831"/>
                </a:cubicBezTo>
                <a:cubicBezTo>
                  <a:pt x="3042186" y="247539"/>
                  <a:pt x="2991184" y="313252"/>
                  <a:pt x="2991184" y="313252"/>
                </a:cubicBezTo>
                <a:cubicBezTo>
                  <a:pt x="2991184" y="313252"/>
                  <a:pt x="2969757" y="267201"/>
                  <a:pt x="2927049" y="258222"/>
                </a:cubicBezTo>
                <a:cubicBezTo>
                  <a:pt x="2884334" y="249243"/>
                  <a:pt x="2852030" y="290736"/>
                  <a:pt x="2852030" y="290733"/>
                </a:cubicBezTo>
                <a:cubicBezTo>
                  <a:pt x="2852030" y="290736"/>
                  <a:pt x="2845812" y="263833"/>
                  <a:pt x="2826729" y="250381"/>
                </a:cubicBezTo>
                <a:cubicBezTo>
                  <a:pt x="2807650" y="236929"/>
                  <a:pt x="2775747" y="236969"/>
                  <a:pt x="2775747" y="236969"/>
                </a:cubicBezTo>
                <a:cubicBezTo>
                  <a:pt x="2775751" y="236969"/>
                  <a:pt x="2795906" y="186044"/>
                  <a:pt x="2749815" y="147279"/>
                </a:cubicBezTo>
                <a:cubicBezTo>
                  <a:pt x="2703718" y="108514"/>
                  <a:pt x="2647474" y="139438"/>
                  <a:pt x="2647474" y="139434"/>
                </a:cubicBezTo>
                <a:cubicBezTo>
                  <a:pt x="2647474" y="139434"/>
                  <a:pt x="2643960" y="56042"/>
                  <a:pt x="2571952" y="35956"/>
                </a:cubicBezTo>
                <a:cubicBezTo>
                  <a:pt x="2499944" y="15873"/>
                  <a:pt x="2458350" y="73656"/>
                  <a:pt x="2458350" y="73652"/>
                </a:cubicBezTo>
                <a:cubicBezTo>
                  <a:pt x="2458350" y="73656"/>
                  <a:pt x="2399227" y="-27215"/>
                  <a:pt x="2291494" y="7999"/>
                </a:cubicBezTo>
                <a:cubicBezTo>
                  <a:pt x="2183757" y="43210"/>
                  <a:pt x="2193072" y="145004"/>
                  <a:pt x="2193072" y="145000"/>
                </a:cubicBezTo>
                <a:cubicBezTo>
                  <a:pt x="2193072" y="145000"/>
                  <a:pt x="2169581" y="133026"/>
                  <a:pt x="2144620" y="143482"/>
                </a:cubicBezTo>
                <a:cubicBezTo>
                  <a:pt x="2119663" y="153938"/>
                  <a:pt x="2111478" y="177766"/>
                  <a:pt x="2111478" y="177766"/>
                </a:cubicBezTo>
                <a:cubicBezTo>
                  <a:pt x="2111478" y="177766"/>
                  <a:pt x="2054306" y="89589"/>
                  <a:pt x="1946262" y="124253"/>
                </a:cubicBezTo>
                <a:cubicBezTo>
                  <a:pt x="1838217" y="158921"/>
                  <a:pt x="1856316" y="267460"/>
                  <a:pt x="1856320" y="267456"/>
                </a:cubicBezTo>
                <a:cubicBezTo>
                  <a:pt x="1856320" y="267456"/>
                  <a:pt x="1820037" y="267504"/>
                  <a:pt x="1799517" y="285296"/>
                </a:cubicBezTo>
                <a:cubicBezTo>
                  <a:pt x="1778997" y="303083"/>
                  <a:pt x="1766246" y="333999"/>
                  <a:pt x="1766250" y="333999"/>
                </a:cubicBezTo>
                <a:cubicBezTo>
                  <a:pt x="1766246" y="333999"/>
                  <a:pt x="1743847" y="232707"/>
                  <a:pt x="1668459" y="207369"/>
                </a:cubicBezTo>
                <a:cubicBezTo>
                  <a:pt x="1593075" y="182032"/>
                  <a:pt x="1517035" y="235075"/>
                  <a:pt x="1517035" y="235071"/>
                </a:cubicBezTo>
                <a:cubicBezTo>
                  <a:pt x="1517035" y="235071"/>
                  <a:pt x="1512359" y="205770"/>
                  <a:pt x="1495782" y="190165"/>
                </a:cubicBezTo>
                <a:cubicBezTo>
                  <a:pt x="1479209" y="174559"/>
                  <a:pt x="1450747" y="172580"/>
                  <a:pt x="1450747" y="172580"/>
                </a:cubicBezTo>
                <a:cubicBezTo>
                  <a:pt x="1450747" y="172580"/>
                  <a:pt x="1473331" y="43785"/>
                  <a:pt x="1352831" y="7619"/>
                </a:cubicBezTo>
                <a:cubicBezTo>
                  <a:pt x="1337772" y="3097"/>
                  <a:pt x="1323976" y="741"/>
                  <a:pt x="1311338" y="154"/>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4" name="Google Shape;1344;p19"/>
          <p:cNvSpPr/>
          <p:nvPr/>
        </p:nvSpPr>
        <p:spPr>
          <a:xfrm>
            <a:off x="0" y="5277697"/>
            <a:ext cx="12184697" cy="1795989"/>
          </a:xfrm>
          <a:custGeom>
            <a:rect b="b" l="l" r="r" t="t"/>
            <a:pathLst>
              <a:path extrusionOk="0" h="1149433" w="7798206">
                <a:moveTo>
                  <a:pt x="1311338" y="154"/>
                </a:moveTo>
                <a:cubicBezTo>
                  <a:pt x="1222898" y="-3979"/>
                  <a:pt x="1191918" y="76441"/>
                  <a:pt x="1191918" y="76437"/>
                </a:cubicBezTo>
                <a:cubicBezTo>
                  <a:pt x="1191918" y="76437"/>
                  <a:pt x="1098665" y="-316"/>
                  <a:pt x="996851" y="66317"/>
                </a:cubicBezTo>
                <a:cubicBezTo>
                  <a:pt x="895036" y="132945"/>
                  <a:pt x="956750" y="257339"/>
                  <a:pt x="956750" y="257335"/>
                </a:cubicBezTo>
                <a:cubicBezTo>
                  <a:pt x="956750" y="257335"/>
                  <a:pt x="861085" y="172790"/>
                  <a:pt x="761805" y="233427"/>
                </a:cubicBezTo>
                <a:cubicBezTo>
                  <a:pt x="662528" y="294064"/>
                  <a:pt x="685400" y="406614"/>
                  <a:pt x="685400" y="406610"/>
                </a:cubicBezTo>
                <a:cubicBezTo>
                  <a:pt x="685400" y="406614"/>
                  <a:pt x="670195" y="383965"/>
                  <a:pt x="640235" y="382321"/>
                </a:cubicBezTo>
                <a:cubicBezTo>
                  <a:pt x="610275" y="380682"/>
                  <a:pt x="594188" y="401679"/>
                  <a:pt x="594188" y="401679"/>
                </a:cubicBezTo>
                <a:cubicBezTo>
                  <a:pt x="594188" y="401679"/>
                  <a:pt x="605664" y="355000"/>
                  <a:pt x="567750" y="317300"/>
                </a:cubicBezTo>
                <a:cubicBezTo>
                  <a:pt x="529835" y="279600"/>
                  <a:pt x="470340" y="309204"/>
                  <a:pt x="470340" y="309204"/>
                </a:cubicBezTo>
                <a:cubicBezTo>
                  <a:pt x="470340" y="309204"/>
                  <a:pt x="500373" y="139932"/>
                  <a:pt x="342320" y="120205"/>
                </a:cubicBezTo>
                <a:cubicBezTo>
                  <a:pt x="184267" y="100483"/>
                  <a:pt x="178624" y="264043"/>
                  <a:pt x="178624" y="264043"/>
                </a:cubicBezTo>
                <a:cubicBezTo>
                  <a:pt x="178624" y="264043"/>
                  <a:pt x="132283" y="253814"/>
                  <a:pt x="97029" y="275176"/>
                </a:cubicBezTo>
                <a:cubicBezTo>
                  <a:pt x="61773" y="296538"/>
                  <a:pt x="49463" y="345006"/>
                  <a:pt x="49463" y="345006"/>
                </a:cubicBezTo>
                <a:cubicBezTo>
                  <a:pt x="49463" y="345006"/>
                  <a:pt x="41112" y="322790"/>
                  <a:pt x="29602" y="303889"/>
                </a:cubicBezTo>
                <a:cubicBezTo>
                  <a:pt x="18092" y="284992"/>
                  <a:pt x="0" y="269354"/>
                  <a:pt x="0" y="269354"/>
                </a:cubicBezTo>
                <a:lnTo>
                  <a:pt x="4681" y="1149433"/>
                </a:lnTo>
                <a:lnTo>
                  <a:pt x="7798207" y="1139596"/>
                </a:lnTo>
                <a:lnTo>
                  <a:pt x="7794078" y="395814"/>
                </a:lnTo>
                <a:cubicBezTo>
                  <a:pt x="7792944" y="395130"/>
                  <a:pt x="7722345" y="362522"/>
                  <a:pt x="7668545" y="400412"/>
                </a:cubicBezTo>
                <a:cubicBezTo>
                  <a:pt x="7616810" y="430607"/>
                  <a:pt x="7598432" y="487164"/>
                  <a:pt x="7592522" y="510724"/>
                </a:cubicBezTo>
                <a:cubicBezTo>
                  <a:pt x="7591307" y="546679"/>
                  <a:pt x="7601751" y="576384"/>
                  <a:pt x="7601751" y="576380"/>
                </a:cubicBezTo>
                <a:cubicBezTo>
                  <a:pt x="7601751" y="576380"/>
                  <a:pt x="7596044" y="572960"/>
                  <a:pt x="7587948" y="569547"/>
                </a:cubicBezTo>
                <a:cubicBezTo>
                  <a:pt x="7574224" y="563762"/>
                  <a:pt x="7551312" y="557957"/>
                  <a:pt x="7520667" y="568665"/>
                </a:cubicBezTo>
                <a:cubicBezTo>
                  <a:pt x="7471928" y="585691"/>
                  <a:pt x="7461201" y="633305"/>
                  <a:pt x="7461201" y="633305"/>
                </a:cubicBezTo>
                <a:cubicBezTo>
                  <a:pt x="7461201" y="633305"/>
                  <a:pt x="7453954" y="546959"/>
                  <a:pt x="7376676" y="516670"/>
                </a:cubicBezTo>
                <a:cubicBezTo>
                  <a:pt x="7299438" y="486378"/>
                  <a:pt x="7248431" y="552092"/>
                  <a:pt x="7248431" y="552092"/>
                </a:cubicBezTo>
                <a:cubicBezTo>
                  <a:pt x="7248431" y="552092"/>
                  <a:pt x="7226976" y="506040"/>
                  <a:pt x="7184268" y="497061"/>
                </a:cubicBezTo>
                <a:cubicBezTo>
                  <a:pt x="7141561" y="488083"/>
                  <a:pt x="7109257" y="529572"/>
                  <a:pt x="7109257" y="529572"/>
                </a:cubicBezTo>
                <a:cubicBezTo>
                  <a:pt x="7109257" y="529576"/>
                  <a:pt x="7103063" y="502672"/>
                  <a:pt x="7083956" y="489220"/>
                </a:cubicBezTo>
                <a:cubicBezTo>
                  <a:pt x="7064889" y="475768"/>
                  <a:pt x="7032990" y="475809"/>
                  <a:pt x="7032990" y="475809"/>
                </a:cubicBezTo>
                <a:cubicBezTo>
                  <a:pt x="7032990" y="475809"/>
                  <a:pt x="7053149" y="424883"/>
                  <a:pt x="7007042" y="386118"/>
                </a:cubicBezTo>
                <a:cubicBezTo>
                  <a:pt x="6992306" y="373719"/>
                  <a:pt x="6976681" y="368829"/>
                  <a:pt x="6962026" y="367396"/>
                </a:cubicBezTo>
                <a:cubicBezTo>
                  <a:pt x="6930856" y="364352"/>
                  <a:pt x="6904705" y="378273"/>
                  <a:pt x="6904705" y="378273"/>
                </a:cubicBezTo>
                <a:cubicBezTo>
                  <a:pt x="6904705" y="378277"/>
                  <a:pt x="6901183" y="294878"/>
                  <a:pt x="6829207" y="274795"/>
                </a:cubicBezTo>
                <a:cubicBezTo>
                  <a:pt x="6757191" y="254712"/>
                  <a:pt x="6715577" y="312491"/>
                  <a:pt x="6715577" y="312491"/>
                </a:cubicBezTo>
                <a:cubicBezTo>
                  <a:pt x="6715577" y="312495"/>
                  <a:pt x="6655543" y="208916"/>
                  <a:pt x="6548713" y="246839"/>
                </a:cubicBezTo>
                <a:cubicBezTo>
                  <a:pt x="6443461" y="284203"/>
                  <a:pt x="6450303" y="383839"/>
                  <a:pt x="6450303" y="383839"/>
                </a:cubicBezTo>
                <a:cubicBezTo>
                  <a:pt x="6450303" y="383839"/>
                  <a:pt x="6426824" y="371869"/>
                  <a:pt x="6401847" y="382321"/>
                </a:cubicBezTo>
                <a:cubicBezTo>
                  <a:pt x="6376910" y="392778"/>
                  <a:pt x="6368733" y="416605"/>
                  <a:pt x="6368693" y="416605"/>
                </a:cubicBezTo>
                <a:cubicBezTo>
                  <a:pt x="6368693" y="416605"/>
                  <a:pt x="6368571" y="386993"/>
                  <a:pt x="6330195" y="381532"/>
                </a:cubicBezTo>
                <a:cubicBezTo>
                  <a:pt x="6292709" y="376188"/>
                  <a:pt x="6277124" y="406614"/>
                  <a:pt x="6277124" y="406610"/>
                </a:cubicBezTo>
                <a:cubicBezTo>
                  <a:pt x="6277124" y="406614"/>
                  <a:pt x="6294976" y="269966"/>
                  <a:pt x="6198105" y="221983"/>
                </a:cubicBezTo>
                <a:cubicBezTo>
                  <a:pt x="6093865" y="170353"/>
                  <a:pt x="6005900" y="257332"/>
                  <a:pt x="6005900" y="257335"/>
                </a:cubicBezTo>
                <a:cubicBezTo>
                  <a:pt x="6005900" y="257335"/>
                  <a:pt x="6067472" y="132945"/>
                  <a:pt x="5965662" y="66317"/>
                </a:cubicBezTo>
                <a:cubicBezTo>
                  <a:pt x="5863851" y="-311"/>
                  <a:pt x="5770582" y="76433"/>
                  <a:pt x="5770623" y="76437"/>
                </a:cubicBezTo>
                <a:cubicBezTo>
                  <a:pt x="5770623" y="76437"/>
                  <a:pt x="5739614" y="-3979"/>
                  <a:pt x="5651203" y="154"/>
                </a:cubicBezTo>
                <a:cubicBezTo>
                  <a:pt x="5638532" y="745"/>
                  <a:pt x="5624769" y="3101"/>
                  <a:pt x="5609669" y="7619"/>
                </a:cubicBezTo>
                <a:cubicBezTo>
                  <a:pt x="5489197" y="43785"/>
                  <a:pt x="5511785" y="172584"/>
                  <a:pt x="5511785" y="172580"/>
                </a:cubicBezTo>
                <a:cubicBezTo>
                  <a:pt x="5511785" y="172580"/>
                  <a:pt x="5483327" y="174559"/>
                  <a:pt x="5466730" y="190165"/>
                </a:cubicBezTo>
                <a:cubicBezTo>
                  <a:pt x="5450173" y="205770"/>
                  <a:pt x="5445478" y="235071"/>
                  <a:pt x="5445478" y="235071"/>
                </a:cubicBezTo>
                <a:cubicBezTo>
                  <a:pt x="5445478" y="235071"/>
                  <a:pt x="5369454" y="182028"/>
                  <a:pt x="5294078" y="207369"/>
                </a:cubicBezTo>
                <a:cubicBezTo>
                  <a:pt x="5218661" y="232707"/>
                  <a:pt x="5196275" y="333995"/>
                  <a:pt x="5196275" y="333999"/>
                </a:cubicBezTo>
                <a:cubicBezTo>
                  <a:pt x="5196275" y="333999"/>
                  <a:pt x="5183523" y="303087"/>
                  <a:pt x="5162999" y="285296"/>
                </a:cubicBezTo>
                <a:cubicBezTo>
                  <a:pt x="5142475" y="267504"/>
                  <a:pt x="5106204" y="267456"/>
                  <a:pt x="5106204" y="267456"/>
                </a:cubicBezTo>
                <a:cubicBezTo>
                  <a:pt x="5106204" y="267456"/>
                  <a:pt x="5124299" y="158921"/>
                  <a:pt x="5016255" y="124253"/>
                </a:cubicBezTo>
                <a:cubicBezTo>
                  <a:pt x="4908210" y="89589"/>
                  <a:pt x="4851050" y="177766"/>
                  <a:pt x="4851050" y="177766"/>
                </a:cubicBezTo>
                <a:cubicBezTo>
                  <a:pt x="4851050" y="177766"/>
                  <a:pt x="4842873" y="153938"/>
                  <a:pt x="4817897" y="143482"/>
                </a:cubicBezTo>
                <a:cubicBezTo>
                  <a:pt x="4792960" y="133030"/>
                  <a:pt x="4769441" y="145000"/>
                  <a:pt x="4769441" y="145000"/>
                </a:cubicBezTo>
                <a:cubicBezTo>
                  <a:pt x="4769441" y="145000"/>
                  <a:pt x="4778751" y="43210"/>
                  <a:pt x="4671030" y="7999"/>
                </a:cubicBezTo>
                <a:cubicBezTo>
                  <a:pt x="4563310" y="-27215"/>
                  <a:pt x="4504167" y="73656"/>
                  <a:pt x="4504167" y="73652"/>
                </a:cubicBezTo>
                <a:cubicBezTo>
                  <a:pt x="4504167" y="73652"/>
                  <a:pt x="4462593" y="15873"/>
                  <a:pt x="4390576" y="35956"/>
                </a:cubicBezTo>
                <a:cubicBezTo>
                  <a:pt x="4318560" y="56038"/>
                  <a:pt x="4315039" y="139438"/>
                  <a:pt x="4315039" y="139434"/>
                </a:cubicBezTo>
                <a:cubicBezTo>
                  <a:pt x="4315039" y="139434"/>
                  <a:pt x="4258810" y="108514"/>
                  <a:pt x="4212702" y="147279"/>
                </a:cubicBezTo>
                <a:cubicBezTo>
                  <a:pt x="4166594" y="186044"/>
                  <a:pt x="4186794" y="236973"/>
                  <a:pt x="4186753" y="236969"/>
                </a:cubicBezTo>
                <a:cubicBezTo>
                  <a:pt x="4186753" y="236969"/>
                  <a:pt x="4154854" y="236933"/>
                  <a:pt x="4135787" y="250381"/>
                </a:cubicBezTo>
                <a:cubicBezTo>
                  <a:pt x="4116721" y="263829"/>
                  <a:pt x="4110487" y="290741"/>
                  <a:pt x="4110487" y="290733"/>
                </a:cubicBezTo>
                <a:cubicBezTo>
                  <a:pt x="4110487" y="290733"/>
                  <a:pt x="4078182" y="249247"/>
                  <a:pt x="4035475" y="258222"/>
                </a:cubicBezTo>
                <a:cubicBezTo>
                  <a:pt x="3992763" y="267201"/>
                  <a:pt x="3971462" y="313256"/>
                  <a:pt x="3971466" y="313252"/>
                </a:cubicBezTo>
                <a:cubicBezTo>
                  <a:pt x="3971466" y="313252"/>
                  <a:pt x="3920334" y="247539"/>
                  <a:pt x="3843063" y="277831"/>
                </a:cubicBezTo>
                <a:cubicBezTo>
                  <a:pt x="3765789" y="308123"/>
                  <a:pt x="3758559" y="394470"/>
                  <a:pt x="3758559" y="394466"/>
                </a:cubicBezTo>
                <a:cubicBezTo>
                  <a:pt x="3758559" y="394466"/>
                  <a:pt x="3747831" y="346852"/>
                  <a:pt x="3699100" y="329825"/>
                </a:cubicBezTo>
                <a:cubicBezTo>
                  <a:pt x="3668447" y="319114"/>
                  <a:pt x="3645519" y="324923"/>
                  <a:pt x="3631800" y="330708"/>
                </a:cubicBezTo>
                <a:cubicBezTo>
                  <a:pt x="3623707" y="334124"/>
                  <a:pt x="3618012" y="337545"/>
                  <a:pt x="3618012" y="337541"/>
                </a:cubicBezTo>
                <a:cubicBezTo>
                  <a:pt x="3618012" y="337541"/>
                  <a:pt x="3628468" y="307836"/>
                  <a:pt x="3627246" y="271884"/>
                </a:cubicBezTo>
                <a:cubicBezTo>
                  <a:pt x="3621331" y="248328"/>
                  <a:pt x="3602969" y="191768"/>
                  <a:pt x="3551218" y="161573"/>
                </a:cubicBezTo>
                <a:cubicBezTo>
                  <a:pt x="3541369" y="157245"/>
                  <a:pt x="3530843" y="153270"/>
                  <a:pt x="3518452" y="150190"/>
                </a:cubicBezTo>
                <a:cubicBezTo>
                  <a:pt x="3505061" y="146858"/>
                  <a:pt x="3492876" y="145567"/>
                  <a:pt x="3481262" y="145129"/>
                </a:cubicBezTo>
                <a:cubicBezTo>
                  <a:pt x="3469652" y="145563"/>
                  <a:pt x="3457585" y="146854"/>
                  <a:pt x="3444197" y="150190"/>
                </a:cubicBezTo>
                <a:cubicBezTo>
                  <a:pt x="3431802" y="153270"/>
                  <a:pt x="3421155" y="157250"/>
                  <a:pt x="3411302" y="161573"/>
                </a:cubicBezTo>
                <a:cubicBezTo>
                  <a:pt x="3359559" y="191768"/>
                  <a:pt x="3341193" y="248324"/>
                  <a:pt x="3335275" y="271884"/>
                </a:cubicBezTo>
                <a:cubicBezTo>
                  <a:pt x="3334056" y="307840"/>
                  <a:pt x="3344508" y="337545"/>
                  <a:pt x="3344508" y="337541"/>
                </a:cubicBezTo>
                <a:cubicBezTo>
                  <a:pt x="3344508" y="337541"/>
                  <a:pt x="3338817" y="334120"/>
                  <a:pt x="3330720" y="330708"/>
                </a:cubicBezTo>
                <a:cubicBezTo>
                  <a:pt x="3317001" y="324923"/>
                  <a:pt x="3294077" y="319118"/>
                  <a:pt x="3263420" y="329825"/>
                </a:cubicBezTo>
                <a:cubicBezTo>
                  <a:pt x="3214689" y="346852"/>
                  <a:pt x="3203966" y="394470"/>
                  <a:pt x="3203966" y="394466"/>
                </a:cubicBezTo>
                <a:cubicBezTo>
                  <a:pt x="3203966" y="394466"/>
                  <a:pt x="3196728" y="308119"/>
                  <a:pt x="3119461" y="277831"/>
                </a:cubicBezTo>
                <a:cubicBezTo>
                  <a:pt x="3042186" y="247539"/>
                  <a:pt x="2991184" y="313252"/>
                  <a:pt x="2991184" y="313252"/>
                </a:cubicBezTo>
                <a:cubicBezTo>
                  <a:pt x="2991184" y="313252"/>
                  <a:pt x="2969757" y="267201"/>
                  <a:pt x="2927049" y="258222"/>
                </a:cubicBezTo>
                <a:cubicBezTo>
                  <a:pt x="2884334" y="249243"/>
                  <a:pt x="2852030" y="290736"/>
                  <a:pt x="2852030" y="290733"/>
                </a:cubicBezTo>
                <a:cubicBezTo>
                  <a:pt x="2852030" y="290736"/>
                  <a:pt x="2845812" y="263833"/>
                  <a:pt x="2826729" y="250381"/>
                </a:cubicBezTo>
                <a:cubicBezTo>
                  <a:pt x="2807650" y="236929"/>
                  <a:pt x="2775747" y="236969"/>
                  <a:pt x="2775747" y="236969"/>
                </a:cubicBezTo>
                <a:cubicBezTo>
                  <a:pt x="2775751" y="236969"/>
                  <a:pt x="2795906" y="186044"/>
                  <a:pt x="2749815" y="147279"/>
                </a:cubicBezTo>
                <a:cubicBezTo>
                  <a:pt x="2703718" y="108514"/>
                  <a:pt x="2647474" y="139438"/>
                  <a:pt x="2647474" y="139434"/>
                </a:cubicBezTo>
                <a:cubicBezTo>
                  <a:pt x="2647474" y="139434"/>
                  <a:pt x="2643960" y="56042"/>
                  <a:pt x="2571952" y="35956"/>
                </a:cubicBezTo>
                <a:cubicBezTo>
                  <a:pt x="2499944" y="15873"/>
                  <a:pt x="2458350" y="73656"/>
                  <a:pt x="2458350" y="73652"/>
                </a:cubicBezTo>
                <a:cubicBezTo>
                  <a:pt x="2458350" y="73656"/>
                  <a:pt x="2399227" y="-27215"/>
                  <a:pt x="2291494" y="7999"/>
                </a:cubicBezTo>
                <a:cubicBezTo>
                  <a:pt x="2183757" y="43210"/>
                  <a:pt x="2193072" y="145004"/>
                  <a:pt x="2193072" y="145000"/>
                </a:cubicBezTo>
                <a:cubicBezTo>
                  <a:pt x="2193072" y="145000"/>
                  <a:pt x="2169581" y="133026"/>
                  <a:pt x="2144620" y="143482"/>
                </a:cubicBezTo>
                <a:cubicBezTo>
                  <a:pt x="2119663" y="153938"/>
                  <a:pt x="2111478" y="177766"/>
                  <a:pt x="2111478" y="177766"/>
                </a:cubicBezTo>
                <a:cubicBezTo>
                  <a:pt x="2111478" y="177766"/>
                  <a:pt x="2054306" y="89589"/>
                  <a:pt x="1946262" y="124253"/>
                </a:cubicBezTo>
                <a:cubicBezTo>
                  <a:pt x="1838217" y="158921"/>
                  <a:pt x="1856316" y="267460"/>
                  <a:pt x="1856320" y="267456"/>
                </a:cubicBezTo>
                <a:cubicBezTo>
                  <a:pt x="1856320" y="267456"/>
                  <a:pt x="1820037" y="267504"/>
                  <a:pt x="1799517" y="285296"/>
                </a:cubicBezTo>
                <a:cubicBezTo>
                  <a:pt x="1778997" y="303083"/>
                  <a:pt x="1766246" y="333999"/>
                  <a:pt x="1766250" y="333999"/>
                </a:cubicBezTo>
                <a:cubicBezTo>
                  <a:pt x="1766246" y="333999"/>
                  <a:pt x="1743847" y="232707"/>
                  <a:pt x="1668459" y="207369"/>
                </a:cubicBezTo>
                <a:cubicBezTo>
                  <a:pt x="1593075" y="182032"/>
                  <a:pt x="1517035" y="235075"/>
                  <a:pt x="1517035" y="235071"/>
                </a:cubicBezTo>
                <a:cubicBezTo>
                  <a:pt x="1517035" y="235071"/>
                  <a:pt x="1512359" y="205770"/>
                  <a:pt x="1495782" y="190165"/>
                </a:cubicBezTo>
                <a:cubicBezTo>
                  <a:pt x="1479209" y="174559"/>
                  <a:pt x="1450747" y="172580"/>
                  <a:pt x="1450747" y="172580"/>
                </a:cubicBezTo>
                <a:cubicBezTo>
                  <a:pt x="1450747" y="172580"/>
                  <a:pt x="1473331" y="43785"/>
                  <a:pt x="1352831" y="7619"/>
                </a:cubicBezTo>
                <a:cubicBezTo>
                  <a:pt x="1337772" y="3097"/>
                  <a:pt x="1323976" y="741"/>
                  <a:pt x="1311338" y="154"/>
                </a:cubicBezTo>
                <a:close/>
              </a:path>
            </a:pathLst>
          </a:custGeom>
          <a:solidFill>
            <a:schemeClr val="accent3"/>
          </a:soli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5" name="Google Shape;1345;p19"/>
          <p:cNvSpPr/>
          <p:nvPr/>
        </p:nvSpPr>
        <p:spPr>
          <a:xfrm>
            <a:off x="-10837" y="5517325"/>
            <a:ext cx="12197034" cy="1339878"/>
          </a:xfrm>
          <a:custGeom>
            <a:rect b="b" l="l" r="r" t="t"/>
            <a:pathLst>
              <a:path extrusionOk="0" h="857522" w="7793632">
                <a:moveTo>
                  <a:pt x="812070" y="8"/>
                </a:moveTo>
                <a:cubicBezTo>
                  <a:pt x="748438" y="801"/>
                  <a:pt x="710928" y="61616"/>
                  <a:pt x="710928" y="61616"/>
                </a:cubicBezTo>
                <a:cubicBezTo>
                  <a:pt x="710928" y="61616"/>
                  <a:pt x="642648" y="7250"/>
                  <a:pt x="577336" y="59592"/>
                </a:cubicBezTo>
                <a:cubicBezTo>
                  <a:pt x="512019" y="111935"/>
                  <a:pt x="546408" y="174332"/>
                  <a:pt x="546408" y="174332"/>
                </a:cubicBezTo>
                <a:cubicBezTo>
                  <a:pt x="546408" y="174332"/>
                  <a:pt x="507169" y="172920"/>
                  <a:pt x="483415" y="193942"/>
                </a:cubicBezTo>
                <a:cubicBezTo>
                  <a:pt x="459661" y="214963"/>
                  <a:pt x="453503" y="257950"/>
                  <a:pt x="453503" y="257950"/>
                </a:cubicBezTo>
                <a:cubicBezTo>
                  <a:pt x="453503" y="257950"/>
                  <a:pt x="398155" y="183008"/>
                  <a:pt x="327515" y="220886"/>
                </a:cubicBezTo>
                <a:cubicBezTo>
                  <a:pt x="256876" y="258764"/>
                  <a:pt x="277957" y="319939"/>
                  <a:pt x="277957" y="319939"/>
                </a:cubicBezTo>
                <a:cubicBezTo>
                  <a:pt x="277957" y="319939"/>
                  <a:pt x="264622" y="315357"/>
                  <a:pt x="244496" y="319178"/>
                </a:cubicBezTo>
                <a:cubicBezTo>
                  <a:pt x="224369" y="323000"/>
                  <a:pt x="206979" y="336508"/>
                  <a:pt x="206979" y="336508"/>
                </a:cubicBezTo>
                <a:cubicBezTo>
                  <a:pt x="206978" y="336508"/>
                  <a:pt x="198908" y="285980"/>
                  <a:pt x="167560" y="266427"/>
                </a:cubicBezTo>
                <a:cubicBezTo>
                  <a:pt x="136212" y="246871"/>
                  <a:pt x="89484" y="268832"/>
                  <a:pt x="89484" y="268832"/>
                </a:cubicBezTo>
                <a:cubicBezTo>
                  <a:pt x="89484" y="268832"/>
                  <a:pt x="99278" y="204313"/>
                  <a:pt x="78330" y="165855"/>
                </a:cubicBezTo>
                <a:cubicBezTo>
                  <a:pt x="57382" y="127398"/>
                  <a:pt x="5577" y="115003"/>
                  <a:pt x="5577" y="115003"/>
                </a:cubicBezTo>
                <a:lnTo>
                  <a:pt x="0" y="854689"/>
                </a:lnTo>
                <a:lnTo>
                  <a:pt x="3530293" y="856186"/>
                </a:lnTo>
                <a:lnTo>
                  <a:pt x="3558812" y="856186"/>
                </a:lnTo>
                <a:lnTo>
                  <a:pt x="7793633" y="857522"/>
                </a:lnTo>
                <a:lnTo>
                  <a:pt x="7790880" y="445557"/>
                </a:lnTo>
                <a:cubicBezTo>
                  <a:pt x="7790880" y="445557"/>
                  <a:pt x="7780112" y="371010"/>
                  <a:pt x="7714006" y="367982"/>
                </a:cubicBezTo>
                <a:cubicBezTo>
                  <a:pt x="7647941" y="364955"/>
                  <a:pt x="7625393" y="425073"/>
                  <a:pt x="7625393" y="425073"/>
                </a:cubicBezTo>
                <a:cubicBezTo>
                  <a:pt x="7625393" y="425073"/>
                  <a:pt x="7664659" y="355361"/>
                  <a:pt x="7623004" y="307512"/>
                </a:cubicBezTo>
                <a:cubicBezTo>
                  <a:pt x="7581349" y="259663"/>
                  <a:pt x="7514636" y="282879"/>
                  <a:pt x="7514636" y="282879"/>
                </a:cubicBezTo>
                <a:cubicBezTo>
                  <a:pt x="7514636" y="282879"/>
                  <a:pt x="7523016" y="219906"/>
                  <a:pt x="7451809" y="214057"/>
                </a:cubicBezTo>
                <a:cubicBezTo>
                  <a:pt x="7380602" y="208211"/>
                  <a:pt x="7365787" y="287012"/>
                  <a:pt x="7365787" y="287012"/>
                </a:cubicBezTo>
                <a:cubicBezTo>
                  <a:pt x="7365787" y="287012"/>
                  <a:pt x="7358500" y="204394"/>
                  <a:pt x="7279076" y="197844"/>
                </a:cubicBezTo>
                <a:cubicBezTo>
                  <a:pt x="7199611" y="191294"/>
                  <a:pt x="7168805" y="265958"/>
                  <a:pt x="7168805" y="265958"/>
                </a:cubicBezTo>
                <a:cubicBezTo>
                  <a:pt x="7168805" y="265958"/>
                  <a:pt x="7172772" y="173085"/>
                  <a:pt x="7083065" y="184036"/>
                </a:cubicBezTo>
                <a:cubicBezTo>
                  <a:pt x="6993359" y="194982"/>
                  <a:pt x="6999633" y="268828"/>
                  <a:pt x="6999633" y="268832"/>
                </a:cubicBezTo>
                <a:cubicBezTo>
                  <a:pt x="6999633" y="268832"/>
                  <a:pt x="6952878" y="246871"/>
                  <a:pt x="6921545" y="266427"/>
                </a:cubicBezTo>
                <a:cubicBezTo>
                  <a:pt x="6890212" y="285980"/>
                  <a:pt x="6882116" y="336512"/>
                  <a:pt x="6882116" y="336508"/>
                </a:cubicBezTo>
                <a:cubicBezTo>
                  <a:pt x="6882116" y="336508"/>
                  <a:pt x="6864750" y="323000"/>
                  <a:pt x="6844590" y="319178"/>
                </a:cubicBezTo>
                <a:cubicBezTo>
                  <a:pt x="6824471" y="315357"/>
                  <a:pt x="6811031" y="319939"/>
                  <a:pt x="6811031" y="319939"/>
                </a:cubicBezTo>
                <a:cubicBezTo>
                  <a:pt x="6811031" y="319939"/>
                  <a:pt x="6832243" y="258764"/>
                  <a:pt x="6761604" y="220886"/>
                </a:cubicBezTo>
                <a:cubicBezTo>
                  <a:pt x="6690964" y="183008"/>
                  <a:pt x="6635586" y="257950"/>
                  <a:pt x="6635586" y="257950"/>
                </a:cubicBezTo>
                <a:cubicBezTo>
                  <a:pt x="6635586" y="257950"/>
                  <a:pt x="6629433" y="214963"/>
                  <a:pt x="6605711" y="193942"/>
                </a:cubicBezTo>
                <a:cubicBezTo>
                  <a:pt x="6581948" y="172920"/>
                  <a:pt x="6542681" y="174332"/>
                  <a:pt x="6542681" y="174332"/>
                </a:cubicBezTo>
                <a:cubicBezTo>
                  <a:pt x="6542681" y="174332"/>
                  <a:pt x="6577090" y="111935"/>
                  <a:pt x="6511753" y="59592"/>
                </a:cubicBezTo>
                <a:cubicBezTo>
                  <a:pt x="6446457" y="7250"/>
                  <a:pt x="6378165" y="61616"/>
                  <a:pt x="6378165" y="61616"/>
                </a:cubicBezTo>
                <a:cubicBezTo>
                  <a:pt x="6378165" y="61616"/>
                  <a:pt x="6340679" y="801"/>
                  <a:pt x="6277043" y="8"/>
                </a:cubicBezTo>
                <a:cubicBezTo>
                  <a:pt x="6262348" y="-174"/>
                  <a:pt x="6246318" y="2809"/>
                  <a:pt x="6228992" y="10509"/>
                </a:cubicBezTo>
                <a:cubicBezTo>
                  <a:pt x="6136614" y="51585"/>
                  <a:pt x="6160538" y="142830"/>
                  <a:pt x="6160538" y="142834"/>
                </a:cubicBezTo>
                <a:cubicBezTo>
                  <a:pt x="6160538" y="142834"/>
                  <a:pt x="6104269" y="174838"/>
                  <a:pt x="6076013" y="219242"/>
                </a:cubicBezTo>
                <a:cubicBezTo>
                  <a:pt x="6047757" y="263642"/>
                  <a:pt x="6047636" y="320445"/>
                  <a:pt x="6047636" y="320445"/>
                </a:cubicBezTo>
                <a:cubicBezTo>
                  <a:pt x="6047636" y="320445"/>
                  <a:pt x="6000516" y="235491"/>
                  <a:pt x="5933681" y="213927"/>
                </a:cubicBezTo>
                <a:cubicBezTo>
                  <a:pt x="5866847" y="192363"/>
                  <a:pt x="5799972" y="229107"/>
                  <a:pt x="5799972" y="229107"/>
                </a:cubicBezTo>
                <a:cubicBezTo>
                  <a:pt x="5799972" y="229107"/>
                  <a:pt x="5817176" y="122108"/>
                  <a:pt x="5723907" y="96912"/>
                </a:cubicBezTo>
                <a:cubicBezTo>
                  <a:pt x="5630639" y="71712"/>
                  <a:pt x="5593881" y="154598"/>
                  <a:pt x="5593881" y="154598"/>
                </a:cubicBezTo>
                <a:cubicBezTo>
                  <a:pt x="5593881" y="154598"/>
                  <a:pt x="5578620" y="123212"/>
                  <a:pt x="5524780" y="115885"/>
                </a:cubicBezTo>
                <a:cubicBezTo>
                  <a:pt x="5470940" y="108563"/>
                  <a:pt x="5455598" y="133596"/>
                  <a:pt x="5455598" y="133596"/>
                </a:cubicBezTo>
                <a:cubicBezTo>
                  <a:pt x="5455598" y="133596"/>
                  <a:pt x="5470738" y="68126"/>
                  <a:pt x="5409206" y="38339"/>
                </a:cubicBezTo>
                <a:cubicBezTo>
                  <a:pt x="5347675" y="8557"/>
                  <a:pt x="5290960" y="73380"/>
                  <a:pt x="5290960" y="73380"/>
                </a:cubicBezTo>
                <a:cubicBezTo>
                  <a:pt x="5290960" y="73380"/>
                  <a:pt x="5264404" y="15111"/>
                  <a:pt x="5194615" y="39226"/>
                </a:cubicBezTo>
                <a:cubicBezTo>
                  <a:pt x="5124825" y="63341"/>
                  <a:pt x="5141625" y="124362"/>
                  <a:pt x="5141625" y="124362"/>
                </a:cubicBezTo>
                <a:cubicBezTo>
                  <a:pt x="5141625" y="124362"/>
                  <a:pt x="5096003" y="96548"/>
                  <a:pt x="5051271" y="124868"/>
                </a:cubicBezTo>
                <a:cubicBezTo>
                  <a:pt x="5006499" y="153189"/>
                  <a:pt x="5017914" y="208867"/>
                  <a:pt x="5017914" y="208867"/>
                </a:cubicBezTo>
                <a:cubicBezTo>
                  <a:pt x="5017914" y="208867"/>
                  <a:pt x="4998969" y="198917"/>
                  <a:pt x="4978526" y="211522"/>
                </a:cubicBezTo>
                <a:cubicBezTo>
                  <a:pt x="4958043" y="224132"/>
                  <a:pt x="4957718" y="252514"/>
                  <a:pt x="4957718" y="252510"/>
                </a:cubicBezTo>
                <a:cubicBezTo>
                  <a:pt x="4957718" y="252510"/>
                  <a:pt x="4937599" y="213522"/>
                  <a:pt x="4892948" y="219493"/>
                </a:cubicBezTo>
                <a:cubicBezTo>
                  <a:pt x="4848298" y="225464"/>
                  <a:pt x="4839351" y="264152"/>
                  <a:pt x="4839351" y="264148"/>
                </a:cubicBezTo>
                <a:cubicBezTo>
                  <a:pt x="4839351" y="264148"/>
                  <a:pt x="4798749" y="204341"/>
                  <a:pt x="4726044" y="238471"/>
                </a:cubicBezTo>
                <a:cubicBezTo>
                  <a:pt x="4653300" y="272597"/>
                  <a:pt x="4657348" y="336257"/>
                  <a:pt x="4657348" y="336257"/>
                </a:cubicBezTo>
                <a:cubicBezTo>
                  <a:pt x="4657348" y="336257"/>
                  <a:pt x="4641763" y="296646"/>
                  <a:pt x="4608285" y="284389"/>
                </a:cubicBezTo>
                <a:cubicBezTo>
                  <a:pt x="4574766" y="272135"/>
                  <a:pt x="4541734" y="284895"/>
                  <a:pt x="4541734" y="284895"/>
                </a:cubicBezTo>
                <a:cubicBezTo>
                  <a:pt x="4541734" y="284895"/>
                  <a:pt x="4569544" y="152375"/>
                  <a:pt x="4444781" y="124617"/>
                </a:cubicBezTo>
                <a:cubicBezTo>
                  <a:pt x="4320018" y="96855"/>
                  <a:pt x="4292288" y="251627"/>
                  <a:pt x="4292288" y="251627"/>
                </a:cubicBezTo>
                <a:cubicBezTo>
                  <a:pt x="4292288" y="251627"/>
                  <a:pt x="4255531" y="236358"/>
                  <a:pt x="4220555" y="255675"/>
                </a:cubicBezTo>
                <a:cubicBezTo>
                  <a:pt x="4185579" y="274989"/>
                  <a:pt x="4177969" y="312730"/>
                  <a:pt x="4177969" y="312725"/>
                </a:cubicBezTo>
                <a:cubicBezTo>
                  <a:pt x="4177969" y="312725"/>
                  <a:pt x="4125707" y="207086"/>
                  <a:pt x="4047170" y="246567"/>
                </a:cubicBezTo>
                <a:cubicBezTo>
                  <a:pt x="3968628" y="286044"/>
                  <a:pt x="4010668" y="384580"/>
                  <a:pt x="4010668" y="384580"/>
                </a:cubicBezTo>
                <a:cubicBezTo>
                  <a:pt x="4010668" y="384580"/>
                  <a:pt x="3971915" y="352685"/>
                  <a:pt x="3931575" y="373953"/>
                </a:cubicBezTo>
                <a:cubicBezTo>
                  <a:pt x="3891236" y="395226"/>
                  <a:pt x="3898114" y="438598"/>
                  <a:pt x="3898114" y="438598"/>
                </a:cubicBezTo>
                <a:cubicBezTo>
                  <a:pt x="3898114" y="438598"/>
                  <a:pt x="3835453" y="395785"/>
                  <a:pt x="3786705" y="428603"/>
                </a:cubicBezTo>
                <a:cubicBezTo>
                  <a:pt x="3737954" y="461425"/>
                  <a:pt x="3723332" y="524240"/>
                  <a:pt x="3723332" y="524240"/>
                </a:cubicBezTo>
                <a:cubicBezTo>
                  <a:pt x="3723332" y="524240"/>
                  <a:pt x="3669589" y="473999"/>
                  <a:pt x="3620663" y="478067"/>
                </a:cubicBezTo>
                <a:cubicBezTo>
                  <a:pt x="3589521" y="480658"/>
                  <a:pt x="3561755" y="504566"/>
                  <a:pt x="3544615" y="522090"/>
                </a:cubicBezTo>
                <a:cubicBezTo>
                  <a:pt x="3527488" y="504562"/>
                  <a:pt x="3499620" y="480662"/>
                  <a:pt x="3468442" y="478067"/>
                </a:cubicBezTo>
                <a:cubicBezTo>
                  <a:pt x="3419520" y="473999"/>
                  <a:pt x="3365777" y="524240"/>
                  <a:pt x="3365777" y="524240"/>
                </a:cubicBezTo>
                <a:cubicBezTo>
                  <a:pt x="3365777" y="524240"/>
                  <a:pt x="3351151" y="461425"/>
                  <a:pt x="3302404" y="428603"/>
                </a:cubicBezTo>
                <a:cubicBezTo>
                  <a:pt x="3253652" y="395785"/>
                  <a:pt x="3190991" y="438598"/>
                  <a:pt x="3190991" y="438598"/>
                </a:cubicBezTo>
                <a:cubicBezTo>
                  <a:pt x="3190991" y="438598"/>
                  <a:pt x="3197869" y="395222"/>
                  <a:pt x="3157529" y="373953"/>
                </a:cubicBezTo>
                <a:cubicBezTo>
                  <a:pt x="3117190" y="352685"/>
                  <a:pt x="3078441" y="384580"/>
                  <a:pt x="3078441" y="384580"/>
                </a:cubicBezTo>
                <a:cubicBezTo>
                  <a:pt x="3078441" y="384580"/>
                  <a:pt x="3120477" y="286044"/>
                  <a:pt x="3041935" y="246567"/>
                </a:cubicBezTo>
                <a:cubicBezTo>
                  <a:pt x="2963394" y="207086"/>
                  <a:pt x="2911132" y="312725"/>
                  <a:pt x="2911132" y="312725"/>
                </a:cubicBezTo>
                <a:cubicBezTo>
                  <a:pt x="2911132" y="312725"/>
                  <a:pt x="2903518" y="274989"/>
                  <a:pt x="2868546" y="255675"/>
                </a:cubicBezTo>
                <a:cubicBezTo>
                  <a:pt x="2833574" y="236358"/>
                  <a:pt x="2796805" y="251627"/>
                  <a:pt x="2796805" y="251627"/>
                </a:cubicBezTo>
                <a:cubicBezTo>
                  <a:pt x="2796809" y="251627"/>
                  <a:pt x="2769084" y="96855"/>
                  <a:pt x="2644329" y="124617"/>
                </a:cubicBezTo>
                <a:cubicBezTo>
                  <a:pt x="2519573" y="152375"/>
                  <a:pt x="2547368" y="284895"/>
                  <a:pt x="2547368" y="284895"/>
                </a:cubicBezTo>
                <a:cubicBezTo>
                  <a:pt x="2547368" y="284895"/>
                  <a:pt x="2514323" y="272135"/>
                  <a:pt x="2480825" y="284389"/>
                </a:cubicBezTo>
                <a:cubicBezTo>
                  <a:pt x="2447331" y="296646"/>
                  <a:pt x="2431774" y="336257"/>
                  <a:pt x="2431774" y="336257"/>
                </a:cubicBezTo>
                <a:cubicBezTo>
                  <a:pt x="2431774" y="336257"/>
                  <a:pt x="2435793" y="272597"/>
                  <a:pt x="2363077" y="238471"/>
                </a:cubicBezTo>
                <a:cubicBezTo>
                  <a:pt x="2290361" y="204341"/>
                  <a:pt x="2249766" y="264148"/>
                  <a:pt x="2249766" y="264148"/>
                </a:cubicBezTo>
                <a:cubicBezTo>
                  <a:pt x="2249766" y="264148"/>
                  <a:pt x="2240791" y="225464"/>
                  <a:pt x="2196152" y="219493"/>
                </a:cubicBezTo>
                <a:cubicBezTo>
                  <a:pt x="2151510" y="213522"/>
                  <a:pt x="2131382" y="252510"/>
                  <a:pt x="2131382" y="252510"/>
                </a:cubicBezTo>
                <a:cubicBezTo>
                  <a:pt x="2131382" y="252514"/>
                  <a:pt x="2131075" y="224132"/>
                  <a:pt x="2110595" y="211522"/>
                </a:cubicBezTo>
                <a:cubicBezTo>
                  <a:pt x="2090120" y="198917"/>
                  <a:pt x="2071179" y="208867"/>
                  <a:pt x="2071179" y="208867"/>
                </a:cubicBezTo>
                <a:cubicBezTo>
                  <a:pt x="2071179" y="208867"/>
                  <a:pt x="2082598" y="153189"/>
                  <a:pt x="2037842" y="124868"/>
                </a:cubicBezTo>
                <a:cubicBezTo>
                  <a:pt x="1993086" y="96548"/>
                  <a:pt x="1947472" y="124362"/>
                  <a:pt x="1947472" y="124362"/>
                </a:cubicBezTo>
                <a:cubicBezTo>
                  <a:pt x="1947472" y="124362"/>
                  <a:pt x="1964284" y="63341"/>
                  <a:pt x="1894494" y="39226"/>
                </a:cubicBezTo>
                <a:cubicBezTo>
                  <a:pt x="1824705" y="15111"/>
                  <a:pt x="1798165" y="73380"/>
                  <a:pt x="1798165" y="73380"/>
                </a:cubicBezTo>
                <a:cubicBezTo>
                  <a:pt x="1798165" y="73380"/>
                  <a:pt x="1741439" y="8554"/>
                  <a:pt x="1679911" y="38339"/>
                </a:cubicBezTo>
                <a:cubicBezTo>
                  <a:pt x="1618380" y="68126"/>
                  <a:pt x="1633520" y="133596"/>
                  <a:pt x="1633520" y="133596"/>
                </a:cubicBezTo>
                <a:cubicBezTo>
                  <a:pt x="1633520" y="133596"/>
                  <a:pt x="1618153" y="108563"/>
                  <a:pt x="1564317" y="115885"/>
                </a:cubicBezTo>
                <a:cubicBezTo>
                  <a:pt x="1510477" y="123212"/>
                  <a:pt x="1495240" y="154598"/>
                  <a:pt x="1495240" y="154598"/>
                </a:cubicBezTo>
                <a:cubicBezTo>
                  <a:pt x="1495240" y="154598"/>
                  <a:pt x="1458459" y="71712"/>
                  <a:pt x="1365194" y="96912"/>
                </a:cubicBezTo>
                <a:cubicBezTo>
                  <a:pt x="1271933" y="122108"/>
                  <a:pt x="1289146" y="229107"/>
                  <a:pt x="1289146" y="229107"/>
                </a:cubicBezTo>
                <a:cubicBezTo>
                  <a:pt x="1289146" y="229107"/>
                  <a:pt x="1222267" y="192363"/>
                  <a:pt x="1155428" y="213927"/>
                </a:cubicBezTo>
                <a:cubicBezTo>
                  <a:pt x="1088589" y="235491"/>
                  <a:pt x="1041481" y="320445"/>
                  <a:pt x="1041481" y="320445"/>
                </a:cubicBezTo>
                <a:cubicBezTo>
                  <a:pt x="1041481" y="320445"/>
                  <a:pt x="1041336" y="263642"/>
                  <a:pt x="1013092" y="219242"/>
                </a:cubicBezTo>
                <a:cubicBezTo>
                  <a:pt x="984848" y="174838"/>
                  <a:pt x="928551" y="142834"/>
                  <a:pt x="928551" y="142834"/>
                </a:cubicBezTo>
                <a:cubicBezTo>
                  <a:pt x="928551" y="142834"/>
                  <a:pt x="952512" y="51585"/>
                  <a:pt x="860109" y="10509"/>
                </a:cubicBezTo>
                <a:cubicBezTo>
                  <a:pt x="842783" y="2809"/>
                  <a:pt x="826757" y="-174"/>
                  <a:pt x="812070" y="8"/>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6" name="Google Shape;1346;p19"/>
          <p:cNvSpPr/>
          <p:nvPr/>
        </p:nvSpPr>
        <p:spPr>
          <a:xfrm>
            <a:off x="0" y="5517325"/>
            <a:ext cx="12197034" cy="1339878"/>
          </a:xfrm>
          <a:custGeom>
            <a:rect b="b" l="l" r="r" t="t"/>
            <a:pathLst>
              <a:path extrusionOk="0" h="857522" w="7793632">
                <a:moveTo>
                  <a:pt x="812070" y="8"/>
                </a:moveTo>
                <a:cubicBezTo>
                  <a:pt x="748438" y="801"/>
                  <a:pt x="710928" y="61616"/>
                  <a:pt x="710928" y="61616"/>
                </a:cubicBezTo>
                <a:cubicBezTo>
                  <a:pt x="710928" y="61616"/>
                  <a:pt x="642648" y="7250"/>
                  <a:pt x="577336" y="59592"/>
                </a:cubicBezTo>
                <a:cubicBezTo>
                  <a:pt x="512019" y="111935"/>
                  <a:pt x="546408" y="174332"/>
                  <a:pt x="546408" y="174332"/>
                </a:cubicBezTo>
                <a:cubicBezTo>
                  <a:pt x="546408" y="174332"/>
                  <a:pt x="507169" y="172920"/>
                  <a:pt x="483415" y="193942"/>
                </a:cubicBezTo>
                <a:cubicBezTo>
                  <a:pt x="459661" y="214963"/>
                  <a:pt x="453503" y="257950"/>
                  <a:pt x="453503" y="257950"/>
                </a:cubicBezTo>
                <a:cubicBezTo>
                  <a:pt x="453503" y="257950"/>
                  <a:pt x="398155" y="183008"/>
                  <a:pt x="327515" y="220886"/>
                </a:cubicBezTo>
                <a:cubicBezTo>
                  <a:pt x="256876" y="258764"/>
                  <a:pt x="277957" y="319939"/>
                  <a:pt x="277957" y="319939"/>
                </a:cubicBezTo>
                <a:cubicBezTo>
                  <a:pt x="277957" y="319939"/>
                  <a:pt x="264622" y="315357"/>
                  <a:pt x="244496" y="319178"/>
                </a:cubicBezTo>
                <a:cubicBezTo>
                  <a:pt x="224369" y="323000"/>
                  <a:pt x="206979" y="336508"/>
                  <a:pt x="206979" y="336508"/>
                </a:cubicBezTo>
                <a:cubicBezTo>
                  <a:pt x="206978" y="336508"/>
                  <a:pt x="198908" y="285980"/>
                  <a:pt x="167560" y="266427"/>
                </a:cubicBezTo>
                <a:cubicBezTo>
                  <a:pt x="136212" y="246871"/>
                  <a:pt x="89484" y="268832"/>
                  <a:pt x="89484" y="268832"/>
                </a:cubicBezTo>
                <a:cubicBezTo>
                  <a:pt x="89484" y="268832"/>
                  <a:pt x="99278" y="204313"/>
                  <a:pt x="78330" y="165855"/>
                </a:cubicBezTo>
                <a:cubicBezTo>
                  <a:pt x="57382" y="127398"/>
                  <a:pt x="5577" y="115003"/>
                  <a:pt x="5577" y="115003"/>
                </a:cubicBezTo>
                <a:lnTo>
                  <a:pt x="0" y="854689"/>
                </a:lnTo>
                <a:lnTo>
                  <a:pt x="3530293" y="856186"/>
                </a:lnTo>
                <a:lnTo>
                  <a:pt x="3558812" y="856186"/>
                </a:lnTo>
                <a:lnTo>
                  <a:pt x="7793633" y="857522"/>
                </a:lnTo>
                <a:lnTo>
                  <a:pt x="7790880" y="445557"/>
                </a:lnTo>
                <a:cubicBezTo>
                  <a:pt x="7790880" y="445557"/>
                  <a:pt x="7780112" y="371010"/>
                  <a:pt x="7714006" y="367982"/>
                </a:cubicBezTo>
                <a:cubicBezTo>
                  <a:pt x="7647941" y="364955"/>
                  <a:pt x="7625393" y="425073"/>
                  <a:pt x="7625393" y="425073"/>
                </a:cubicBezTo>
                <a:cubicBezTo>
                  <a:pt x="7625393" y="425073"/>
                  <a:pt x="7664659" y="355361"/>
                  <a:pt x="7623004" y="307512"/>
                </a:cubicBezTo>
                <a:cubicBezTo>
                  <a:pt x="7581349" y="259663"/>
                  <a:pt x="7514636" y="282879"/>
                  <a:pt x="7514636" y="282879"/>
                </a:cubicBezTo>
                <a:cubicBezTo>
                  <a:pt x="7514636" y="282879"/>
                  <a:pt x="7523016" y="219906"/>
                  <a:pt x="7451809" y="214057"/>
                </a:cubicBezTo>
                <a:cubicBezTo>
                  <a:pt x="7380602" y="208211"/>
                  <a:pt x="7365787" y="287012"/>
                  <a:pt x="7365787" y="287012"/>
                </a:cubicBezTo>
                <a:cubicBezTo>
                  <a:pt x="7365787" y="287012"/>
                  <a:pt x="7358500" y="204394"/>
                  <a:pt x="7279076" y="197844"/>
                </a:cubicBezTo>
                <a:cubicBezTo>
                  <a:pt x="7199611" y="191294"/>
                  <a:pt x="7168805" y="265958"/>
                  <a:pt x="7168805" y="265958"/>
                </a:cubicBezTo>
                <a:cubicBezTo>
                  <a:pt x="7168805" y="265958"/>
                  <a:pt x="7172772" y="173085"/>
                  <a:pt x="7083065" y="184036"/>
                </a:cubicBezTo>
                <a:cubicBezTo>
                  <a:pt x="6993359" y="194982"/>
                  <a:pt x="6999633" y="268828"/>
                  <a:pt x="6999633" y="268832"/>
                </a:cubicBezTo>
                <a:cubicBezTo>
                  <a:pt x="6999633" y="268832"/>
                  <a:pt x="6952878" y="246871"/>
                  <a:pt x="6921545" y="266427"/>
                </a:cubicBezTo>
                <a:cubicBezTo>
                  <a:pt x="6890212" y="285980"/>
                  <a:pt x="6882116" y="336512"/>
                  <a:pt x="6882116" y="336508"/>
                </a:cubicBezTo>
                <a:cubicBezTo>
                  <a:pt x="6882116" y="336508"/>
                  <a:pt x="6864750" y="323000"/>
                  <a:pt x="6844590" y="319178"/>
                </a:cubicBezTo>
                <a:cubicBezTo>
                  <a:pt x="6824471" y="315357"/>
                  <a:pt x="6811031" y="319939"/>
                  <a:pt x="6811031" y="319939"/>
                </a:cubicBezTo>
                <a:cubicBezTo>
                  <a:pt x="6811031" y="319939"/>
                  <a:pt x="6832243" y="258764"/>
                  <a:pt x="6761604" y="220886"/>
                </a:cubicBezTo>
                <a:cubicBezTo>
                  <a:pt x="6690964" y="183008"/>
                  <a:pt x="6635586" y="257950"/>
                  <a:pt x="6635586" y="257950"/>
                </a:cubicBezTo>
                <a:cubicBezTo>
                  <a:pt x="6635586" y="257950"/>
                  <a:pt x="6629433" y="214963"/>
                  <a:pt x="6605711" y="193942"/>
                </a:cubicBezTo>
                <a:cubicBezTo>
                  <a:pt x="6581948" y="172920"/>
                  <a:pt x="6542681" y="174332"/>
                  <a:pt x="6542681" y="174332"/>
                </a:cubicBezTo>
                <a:cubicBezTo>
                  <a:pt x="6542681" y="174332"/>
                  <a:pt x="6577090" y="111935"/>
                  <a:pt x="6511753" y="59592"/>
                </a:cubicBezTo>
                <a:cubicBezTo>
                  <a:pt x="6446457" y="7250"/>
                  <a:pt x="6378165" y="61616"/>
                  <a:pt x="6378165" y="61616"/>
                </a:cubicBezTo>
                <a:cubicBezTo>
                  <a:pt x="6378165" y="61616"/>
                  <a:pt x="6340679" y="801"/>
                  <a:pt x="6277043" y="8"/>
                </a:cubicBezTo>
                <a:cubicBezTo>
                  <a:pt x="6262348" y="-174"/>
                  <a:pt x="6246318" y="2809"/>
                  <a:pt x="6228992" y="10509"/>
                </a:cubicBezTo>
                <a:cubicBezTo>
                  <a:pt x="6136614" y="51585"/>
                  <a:pt x="6160538" y="142830"/>
                  <a:pt x="6160538" y="142834"/>
                </a:cubicBezTo>
                <a:cubicBezTo>
                  <a:pt x="6160538" y="142834"/>
                  <a:pt x="6104269" y="174838"/>
                  <a:pt x="6076013" y="219242"/>
                </a:cubicBezTo>
                <a:cubicBezTo>
                  <a:pt x="6047757" y="263642"/>
                  <a:pt x="6047636" y="320445"/>
                  <a:pt x="6047636" y="320445"/>
                </a:cubicBezTo>
                <a:cubicBezTo>
                  <a:pt x="6047636" y="320445"/>
                  <a:pt x="6000516" y="235491"/>
                  <a:pt x="5933681" y="213927"/>
                </a:cubicBezTo>
                <a:cubicBezTo>
                  <a:pt x="5866847" y="192363"/>
                  <a:pt x="5799972" y="229107"/>
                  <a:pt x="5799972" y="229107"/>
                </a:cubicBezTo>
                <a:cubicBezTo>
                  <a:pt x="5799972" y="229107"/>
                  <a:pt x="5817176" y="122108"/>
                  <a:pt x="5723907" y="96912"/>
                </a:cubicBezTo>
                <a:cubicBezTo>
                  <a:pt x="5630639" y="71712"/>
                  <a:pt x="5593881" y="154598"/>
                  <a:pt x="5593881" y="154598"/>
                </a:cubicBezTo>
                <a:cubicBezTo>
                  <a:pt x="5593881" y="154598"/>
                  <a:pt x="5578620" y="123212"/>
                  <a:pt x="5524780" y="115885"/>
                </a:cubicBezTo>
                <a:cubicBezTo>
                  <a:pt x="5470940" y="108563"/>
                  <a:pt x="5455598" y="133596"/>
                  <a:pt x="5455598" y="133596"/>
                </a:cubicBezTo>
                <a:cubicBezTo>
                  <a:pt x="5455598" y="133596"/>
                  <a:pt x="5470738" y="68126"/>
                  <a:pt x="5409206" y="38339"/>
                </a:cubicBezTo>
                <a:cubicBezTo>
                  <a:pt x="5347675" y="8557"/>
                  <a:pt x="5290960" y="73380"/>
                  <a:pt x="5290960" y="73380"/>
                </a:cubicBezTo>
                <a:cubicBezTo>
                  <a:pt x="5290960" y="73380"/>
                  <a:pt x="5264404" y="15111"/>
                  <a:pt x="5194615" y="39226"/>
                </a:cubicBezTo>
                <a:cubicBezTo>
                  <a:pt x="5124825" y="63341"/>
                  <a:pt x="5141625" y="124362"/>
                  <a:pt x="5141625" y="124362"/>
                </a:cubicBezTo>
                <a:cubicBezTo>
                  <a:pt x="5141625" y="124362"/>
                  <a:pt x="5096003" y="96548"/>
                  <a:pt x="5051271" y="124868"/>
                </a:cubicBezTo>
                <a:cubicBezTo>
                  <a:pt x="5006499" y="153189"/>
                  <a:pt x="5017914" y="208867"/>
                  <a:pt x="5017914" y="208867"/>
                </a:cubicBezTo>
                <a:cubicBezTo>
                  <a:pt x="5017914" y="208867"/>
                  <a:pt x="4998969" y="198917"/>
                  <a:pt x="4978526" y="211522"/>
                </a:cubicBezTo>
                <a:cubicBezTo>
                  <a:pt x="4958043" y="224132"/>
                  <a:pt x="4957718" y="252514"/>
                  <a:pt x="4957718" y="252510"/>
                </a:cubicBezTo>
                <a:cubicBezTo>
                  <a:pt x="4957718" y="252510"/>
                  <a:pt x="4937599" y="213522"/>
                  <a:pt x="4892948" y="219493"/>
                </a:cubicBezTo>
                <a:cubicBezTo>
                  <a:pt x="4848298" y="225464"/>
                  <a:pt x="4839351" y="264152"/>
                  <a:pt x="4839351" y="264148"/>
                </a:cubicBezTo>
                <a:cubicBezTo>
                  <a:pt x="4839351" y="264148"/>
                  <a:pt x="4798749" y="204341"/>
                  <a:pt x="4726044" y="238471"/>
                </a:cubicBezTo>
                <a:cubicBezTo>
                  <a:pt x="4653300" y="272597"/>
                  <a:pt x="4657348" y="336257"/>
                  <a:pt x="4657348" y="336257"/>
                </a:cubicBezTo>
                <a:cubicBezTo>
                  <a:pt x="4657348" y="336257"/>
                  <a:pt x="4641763" y="296646"/>
                  <a:pt x="4608285" y="284389"/>
                </a:cubicBezTo>
                <a:cubicBezTo>
                  <a:pt x="4574766" y="272135"/>
                  <a:pt x="4541734" y="284895"/>
                  <a:pt x="4541734" y="284895"/>
                </a:cubicBezTo>
                <a:cubicBezTo>
                  <a:pt x="4541734" y="284895"/>
                  <a:pt x="4569544" y="152375"/>
                  <a:pt x="4444781" y="124617"/>
                </a:cubicBezTo>
                <a:cubicBezTo>
                  <a:pt x="4320018" y="96855"/>
                  <a:pt x="4292288" y="251627"/>
                  <a:pt x="4292288" y="251627"/>
                </a:cubicBezTo>
                <a:cubicBezTo>
                  <a:pt x="4292288" y="251627"/>
                  <a:pt x="4255531" y="236358"/>
                  <a:pt x="4220555" y="255675"/>
                </a:cubicBezTo>
                <a:cubicBezTo>
                  <a:pt x="4185579" y="274989"/>
                  <a:pt x="4177969" y="312730"/>
                  <a:pt x="4177969" y="312725"/>
                </a:cubicBezTo>
                <a:cubicBezTo>
                  <a:pt x="4177969" y="312725"/>
                  <a:pt x="4125707" y="207086"/>
                  <a:pt x="4047170" y="246567"/>
                </a:cubicBezTo>
                <a:cubicBezTo>
                  <a:pt x="3968628" y="286044"/>
                  <a:pt x="4010668" y="384580"/>
                  <a:pt x="4010668" y="384580"/>
                </a:cubicBezTo>
                <a:cubicBezTo>
                  <a:pt x="4010668" y="384580"/>
                  <a:pt x="3971915" y="352685"/>
                  <a:pt x="3931575" y="373953"/>
                </a:cubicBezTo>
                <a:cubicBezTo>
                  <a:pt x="3891236" y="395226"/>
                  <a:pt x="3898114" y="438598"/>
                  <a:pt x="3898114" y="438598"/>
                </a:cubicBezTo>
                <a:cubicBezTo>
                  <a:pt x="3898114" y="438598"/>
                  <a:pt x="3835453" y="395785"/>
                  <a:pt x="3786705" y="428603"/>
                </a:cubicBezTo>
                <a:cubicBezTo>
                  <a:pt x="3737954" y="461425"/>
                  <a:pt x="3723332" y="524240"/>
                  <a:pt x="3723332" y="524240"/>
                </a:cubicBezTo>
                <a:cubicBezTo>
                  <a:pt x="3723332" y="524240"/>
                  <a:pt x="3669589" y="473999"/>
                  <a:pt x="3620663" y="478067"/>
                </a:cubicBezTo>
                <a:cubicBezTo>
                  <a:pt x="3589521" y="480658"/>
                  <a:pt x="3561755" y="504566"/>
                  <a:pt x="3544615" y="522090"/>
                </a:cubicBezTo>
                <a:cubicBezTo>
                  <a:pt x="3527488" y="504562"/>
                  <a:pt x="3499620" y="480662"/>
                  <a:pt x="3468442" y="478067"/>
                </a:cubicBezTo>
                <a:cubicBezTo>
                  <a:pt x="3419520" y="473999"/>
                  <a:pt x="3365777" y="524240"/>
                  <a:pt x="3365777" y="524240"/>
                </a:cubicBezTo>
                <a:cubicBezTo>
                  <a:pt x="3365777" y="524240"/>
                  <a:pt x="3351151" y="461425"/>
                  <a:pt x="3302404" y="428603"/>
                </a:cubicBezTo>
                <a:cubicBezTo>
                  <a:pt x="3253652" y="395785"/>
                  <a:pt x="3190991" y="438598"/>
                  <a:pt x="3190991" y="438598"/>
                </a:cubicBezTo>
                <a:cubicBezTo>
                  <a:pt x="3190991" y="438598"/>
                  <a:pt x="3197869" y="395222"/>
                  <a:pt x="3157529" y="373953"/>
                </a:cubicBezTo>
                <a:cubicBezTo>
                  <a:pt x="3117190" y="352685"/>
                  <a:pt x="3078441" y="384580"/>
                  <a:pt x="3078441" y="384580"/>
                </a:cubicBezTo>
                <a:cubicBezTo>
                  <a:pt x="3078441" y="384580"/>
                  <a:pt x="3120477" y="286044"/>
                  <a:pt x="3041935" y="246567"/>
                </a:cubicBezTo>
                <a:cubicBezTo>
                  <a:pt x="2963394" y="207086"/>
                  <a:pt x="2911132" y="312725"/>
                  <a:pt x="2911132" y="312725"/>
                </a:cubicBezTo>
                <a:cubicBezTo>
                  <a:pt x="2911132" y="312725"/>
                  <a:pt x="2903518" y="274989"/>
                  <a:pt x="2868546" y="255675"/>
                </a:cubicBezTo>
                <a:cubicBezTo>
                  <a:pt x="2833574" y="236358"/>
                  <a:pt x="2796805" y="251627"/>
                  <a:pt x="2796805" y="251627"/>
                </a:cubicBezTo>
                <a:cubicBezTo>
                  <a:pt x="2796809" y="251627"/>
                  <a:pt x="2769084" y="96855"/>
                  <a:pt x="2644329" y="124617"/>
                </a:cubicBezTo>
                <a:cubicBezTo>
                  <a:pt x="2519573" y="152375"/>
                  <a:pt x="2547368" y="284895"/>
                  <a:pt x="2547368" y="284895"/>
                </a:cubicBezTo>
                <a:cubicBezTo>
                  <a:pt x="2547368" y="284895"/>
                  <a:pt x="2514323" y="272135"/>
                  <a:pt x="2480825" y="284389"/>
                </a:cubicBezTo>
                <a:cubicBezTo>
                  <a:pt x="2447331" y="296646"/>
                  <a:pt x="2431774" y="336257"/>
                  <a:pt x="2431774" y="336257"/>
                </a:cubicBezTo>
                <a:cubicBezTo>
                  <a:pt x="2431774" y="336257"/>
                  <a:pt x="2435793" y="272597"/>
                  <a:pt x="2363077" y="238471"/>
                </a:cubicBezTo>
                <a:cubicBezTo>
                  <a:pt x="2290361" y="204341"/>
                  <a:pt x="2249766" y="264148"/>
                  <a:pt x="2249766" y="264148"/>
                </a:cubicBezTo>
                <a:cubicBezTo>
                  <a:pt x="2249766" y="264148"/>
                  <a:pt x="2240791" y="225464"/>
                  <a:pt x="2196152" y="219493"/>
                </a:cubicBezTo>
                <a:cubicBezTo>
                  <a:pt x="2151510" y="213522"/>
                  <a:pt x="2131382" y="252510"/>
                  <a:pt x="2131382" y="252510"/>
                </a:cubicBezTo>
                <a:cubicBezTo>
                  <a:pt x="2131382" y="252514"/>
                  <a:pt x="2131075" y="224132"/>
                  <a:pt x="2110595" y="211522"/>
                </a:cubicBezTo>
                <a:cubicBezTo>
                  <a:pt x="2090120" y="198917"/>
                  <a:pt x="2071179" y="208867"/>
                  <a:pt x="2071179" y="208867"/>
                </a:cubicBezTo>
                <a:cubicBezTo>
                  <a:pt x="2071179" y="208867"/>
                  <a:pt x="2082598" y="153189"/>
                  <a:pt x="2037842" y="124868"/>
                </a:cubicBezTo>
                <a:cubicBezTo>
                  <a:pt x="1993086" y="96548"/>
                  <a:pt x="1947472" y="124362"/>
                  <a:pt x="1947472" y="124362"/>
                </a:cubicBezTo>
                <a:cubicBezTo>
                  <a:pt x="1947472" y="124362"/>
                  <a:pt x="1964284" y="63341"/>
                  <a:pt x="1894494" y="39226"/>
                </a:cubicBezTo>
                <a:cubicBezTo>
                  <a:pt x="1824705" y="15111"/>
                  <a:pt x="1798165" y="73380"/>
                  <a:pt x="1798165" y="73380"/>
                </a:cubicBezTo>
                <a:cubicBezTo>
                  <a:pt x="1798165" y="73380"/>
                  <a:pt x="1741439" y="8554"/>
                  <a:pt x="1679911" y="38339"/>
                </a:cubicBezTo>
                <a:cubicBezTo>
                  <a:pt x="1618380" y="68126"/>
                  <a:pt x="1633520" y="133596"/>
                  <a:pt x="1633520" y="133596"/>
                </a:cubicBezTo>
                <a:cubicBezTo>
                  <a:pt x="1633520" y="133596"/>
                  <a:pt x="1618153" y="108563"/>
                  <a:pt x="1564317" y="115885"/>
                </a:cubicBezTo>
                <a:cubicBezTo>
                  <a:pt x="1510477" y="123212"/>
                  <a:pt x="1495240" y="154598"/>
                  <a:pt x="1495240" y="154598"/>
                </a:cubicBezTo>
                <a:cubicBezTo>
                  <a:pt x="1495240" y="154598"/>
                  <a:pt x="1458459" y="71712"/>
                  <a:pt x="1365194" y="96912"/>
                </a:cubicBezTo>
                <a:cubicBezTo>
                  <a:pt x="1271933" y="122108"/>
                  <a:pt x="1289146" y="229107"/>
                  <a:pt x="1289146" y="229107"/>
                </a:cubicBezTo>
                <a:cubicBezTo>
                  <a:pt x="1289146" y="229107"/>
                  <a:pt x="1222267" y="192363"/>
                  <a:pt x="1155428" y="213927"/>
                </a:cubicBezTo>
                <a:cubicBezTo>
                  <a:pt x="1088589" y="235491"/>
                  <a:pt x="1041481" y="320445"/>
                  <a:pt x="1041481" y="320445"/>
                </a:cubicBezTo>
                <a:cubicBezTo>
                  <a:pt x="1041481" y="320445"/>
                  <a:pt x="1041336" y="263642"/>
                  <a:pt x="1013092" y="219242"/>
                </a:cubicBezTo>
                <a:cubicBezTo>
                  <a:pt x="984848" y="174838"/>
                  <a:pt x="928551" y="142834"/>
                  <a:pt x="928551" y="142834"/>
                </a:cubicBezTo>
                <a:cubicBezTo>
                  <a:pt x="928551" y="142834"/>
                  <a:pt x="952512" y="51585"/>
                  <a:pt x="860109" y="10509"/>
                </a:cubicBezTo>
                <a:cubicBezTo>
                  <a:pt x="842783" y="2809"/>
                  <a:pt x="826757" y="-174"/>
                  <a:pt x="812070" y="8"/>
                </a:cubicBezTo>
                <a:close/>
              </a:path>
            </a:pathLst>
          </a:custGeom>
          <a:solidFill>
            <a:schemeClr val="accent1"/>
          </a:soli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7" name="Google Shape;1347;p19"/>
          <p:cNvSpPr/>
          <p:nvPr/>
        </p:nvSpPr>
        <p:spPr>
          <a:xfrm>
            <a:off x="-23255" y="5685267"/>
            <a:ext cx="12178498" cy="1172039"/>
          </a:xfrm>
          <a:custGeom>
            <a:rect b="b" l="l" r="r" t="t"/>
            <a:pathLst>
              <a:path extrusionOk="0" h="750105" w="7794239">
                <a:moveTo>
                  <a:pt x="6666918" y="218"/>
                </a:moveTo>
                <a:cubicBezTo>
                  <a:pt x="6685337" y="-782"/>
                  <a:pt x="6706063" y="1574"/>
                  <a:pt x="6729138" y="8910"/>
                </a:cubicBezTo>
                <a:cubicBezTo>
                  <a:pt x="6852322" y="48015"/>
                  <a:pt x="6821718" y="157124"/>
                  <a:pt x="6821718" y="157124"/>
                </a:cubicBezTo>
                <a:cubicBezTo>
                  <a:pt x="6821718" y="157124"/>
                  <a:pt x="6845926" y="142049"/>
                  <a:pt x="6873089" y="151043"/>
                </a:cubicBezTo>
                <a:cubicBezTo>
                  <a:pt x="6900252" y="160038"/>
                  <a:pt x="6910534" y="186047"/>
                  <a:pt x="6910534" y="186047"/>
                </a:cubicBezTo>
                <a:cubicBezTo>
                  <a:pt x="6910534" y="186047"/>
                  <a:pt x="6982834" y="88322"/>
                  <a:pt x="7084320" y="128325"/>
                </a:cubicBezTo>
                <a:cubicBezTo>
                  <a:pt x="7185807" y="168329"/>
                  <a:pt x="7179937" y="282749"/>
                  <a:pt x="7179937" y="282749"/>
                </a:cubicBezTo>
                <a:cubicBezTo>
                  <a:pt x="7179937" y="282749"/>
                  <a:pt x="7214548" y="284138"/>
                  <a:pt x="7244019" y="312916"/>
                </a:cubicBezTo>
                <a:cubicBezTo>
                  <a:pt x="7273489" y="341690"/>
                  <a:pt x="7280250" y="377216"/>
                  <a:pt x="7280250" y="377216"/>
                </a:cubicBezTo>
                <a:cubicBezTo>
                  <a:pt x="7280250" y="377216"/>
                  <a:pt x="7348096" y="341544"/>
                  <a:pt x="7394973" y="407379"/>
                </a:cubicBezTo>
                <a:cubicBezTo>
                  <a:pt x="7441850" y="473214"/>
                  <a:pt x="7386229" y="533854"/>
                  <a:pt x="7386229" y="533854"/>
                </a:cubicBezTo>
                <a:cubicBezTo>
                  <a:pt x="7386229" y="533854"/>
                  <a:pt x="7395257" y="538226"/>
                  <a:pt x="7400276" y="544541"/>
                </a:cubicBezTo>
                <a:cubicBezTo>
                  <a:pt x="7405296" y="550856"/>
                  <a:pt x="7406308" y="559196"/>
                  <a:pt x="7406308" y="559196"/>
                </a:cubicBezTo>
                <a:cubicBezTo>
                  <a:pt x="7406308" y="559196"/>
                  <a:pt x="7422460" y="523005"/>
                  <a:pt x="7458084" y="500214"/>
                </a:cubicBezTo>
                <a:cubicBezTo>
                  <a:pt x="7493667" y="477464"/>
                  <a:pt x="7530262" y="489203"/>
                  <a:pt x="7530262" y="489203"/>
                </a:cubicBezTo>
                <a:cubicBezTo>
                  <a:pt x="7530262" y="489203"/>
                  <a:pt x="7527266" y="386681"/>
                  <a:pt x="7632437" y="355368"/>
                </a:cubicBezTo>
                <a:cubicBezTo>
                  <a:pt x="7737607" y="324052"/>
                  <a:pt x="7794240" y="418799"/>
                  <a:pt x="7794240" y="418799"/>
                </a:cubicBezTo>
                <a:lnTo>
                  <a:pt x="7786832" y="749377"/>
                </a:lnTo>
                <a:lnTo>
                  <a:pt x="4261684" y="750105"/>
                </a:lnTo>
                <a:lnTo>
                  <a:pt x="4261684" y="749377"/>
                </a:lnTo>
                <a:lnTo>
                  <a:pt x="3532540" y="749498"/>
                </a:lnTo>
                <a:lnTo>
                  <a:pt x="2159132" y="749862"/>
                </a:lnTo>
                <a:lnTo>
                  <a:pt x="785721" y="749498"/>
                </a:lnTo>
                <a:lnTo>
                  <a:pt x="7394" y="749377"/>
                </a:lnTo>
                <a:lnTo>
                  <a:pt x="0" y="418799"/>
                </a:lnTo>
                <a:cubicBezTo>
                  <a:pt x="0" y="418799"/>
                  <a:pt x="56643" y="324052"/>
                  <a:pt x="161802" y="355368"/>
                </a:cubicBezTo>
                <a:cubicBezTo>
                  <a:pt x="266961" y="386681"/>
                  <a:pt x="263958" y="489203"/>
                  <a:pt x="263961" y="489203"/>
                </a:cubicBezTo>
                <a:cubicBezTo>
                  <a:pt x="263961" y="489203"/>
                  <a:pt x="300581" y="477464"/>
                  <a:pt x="336174" y="500214"/>
                </a:cubicBezTo>
                <a:cubicBezTo>
                  <a:pt x="371767" y="523005"/>
                  <a:pt x="387929" y="559196"/>
                  <a:pt x="387931" y="559196"/>
                </a:cubicBezTo>
                <a:cubicBezTo>
                  <a:pt x="387931" y="559196"/>
                  <a:pt x="389077" y="550856"/>
                  <a:pt x="394093" y="544541"/>
                </a:cubicBezTo>
                <a:cubicBezTo>
                  <a:pt x="399108" y="538226"/>
                  <a:pt x="408011" y="533895"/>
                  <a:pt x="408018" y="533854"/>
                </a:cubicBezTo>
                <a:cubicBezTo>
                  <a:pt x="408018" y="533854"/>
                  <a:pt x="352522" y="473214"/>
                  <a:pt x="399392" y="407379"/>
                </a:cubicBezTo>
                <a:cubicBezTo>
                  <a:pt x="446261" y="341544"/>
                  <a:pt x="514124" y="377212"/>
                  <a:pt x="514120" y="377216"/>
                </a:cubicBezTo>
                <a:cubicBezTo>
                  <a:pt x="514120" y="377216"/>
                  <a:pt x="520763" y="341690"/>
                  <a:pt x="550225" y="312916"/>
                </a:cubicBezTo>
                <a:cubicBezTo>
                  <a:pt x="579688" y="284138"/>
                  <a:pt x="614433" y="282749"/>
                  <a:pt x="614429" y="282749"/>
                </a:cubicBezTo>
                <a:cubicBezTo>
                  <a:pt x="614429" y="282749"/>
                  <a:pt x="608445" y="168329"/>
                  <a:pt x="709936" y="128325"/>
                </a:cubicBezTo>
                <a:cubicBezTo>
                  <a:pt x="811422" y="88322"/>
                  <a:pt x="883811" y="186047"/>
                  <a:pt x="883811" y="186047"/>
                </a:cubicBezTo>
                <a:cubicBezTo>
                  <a:pt x="883811" y="186047"/>
                  <a:pt x="893988" y="160038"/>
                  <a:pt x="921151" y="151043"/>
                </a:cubicBezTo>
                <a:cubicBezTo>
                  <a:pt x="948318" y="142044"/>
                  <a:pt x="972663" y="157124"/>
                  <a:pt x="972663" y="157124"/>
                </a:cubicBezTo>
                <a:cubicBezTo>
                  <a:pt x="972663" y="157124"/>
                  <a:pt x="942039" y="48019"/>
                  <a:pt x="1065207" y="8910"/>
                </a:cubicBezTo>
                <a:cubicBezTo>
                  <a:pt x="1088302" y="1574"/>
                  <a:pt x="1109020" y="-782"/>
                  <a:pt x="1127439" y="218"/>
                </a:cubicBezTo>
                <a:cubicBezTo>
                  <a:pt x="1207244" y="4558"/>
                  <a:pt x="1243892" y="72093"/>
                  <a:pt x="1243896" y="72093"/>
                </a:cubicBezTo>
                <a:cubicBezTo>
                  <a:pt x="1243896" y="72093"/>
                  <a:pt x="1295020" y="12375"/>
                  <a:pt x="1368728" y="39198"/>
                </a:cubicBezTo>
                <a:cubicBezTo>
                  <a:pt x="1442436" y="66016"/>
                  <a:pt x="1442047" y="146202"/>
                  <a:pt x="1442047" y="146202"/>
                </a:cubicBezTo>
                <a:cubicBezTo>
                  <a:pt x="1442047" y="146202"/>
                  <a:pt x="1489091" y="124326"/>
                  <a:pt x="1536446" y="154395"/>
                </a:cubicBezTo>
                <a:cubicBezTo>
                  <a:pt x="1583801" y="184461"/>
                  <a:pt x="1589189" y="252461"/>
                  <a:pt x="1589189" y="252461"/>
                </a:cubicBezTo>
                <a:cubicBezTo>
                  <a:pt x="1589189" y="252461"/>
                  <a:pt x="1614060" y="253595"/>
                  <a:pt x="1631702" y="267480"/>
                </a:cubicBezTo>
                <a:cubicBezTo>
                  <a:pt x="1649344" y="281365"/>
                  <a:pt x="1659679" y="307945"/>
                  <a:pt x="1659675" y="307949"/>
                </a:cubicBezTo>
                <a:cubicBezTo>
                  <a:pt x="1659675" y="307949"/>
                  <a:pt x="1679506" y="269475"/>
                  <a:pt x="1731274" y="273936"/>
                </a:cubicBezTo>
                <a:cubicBezTo>
                  <a:pt x="1783037" y="278398"/>
                  <a:pt x="1802132" y="324084"/>
                  <a:pt x="1802132" y="324084"/>
                </a:cubicBezTo>
                <a:cubicBezTo>
                  <a:pt x="1802132" y="324084"/>
                  <a:pt x="1877079" y="243620"/>
                  <a:pt x="1970093" y="319368"/>
                </a:cubicBezTo>
                <a:cubicBezTo>
                  <a:pt x="2021480" y="361214"/>
                  <a:pt x="2023115" y="409994"/>
                  <a:pt x="2014582" y="445727"/>
                </a:cubicBezTo>
                <a:cubicBezTo>
                  <a:pt x="2014590" y="445767"/>
                  <a:pt x="2014570" y="445808"/>
                  <a:pt x="2014582" y="445848"/>
                </a:cubicBezTo>
                <a:cubicBezTo>
                  <a:pt x="2007655" y="474752"/>
                  <a:pt x="1994244" y="495276"/>
                  <a:pt x="1994248" y="495276"/>
                </a:cubicBezTo>
                <a:cubicBezTo>
                  <a:pt x="1994248" y="495276"/>
                  <a:pt x="2005793" y="489123"/>
                  <a:pt x="2022468" y="484346"/>
                </a:cubicBezTo>
                <a:cubicBezTo>
                  <a:pt x="2033697" y="481107"/>
                  <a:pt x="2046627" y="478557"/>
                  <a:pt x="2062026" y="478881"/>
                </a:cubicBezTo>
                <a:cubicBezTo>
                  <a:pt x="2074781" y="479164"/>
                  <a:pt x="2088537" y="481472"/>
                  <a:pt x="2102446" y="487058"/>
                </a:cubicBezTo>
                <a:cubicBezTo>
                  <a:pt x="2132002" y="499000"/>
                  <a:pt x="2149113" y="521508"/>
                  <a:pt x="2159132" y="540453"/>
                </a:cubicBezTo>
                <a:cubicBezTo>
                  <a:pt x="2169151" y="521508"/>
                  <a:pt x="2186255" y="499000"/>
                  <a:pt x="2215818" y="487058"/>
                </a:cubicBezTo>
                <a:cubicBezTo>
                  <a:pt x="2229724" y="481472"/>
                  <a:pt x="2243479" y="479164"/>
                  <a:pt x="2256239" y="478881"/>
                </a:cubicBezTo>
                <a:cubicBezTo>
                  <a:pt x="2271589" y="478557"/>
                  <a:pt x="2284576" y="481148"/>
                  <a:pt x="2295793" y="484346"/>
                </a:cubicBezTo>
                <a:cubicBezTo>
                  <a:pt x="2312528" y="489123"/>
                  <a:pt x="2324134" y="495276"/>
                  <a:pt x="2324138" y="495276"/>
                </a:cubicBezTo>
                <a:cubicBezTo>
                  <a:pt x="2324138" y="495276"/>
                  <a:pt x="2310601" y="474752"/>
                  <a:pt x="2303679" y="445848"/>
                </a:cubicBezTo>
                <a:cubicBezTo>
                  <a:pt x="2303691" y="445808"/>
                  <a:pt x="2303671" y="445767"/>
                  <a:pt x="2303679" y="445727"/>
                </a:cubicBezTo>
                <a:cubicBezTo>
                  <a:pt x="2295145" y="409994"/>
                  <a:pt x="2296777" y="361214"/>
                  <a:pt x="2348168" y="319368"/>
                </a:cubicBezTo>
                <a:cubicBezTo>
                  <a:pt x="2441186" y="243620"/>
                  <a:pt x="2516254" y="324084"/>
                  <a:pt x="2516254" y="324084"/>
                </a:cubicBezTo>
                <a:cubicBezTo>
                  <a:pt x="2516254" y="324084"/>
                  <a:pt x="2535349" y="278393"/>
                  <a:pt x="2587112" y="273936"/>
                </a:cubicBezTo>
                <a:cubicBezTo>
                  <a:pt x="2638880" y="269475"/>
                  <a:pt x="2658586" y="307949"/>
                  <a:pt x="2658586" y="307949"/>
                </a:cubicBezTo>
                <a:cubicBezTo>
                  <a:pt x="2658586" y="307949"/>
                  <a:pt x="2668921" y="281365"/>
                  <a:pt x="2686559" y="267480"/>
                </a:cubicBezTo>
                <a:cubicBezTo>
                  <a:pt x="2704200" y="253595"/>
                  <a:pt x="2729076" y="252461"/>
                  <a:pt x="2729076" y="252461"/>
                </a:cubicBezTo>
                <a:cubicBezTo>
                  <a:pt x="2729076" y="252461"/>
                  <a:pt x="2734581" y="184461"/>
                  <a:pt x="2781940" y="154395"/>
                </a:cubicBezTo>
                <a:cubicBezTo>
                  <a:pt x="2829295" y="124326"/>
                  <a:pt x="2876335" y="146202"/>
                  <a:pt x="2876335" y="146202"/>
                </a:cubicBezTo>
                <a:cubicBezTo>
                  <a:pt x="2876335" y="146202"/>
                  <a:pt x="2875828" y="66016"/>
                  <a:pt x="2949533" y="39198"/>
                </a:cubicBezTo>
                <a:cubicBezTo>
                  <a:pt x="3023241" y="12375"/>
                  <a:pt x="3074490" y="72093"/>
                  <a:pt x="3074490" y="72093"/>
                </a:cubicBezTo>
                <a:cubicBezTo>
                  <a:pt x="3074490" y="72093"/>
                  <a:pt x="3111142" y="4558"/>
                  <a:pt x="3190943" y="218"/>
                </a:cubicBezTo>
                <a:cubicBezTo>
                  <a:pt x="3209362" y="-782"/>
                  <a:pt x="3230080" y="1574"/>
                  <a:pt x="3253175" y="8910"/>
                </a:cubicBezTo>
                <a:cubicBezTo>
                  <a:pt x="3376347" y="48015"/>
                  <a:pt x="3345597" y="157124"/>
                  <a:pt x="3345597" y="157124"/>
                </a:cubicBezTo>
                <a:cubicBezTo>
                  <a:pt x="3345597" y="157124"/>
                  <a:pt x="3369947" y="142049"/>
                  <a:pt x="3397110" y="151043"/>
                </a:cubicBezTo>
                <a:cubicBezTo>
                  <a:pt x="3424273" y="160038"/>
                  <a:pt x="3434450" y="186047"/>
                  <a:pt x="3434450" y="186047"/>
                </a:cubicBezTo>
                <a:cubicBezTo>
                  <a:pt x="3434450" y="186047"/>
                  <a:pt x="3506838" y="88322"/>
                  <a:pt x="3608329" y="128325"/>
                </a:cubicBezTo>
                <a:cubicBezTo>
                  <a:pt x="3709815" y="168329"/>
                  <a:pt x="3703953" y="282749"/>
                  <a:pt x="3703953" y="282749"/>
                </a:cubicBezTo>
                <a:cubicBezTo>
                  <a:pt x="3703953" y="282749"/>
                  <a:pt x="3738573" y="284138"/>
                  <a:pt x="3768035" y="312916"/>
                </a:cubicBezTo>
                <a:cubicBezTo>
                  <a:pt x="3797498" y="341690"/>
                  <a:pt x="3804266" y="377216"/>
                  <a:pt x="3804266" y="377216"/>
                </a:cubicBezTo>
                <a:cubicBezTo>
                  <a:pt x="3804266" y="377216"/>
                  <a:pt x="3872125" y="341544"/>
                  <a:pt x="3918994" y="407379"/>
                </a:cubicBezTo>
                <a:cubicBezTo>
                  <a:pt x="3965863" y="473214"/>
                  <a:pt x="3910242" y="533854"/>
                  <a:pt x="3910242" y="533854"/>
                </a:cubicBezTo>
                <a:cubicBezTo>
                  <a:pt x="3910242" y="533854"/>
                  <a:pt x="3919273" y="538226"/>
                  <a:pt x="3924293" y="544541"/>
                </a:cubicBezTo>
                <a:cubicBezTo>
                  <a:pt x="3929309" y="550856"/>
                  <a:pt x="3930329" y="559196"/>
                  <a:pt x="3930329" y="559196"/>
                </a:cubicBezTo>
                <a:cubicBezTo>
                  <a:pt x="3930329" y="559196"/>
                  <a:pt x="3946493" y="523005"/>
                  <a:pt x="3982088" y="500214"/>
                </a:cubicBezTo>
                <a:cubicBezTo>
                  <a:pt x="4017679" y="477464"/>
                  <a:pt x="4054303" y="489203"/>
                  <a:pt x="4054303" y="489203"/>
                </a:cubicBezTo>
                <a:cubicBezTo>
                  <a:pt x="4054299" y="489203"/>
                  <a:pt x="4051299" y="386681"/>
                  <a:pt x="4156473" y="355368"/>
                </a:cubicBezTo>
                <a:cubicBezTo>
                  <a:pt x="4200031" y="342398"/>
                  <a:pt x="4234359" y="350575"/>
                  <a:pt x="4260105" y="364428"/>
                </a:cubicBezTo>
                <a:cubicBezTo>
                  <a:pt x="4266542" y="321749"/>
                  <a:pt x="4287956" y="258910"/>
                  <a:pt x="4359042" y="240296"/>
                </a:cubicBezTo>
                <a:cubicBezTo>
                  <a:pt x="4469596" y="211356"/>
                  <a:pt x="4509753" y="309564"/>
                  <a:pt x="4509753" y="309564"/>
                </a:cubicBezTo>
                <a:cubicBezTo>
                  <a:pt x="4509753" y="309564"/>
                  <a:pt x="4586344" y="245178"/>
                  <a:pt x="4654433" y="298391"/>
                </a:cubicBezTo>
                <a:cubicBezTo>
                  <a:pt x="4722523" y="351600"/>
                  <a:pt x="4690178" y="431842"/>
                  <a:pt x="4690178" y="431842"/>
                </a:cubicBezTo>
                <a:cubicBezTo>
                  <a:pt x="4690178" y="431842"/>
                  <a:pt x="4733008" y="422381"/>
                  <a:pt x="4766324" y="454187"/>
                </a:cubicBezTo>
                <a:cubicBezTo>
                  <a:pt x="4799680" y="485965"/>
                  <a:pt x="4791705" y="521467"/>
                  <a:pt x="4791705" y="521467"/>
                </a:cubicBezTo>
                <a:cubicBezTo>
                  <a:pt x="4791705" y="521467"/>
                  <a:pt x="4852872" y="449411"/>
                  <a:pt x="4928249" y="480379"/>
                </a:cubicBezTo>
                <a:cubicBezTo>
                  <a:pt x="5003625" y="511306"/>
                  <a:pt x="4997876" y="606356"/>
                  <a:pt x="4997876" y="606356"/>
                </a:cubicBezTo>
                <a:cubicBezTo>
                  <a:pt x="4997876" y="606356"/>
                  <a:pt x="5021436" y="595467"/>
                  <a:pt x="5042243" y="597572"/>
                </a:cubicBezTo>
                <a:cubicBezTo>
                  <a:pt x="5063051" y="599636"/>
                  <a:pt x="5077624" y="615545"/>
                  <a:pt x="5077624" y="615545"/>
                </a:cubicBezTo>
                <a:cubicBezTo>
                  <a:pt x="5077624" y="615545"/>
                  <a:pt x="5083535" y="570611"/>
                  <a:pt x="5127659" y="544420"/>
                </a:cubicBezTo>
                <a:cubicBezTo>
                  <a:pt x="5171743" y="518269"/>
                  <a:pt x="5217244" y="527418"/>
                  <a:pt x="5217244" y="527418"/>
                </a:cubicBezTo>
                <a:cubicBezTo>
                  <a:pt x="5217244" y="527418"/>
                  <a:pt x="5198987" y="362226"/>
                  <a:pt x="5347351" y="350899"/>
                </a:cubicBezTo>
                <a:cubicBezTo>
                  <a:pt x="5495714" y="339573"/>
                  <a:pt x="5499681" y="494264"/>
                  <a:pt x="5499681" y="494264"/>
                </a:cubicBezTo>
                <a:cubicBezTo>
                  <a:pt x="5499681" y="494264"/>
                  <a:pt x="5546842" y="477059"/>
                  <a:pt x="5584692" y="504100"/>
                </a:cubicBezTo>
                <a:cubicBezTo>
                  <a:pt x="5622583" y="531101"/>
                  <a:pt x="5622907" y="571097"/>
                  <a:pt x="5622907" y="571097"/>
                </a:cubicBezTo>
                <a:cubicBezTo>
                  <a:pt x="5622907" y="571097"/>
                  <a:pt x="5636185" y="509525"/>
                  <a:pt x="5691806" y="487058"/>
                </a:cubicBezTo>
                <a:cubicBezTo>
                  <a:pt x="5747427" y="464631"/>
                  <a:pt x="5800134" y="495276"/>
                  <a:pt x="5800134" y="495276"/>
                </a:cubicBezTo>
                <a:cubicBezTo>
                  <a:pt x="5800134" y="495276"/>
                  <a:pt x="5731113" y="395117"/>
                  <a:pt x="5824139" y="319368"/>
                </a:cubicBezTo>
                <a:cubicBezTo>
                  <a:pt x="5917165" y="243620"/>
                  <a:pt x="5992217" y="324084"/>
                  <a:pt x="5992217" y="324084"/>
                </a:cubicBezTo>
                <a:cubicBezTo>
                  <a:pt x="5992217" y="324084"/>
                  <a:pt x="6011324" y="278393"/>
                  <a:pt x="6063100" y="273936"/>
                </a:cubicBezTo>
                <a:cubicBezTo>
                  <a:pt x="6114835" y="269475"/>
                  <a:pt x="6134549" y="307949"/>
                  <a:pt x="6134549" y="307949"/>
                </a:cubicBezTo>
                <a:cubicBezTo>
                  <a:pt x="6134549" y="307949"/>
                  <a:pt x="6144912" y="281365"/>
                  <a:pt x="6162521" y="267480"/>
                </a:cubicBezTo>
                <a:cubicBezTo>
                  <a:pt x="6180172" y="253595"/>
                  <a:pt x="6205067" y="252461"/>
                  <a:pt x="6205067" y="252461"/>
                </a:cubicBezTo>
                <a:cubicBezTo>
                  <a:pt x="6205067" y="252461"/>
                  <a:pt x="6210573" y="184461"/>
                  <a:pt x="6257936" y="154395"/>
                </a:cubicBezTo>
                <a:cubicBezTo>
                  <a:pt x="6305258" y="124326"/>
                  <a:pt x="6352298" y="146202"/>
                  <a:pt x="6352298" y="146202"/>
                </a:cubicBezTo>
                <a:cubicBezTo>
                  <a:pt x="6352298" y="146202"/>
                  <a:pt x="6351812" y="66016"/>
                  <a:pt x="6425528" y="39198"/>
                </a:cubicBezTo>
                <a:cubicBezTo>
                  <a:pt x="6499204" y="12375"/>
                  <a:pt x="6550454" y="72093"/>
                  <a:pt x="6550454" y="72093"/>
                </a:cubicBezTo>
                <a:cubicBezTo>
                  <a:pt x="6550454" y="72093"/>
                  <a:pt x="6587129" y="4558"/>
                  <a:pt x="6666918" y="218"/>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8" name="Google Shape;1348;p19"/>
          <p:cNvSpPr/>
          <p:nvPr/>
        </p:nvSpPr>
        <p:spPr>
          <a:xfrm>
            <a:off x="-13730" y="5690030"/>
            <a:ext cx="12178498" cy="1172039"/>
          </a:xfrm>
          <a:custGeom>
            <a:rect b="b" l="l" r="r" t="t"/>
            <a:pathLst>
              <a:path extrusionOk="0" h="750105" w="7794239">
                <a:moveTo>
                  <a:pt x="6666918" y="218"/>
                </a:moveTo>
                <a:cubicBezTo>
                  <a:pt x="6685337" y="-782"/>
                  <a:pt x="6706063" y="1574"/>
                  <a:pt x="6729138" y="8910"/>
                </a:cubicBezTo>
                <a:cubicBezTo>
                  <a:pt x="6852322" y="48015"/>
                  <a:pt x="6821718" y="157124"/>
                  <a:pt x="6821718" y="157124"/>
                </a:cubicBezTo>
                <a:cubicBezTo>
                  <a:pt x="6821718" y="157124"/>
                  <a:pt x="6845926" y="142049"/>
                  <a:pt x="6873089" y="151043"/>
                </a:cubicBezTo>
                <a:cubicBezTo>
                  <a:pt x="6900252" y="160038"/>
                  <a:pt x="6910534" y="186047"/>
                  <a:pt x="6910534" y="186047"/>
                </a:cubicBezTo>
                <a:cubicBezTo>
                  <a:pt x="6910534" y="186047"/>
                  <a:pt x="6982834" y="88322"/>
                  <a:pt x="7084320" y="128325"/>
                </a:cubicBezTo>
                <a:cubicBezTo>
                  <a:pt x="7185807" y="168329"/>
                  <a:pt x="7179937" y="282749"/>
                  <a:pt x="7179937" y="282749"/>
                </a:cubicBezTo>
                <a:cubicBezTo>
                  <a:pt x="7179937" y="282749"/>
                  <a:pt x="7214548" y="284138"/>
                  <a:pt x="7244019" y="312916"/>
                </a:cubicBezTo>
                <a:cubicBezTo>
                  <a:pt x="7273489" y="341690"/>
                  <a:pt x="7280250" y="377216"/>
                  <a:pt x="7280250" y="377216"/>
                </a:cubicBezTo>
                <a:cubicBezTo>
                  <a:pt x="7280250" y="377216"/>
                  <a:pt x="7348096" y="341544"/>
                  <a:pt x="7394973" y="407379"/>
                </a:cubicBezTo>
                <a:cubicBezTo>
                  <a:pt x="7441850" y="473214"/>
                  <a:pt x="7386229" y="533854"/>
                  <a:pt x="7386229" y="533854"/>
                </a:cubicBezTo>
                <a:cubicBezTo>
                  <a:pt x="7386229" y="533854"/>
                  <a:pt x="7395257" y="538226"/>
                  <a:pt x="7400276" y="544541"/>
                </a:cubicBezTo>
                <a:cubicBezTo>
                  <a:pt x="7405296" y="550856"/>
                  <a:pt x="7406308" y="559196"/>
                  <a:pt x="7406308" y="559196"/>
                </a:cubicBezTo>
                <a:cubicBezTo>
                  <a:pt x="7406308" y="559196"/>
                  <a:pt x="7422460" y="523005"/>
                  <a:pt x="7458084" y="500214"/>
                </a:cubicBezTo>
                <a:cubicBezTo>
                  <a:pt x="7493667" y="477464"/>
                  <a:pt x="7530262" y="489203"/>
                  <a:pt x="7530262" y="489203"/>
                </a:cubicBezTo>
                <a:cubicBezTo>
                  <a:pt x="7530262" y="489203"/>
                  <a:pt x="7527266" y="386681"/>
                  <a:pt x="7632437" y="355368"/>
                </a:cubicBezTo>
                <a:cubicBezTo>
                  <a:pt x="7737607" y="324052"/>
                  <a:pt x="7794240" y="418799"/>
                  <a:pt x="7794240" y="418799"/>
                </a:cubicBezTo>
                <a:lnTo>
                  <a:pt x="7786832" y="749377"/>
                </a:lnTo>
                <a:lnTo>
                  <a:pt x="4261684" y="750105"/>
                </a:lnTo>
                <a:lnTo>
                  <a:pt x="4261684" y="749377"/>
                </a:lnTo>
                <a:lnTo>
                  <a:pt x="3532540" y="749498"/>
                </a:lnTo>
                <a:lnTo>
                  <a:pt x="2159132" y="749862"/>
                </a:lnTo>
                <a:lnTo>
                  <a:pt x="785721" y="749498"/>
                </a:lnTo>
                <a:lnTo>
                  <a:pt x="7394" y="749377"/>
                </a:lnTo>
                <a:lnTo>
                  <a:pt x="0" y="418799"/>
                </a:lnTo>
                <a:cubicBezTo>
                  <a:pt x="0" y="418799"/>
                  <a:pt x="56643" y="324052"/>
                  <a:pt x="161802" y="355368"/>
                </a:cubicBezTo>
                <a:cubicBezTo>
                  <a:pt x="266961" y="386681"/>
                  <a:pt x="263958" y="489203"/>
                  <a:pt x="263961" y="489203"/>
                </a:cubicBezTo>
                <a:cubicBezTo>
                  <a:pt x="263961" y="489203"/>
                  <a:pt x="300581" y="477464"/>
                  <a:pt x="336174" y="500214"/>
                </a:cubicBezTo>
                <a:cubicBezTo>
                  <a:pt x="371767" y="523005"/>
                  <a:pt x="387929" y="559196"/>
                  <a:pt x="387931" y="559196"/>
                </a:cubicBezTo>
                <a:cubicBezTo>
                  <a:pt x="387931" y="559196"/>
                  <a:pt x="389077" y="550856"/>
                  <a:pt x="394093" y="544541"/>
                </a:cubicBezTo>
                <a:cubicBezTo>
                  <a:pt x="399108" y="538226"/>
                  <a:pt x="408011" y="533895"/>
                  <a:pt x="408018" y="533854"/>
                </a:cubicBezTo>
                <a:cubicBezTo>
                  <a:pt x="408018" y="533854"/>
                  <a:pt x="352522" y="473214"/>
                  <a:pt x="399392" y="407379"/>
                </a:cubicBezTo>
                <a:cubicBezTo>
                  <a:pt x="446261" y="341544"/>
                  <a:pt x="514124" y="377212"/>
                  <a:pt x="514120" y="377216"/>
                </a:cubicBezTo>
                <a:cubicBezTo>
                  <a:pt x="514120" y="377216"/>
                  <a:pt x="520763" y="341690"/>
                  <a:pt x="550225" y="312916"/>
                </a:cubicBezTo>
                <a:cubicBezTo>
                  <a:pt x="579688" y="284138"/>
                  <a:pt x="614433" y="282749"/>
                  <a:pt x="614429" y="282749"/>
                </a:cubicBezTo>
                <a:cubicBezTo>
                  <a:pt x="614429" y="282749"/>
                  <a:pt x="608445" y="168329"/>
                  <a:pt x="709936" y="128325"/>
                </a:cubicBezTo>
                <a:cubicBezTo>
                  <a:pt x="811422" y="88322"/>
                  <a:pt x="883811" y="186047"/>
                  <a:pt x="883811" y="186047"/>
                </a:cubicBezTo>
                <a:cubicBezTo>
                  <a:pt x="883811" y="186047"/>
                  <a:pt x="893988" y="160038"/>
                  <a:pt x="921151" y="151043"/>
                </a:cubicBezTo>
                <a:cubicBezTo>
                  <a:pt x="948318" y="142044"/>
                  <a:pt x="972663" y="157124"/>
                  <a:pt x="972663" y="157124"/>
                </a:cubicBezTo>
                <a:cubicBezTo>
                  <a:pt x="972663" y="157124"/>
                  <a:pt x="942039" y="48019"/>
                  <a:pt x="1065207" y="8910"/>
                </a:cubicBezTo>
                <a:cubicBezTo>
                  <a:pt x="1088302" y="1574"/>
                  <a:pt x="1109020" y="-782"/>
                  <a:pt x="1127439" y="218"/>
                </a:cubicBezTo>
                <a:cubicBezTo>
                  <a:pt x="1207244" y="4558"/>
                  <a:pt x="1243892" y="72093"/>
                  <a:pt x="1243896" y="72093"/>
                </a:cubicBezTo>
                <a:cubicBezTo>
                  <a:pt x="1243896" y="72093"/>
                  <a:pt x="1295020" y="12375"/>
                  <a:pt x="1368728" y="39198"/>
                </a:cubicBezTo>
                <a:cubicBezTo>
                  <a:pt x="1442436" y="66016"/>
                  <a:pt x="1442047" y="146202"/>
                  <a:pt x="1442047" y="146202"/>
                </a:cubicBezTo>
                <a:cubicBezTo>
                  <a:pt x="1442047" y="146202"/>
                  <a:pt x="1489091" y="124326"/>
                  <a:pt x="1536446" y="154395"/>
                </a:cubicBezTo>
                <a:cubicBezTo>
                  <a:pt x="1583801" y="184461"/>
                  <a:pt x="1589189" y="252461"/>
                  <a:pt x="1589189" y="252461"/>
                </a:cubicBezTo>
                <a:cubicBezTo>
                  <a:pt x="1589189" y="252461"/>
                  <a:pt x="1614060" y="253595"/>
                  <a:pt x="1631702" y="267480"/>
                </a:cubicBezTo>
                <a:cubicBezTo>
                  <a:pt x="1649344" y="281365"/>
                  <a:pt x="1659679" y="307945"/>
                  <a:pt x="1659675" y="307949"/>
                </a:cubicBezTo>
                <a:cubicBezTo>
                  <a:pt x="1659675" y="307949"/>
                  <a:pt x="1679506" y="269475"/>
                  <a:pt x="1731274" y="273936"/>
                </a:cubicBezTo>
                <a:cubicBezTo>
                  <a:pt x="1783037" y="278398"/>
                  <a:pt x="1802132" y="324084"/>
                  <a:pt x="1802132" y="324084"/>
                </a:cubicBezTo>
                <a:cubicBezTo>
                  <a:pt x="1802132" y="324084"/>
                  <a:pt x="1877079" y="243620"/>
                  <a:pt x="1970093" y="319368"/>
                </a:cubicBezTo>
                <a:cubicBezTo>
                  <a:pt x="2021480" y="361214"/>
                  <a:pt x="2023115" y="409994"/>
                  <a:pt x="2014582" y="445727"/>
                </a:cubicBezTo>
                <a:cubicBezTo>
                  <a:pt x="2014590" y="445767"/>
                  <a:pt x="2014570" y="445808"/>
                  <a:pt x="2014582" y="445848"/>
                </a:cubicBezTo>
                <a:cubicBezTo>
                  <a:pt x="2007655" y="474752"/>
                  <a:pt x="1994244" y="495276"/>
                  <a:pt x="1994248" y="495276"/>
                </a:cubicBezTo>
                <a:cubicBezTo>
                  <a:pt x="1994248" y="495276"/>
                  <a:pt x="2005793" y="489123"/>
                  <a:pt x="2022468" y="484346"/>
                </a:cubicBezTo>
                <a:cubicBezTo>
                  <a:pt x="2033697" y="481107"/>
                  <a:pt x="2046627" y="478557"/>
                  <a:pt x="2062026" y="478881"/>
                </a:cubicBezTo>
                <a:cubicBezTo>
                  <a:pt x="2074781" y="479164"/>
                  <a:pt x="2088537" y="481472"/>
                  <a:pt x="2102446" y="487058"/>
                </a:cubicBezTo>
                <a:cubicBezTo>
                  <a:pt x="2132002" y="499000"/>
                  <a:pt x="2149113" y="521508"/>
                  <a:pt x="2159132" y="540453"/>
                </a:cubicBezTo>
                <a:cubicBezTo>
                  <a:pt x="2169151" y="521508"/>
                  <a:pt x="2186255" y="499000"/>
                  <a:pt x="2215818" y="487058"/>
                </a:cubicBezTo>
                <a:cubicBezTo>
                  <a:pt x="2229724" y="481472"/>
                  <a:pt x="2243479" y="479164"/>
                  <a:pt x="2256239" y="478881"/>
                </a:cubicBezTo>
                <a:cubicBezTo>
                  <a:pt x="2271589" y="478557"/>
                  <a:pt x="2284576" y="481148"/>
                  <a:pt x="2295793" y="484346"/>
                </a:cubicBezTo>
                <a:cubicBezTo>
                  <a:pt x="2312528" y="489123"/>
                  <a:pt x="2324134" y="495276"/>
                  <a:pt x="2324138" y="495276"/>
                </a:cubicBezTo>
                <a:cubicBezTo>
                  <a:pt x="2324138" y="495276"/>
                  <a:pt x="2310601" y="474752"/>
                  <a:pt x="2303679" y="445848"/>
                </a:cubicBezTo>
                <a:cubicBezTo>
                  <a:pt x="2303691" y="445808"/>
                  <a:pt x="2303671" y="445767"/>
                  <a:pt x="2303679" y="445727"/>
                </a:cubicBezTo>
                <a:cubicBezTo>
                  <a:pt x="2295145" y="409994"/>
                  <a:pt x="2296777" y="361214"/>
                  <a:pt x="2348168" y="319368"/>
                </a:cubicBezTo>
                <a:cubicBezTo>
                  <a:pt x="2441186" y="243620"/>
                  <a:pt x="2516254" y="324084"/>
                  <a:pt x="2516254" y="324084"/>
                </a:cubicBezTo>
                <a:cubicBezTo>
                  <a:pt x="2516254" y="324084"/>
                  <a:pt x="2535349" y="278393"/>
                  <a:pt x="2587112" y="273936"/>
                </a:cubicBezTo>
                <a:cubicBezTo>
                  <a:pt x="2638880" y="269475"/>
                  <a:pt x="2658586" y="307949"/>
                  <a:pt x="2658586" y="307949"/>
                </a:cubicBezTo>
                <a:cubicBezTo>
                  <a:pt x="2658586" y="307949"/>
                  <a:pt x="2668921" y="281365"/>
                  <a:pt x="2686559" y="267480"/>
                </a:cubicBezTo>
                <a:cubicBezTo>
                  <a:pt x="2704200" y="253595"/>
                  <a:pt x="2729076" y="252461"/>
                  <a:pt x="2729076" y="252461"/>
                </a:cubicBezTo>
                <a:cubicBezTo>
                  <a:pt x="2729076" y="252461"/>
                  <a:pt x="2734581" y="184461"/>
                  <a:pt x="2781940" y="154395"/>
                </a:cubicBezTo>
                <a:cubicBezTo>
                  <a:pt x="2829295" y="124326"/>
                  <a:pt x="2876335" y="146202"/>
                  <a:pt x="2876335" y="146202"/>
                </a:cubicBezTo>
                <a:cubicBezTo>
                  <a:pt x="2876335" y="146202"/>
                  <a:pt x="2875828" y="66016"/>
                  <a:pt x="2949533" y="39198"/>
                </a:cubicBezTo>
                <a:cubicBezTo>
                  <a:pt x="3023241" y="12375"/>
                  <a:pt x="3074490" y="72093"/>
                  <a:pt x="3074490" y="72093"/>
                </a:cubicBezTo>
                <a:cubicBezTo>
                  <a:pt x="3074490" y="72093"/>
                  <a:pt x="3111142" y="4558"/>
                  <a:pt x="3190943" y="218"/>
                </a:cubicBezTo>
                <a:cubicBezTo>
                  <a:pt x="3209362" y="-782"/>
                  <a:pt x="3230080" y="1574"/>
                  <a:pt x="3253175" y="8910"/>
                </a:cubicBezTo>
                <a:cubicBezTo>
                  <a:pt x="3376347" y="48015"/>
                  <a:pt x="3345597" y="157124"/>
                  <a:pt x="3345597" y="157124"/>
                </a:cubicBezTo>
                <a:cubicBezTo>
                  <a:pt x="3345597" y="157124"/>
                  <a:pt x="3369947" y="142049"/>
                  <a:pt x="3397110" y="151043"/>
                </a:cubicBezTo>
                <a:cubicBezTo>
                  <a:pt x="3424273" y="160038"/>
                  <a:pt x="3434450" y="186047"/>
                  <a:pt x="3434450" y="186047"/>
                </a:cubicBezTo>
                <a:cubicBezTo>
                  <a:pt x="3434450" y="186047"/>
                  <a:pt x="3506838" y="88322"/>
                  <a:pt x="3608329" y="128325"/>
                </a:cubicBezTo>
                <a:cubicBezTo>
                  <a:pt x="3709815" y="168329"/>
                  <a:pt x="3703953" y="282749"/>
                  <a:pt x="3703953" y="282749"/>
                </a:cubicBezTo>
                <a:cubicBezTo>
                  <a:pt x="3703953" y="282749"/>
                  <a:pt x="3738573" y="284138"/>
                  <a:pt x="3768035" y="312916"/>
                </a:cubicBezTo>
                <a:cubicBezTo>
                  <a:pt x="3797498" y="341690"/>
                  <a:pt x="3804266" y="377216"/>
                  <a:pt x="3804266" y="377216"/>
                </a:cubicBezTo>
                <a:cubicBezTo>
                  <a:pt x="3804266" y="377216"/>
                  <a:pt x="3872125" y="341544"/>
                  <a:pt x="3918994" y="407379"/>
                </a:cubicBezTo>
                <a:cubicBezTo>
                  <a:pt x="3965863" y="473214"/>
                  <a:pt x="3910242" y="533854"/>
                  <a:pt x="3910242" y="533854"/>
                </a:cubicBezTo>
                <a:cubicBezTo>
                  <a:pt x="3910242" y="533854"/>
                  <a:pt x="3919273" y="538226"/>
                  <a:pt x="3924293" y="544541"/>
                </a:cubicBezTo>
                <a:cubicBezTo>
                  <a:pt x="3929309" y="550856"/>
                  <a:pt x="3930329" y="559196"/>
                  <a:pt x="3930329" y="559196"/>
                </a:cubicBezTo>
                <a:cubicBezTo>
                  <a:pt x="3930329" y="559196"/>
                  <a:pt x="3946493" y="523005"/>
                  <a:pt x="3982088" y="500214"/>
                </a:cubicBezTo>
                <a:cubicBezTo>
                  <a:pt x="4017679" y="477464"/>
                  <a:pt x="4054303" y="489203"/>
                  <a:pt x="4054303" y="489203"/>
                </a:cubicBezTo>
                <a:cubicBezTo>
                  <a:pt x="4054299" y="489203"/>
                  <a:pt x="4051299" y="386681"/>
                  <a:pt x="4156473" y="355368"/>
                </a:cubicBezTo>
                <a:cubicBezTo>
                  <a:pt x="4200031" y="342398"/>
                  <a:pt x="4234359" y="350575"/>
                  <a:pt x="4260105" y="364428"/>
                </a:cubicBezTo>
                <a:cubicBezTo>
                  <a:pt x="4266542" y="321749"/>
                  <a:pt x="4287956" y="258910"/>
                  <a:pt x="4359042" y="240296"/>
                </a:cubicBezTo>
                <a:cubicBezTo>
                  <a:pt x="4469596" y="211356"/>
                  <a:pt x="4509753" y="309564"/>
                  <a:pt x="4509753" y="309564"/>
                </a:cubicBezTo>
                <a:cubicBezTo>
                  <a:pt x="4509753" y="309564"/>
                  <a:pt x="4586344" y="245178"/>
                  <a:pt x="4654433" y="298391"/>
                </a:cubicBezTo>
                <a:cubicBezTo>
                  <a:pt x="4722523" y="351600"/>
                  <a:pt x="4690178" y="431842"/>
                  <a:pt x="4690178" y="431842"/>
                </a:cubicBezTo>
                <a:cubicBezTo>
                  <a:pt x="4690178" y="431842"/>
                  <a:pt x="4733008" y="422381"/>
                  <a:pt x="4766324" y="454187"/>
                </a:cubicBezTo>
                <a:cubicBezTo>
                  <a:pt x="4799680" y="485965"/>
                  <a:pt x="4791705" y="521467"/>
                  <a:pt x="4791705" y="521467"/>
                </a:cubicBezTo>
                <a:cubicBezTo>
                  <a:pt x="4791705" y="521467"/>
                  <a:pt x="4852872" y="449411"/>
                  <a:pt x="4928249" y="480379"/>
                </a:cubicBezTo>
                <a:cubicBezTo>
                  <a:pt x="5003625" y="511306"/>
                  <a:pt x="4997876" y="606356"/>
                  <a:pt x="4997876" y="606356"/>
                </a:cubicBezTo>
                <a:cubicBezTo>
                  <a:pt x="4997876" y="606356"/>
                  <a:pt x="5021436" y="595467"/>
                  <a:pt x="5042243" y="597572"/>
                </a:cubicBezTo>
                <a:cubicBezTo>
                  <a:pt x="5063051" y="599636"/>
                  <a:pt x="5077624" y="615545"/>
                  <a:pt x="5077624" y="615545"/>
                </a:cubicBezTo>
                <a:cubicBezTo>
                  <a:pt x="5077624" y="615545"/>
                  <a:pt x="5083535" y="570611"/>
                  <a:pt x="5127659" y="544420"/>
                </a:cubicBezTo>
                <a:cubicBezTo>
                  <a:pt x="5171743" y="518269"/>
                  <a:pt x="5217244" y="527418"/>
                  <a:pt x="5217244" y="527418"/>
                </a:cubicBezTo>
                <a:cubicBezTo>
                  <a:pt x="5217244" y="527418"/>
                  <a:pt x="5198987" y="362226"/>
                  <a:pt x="5347351" y="350899"/>
                </a:cubicBezTo>
                <a:cubicBezTo>
                  <a:pt x="5495714" y="339573"/>
                  <a:pt x="5499681" y="494264"/>
                  <a:pt x="5499681" y="494264"/>
                </a:cubicBezTo>
                <a:cubicBezTo>
                  <a:pt x="5499681" y="494264"/>
                  <a:pt x="5546842" y="477059"/>
                  <a:pt x="5584692" y="504100"/>
                </a:cubicBezTo>
                <a:cubicBezTo>
                  <a:pt x="5622583" y="531101"/>
                  <a:pt x="5622907" y="571097"/>
                  <a:pt x="5622907" y="571097"/>
                </a:cubicBezTo>
                <a:cubicBezTo>
                  <a:pt x="5622907" y="571097"/>
                  <a:pt x="5636185" y="509525"/>
                  <a:pt x="5691806" y="487058"/>
                </a:cubicBezTo>
                <a:cubicBezTo>
                  <a:pt x="5747427" y="464631"/>
                  <a:pt x="5800134" y="495276"/>
                  <a:pt x="5800134" y="495276"/>
                </a:cubicBezTo>
                <a:cubicBezTo>
                  <a:pt x="5800134" y="495276"/>
                  <a:pt x="5731113" y="395117"/>
                  <a:pt x="5824139" y="319368"/>
                </a:cubicBezTo>
                <a:cubicBezTo>
                  <a:pt x="5917165" y="243620"/>
                  <a:pt x="5992217" y="324084"/>
                  <a:pt x="5992217" y="324084"/>
                </a:cubicBezTo>
                <a:cubicBezTo>
                  <a:pt x="5992217" y="324084"/>
                  <a:pt x="6011324" y="278393"/>
                  <a:pt x="6063100" y="273936"/>
                </a:cubicBezTo>
                <a:cubicBezTo>
                  <a:pt x="6114835" y="269475"/>
                  <a:pt x="6134549" y="307949"/>
                  <a:pt x="6134549" y="307949"/>
                </a:cubicBezTo>
                <a:cubicBezTo>
                  <a:pt x="6134549" y="307949"/>
                  <a:pt x="6144912" y="281365"/>
                  <a:pt x="6162521" y="267480"/>
                </a:cubicBezTo>
                <a:cubicBezTo>
                  <a:pt x="6180172" y="253595"/>
                  <a:pt x="6205067" y="252461"/>
                  <a:pt x="6205067" y="252461"/>
                </a:cubicBezTo>
                <a:cubicBezTo>
                  <a:pt x="6205067" y="252461"/>
                  <a:pt x="6210573" y="184461"/>
                  <a:pt x="6257936" y="154395"/>
                </a:cubicBezTo>
                <a:cubicBezTo>
                  <a:pt x="6305258" y="124326"/>
                  <a:pt x="6352298" y="146202"/>
                  <a:pt x="6352298" y="146202"/>
                </a:cubicBezTo>
                <a:cubicBezTo>
                  <a:pt x="6352298" y="146202"/>
                  <a:pt x="6351812" y="66016"/>
                  <a:pt x="6425528" y="39198"/>
                </a:cubicBezTo>
                <a:cubicBezTo>
                  <a:pt x="6499204" y="12375"/>
                  <a:pt x="6550454" y="72093"/>
                  <a:pt x="6550454" y="72093"/>
                </a:cubicBezTo>
                <a:cubicBezTo>
                  <a:pt x="6550454" y="72093"/>
                  <a:pt x="6587129" y="4558"/>
                  <a:pt x="6666918" y="218"/>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1349" name="Google Shape;1349;p19"/>
          <p:cNvSpPr txBox="1"/>
          <p:nvPr>
            <p:ph hasCustomPrompt="1" type="title"/>
          </p:nvPr>
        </p:nvSpPr>
        <p:spPr>
          <a:xfrm>
            <a:off x="415650" y="1171723"/>
            <a:ext cx="11360700" cy="3368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350" name="Google Shape;1350;p19"/>
          <p:cNvSpPr txBox="1"/>
          <p:nvPr>
            <p:ph idx="1" type="body"/>
          </p:nvPr>
        </p:nvSpPr>
        <p:spPr>
          <a:xfrm>
            <a:off x="415650" y="4681867"/>
            <a:ext cx="11360700" cy="1004400"/>
          </a:xfrm>
          <a:prstGeom prst="rect">
            <a:avLst/>
          </a:prstGeom>
        </p:spPr>
        <p:txBody>
          <a:bodyPr anchorCtr="0" anchor="t" bIns="121900" lIns="121900" spcFirstLastPara="1" rIns="121900" wrap="square" tIns="121900">
            <a:normAutofit/>
          </a:bodyPr>
          <a:lstStyle>
            <a:lvl1pPr indent="-342900" lvl="0" marL="457200" algn="ctr">
              <a:spcBef>
                <a:spcPts val="0"/>
              </a:spcBef>
              <a:spcAft>
                <a:spcPts val="0"/>
              </a:spcAft>
              <a:buSzPts val="18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1351" name="Google Shape;1351;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52" name="Google Shape;1352;p1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3" name="Shape 1353"/>
        <p:cNvGrpSpPr/>
        <p:nvPr/>
      </p:nvGrpSpPr>
      <p:grpSpPr>
        <a:xfrm>
          <a:off x="0" y="0"/>
          <a:ext cx="0" cy="0"/>
          <a:chOff x="0" y="0"/>
          <a:chExt cx="0" cy="0"/>
        </a:xfrm>
      </p:grpSpPr>
      <p:sp>
        <p:nvSpPr>
          <p:cNvPr id="1354" name="Google Shape;1354;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9" name="Shape 369"/>
        <p:cNvGrpSpPr/>
        <p:nvPr/>
      </p:nvGrpSpPr>
      <p:grpSpPr>
        <a:xfrm>
          <a:off x="0" y="0"/>
          <a:ext cx="0" cy="0"/>
          <a:chOff x="0" y="0"/>
          <a:chExt cx="0" cy="0"/>
        </a:xfrm>
      </p:grpSpPr>
      <p:sp>
        <p:nvSpPr>
          <p:cNvPr id="370" name="Google Shape;370;p3"/>
          <p:cNvSpPr/>
          <p:nvPr/>
        </p:nvSpPr>
        <p:spPr>
          <a:xfrm>
            <a:off x="-4675" y="5266859"/>
            <a:ext cx="12184697" cy="1795989"/>
          </a:xfrm>
          <a:custGeom>
            <a:rect b="b" l="l" r="r" t="t"/>
            <a:pathLst>
              <a:path extrusionOk="0" h="1149433" w="7798206">
                <a:moveTo>
                  <a:pt x="1311338" y="154"/>
                </a:moveTo>
                <a:cubicBezTo>
                  <a:pt x="1222898" y="-3979"/>
                  <a:pt x="1191918" y="76441"/>
                  <a:pt x="1191918" y="76437"/>
                </a:cubicBezTo>
                <a:cubicBezTo>
                  <a:pt x="1191918" y="76437"/>
                  <a:pt x="1098665" y="-316"/>
                  <a:pt x="996851" y="66317"/>
                </a:cubicBezTo>
                <a:cubicBezTo>
                  <a:pt x="895036" y="132945"/>
                  <a:pt x="956750" y="257339"/>
                  <a:pt x="956750" y="257335"/>
                </a:cubicBezTo>
                <a:cubicBezTo>
                  <a:pt x="956750" y="257335"/>
                  <a:pt x="861085" y="172790"/>
                  <a:pt x="761805" y="233427"/>
                </a:cubicBezTo>
                <a:cubicBezTo>
                  <a:pt x="662528" y="294064"/>
                  <a:pt x="685400" y="406614"/>
                  <a:pt x="685400" y="406610"/>
                </a:cubicBezTo>
                <a:cubicBezTo>
                  <a:pt x="685400" y="406614"/>
                  <a:pt x="670195" y="383965"/>
                  <a:pt x="640235" y="382321"/>
                </a:cubicBezTo>
                <a:cubicBezTo>
                  <a:pt x="610275" y="380682"/>
                  <a:pt x="594188" y="401679"/>
                  <a:pt x="594188" y="401679"/>
                </a:cubicBezTo>
                <a:cubicBezTo>
                  <a:pt x="594188" y="401679"/>
                  <a:pt x="605664" y="355000"/>
                  <a:pt x="567750" y="317300"/>
                </a:cubicBezTo>
                <a:cubicBezTo>
                  <a:pt x="529835" y="279600"/>
                  <a:pt x="470340" y="309204"/>
                  <a:pt x="470340" y="309204"/>
                </a:cubicBezTo>
                <a:cubicBezTo>
                  <a:pt x="470340" y="309204"/>
                  <a:pt x="500373" y="139932"/>
                  <a:pt x="342320" y="120205"/>
                </a:cubicBezTo>
                <a:cubicBezTo>
                  <a:pt x="184267" y="100483"/>
                  <a:pt x="178624" y="264043"/>
                  <a:pt x="178624" y="264043"/>
                </a:cubicBezTo>
                <a:cubicBezTo>
                  <a:pt x="178624" y="264043"/>
                  <a:pt x="132283" y="253814"/>
                  <a:pt x="97029" y="275176"/>
                </a:cubicBezTo>
                <a:cubicBezTo>
                  <a:pt x="61773" y="296538"/>
                  <a:pt x="49463" y="345006"/>
                  <a:pt x="49463" y="345006"/>
                </a:cubicBezTo>
                <a:cubicBezTo>
                  <a:pt x="49463" y="345006"/>
                  <a:pt x="41112" y="322790"/>
                  <a:pt x="29602" y="303889"/>
                </a:cubicBezTo>
                <a:cubicBezTo>
                  <a:pt x="18092" y="284992"/>
                  <a:pt x="0" y="269354"/>
                  <a:pt x="0" y="269354"/>
                </a:cubicBezTo>
                <a:lnTo>
                  <a:pt x="4681" y="1149433"/>
                </a:lnTo>
                <a:lnTo>
                  <a:pt x="7798207" y="1139596"/>
                </a:lnTo>
                <a:lnTo>
                  <a:pt x="7794078" y="395814"/>
                </a:lnTo>
                <a:cubicBezTo>
                  <a:pt x="7792944" y="395130"/>
                  <a:pt x="7722345" y="362522"/>
                  <a:pt x="7668545" y="400412"/>
                </a:cubicBezTo>
                <a:cubicBezTo>
                  <a:pt x="7616810" y="430607"/>
                  <a:pt x="7598432" y="487164"/>
                  <a:pt x="7592522" y="510724"/>
                </a:cubicBezTo>
                <a:cubicBezTo>
                  <a:pt x="7591307" y="546679"/>
                  <a:pt x="7601751" y="576384"/>
                  <a:pt x="7601751" y="576380"/>
                </a:cubicBezTo>
                <a:cubicBezTo>
                  <a:pt x="7601751" y="576380"/>
                  <a:pt x="7596044" y="572960"/>
                  <a:pt x="7587948" y="569547"/>
                </a:cubicBezTo>
                <a:cubicBezTo>
                  <a:pt x="7574224" y="563762"/>
                  <a:pt x="7551312" y="557957"/>
                  <a:pt x="7520667" y="568665"/>
                </a:cubicBezTo>
                <a:cubicBezTo>
                  <a:pt x="7471928" y="585691"/>
                  <a:pt x="7461201" y="633305"/>
                  <a:pt x="7461201" y="633305"/>
                </a:cubicBezTo>
                <a:cubicBezTo>
                  <a:pt x="7461201" y="633305"/>
                  <a:pt x="7453954" y="546959"/>
                  <a:pt x="7376676" y="516670"/>
                </a:cubicBezTo>
                <a:cubicBezTo>
                  <a:pt x="7299438" y="486378"/>
                  <a:pt x="7248431" y="552092"/>
                  <a:pt x="7248431" y="552092"/>
                </a:cubicBezTo>
                <a:cubicBezTo>
                  <a:pt x="7248431" y="552092"/>
                  <a:pt x="7226976" y="506040"/>
                  <a:pt x="7184268" y="497061"/>
                </a:cubicBezTo>
                <a:cubicBezTo>
                  <a:pt x="7141561" y="488083"/>
                  <a:pt x="7109257" y="529572"/>
                  <a:pt x="7109257" y="529572"/>
                </a:cubicBezTo>
                <a:cubicBezTo>
                  <a:pt x="7109257" y="529576"/>
                  <a:pt x="7103063" y="502672"/>
                  <a:pt x="7083956" y="489220"/>
                </a:cubicBezTo>
                <a:cubicBezTo>
                  <a:pt x="7064889" y="475768"/>
                  <a:pt x="7032990" y="475809"/>
                  <a:pt x="7032990" y="475809"/>
                </a:cubicBezTo>
                <a:cubicBezTo>
                  <a:pt x="7032990" y="475809"/>
                  <a:pt x="7053149" y="424883"/>
                  <a:pt x="7007042" y="386118"/>
                </a:cubicBezTo>
                <a:cubicBezTo>
                  <a:pt x="6992306" y="373719"/>
                  <a:pt x="6976681" y="368829"/>
                  <a:pt x="6962026" y="367396"/>
                </a:cubicBezTo>
                <a:cubicBezTo>
                  <a:pt x="6930856" y="364352"/>
                  <a:pt x="6904705" y="378273"/>
                  <a:pt x="6904705" y="378273"/>
                </a:cubicBezTo>
                <a:cubicBezTo>
                  <a:pt x="6904705" y="378277"/>
                  <a:pt x="6901183" y="294878"/>
                  <a:pt x="6829207" y="274795"/>
                </a:cubicBezTo>
                <a:cubicBezTo>
                  <a:pt x="6757191" y="254712"/>
                  <a:pt x="6715577" y="312491"/>
                  <a:pt x="6715577" y="312491"/>
                </a:cubicBezTo>
                <a:cubicBezTo>
                  <a:pt x="6715577" y="312495"/>
                  <a:pt x="6655543" y="208916"/>
                  <a:pt x="6548713" y="246839"/>
                </a:cubicBezTo>
                <a:cubicBezTo>
                  <a:pt x="6443461" y="284203"/>
                  <a:pt x="6450303" y="383839"/>
                  <a:pt x="6450303" y="383839"/>
                </a:cubicBezTo>
                <a:cubicBezTo>
                  <a:pt x="6450303" y="383839"/>
                  <a:pt x="6426824" y="371869"/>
                  <a:pt x="6401847" y="382321"/>
                </a:cubicBezTo>
                <a:cubicBezTo>
                  <a:pt x="6376910" y="392778"/>
                  <a:pt x="6368733" y="416605"/>
                  <a:pt x="6368693" y="416605"/>
                </a:cubicBezTo>
                <a:cubicBezTo>
                  <a:pt x="6368693" y="416605"/>
                  <a:pt x="6368571" y="386993"/>
                  <a:pt x="6330195" y="381532"/>
                </a:cubicBezTo>
                <a:cubicBezTo>
                  <a:pt x="6292709" y="376188"/>
                  <a:pt x="6277124" y="406614"/>
                  <a:pt x="6277124" y="406610"/>
                </a:cubicBezTo>
                <a:cubicBezTo>
                  <a:pt x="6277124" y="406614"/>
                  <a:pt x="6294976" y="269966"/>
                  <a:pt x="6198105" y="221983"/>
                </a:cubicBezTo>
                <a:cubicBezTo>
                  <a:pt x="6093865" y="170353"/>
                  <a:pt x="6005900" y="257332"/>
                  <a:pt x="6005900" y="257335"/>
                </a:cubicBezTo>
                <a:cubicBezTo>
                  <a:pt x="6005900" y="257335"/>
                  <a:pt x="6067472" y="132945"/>
                  <a:pt x="5965662" y="66317"/>
                </a:cubicBezTo>
                <a:cubicBezTo>
                  <a:pt x="5863851" y="-311"/>
                  <a:pt x="5770582" y="76433"/>
                  <a:pt x="5770623" y="76437"/>
                </a:cubicBezTo>
                <a:cubicBezTo>
                  <a:pt x="5770623" y="76437"/>
                  <a:pt x="5739614" y="-3979"/>
                  <a:pt x="5651203" y="154"/>
                </a:cubicBezTo>
                <a:cubicBezTo>
                  <a:pt x="5638532" y="745"/>
                  <a:pt x="5624769" y="3101"/>
                  <a:pt x="5609669" y="7619"/>
                </a:cubicBezTo>
                <a:cubicBezTo>
                  <a:pt x="5489197" y="43785"/>
                  <a:pt x="5511785" y="172584"/>
                  <a:pt x="5511785" y="172580"/>
                </a:cubicBezTo>
                <a:cubicBezTo>
                  <a:pt x="5511785" y="172580"/>
                  <a:pt x="5483327" y="174559"/>
                  <a:pt x="5466730" y="190165"/>
                </a:cubicBezTo>
                <a:cubicBezTo>
                  <a:pt x="5450173" y="205770"/>
                  <a:pt x="5445478" y="235071"/>
                  <a:pt x="5445478" y="235071"/>
                </a:cubicBezTo>
                <a:cubicBezTo>
                  <a:pt x="5445478" y="235071"/>
                  <a:pt x="5369454" y="182028"/>
                  <a:pt x="5294078" y="207369"/>
                </a:cubicBezTo>
                <a:cubicBezTo>
                  <a:pt x="5218661" y="232707"/>
                  <a:pt x="5196275" y="333995"/>
                  <a:pt x="5196275" y="333999"/>
                </a:cubicBezTo>
                <a:cubicBezTo>
                  <a:pt x="5196275" y="333999"/>
                  <a:pt x="5183523" y="303087"/>
                  <a:pt x="5162999" y="285296"/>
                </a:cubicBezTo>
                <a:cubicBezTo>
                  <a:pt x="5142475" y="267504"/>
                  <a:pt x="5106204" y="267456"/>
                  <a:pt x="5106204" y="267456"/>
                </a:cubicBezTo>
                <a:cubicBezTo>
                  <a:pt x="5106204" y="267456"/>
                  <a:pt x="5124299" y="158921"/>
                  <a:pt x="5016255" y="124253"/>
                </a:cubicBezTo>
                <a:cubicBezTo>
                  <a:pt x="4908210" y="89589"/>
                  <a:pt x="4851050" y="177766"/>
                  <a:pt x="4851050" y="177766"/>
                </a:cubicBezTo>
                <a:cubicBezTo>
                  <a:pt x="4851050" y="177766"/>
                  <a:pt x="4842873" y="153938"/>
                  <a:pt x="4817897" y="143482"/>
                </a:cubicBezTo>
                <a:cubicBezTo>
                  <a:pt x="4792960" y="133030"/>
                  <a:pt x="4769441" y="145000"/>
                  <a:pt x="4769441" y="145000"/>
                </a:cubicBezTo>
                <a:cubicBezTo>
                  <a:pt x="4769441" y="145000"/>
                  <a:pt x="4778751" y="43210"/>
                  <a:pt x="4671030" y="7999"/>
                </a:cubicBezTo>
                <a:cubicBezTo>
                  <a:pt x="4563310" y="-27215"/>
                  <a:pt x="4504167" y="73656"/>
                  <a:pt x="4504167" y="73652"/>
                </a:cubicBezTo>
                <a:cubicBezTo>
                  <a:pt x="4504167" y="73652"/>
                  <a:pt x="4462593" y="15873"/>
                  <a:pt x="4390576" y="35956"/>
                </a:cubicBezTo>
                <a:cubicBezTo>
                  <a:pt x="4318560" y="56038"/>
                  <a:pt x="4315039" y="139438"/>
                  <a:pt x="4315039" y="139434"/>
                </a:cubicBezTo>
                <a:cubicBezTo>
                  <a:pt x="4315039" y="139434"/>
                  <a:pt x="4258810" y="108514"/>
                  <a:pt x="4212702" y="147279"/>
                </a:cubicBezTo>
                <a:cubicBezTo>
                  <a:pt x="4166594" y="186044"/>
                  <a:pt x="4186794" y="236973"/>
                  <a:pt x="4186753" y="236969"/>
                </a:cubicBezTo>
                <a:cubicBezTo>
                  <a:pt x="4186753" y="236969"/>
                  <a:pt x="4154854" y="236933"/>
                  <a:pt x="4135787" y="250381"/>
                </a:cubicBezTo>
                <a:cubicBezTo>
                  <a:pt x="4116721" y="263829"/>
                  <a:pt x="4110487" y="290741"/>
                  <a:pt x="4110487" y="290733"/>
                </a:cubicBezTo>
                <a:cubicBezTo>
                  <a:pt x="4110487" y="290733"/>
                  <a:pt x="4078182" y="249247"/>
                  <a:pt x="4035475" y="258222"/>
                </a:cubicBezTo>
                <a:cubicBezTo>
                  <a:pt x="3992763" y="267201"/>
                  <a:pt x="3971462" y="313256"/>
                  <a:pt x="3971466" y="313252"/>
                </a:cubicBezTo>
                <a:cubicBezTo>
                  <a:pt x="3971466" y="313252"/>
                  <a:pt x="3920334" y="247539"/>
                  <a:pt x="3843063" y="277831"/>
                </a:cubicBezTo>
                <a:cubicBezTo>
                  <a:pt x="3765789" y="308123"/>
                  <a:pt x="3758559" y="394470"/>
                  <a:pt x="3758559" y="394466"/>
                </a:cubicBezTo>
                <a:cubicBezTo>
                  <a:pt x="3758559" y="394466"/>
                  <a:pt x="3747831" y="346852"/>
                  <a:pt x="3699100" y="329825"/>
                </a:cubicBezTo>
                <a:cubicBezTo>
                  <a:pt x="3668447" y="319114"/>
                  <a:pt x="3645519" y="324923"/>
                  <a:pt x="3631800" y="330708"/>
                </a:cubicBezTo>
                <a:cubicBezTo>
                  <a:pt x="3623707" y="334124"/>
                  <a:pt x="3618012" y="337545"/>
                  <a:pt x="3618012" y="337541"/>
                </a:cubicBezTo>
                <a:cubicBezTo>
                  <a:pt x="3618012" y="337541"/>
                  <a:pt x="3628468" y="307836"/>
                  <a:pt x="3627246" y="271884"/>
                </a:cubicBezTo>
                <a:cubicBezTo>
                  <a:pt x="3621331" y="248328"/>
                  <a:pt x="3602969" y="191768"/>
                  <a:pt x="3551218" y="161573"/>
                </a:cubicBezTo>
                <a:cubicBezTo>
                  <a:pt x="3541369" y="157245"/>
                  <a:pt x="3530843" y="153270"/>
                  <a:pt x="3518452" y="150190"/>
                </a:cubicBezTo>
                <a:cubicBezTo>
                  <a:pt x="3505061" y="146858"/>
                  <a:pt x="3492876" y="145567"/>
                  <a:pt x="3481262" y="145129"/>
                </a:cubicBezTo>
                <a:cubicBezTo>
                  <a:pt x="3469652" y="145563"/>
                  <a:pt x="3457585" y="146854"/>
                  <a:pt x="3444197" y="150190"/>
                </a:cubicBezTo>
                <a:cubicBezTo>
                  <a:pt x="3431802" y="153270"/>
                  <a:pt x="3421155" y="157250"/>
                  <a:pt x="3411302" y="161573"/>
                </a:cubicBezTo>
                <a:cubicBezTo>
                  <a:pt x="3359559" y="191768"/>
                  <a:pt x="3341193" y="248324"/>
                  <a:pt x="3335275" y="271884"/>
                </a:cubicBezTo>
                <a:cubicBezTo>
                  <a:pt x="3334056" y="307840"/>
                  <a:pt x="3344508" y="337545"/>
                  <a:pt x="3344508" y="337541"/>
                </a:cubicBezTo>
                <a:cubicBezTo>
                  <a:pt x="3344508" y="337541"/>
                  <a:pt x="3338817" y="334120"/>
                  <a:pt x="3330720" y="330708"/>
                </a:cubicBezTo>
                <a:cubicBezTo>
                  <a:pt x="3317001" y="324923"/>
                  <a:pt x="3294077" y="319118"/>
                  <a:pt x="3263420" y="329825"/>
                </a:cubicBezTo>
                <a:cubicBezTo>
                  <a:pt x="3214689" y="346852"/>
                  <a:pt x="3203966" y="394470"/>
                  <a:pt x="3203966" y="394466"/>
                </a:cubicBezTo>
                <a:cubicBezTo>
                  <a:pt x="3203966" y="394466"/>
                  <a:pt x="3196728" y="308119"/>
                  <a:pt x="3119461" y="277831"/>
                </a:cubicBezTo>
                <a:cubicBezTo>
                  <a:pt x="3042186" y="247539"/>
                  <a:pt x="2991184" y="313252"/>
                  <a:pt x="2991184" y="313252"/>
                </a:cubicBezTo>
                <a:cubicBezTo>
                  <a:pt x="2991184" y="313252"/>
                  <a:pt x="2969757" y="267201"/>
                  <a:pt x="2927049" y="258222"/>
                </a:cubicBezTo>
                <a:cubicBezTo>
                  <a:pt x="2884334" y="249243"/>
                  <a:pt x="2852030" y="290736"/>
                  <a:pt x="2852030" y="290733"/>
                </a:cubicBezTo>
                <a:cubicBezTo>
                  <a:pt x="2852030" y="290736"/>
                  <a:pt x="2845812" y="263833"/>
                  <a:pt x="2826729" y="250381"/>
                </a:cubicBezTo>
                <a:cubicBezTo>
                  <a:pt x="2807650" y="236929"/>
                  <a:pt x="2775747" y="236969"/>
                  <a:pt x="2775747" y="236969"/>
                </a:cubicBezTo>
                <a:cubicBezTo>
                  <a:pt x="2775751" y="236969"/>
                  <a:pt x="2795906" y="186044"/>
                  <a:pt x="2749815" y="147279"/>
                </a:cubicBezTo>
                <a:cubicBezTo>
                  <a:pt x="2703718" y="108514"/>
                  <a:pt x="2647474" y="139438"/>
                  <a:pt x="2647474" y="139434"/>
                </a:cubicBezTo>
                <a:cubicBezTo>
                  <a:pt x="2647474" y="139434"/>
                  <a:pt x="2643960" y="56042"/>
                  <a:pt x="2571952" y="35956"/>
                </a:cubicBezTo>
                <a:cubicBezTo>
                  <a:pt x="2499944" y="15873"/>
                  <a:pt x="2458350" y="73656"/>
                  <a:pt x="2458350" y="73652"/>
                </a:cubicBezTo>
                <a:cubicBezTo>
                  <a:pt x="2458350" y="73656"/>
                  <a:pt x="2399227" y="-27215"/>
                  <a:pt x="2291494" y="7999"/>
                </a:cubicBezTo>
                <a:cubicBezTo>
                  <a:pt x="2183757" y="43210"/>
                  <a:pt x="2193072" y="145004"/>
                  <a:pt x="2193072" y="145000"/>
                </a:cubicBezTo>
                <a:cubicBezTo>
                  <a:pt x="2193072" y="145000"/>
                  <a:pt x="2169581" y="133026"/>
                  <a:pt x="2144620" y="143482"/>
                </a:cubicBezTo>
                <a:cubicBezTo>
                  <a:pt x="2119663" y="153938"/>
                  <a:pt x="2111478" y="177766"/>
                  <a:pt x="2111478" y="177766"/>
                </a:cubicBezTo>
                <a:cubicBezTo>
                  <a:pt x="2111478" y="177766"/>
                  <a:pt x="2054306" y="89589"/>
                  <a:pt x="1946262" y="124253"/>
                </a:cubicBezTo>
                <a:cubicBezTo>
                  <a:pt x="1838217" y="158921"/>
                  <a:pt x="1856316" y="267460"/>
                  <a:pt x="1856320" y="267456"/>
                </a:cubicBezTo>
                <a:cubicBezTo>
                  <a:pt x="1856320" y="267456"/>
                  <a:pt x="1820037" y="267504"/>
                  <a:pt x="1799517" y="285296"/>
                </a:cubicBezTo>
                <a:cubicBezTo>
                  <a:pt x="1778997" y="303083"/>
                  <a:pt x="1766246" y="333999"/>
                  <a:pt x="1766250" y="333999"/>
                </a:cubicBezTo>
                <a:cubicBezTo>
                  <a:pt x="1766246" y="333999"/>
                  <a:pt x="1743847" y="232707"/>
                  <a:pt x="1668459" y="207369"/>
                </a:cubicBezTo>
                <a:cubicBezTo>
                  <a:pt x="1593075" y="182032"/>
                  <a:pt x="1517035" y="235075"/>
                  <a:pt x="1517035" y="235071"/>
                </a:cubicBezTo>
                <a:cubicBezTo>
                  <a:pt x="1517035" y="235071"/>
                  <a:pt x="1512359" y="205770"/>
                  <a:pt x="1495782" y="190165"/>
                </a:cubicBezTo>
                <a:cubicBezTo>
                  <a:pt x="1479209" y="174559"/>
                  <a:pt x="1450747" y="172580"/>
                  <a:pt x="1450747" y="172580"/>
                </a:cubicBezTo>
                <a:cubicBezTo>
                  <a:pt x="1450747" y="172580"/>
                  <a:pt x="1473331" y="43785"/>
                  <a:pt x="1352831" y="7619"/>
                </a:cubicBezTo>
                <a:cubicBezTo>
                  <a:pt x="1337772" y="3097"/>
                  <a:pt x="1323976" y="741"/>
                  <a:pt x="1311338" y="154"/>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371" name="Google Shape;371;p3"/>
          <p:cNvSpPr/>
          <p:nvPr/>
        </p:nvSpPr>
        <p:spPr>
          <a:xfrm>
            <a:off x="0" y="5277697"/>
            <a:ext cx="12184697" cy="1795989"/>
          </a:xfrm>
          <a:custGeom>
            <a:rect b="b" l="l" r="r" t="t"/>
            <a:pathLst>
              <a:path extrusionOk="0" h="1149433" w="7798206">
                <a:moveTo>
                  <a:pt x="1311338" y="154"/>
                </a:moveTo>
                <a:cubicBezTo>
                  <a:pt x="1222898" y="-3979"/>
                  <a:pt x="1191918" y="76441"/>
                  <a:pt x="1191918" y="76437"/>
                </a:cubicBezTo>
                <a:cubicBezTo>
                  <a:pt x="1191918" y="76437"/>
                  <a:pt x="1098665" y="-316"/>
                  <a:pt x="996851" y="66317"/>
                </a:cubicBezTo>
                <a:cubicBezTo>
                  <a:pt x="895036" y="132945"/>
                  <a:pt x="956750" y="257339"/>
                  <a:pt x="956750" y="257335"/>
                </a:cubicBezTo>
                <a:cubicBezTo>
                  <a:pt x="956750" y="257335"/>
                  <a:pt x="861085" y="172790"/>
                  <a:pt x="761805" y="233427"/>
                </a:cubicBezTo>
                <a:cubicBezTo>
                  <a:pt x="662528" y="294064"/>
                  <a:pt x="685400" y="406614"/>
                  <a:pt x="685400" y="406610"/>
                </a:cubicBezTo>
                <a:cubicBezTo>
                  <a:pt x="685400" y="406614"/>
                  <a:pt x="670195" y="383965"/>
                  <a:pt x="640235" y="382321"/>
                </a:cubicBezTo>
                <a:cubicBezTo>
                  <a:pt x="610275" y="380682"/>
                  <a:pt x="594188" y="401679"/>
                  <a:pt x="594188" y="401679"/>
                </a:cubicBezTo>
                <a:cubicBezTo>
                  <a:pt x="594188" y="401679"/>
                  <a:pt x="605664" y="355000"/>
                  <a:pt x="567750" y="317300"/>
                </a:cubicBezTo>
                <a:cubicBezTo>
                  <a:pt x="529835" y="279600"/>
                  <a:pt x="470340" y="309204"/>
                  <a:pt x="470340" y="309204"/>
                </a:cubicBezTo>
                <a:cubicBezTo>
                  <a:pt x="470340" y="309204"/>
                  <a:pt x="500373" y="139932"/>
                  <a:pt x="342320" y="120205"/>
                </a:cubicBezTo>
                <a:cubicBezTo>
                  <a:pt x="184267" y="100483"/>
                  <a:pt x="178624" y="264043"/>
                  <a:pt x="178624" y="264043"/>
                </a:cubicBezTo>
                <a:cubicBezTo>
                  <a:pt x="178624" y="264043"/>
                  <a:pt x="132283" y="253814"/>
                  <a:pt x="97029" y="275176"/>
                </a:cubicBezTo>
                <a:cubicBezTo>
                  <a:pt x="61773" y="296538"/>
                  <a:pt x="49463" y="345006"/>
                  <a:pt x="49463" y="345006"/>
                </a:cubicBezTo>
                <a:cubicBezTo>
                  <a:pt x="49463" y="345006"/>
                  <a:pt x="41112" y="322790"/>
                  <a:pt x="29602" y="303889"/>
                </a:cubicBezTo>
                <a:cubicBezTo>
                  <a:pt x="18092" y="284992"/>
                  <a:pt x="0" y="269354"/>
                  <a:pt x="0" y="269354"/>
                </a:cubicBezTo>
                <a:lnTo>
                  <a:pt x="4681" y="1149433"/>
                </a:lnTo>
                <a:lnTo>
                  <a:pt x="7798207" y="1139596"/>
                </a:lnTo>
                <a:lnTo>
                  <a:pt x="7794078" y="395814"/>
                </a:lnTo>
                <a:cubicBezTo>
                  <a:pt x="7792944" y="395130"/>
                  <a:pt x="7722345" y="362522"/>
                  <a:pt x="7668545" y="400412"/>
                </a:cubicBezTo>
                <a:cubicBezTo>
                  <a:pt x="7616810" y="430607"/>
                  <a:pt x="7598432" y="487164"/>
                  <a:pt x="7592522" y="510724"/>
                </a:cubicBezTo>
                <a:cubicBezTo>
                  <a:pt x="7591307" y="546679"/>
                  <a:pt x="7601751" y="576384"/>
                  <a:pt x="7601751" y="576380"/>
                </a:cubicBezTo>
                <a:cubicBezTo>
                  <a:pt x="7601751" y="576380"/>
                  <a:pt x="7596044" y="572960"/>
                  <a:pt x="7587948" y="569547"/>
                </a:cubicBezTo>
                <a:cubicBezTo>
                  <a:pt x="7574224" y="563762"/>
                  <a:pt x="7551312" y="557957"/>
                  <a:pt x="7520667" y="568665"/>
                </a:cubicBezTo>
                <a:cubicBezTo>
                  <a:pt x="7471928" y="585691"/>
                  <a:pt x="7461201" y="633305"/>
                  <a:pt x="7461201" y="633305"/>
                </a:cubicBezTo>
                <a:cubicBezTo>
                  <a:pt x="7461201" y="633305"/>
                  <a:pt x="7453954" y="546959"/>
                  <a:pt x="7376676" y="516670"/>
                </a:cubicBezTo>
                <a:cubicBezTo>
                  <a:pt x="7299438" y="486378"/>
                  <a:pt x="7248431" y="552092"/>
                  <a:pt x="7248431" y="552092"/>
                </a:cubicBezTo>
                <a:cubicBezTo>
                  <a:pt x="7248431" y="552092"/>
                  <a:pt x="7226976" y="506040"/>
                  <a:pt x="7184268" y="497061"/>
                </a:cubicBezTo>
                <a:cubicBezTo>
                  <a:pt x="7141561" y="488083"/>
                  <a:pt x="7109257" y="529572"/>
                  <a:pt x="7109257" y="529572"/>
                </a:cubicBezTo>
                <a:cubicBezTo>
                  <a:pt x="7109257" y="529576"/>
                  <a:pt x="7103063" y="502672"/>
                  <a:pt x="7083956" y="489220"/>
                </a:cubicBezTo>
                <a:cubicBezTo>
                  <a:pt x="7064889" y="475768"/>
                  <a:pt x="7032990" y="475809"/>
                  <a:pt x="7032990" y="475809"/>
                </a:cubicBezTo>
                <a:cubicBezTo>
                  <a:pt x="7032990" y="475809"/>
                  <a:pt x="7053149" y="424883"/>
                  <a:pt x="7007042" y="386118"/>
                </a:cubicBezTo>
                <a:cubicBezTo>
                  <a:pt x="6992306" y="373719"/>
                  <a:pt x="6976681" y="368829"/>
                  <a:pt x="6962026" y="367396"/>
                </a:cubicBezTo>
                <a:cubicBezTo>
                  <a:pt x="6930856" y="364352"/>
                  <a:pt x="6904705" y="378273"/>
                  <a:pt x="6904705" y="378273"/>
                </a:cubicBezTo>
                <a:cubicBezTo>
                  <a:pt x="6904705" y="378277"/>
                  <a:pt x="6901183" y="294878"/>
                  <a:pt x="6829207" y="274795"/>
                </a:cubicBezTo>
                <a:cubicBezTo>
                  <a:pt x="6757191" y="254712"/>
                  <a:pt x="6715577" y="312491"/>
                  <a:pt x="6715577" y="312491"/>
                </a:cubicBezTo>
                <a:cubicBezTo>
                  <a:pt x="6715577" y="312495"/>
                  <a:pt x="6655543" y="208916"/>
                  <a:pt x="6548713" y="246839"/>
                </a:cubicBezTo>
                <a:cubicBezTo>
                  <a:pt x="6443461" y="284203"/>
                  <a:pt x="6450303" y="383839"/>
                  <a:pt x="6450303" y="383839"/>
                </a:cubicBezTo>
                <a:cubicBezTo>
                  <a:pt x="6450303" y="383839"/>
                  <a:pt x="6426824" y="371869"/>
                  <a:pt x="6401847" y="382321"/>
                </a:cubicBezTo>
                <a:cubicBezTo>
                  <a:pt x="6376910" y="392778"/>
                  <a:pt x="6368733" y="416605"/>
                  <a:pt x="6368693" y="416605"/>
                </a:cubicBezTo>
                <a:cubicBezTo>
                  <a:pt x="6368693" y="416605"/>
                  <a:pt x="6368571" y="386993"/>
                  <a:pt x="6330195" y="381532"/>
                </a:cubicBezTo>
                <a:cubicBezTo>
                  <a:pt x="6292709" y="376188"/>
                  <a:pt x="6277124" y="406614"/>
                  <a:pt x="6277124" y="406610"/>
                </a:cubicBezTo>
                <a:cubicBezTo>
                  <a:pt x="6277124" y="406614"/>
                  <a:pt x="6294976" y="269966"/>
                  <a:pt x="6198105" y="221983"/>
                </a:cubicBezTo>
                <a:cubicBezTo>
                  <a:pt x="6093865" y="170353"/>
                  <a:pt x="6005900" y="257332"/>
                  <a:pt x="6005900" y="257335"/>
                </a:cubicBezTo>
                <a:cubicBezTo>
                  <a:pt x="6005900" y="257335"/>
                  <a:pt x="6067472" y="132945"/>
                  <a:pt x="5965662" y="66317"/>
                </a:cubicBezTo>
                <a:cubicBezTo>
                  <a:pt x="5863851" y="-311"/>
                  <a:pt x="5770582" y="76433"/>
                  <a:pt x="5770623" y="76437"/>
                </a:cubicBezTo>
                <a:cubicBezTo>
                  <a:pt x="5770623" y="76437"/>
                  <a:pt x="5739614" y="-3979"/>
                  <a:pt x="5651203" y="154"/>
                </a:cubicBezTo>
                <a:cubicBezTo>
                  <a:pt x="5638532" y="745"/>
                  <a:pt x="5624769" y="3101"/>
                  <a:pt x="5609669" y="7619"/>
                </a:cubicBezTo>
                <a:cubicBezTo>
                  <a:pt x="5489197" y="43785"/>
                  <a:pt x="5511785" y="172584"/>
                  <a:pt x="5511785" y="172580"/>
                </a:cubicBezTo>
                <a:cubicBezTo>
                  <a:pt x="5511785" y="172580"/>
                  <a:pt x="5483327" y="174559"/>
                  <a:pt x="5466730" y="190165"/>
                </a:cubicBezTo>
                <a:cubicBezTo>
                  <a:pt x="5450173" y="205770"/>
                  <a:pt x="5445478" y="235071"/>
                  <a:pt x="5445478" y="235071"/>
                </a:cubicBezTo>
                <a:cubicBezTo>
                  <a:pt x="5445478" y="235071"/>
                  <a:pt x="5369454" y="182028"/>
                  <a:pt x="5294078" y="207369"/>
                </a:cubicBezTo>
                <a:cubicBezTo>
                  <a:pt x="5218661" y="232707"/>
                  <a:pt x="5196275" y="333995"/>
                  <a:pt x="5196275" y="333999"/>
                </a:cubicBezTo>
                <a:cubicBezTo>
                  <a:pt x="5196275" y="333999"/>
                  <a:pt x="5183523" y="303087"/>
                  <a:pt x="5162999" y="285296"/>
                </a:cubicBezTo>
                <a:cubicBezTo>
                  <a:pt x="5142475" y="267504"/>
                  <a:pt x="5106204" y="267456"/>
                  <a:pt x="5106204" y="267456"/>
                </a:cubicBezTo>
                <a:cubicBezTo>
                  <a:pt x="5106204" y="267456"/>
                  <a:pt x="5124299" y="158921"/>
                  <a:pt x="5016255" y="124253"/>
                </a:cubicBezTo>
                <a:cubicBezTo>
                  <a:pt x="4908210" y="89589"/>
                  <a:pt x="4851050" y="177766"/>
                  <a:pt x="4851050" y="177766"/>
                </a:cubicBezTo>
                <a:cubicBezTo>
                  <a:pt x="4851050" y="177766"/>
                  <a:pt x="4842873" y="153938"/>
                  <a:pt x="4817897" y="143482"/>
                </a:cubicBezTo>
                <a:cubicBezTo>
                  <a:pt x="4792960" y="133030"/>
                  <a:pt x="4769441" y="145000"/>
                  <a:pt x="4769441" y="145000"/>
                </a:cubicBezTo>
                <a:cubicBezTo>
                  <a:pt x="4769441" y="145000"/>
                  <a:pt x="4778751" y="43210"/>
                  <a:pt x="4671030" y="7999"/>
                </a:cubicBezTo>
                <a:cubicBezTo>
                  <a:pt x="4563310" y="-27215"/>
                  <a:pt x="4504167" y="73656"/>
                  <a:pt x="4504167" y="73652"/>
                </a:cubicBezTo>
                <a:cubicBezTo>
                  <a:pt x="4504167" y="73652"/>
                  <a:pt x="4462593" y="15873"/>
                  <a:pt x="4390576" y="35956"/>
                </a:cubicBezTo>
                <a:cubicBezTo>
                  <a:pt x="4318560" y="56038"/>
                  <a:pt x="4315039" y="139438"/>
                  <a:pt x="4315039" y="139434"/>
                </a:cubicBezTo>
                <a:cubicBezTo>
                  <a:pt x="4315039" y="139434"/>
                  <a:pt x="4258810" y="108514"/>
                  <a:pt x="4212702" y="147279"/>
                </a:cubicBezTo>
                <a:cubicBezTo>
                  <a:pt x="4166594" y="186044"/>
                  <a:pt x="4186794" y="236973"/>
                  <a:pt x="4186753" y="236969"/>
                </a:cubicBezTo>
                <a:cubicBezTo>
                  <a:pt x="4186753" y="236969"/>
                  <a:pt x="4154854" y="236933"/>
                  <a:pt x="4135787" y="250381"/>
                </a:cubicBezTo>
                <a:cubicBezTo>
                  <a:pt x="4116721" y="263829"/>
                  <a:pt x="4110487" y="290741"/>
                  <a:pt x="4110487" y="290733"/>
                </a:cubicBezTo>
                <a:cubicBezTo>
                  <a:pt x="4110487" y="290733"/>
                  <a:pt x="4078182" y="249247"/>
                  <a:pt x="4035475" y="258222"/>
                </a:cubicBezTo>
                <a:cubicBezTo>
                  <a:pt x="3992763" y="267201"/>
                  <a:pt x="3971462" y="313256"/>
                  <a:pt x="3971466" y="313252"/>
                </a:cubicBezTo>
                <a:cubicBezTo>
                  <a:pt x="3971466" y="313252"/>
                  <a:pt x="3920334" y="247539"/>
                  <a:pt x="3843063" y="277831"/>
                </a:cubicBezTo>
                <a:cubicBezTo>
                  <a:pt x="3765789" y="308123"/>
                  <a:pt x="3758559" y="394470"/>
                  <a:pt x="3758559" y="394466"/>
                </a:cubicBezTo>
                <a:cubicBezTo>
                  <a:pt x="3758559" y="394466"/>
                  <a:pt x="3747831" y="346852"/>
                  <a:pt x="3699100" y="329825"/>
                </a:cubicBezTo>
                <a:cubicBezTo>
                  <a:pt x="3668447" y="319114"/>
                  <a:pt x="3645519" y="324923"/>
                  <a:pt x="3631800" y="330708"/>
                </a:cubicBezTo>
                <a:cubicBezTo>
                  <a:pt x="3623707" y="334124"/>
                  <a:pt x="3618012" y="337545"/>
                  <a:pt x="3618012" y="337541"/>
                </a:cubicBezTo>
                <a:cubicBezTo>
                  <a:pt x="3618012" y="337541"/>
                  <a:pt x="3628468" y="307836"/>
                  <a:pt x="3627246" y="271884"/>
                </a:cubicBezTo>
                <a:cubicBezTo>
                  <a:pt x="3621331" y="248328"/>
                  <a:pt x="3602969" y="191768"/>
                  <a:pt x="3551218" y="161573"/>
                </a:cubicBezTo>
                <a:cubicBezTo>
                  <a:pt x="3541369" y="157245"/>
                  <a:pt x="3530843" y="153270"/>
                  <a:pt x="3518452" y="150190"/>
                </a:cubicBezTo>
                <a:cubicBezTo>
                  <a:pt x="3505061" y="146858"/>
                  <a:pt x="3492876" y="145567"/>
                  <a:pt x="3481262" y="145129"/>
                </a:cubicBezTo>
                <a:cubicBezTo>
                  <a:pt x="3469652" y="145563"/>
                  <a:pt x="3457585" y="146854"/>
                  <a:pt x="3444197" y="150190"/>
                </a:cubicBezTo>
                <a:cubicBezTo>
                  <a:pt x="3431802" y="153270"/>
                  <a:pt x="3421155" y="157250"/>
                  <a:pt x="3411302" y="161573"/>
                </a:cubicBezTo>
                <a:cubicBezTo>
                  <a:pt x="3359559" y="191768"/>
                  <a:pt x="3341193" y="248324"/>
                  <a:pt x="3335275" y="271884"/>
                </a:cubicBezTo>
                <a:cubicBezTo>
                  <a:pt x="3334056" y="307840"/>
                  <a:pt x="3344508" y="337545"/>
                  <a:pt x="3344508" y="337541"/>
                </a:cubicBezTo>
                <a:cubicBezTo>
                  <a:pt x="3344508" y="337541"/>
                  <a:pt x="3338817" y="334120"/>
                  <a:pt x="3330720" y="330708"/>
                </a:cubicBezTo>
                <a:cubicBezTo>
                  <a:pt x="3317001" y="324923"/>
                  <a:pt x="3294077" y="319118"/>
                  <a:pt x="3263420" y="329825"/>
                </a:cubicBezTo>
                <a:cubicBezTo>
                  <a:pt x="3214689" y="346852"/>
                  <a:pt x="3203966" y="394470"/>
                  <a:pt x="3203966" y="394466"/>
                </a:cubicBezTo>
                <a:cubicBezTo>
                  <a:pt x="3203966" y="394466"/>
                  <a:pt x="3196728" y="308119"/>
                  <a:pt x="3119461" y="277831"/>
                </a:cubicBezTo>
                <a:cubicBezTo>
                  <a:pt x="3042186" y="247539"/>
                  <a:pt x="2991184" y="313252"/>
                  <a:pt x="2991184" y="313252"/>
                </a:cubicBezTo>
                <a:cubicBezTo>
                  <a:pt x="2991184" y="313252"/>
                  <a:pt x="2969757" y="267201"/>
                  <a:pt x="2927049" y="258222"/>
                </a:cubicBezTo>
                <a:cubicBezTo>
                  <a:pt x="2884334" y="249243"/>
                  <a:pt x="2852030" y="290736"/>
                  <a:pt x="2852030" y="290733"/>
                </a:cubicBezTo>
                <a:cubicBezTo>
                  <a:pt x="2852030" y="290736"/>
                  <a:pt x="2845812" y="263833"/>
                  <a:pt x="2826729" y="250381"/>
                </a:cubicBezTo>
                <a:cubicBezTo>
                  <a:pt x="2807650" y="236929"/>
                  <a:pt x="2775747" y="236969"/>
                  <a:pt x="2775747" y="236969"/>
                </a:cubicBezTo>
                <a:cubicBezTo>
                  <a:pt x="2775751" y="236969"/>
                  <a:pt x="2795906" y="186044"/>
                  <a:pt x="2749815" y="147279"/>
                </a:cubicBezTo>
                <a:cubicBezTo>
                  <a:pt x="2703718" y="108514"/>
                  <a:pt x="2647474" y="139438"/>
                  <a:pt x="2647474" y="139434"/>
                </a:cubicBezTo>
                <a:cubicBezTo>
                  <a:pt x="2647474" y="139434"/>
                  <a:pt x="2643960" y="56042"/>
                  <a:pt x="2571952" y="35956"/>
                </a:cubicBezTo>
                <a:cubicBezTo>
                  <a:pt x="2499944" y="15873"/>
                  <a:pt x="2458350" y="73656"/>
                  <a:pt x="2458350" y="73652"/>
                </a:cubicBezTo>
                <a:cubicBezTo>
                  <a:pt x="2458350" y="73656"/>
                  <a:pt x="2399227" y="-27215"/>
                  <a:pt x="2291494" y="7999"/>
                </a:cubicBezTo>
                <a:cubicBezTo>
                  <a:pt x="2183757" y="43210"/>
                  <a:pt x="2193072" y="145004"/>
                  <a:pt x="2193072" y="145000"/>
                </a:cubicBezTo>
                <a:cubicBezTo>
                  <a:pt x="2193072" y="145000"/>
                  <a:pt x="2169581" y="133026"/>
                  <a:pt x="2144620" y="143482"/>
                </a:cubicBezTo>
                <a:cubicBezTo>
                  <a:pt x="2119663" y="153938"/>
                  <a:pt x="2111478" y="177766"/>
                  <a:pt x="2111478" y="177766"/>
                </a:cubicBezTo>
                <a:cubicBezTo>
                  <a:pt x="2111478" y="177766"/>
                  <a:pt x="2054306" y="89589"/>
                  <a:pt x="1946262" y="124253"/>
                </a:cubicBezTo>
                <a:cubicBezTo>
                  <a:pt x="1838217" y="158921"/>
                  <a:pt x="1856316" y="267460"/>
                  <a:pt x="1856320" y="267456"/>
                </a:cubicBezTo>
                <a:cubicBezTo>
                  <a:pt x="1856320" y="267456"/>
                  <a:pt x="1820037" y="267504"/>
                  <a:pt x="1799517" y="285296"/>
                </a:cubicBezTo>
                <a:cubicBezTo>
                  <a:pt x="1778997" y="303083"/>
                  <a:pt x="1766246" y="333999"/>
                  <a:pt x="1766250" y="333999"/>
                </a:cubicBezTo>
                <a:cubicBezTo>
                  <a:pt x="1766246" y="333999"/>
                  <a:pt x="1743847" y="232707"/>
                  <a:pt x="1668459" y="207369"/>
                </a:cubicBezTo>
                <a:cubicBezTo>
                  <a:pt x="1593075" y="182032"/>
                  <a:pt x="1517035" y="235075"/>
                  <a:pt x="1517035" y="235071"/>
                </a:cubicBezTo>
                <a:cubicBezTo>
                  <a:pt x="1517035" y="235071"/>
                  <a:pt x="1512359" y="205770"/>
                  <a:pt x="1495782" y="190165"/>
                </a:cubicBezTo>
                <a:cubicBezTo>
                  <a:pt x="1479209" y="174559"/>
                  <a:pt x="1450747" y="172580"/>
                  <a:pt x="1450747" y="172580"/>
                </a:cubicBezTo>
                <a:cubicBezTo>
                  <a:pt x="1450747" y="172580"/>
                  <a:pt x="1473331" y="43785"/>
                  <a:pt x="1352831" y="7619"/>
                </a:cubicBezTo>
                <a:cubicBezTo>
                  <a:pt x="1337772" y="3097"/>
                  <a:pt x="1323976" y="741"/>
                  <a:pt x="1311338" y="154"/>
                </a:cubicBezTo>
                <a:close/>
              </a:path>
            </a:pathLst>
          </a:custGeom>
          <a:solidFill>
            <a:schemeClr val="accent3"/>
          </a:soli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372" name="Google Shape;372;p3"/>
          <p:cNvSpPr/>
          <p:nvPr/>
        </p:nvSpPr>
        <p:spPr>
          <a:xfrm>
            <a:off x="-10837" y="5517325"/>
            <a:ext cx="12197034" cy="1339878"/>
          </a:xfrm>
          <a:custGeom>
            <a:rect b="b" l="l" r="r" t="t"/>
            <a:pathLst>
              <a:path extrusionOk="0" h="857522" w="7793632">
                <a:moveTo>
                  <a:pt x="812070" y="8"/>
                </a:moveTo>
                <a:cubicBezTo>
                  <a:pt x="748438" y="801"/>
                  <a:pt x="710928" y="61616"/>
                  <a:pt x="710928" y="61616"/>
                </a:cubicBezTo>
                <a:cubicBezTo>
                  <a:pt x="710928" y="61616"/>
                  <a:pt x="642648" y="7250"/>
                  <a:pt x="577336" y="59592"/>
                </a:cubicBezTo>
                <a:cubicBezTo>
                  <a:pt x="512019" y="111935"/>
                  <a:pt x="546408" y="174332"/>
                  <a:pt x="546408" y="174332"/>
                </a:cubicBezTo>
                <a:cubicBezTo>
                  <a:pt x="546408" y="174332"/>
                  <a:pt x="507169" y="172920"/>
                  <a:pt x="483415" y="193942"/>
                </a:cubicBezTo>
                <a:cubicBezTo>
                  <a:pt x="459661" y="214963"/>
                  <a:pt x="453503" y="257950"/>
                  <a:pt x="453503" y="257950"/>
                </a:cubicBezTo>
                <a:cubicBezTo>
                  <a:pt x="453503" y="257950"/>
                  <a:pt x="398155" y="183008"/>
                  <a:pt x="327515" y="220886"/>
                </a:cubicBezTo>
                <a:cubicBezTo>
                  <a:pt x="256876" y="258764"/>
                  <a:pt x="277957" y="319939"/>
                  <a:pt x="277957" y="319939"/>
                </a:cubicBezTo>
                <a:cubicBezTo>
                  <a:pt x="277957" y="319939"/>
                  <a:pt x="264622" y="315357"/>
                  <a:pt x="244496" y="319178"/>
                </a:cubicBezTo>
                <a:cubicBezTo>
                  <a:pt x="224369" y="323000"/>
                  <a:pt x="206979" y="336508"/>
                  <a:pt x="206979" y="336508"/>
                </a:cubicBezTo>
                <a:cubicBezTo>
                  <a:pt x="206978" y="336508"/>
                  <a:pt x="198908" y="285980"/>
                  <a:pt x="167560" y="266427"/>
                </a:cubicBezTo>
                <a:cubicBezTo>
                  <a:pt x="136212" y="246871"/>
                  <a:pt x="89484" y="268832"/>
                  <a:pt x="89484" y="268832"/>
                </a:cubicBezTo>
                <a:cubicBezTo>
                  <a:pt x="89484" y="268832"/>
                  <a:pt x="99278" y="204313"/>
                  <a:pt x="78330" y="165855"/>
                </a:cubicBezTo>
                <a:cubicBezTo>
                  <a:pt x="57382" y="127398"/>
                  <a:pt x="5577" y="115003"/>
                  <a:pt x="5577" y="115003"/>
                </a:cubicBezTo>
                <a:lnTo>
                  <a:pt x="0" y="854689"/>
                </a:lnTo>
                <a:lnTo>
                  <a:pt x="3530293" y="856186"/>
                </a:lnTo>
                <a:lnTo>
                  <a:pt x="3558812" y="856186"/>
                </a:lnTo>
                <a:lnTo>
                  <a:pt x="7793633" y="857522"/>
                </a:lnTo>
                <a:lnTo>
                  <a:pt x="7790880" y="445557"/>
                </a:lnTo>
                <a:cubicBezTo>
                  <a:pt x="7790880" y="445557"/>
                  <a:pt x="7780112" y="371010"/>
                  <a:pt x="7714006" y="367982"/>
                </a:cubicBezTo>
                <a:cubicBezTo>
                  <a:pt x="7647941" y="364955"/>
                  <a:pt x="7625393" y="425073"/>
                  <a:pt x="7625393" y="425073"/>
                </a:cubicBezTo>
                <a:cubicBezTo>
                  <a:pt x="7625393" y="425073"/>
                  <a:pt x="7664659" y="355361"/>
                  <a:pt x="7623004" y="307512"/>
                </a:cubicBezTo>
                <a:cubicBezTo>
                  <a:pt x="7581349" y="259663"/>
                  <a:pt x="7514636" y="282879"/>
                  <a:pt x="7514636" y="282879"/>
                </a:cubicBezTo>
                <a:cubicBezTo>
                  <a:pt x="7514636" y="282879"/>
                  <a:pt x="7523016" y="219906"/>
                  <a:pt x="7451809" y="214057"/>
                </a:cubicBezTo>
                <a:cubicBezTo>
                  <a:pt x="7380602" y="208211"/>
                  <a:pt x="7365787" y="287012"/>
                  <a:pt x="7365787" y="287012"/>
                </a:cubicBezTo>
                <a:cubicBezTo>
                  <a:pt x="7365787" y="287012"/>
                  <a:pt x="7358500" y="204394"/>
                  <a:pt x="7279076" y="197844"/>
                </a:cubicBezTo>
                <a:cubicBezTo>
                  <a:pt x="7199611" y="191294"/>
                  <a:pt x="7168805" y="265958"/>
                  <a:pt x="7168805" y="265958"/>
                </a:cubicBezTo>
                <a:cubicBezTo>
                  <a:pt x="7168805" y="265958"/>
                  <a:pt x="7172772" y="173085"/>
                  <a:pt x="7083065" y="184036"/>
                </a:cubicBezTo>
                <a:cubicBezTo>
                  <a:pt x="6993359" y="194982"/>
                  <a:pt x="6999633" y="268828"/>
                  <a:pt x="6999633" y="268832"/>
                </a:cubicBezTo>
                <a:cubicBezTo>
                  <a:pt x="6999633" y="268832"/>
                  <a:pt x="6952878" y="246871"/>
                  <a:pt x="6921545" y="266427"/>
                </a:cubicBezTo>
                <a:cubicBezTo>
                  <a:pt x="6890212" y="285980"/>
                  <a:pt x="6882116" y="336512"/>
                  <a:pt x="6882116" y="336508"/>
                </a:cubicBezTo>
                <a:cubicBezTo>
                  <a:pt x="6882116" y="336508"/>
                  <a:pt x="6864750" y="323000"/>
                  <a:pt x="6844590" y="319178"/>
                </a:cubicBezTo>
                <a:cubicBezTo>
                  <a:pt x="6824471" y="315357"/>
                  <a:pt x="6811031" y="319939"/>
                  <a:pt x="6811031" y="319939"/>
                </a:cubicBezTo>
                <a:cubicBezTo>
                  <a:pt x="6811031" y="319939"/>
                  <a:pt x="6832243" y="258764"/>
                  <a:pt x="6761604" y="220886"/>
                </a:cubicBezTo>
                <a:cubicBezTo>
                  <a:pt x="6690964" y="183008"/>
                  <a:pt x="6635586" y="257950"/>
                  <a:pt x="6635586" y="257950"/>
                </a:cubicBezTo>
                <a:cubicBezTo>
                  <a:pt x="6635586" y="257950"/>
                  <a:pt x="6629433" y="214963"/>
                  <a:pt x="6605711" y="193942"/>
                </a:cubicBezTo>
                <a:cubicBezTo>
                  <a:pt x="6581948" y="172920"/>
                  <a:pt x="6542681" y="174332"/>
                  <a:pt x="6542681" y="174332"/>
                </a:cubicBezTo>
                <a:cubicBezTo>
                  <a:pt x="6542681" y="174332"/>
                  <a:pt x="6577090" y="111935"/>
                  <a:pt x="6511753" y="59592"/>
                </a:cubicBezTo>
                <a:cubicBezTo>
                  <a:pt x="6446457" y="7250"/>
                  <a:pt x="6378165" y="61616"/>
                  <a:pt x="6378165" y="61616"/>
                </a:cubicBezTo>
                <a:cubicBezTo>
                  <a:pt x="6378165" y="61616"/>
                  <a:pt x="6340679" y="801"/>
                  <a:pt x="6277043" y="8"/>
                </a:cubicBezTo>
                <a:cubicBezTo>
                  <a:pt x="6262348" y="-174"/>
                  <a:pt x="6246318" y="2809"/>
                  <a:pt x="6228992" y="10509"/>
                </a:cubicBezTo>
                <a:cubicBezTo>
                  <a:pt x="6136614" y="51585"/>
                  <a:pt x="6160538" y="142830"/>
                  <a:pt x="6160538" y="142834"/>
                </a:cubicBezTo>
                <a:cubicBezTo>
                  <a:pt x="6160538" y="142834"/>
                  <a:pt x="6104269" y="174838"/>
                  <a:pt x="6076013" y="219242"/>
                </a:cubicBezTo>
                <a:cubicBezTo>
                  <a:pt x="6047757" y="263642"/>
                  <a:pt x="6047636" y="320445"/>
                  <a:pt x="6047636" y="320445"/>
                </a:cubicBezTo>
                <a:cubicBezTo>
                  <a:pt x="6047636" y="320445"/>
                  <a:pt x="6000516" y="235491"/>
                  <a:pt x="5933681" y="213927"/>
                </a:cubicBezTo>
                <a:cubicBezTo>
                  <a:pt x="5866847" y="192363"/>
                  <a:pt x="5799972" y="229107"/>
                  <a:pt x="5799972" y="229107"/>
                </a:cubicBezTo>
                <a:cubicBezTo>
                  <a:pt x="5799972" y="229107"/>
                  <a:pt x="5817176" y="122108"/>
                  <a:pt x="5723907" y="96912"/>
                </a:cubicBezTo>
                <a:cubicBezTo>
                  <a:pt x="5630639" y="71712"/>
                  <a:pt x="5593881" y="154598"/>
                  <a:pt x="5593881" y="154598"/>
                </a:cubicBezTo>
                <a:cubicBezTo>
                  <a:pt x="5593881" y="154598"/>
                  <a:pt x="5578620" y="123212"/>
                  <a:pt x="5524780" y="115885"/>
                </a:cubicBezTo>
                <a:cubicBezTo>
                  <a:pt x="5470940" y="108563"/>
                  <a:pt x="5455598" y="133596"/>
                  <a:pt x="5455598" y="133596"/>
                </a:cubicBezTo>
                <a:cubicBezTo>
                  <a:pt x="5455598" y="133596"/>
                  <a:pt x="5470738" y="68126"/>
                  <a:pt x="5409206" y="38339"/>
                </a:cubicBezTo>
                <a:cubicBezTo>
                  <a:pt x="5347675" y="8557"/>
                  <a:pt x="5290960" y="73380"/>
                  <a:pt x="5290960" y="73380"/>
                </a:cubicBezTo>
                <a:cubicBezTo>
                  <a:pt x="5290960" y="73380"/>
                  <a:pt x="5264404" y="15111"/>
                  <a:pt x="5194615" y="39226"/>
                </a:cubicBezTo>
                <a:cubicBezTo>
                  <a:pt x="5124825" y="63341"/>
                  <a:pt x="5141625" y="124362"/>
                  <a:pt x="5141625" y="124362"/>
                </a:cubicBezTo>
                <a:cubicBezTo>
                  <a:pt x="5141625" y="124362"/>
                  <a:pt x="5096003" y="96548"/>
                  <a:pt x="5051271" y="124868"/>
                </a:cubicBezTo>
                <a:cubicBezTo>
                  <a:pt x="5006499" y="153189"/>
                  <a:pt x="5017914" y="208867"/>
                  <a:pt x="5017914" y="208867"/>
                </a:cubicBezTo>
                <a:cubicBezTo>
                  <a:pt x="5017914" y="208867"/>
                  <a:pt x="4998969" y="198917"/>
                  <a:pt x="4978526" y="211522"/>
                </a:cubicBezTo>
                <a:cubicBezTo>
                  <a:pt x="4958043" y="224132"/>
                  <a:pt x="4957718" y="252514"/>
                  <a:pt x="4957718" y="252510"/>
                </a:cubicBezTo>
                <a:cubicBezTo>
                  <a:pt x="4957718" y="252510"/>
                  <a:pt x="4937599" y="213522"/>
                  <a:pt x="4892948" y="219493"/>
                </a:cubicBezTo>
                <a:cubicBezTo>
                  <a:pt x="4848298" y="225464"/>
                  <a:pt x="4839351" y="264152"/>
                  <a:pt x="4839351" y="264148"/>
                </a:cubicBezTo>
                <a:cubicBezTo>
                  <a:pt x="4839351" y="264148"/>
                  <a:pt x="4798749" y="204341"/>
                  <a:pt x="4726044" y="238471"/>
                </a:cubicBezTo>
                <a:cubicBezTo>
                  <a:pt x="4653300" y="272597"/>
                  <a:pt x="4657348" y="336257"/>
                  <a:pt x="4657348" y="336257"/>
                </a:cubicBezTo>
                <a:cubicBezTo>
                  <a:pt x="4657348" y="336257"/>
                  <a:pt x="4641763" y="296646"/>
                  <a:pt x="4608285" y="284389"/>
                </a:cubicBezTo>
                <a:cubicBezTo>
                  <a:pt x="4574766" y="272135"/>
                  <a:pt x="4541734" y="284895"/>
                  <a:pt x="4541734" y="284895"/>
                </a:cubicBezTo>
                <a:cubicBezTo>
                  <a:pt x="4541734" y="284895"/>
                  <a:pt x="4569544" y="152375"/>
                  <a:pt x="4444781" y="124617"/>
                </a:cubicBezTo>
                <a:cubicBezTo>
                  <a:pt x="4320018" y="96855"/>
                  <a:pt x="4292288" y="251627"/>
                  <a:pt x="4292288" y="251627"/>
                </a:cubicBezTo>
                <a:cubicBezTo>
                  <a:pt x="4292288" y="251627"/>
                  <a:pt x="4255531" y="236358"/>
                  <a:pt x="4220555" y="255675"/>
                </a:cubicBezTo>
                <a:cubicBezTo>
                  <a:pt x="4185579" y="274989"/>
                  <a:pt x="4177969" y="312730"/>
                  <a:pt x="4177969" y="312725"/>
                </a:cubicBezTo>
                <a:cubicBezTo>
                  <a:pt x="4177969" y="312725"/>
                  <a:pt x="4125707" y="207086"/>
                  <a:pt x="4047170" y="246567"/>
                </a:cubicBezTo>
                <a:cubicBezTo>
                  <a:pt x="3968628" y="286044"/>
                  <a:pt x="4010668" y="384580"/>
                  <a:pt x="4010668" y="384580"/>
                </a:cubicBezTo>
                <a:cubicBezTo>
                  <a:pt x="4010668" y="384580"/>
                  <a:pt x="3971915" y="352685"/>
                  <a:pt x="3931575" y="373953"/>
                </a:cubicBezTo>
                <a:cubicBezTo>
                  <a:pt x="3891236" y="395226"/>
                  <a:pt x="3898114" y="438598"/>
                  <a:pt x="3898114" y="438598"/>
                </a:cubicBezTo>
                <a:cubicBezTo>
                  <a:pt x="3898114" y="438598"/>
                  <a:pt x="3835453" y="395785"/>
                  <a:pt x="3786705" y="428603"/>
                </a:cubicBezTo>
                <a:cubicBezTo>
                  <a:pt x="3737954" y="461425"/>
                  <a:pt x="3723332" y="524240"/>
                  <a:pt x="3723332" y="524240"/>
                </a:cubicBezTo>
                <a:cubicBezTo>
                  <a:pt x="3723332" y="524240"/>
                  <a:pt x="3669589" y="473999"/>
                  <a:pt x="3620663" y="478067"/>
                </a:cubicBezTo>
                <a:cubicBezTo>
                  <a:pt x="3589521" y="480658"/>
                  <a:pt x="3561755" y="504566"/>
                  <a:pt x="3544615" y="522090"/>
                </a:cubicBezTo>
                <a:cubicBezTo>
                  <a:pt x="3527488" y="504562"/>
                  <a:pt x="3499620" y="480662"/>
                  <a:pt x="3468442" y="478067"/>
                </a:cubicBezTo>
                <a:cubicBezTo>
                  <a:pt x="3419520" y="473999"/>
                  <a:pt x="3365777" y="524240"/>
                  <a:pt x="3365777" y="524240"/>
                </a:cubicBezTo>
                <a:cubicBezTo>
                  <a:pt x="3365777" y="524240"/>
                  <a:pt x="3351151" y="461425"/>
                  <a:pt x="3302404" y="428603"/>
                </a:cubicBezTo>
                <a:cubicBezTo>
                  <a:pt x="3253652" y="395785"/>
                  <a:pt x="3190991" y="438598"/>
                  <a:pt x="3190991" y="438598"/>
                </a:cubicBezTo>
                <a:cubicBezTo>
                  <a:pt x="3190991" y="438598"/>
                  <a:pt x="3197869" y="395222"/>
                  <a:pt x="3157529" y="373953"/>
                </a:cubicBezTo>
                <a:cubicBezTo>
                  <a:pt x="3117190" y="352685"/>
                  <a:pt x="3078441" y="384580"/>
                  <a:pt x="3078441" y="384580"/>
                </a:cubicBezTo>
                <a:cubicBezTo>
                  <a:pt x="3078441" y="384580"/>
                  <a:pt x="3120477" y="286044"/>
                  <a:pt x="3041935" y="246567"/>
                </a:cubicBezTo>
                <a:cubicBezTo>
                  <a:pt x="2963394" y="207086"/>
                  <a:pt x="2911132" y="312725"/>
                  <a:pt x="2911132" y="312725"/>
                </a:cubicBezTo>
                <a:cubicBezTo>
                  <a:pt x="2911132" y="312725"/>
                  <a:pt x="2903518" y="274989"/>
                  <a:pt x="2868546" y="255675"/>
                </a:cubicBezTo>
                <a:cubicBezTo>
                  <a:pt x="2833574" y="236358"/>
                  <a:pt x="2796805" y="251627"/>
                  <a:pt x="2796805" y="251627"/>
                </a:cubicBezTo>
                <a:cubicBezTo>
                  <a:pt x="2796809" y="251627"/>
                  <a:pt x="2769084" y="96855"/>
                  <a:pt x="2644329" y="124617"/>
                </a:cubicBezTo>
                <a:cubicBezTo>
                  <a:pt x="2519573" y="152375"/>
                  <a:pt x="2547368" y="284895"/>
                  <a:pt x="2547368" y="284895"/>
                </a:cubicBezTo>
                <a:cubicBezTo>
                  <a:pt x="2547368" y="284895"/>
                  <a:pt x="2514323" y="272135"/>
                  <a:pt x="2480825" y="284389"/>
                </a:cubicBezTo>
                <a:cubicBezTo>
                  <a:pt x="2447331" y="296646"/>
                  <a:pt x="2431774" y="336257"/>
                  <a:pt x="2431774" y="336257"/>
                </a:cubicBezTo>
                <a:cubicBezTo>
                  <a:pt x="2431774" y="336257"/>
                  <a:pt x="2435793" y="272597"/>
                  <a:pt x="2363077" y="238471"/>
                </a:cubicBezTo>
                <a:cubicBezTo>
                  <a:pt x="2290361" y="204341"/>
                  <a:pt x="2249766" y="264148"/>
                  <a:pt x="2249766" y="264148"/>
                </a:cubicBezTo>
                <a:cubicBezTo>
                  <a:pt x="2249766" y="264148"/>
                  <a:pt x="2240791" y="225464"/>
                  <a:pt x="2196152" y="219493"/>
                </a:cubicBezTo>
                <a:cubicBezTo>
                  <a:pt x="2151510" y="213522"/>
                  <a:pt x="2131382" y="252510"/>
                  <a:pt x="2131382" y="252510"/>
                </a:cubicBezTo>
                <a:cubicBezTo>
                  <a:pt x="2131382" y="252514"/>
                  <a:pt x="2131075" y="224132"/>
                  <a:pt x="2110595" y="211522"/>
                </a:cubicBezTo>
                <a:cubicBezTo>
                  <a:pt x="2090120" y="198917"/>
                  <a:pt x="2071179" y="208867"/>
                  <a:pt x="2071179" y="208867"/>
                </a:cubicBezTo>
                <a:cubicBezTo>
                  <a:pt x="2071179" y="208867"/>
                  <a:pt x="2082598" y="153189"/>
                  <a:pt x="2037842" y="124868"/>
                </a:cubicBezTo>
                <a:cubicBezTo>
                  <a:pt x="1993086" y="96548"/>
                  <a:pt x="1947472" y="124362"/>
                  <a:pt x="1947472" y="124362"/>
                </a:cubicBezTo>
                <a:cubicBezTo>
                  <a:pt x="1947472" y="124362"/>
                  <a:pt x="1964284" y="63341"/>
                  <a:pt x="1894494" y="39226"/>
                </a:cubicBezTo>
                <a:cubicBezTo>
                  <a:pt x="1824705" y="15111"/>
                  <a:pt x="1798165" y="73380"/>
                  <a:pt x="1798165" y="73380"/>
                </a:cubicBezTo>
                <a:cubicBezTo>
                  <a:pt x="1798165" y="73380"/>
                  <a:pt x="1741439" y="8554"/>
                  <a:pt x="1679911" y="38339"/>
                </a:cubicBezTo>
                <a:cubicBezTo>
                  <a:pt x="1618380" y="68126"/>
                  <a:pt x="1633520" y="133596"/>
                  <a:pt x="1633520" y="133596"/>
                </a:cubicBezTo>
                <a:cubicBezTo>
                  <a:pt x="1633520" y="133596"/>
                  <a:pt x="1618153" y="108563"/>
                  <a:pt x="1564317" y="115885"/>
                </a:cubicBezTo>
                <a:cubicBezTo>
                  <a:pt x="1510477" y="123212"/>
                  <a:pt x="1495240" y="154598"/>
                  <a:pt x="1495240" y="154598"/>
                </a:cubicBezTo>
                <a:cubicBezTo>
                  <a:pt x="1495240" y="154598"/>
                  <a:pt x="1458459" y="71712"/>
                  <a:pt x="1365194" y="96912"/>
                </a:cubicBezTo>
                <a:cubicBezTo>
                  <a:pt x="1271933" y="122108"/>
                  <a:pt x="1289146" y="229107"/>
                  <a:pt x="1289146" y="229107"/>
                </a:cubicBezTo>
                <a:cubicBezTo>
                  <a:pt x="1289146" y="229107"/>
                  <a:pt x="1222267" y="192363"/>
                  <a:pt x="1155428" y="213927"/>
                </a:cubicBezTo>
                <a:cubicBezTo>
                  <a:pt x="1088589" y="235491"/>
                  <a:pt x="1041481" y="320445"/>
                  <a:pt x="1041481" y="320445"/>
                </a:cubicBezTo>
                <a:cubicBezTo>
                  <a:pt x="1041481" y="320445"/>
                  <a:pt x="1041336" y="263642"/>
                  <a:pt x="1013092" y="219242"/>
                </a:cubicBezTo>
                <a:cubicBezTo>
                  <a:pt x="984848" y="174838"/>
                  <a:pt x="928551" y="142834"/>
                  <a:pt x="928551" y="142834"/>
                </a:cubicBezTo>
                <a:cubicBezTo>
                  <a:pt x="928551" y="142834"/>
                  <a:pt x="952512" y="51585"/>
                  <a:pt x="860109" y="10509"/>
                </a:cubicBezTo>
                <a:cubicBezTo>
                  <a:pt x="842783" y="2809"/>
                  <a:pt x="826757" y="-174"/>
                  <a:pt x="812070" y="8"/>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373" name="Google Shape;373;p3"/>
          <p:cNvSpPr/>
          <p:nvPr/>
        </p:nvSpPr>
        <p:spPr>
          <a:xfrm>
            <a:off x="0" y="5517325"/>
            <a:ext cx="12197034" cy="1339878"/>
          </a:xfrm>
          <a:custGeom>
            <a:rect b="b" l="l" r="r" t="t"/>
            <a:pathLst>
              <a:path extrusionOk="0" h="857522" w="7793632">
                <a:moveTo>
                  <a:pt x="812070" y="8"/>
                </a:moveTo>
                <a:cubicBezTo>
                  <a:pt x="748438" y="801"/>
                  <a:pt x="710928" y="61616"/>
                  <a:pt x="710928" y="61616"/>
                </a:cubicBezTo>
                <a:cubicBezTo>
                  <a:pt x="710928" y="61616"/>
                  <a:pt x="642648" y="7250"/>
                  <a:pt x="577336" y="59592"/>
                </a:cubicBezTo>
                <a:cubicBezTo>
                  <a:pt x="512019" y="111935"/>
                  <a:pt x="546408" y="174332"/>
                  <a:pt x="546408" y="174332"/>
                </a:cubicBezTo>
                <a:cubicBezTo>
                  <a:pt x="546408" y="174332"/>
                  <a:pt x="507169" y="172920"/>
                  <a:pt x="483415" y="193942"/>
                </a:cubicBezTo>
                <a:cubicBezTo>
                  <a:pt x="459661" y="214963"/>
                  <a:pt x="453503" y="257950"/>
                  <a:pt x="453503" y="257950"/>
                </a:cubicBezTo>
                <a:cubicBezTo>
                  <a:pt x="453503" y="257950"/>
                  <a:pt x="398155" y="183008"/>
                  <a:pt x="327515" y="220886"/>
                </a:cubicBezTo>
                <a:cubicBezTo>
                  <a:pt x="256876" y="258764"/>
                  <a:pt x="277957" y="319939"/>
                  <a:pt x="277957" y="319939"/>
                </a:cubicBezTo>
                <a:cubicBezTo>
                  <a:pt x="277957" y="319939"/>
                  <a:pt x="264622" y="315357"/>
                  <a:pt x="244496" y="319178"/>
                </a:cubicBezTo>
                <a:cubicBezTo>
                  <a:pt x="224369" y="323000"/>
                  <a:pt x="206979" y="336508"/>
                  <a:pt x="206979" y="336508"/>
                </a:cubicBezTo>
                <a:cubicBezTo>
                  <a:pt x="206978" y="336508"/>
                  <a:pt x="198908" y="285980"/>
                  <a:pt x="167560" y="266427"/>
                </a:cubicBezTo>
                <a:cubicBezTo>
                  <a:pt x="136212" y="246871"/>
                  <a:pt x="89484" y="268832"/>
                  <a:pt x="89484" y="268832"/>
                </a:cubicBezTo>
                <a:cubicBezTo>
                  <a:pt x="89484" y="268832"/>
                  <a:pt x="99278" y="204313"/>
                  <a:pt x="78330" y="165855"/>
                </a:cubicBezTo>
                <a:cubicBezTo>
                  <a:pt x="57382" y="127398"/>
                  <a:pt x="5577" y="115003"/>
                  <a:pt x="5577" y="115003"/>
                </a:cubicBezTo>
                <a:lnTo>
                  <a:pt x="0" y="854689"/>
                </a:lnTo>
                <a:lnTo>
                  <a:pt x="3530293" y="856186"/>
                </a:lnTo>
                <a:lnTo>
                  <a:pt x="3558812" y="856186"/>
                </a:lnTo>
                <a:lnTo>
                  <a:pt x="7793633" y="857522"/>
                </a:lnTo>
                <a:lnTo>
                  <a:pt x="7790880" y="445557"/>
                </a:lnTo>
                <a:cubicBezTo>
                  <a:pt x="7790880" y="445557"/>
                  <a:pt x="7780112" y="371010"/>
                  <a:pt x="7714006" y="367982"/>
                </a:cubicBezTo>
                <a:cubicBezTo>
                  <a:pt x="7647941" y="364955"/>
                  <a:pt x="7625393" y="425073"/>
                  <a:pt x="7625393" y="425073"/>
                </a:cubicBezTo>
                <a:cubicBezTo>
                  <a:pt x="7625393" y="425073"/>
                  <a:pt x="7664659" y="355361"/>
                  <a:pt x="7623004" y="307512"/>
                </a:cubicBezTo>
                <a:cubicBezTo>
                  <a:pt x="7581349" y="259663"/>
                  <a:pt x="7514636" y="282879"/>
                  <a:pt x="7514636" y="282879"/>
                </a:cubicBezTo>
                <a:cubicBezTo>
                  <a:pt x="7514636" y="282879"/>
                  <a:pt x="7523016" y="219906"/>
                  <a:pt x="7451809" y="214057"/>
                </a:cubicBezTo>
                <a:cubicBezTo>
                  <a:pt x="7380602" y="208211"/>
                  <a:pt x="7365787" y="287012"/>
                  <a:pt x="7365787" y="287012"/>
                </a:cubicBezTo>
                <a:cubicBezTo>
                  <a:pt x="7365787" y="287012"/>
                  <a:pt x="7358500" y="204394"/>
                  <a:pt x="7279076" y="197844"/>
                </a:cubicBezTo>
                <a:cubicBezTo>
                  <a:pt x="7199611" y="191294"/>
                  <a:pt x="7168805" y="265958"/>
                  <a:pt x="7168805" y="265958"/>
                </a:cubicBezTo>
                <a:cubicBezTo>
                  <a:pt x="7168805" y="265958"/>
                  <a:pt x="7172772" y="173085"/>
                  <a:pt x="7083065" y="184036"/>
                </a:cubicBezTo>
                <a:cubicBezTo>
                  <a:pt x="6993359" y="194982"/>
                  <a:pt x="6999633" y="268828"/>
                  <a:pt x="6999633" y="268832"/>
                </a:cubicBezTo>
                <a:cubicBezTo>
                  <a:pt x="6999633" y="268832"/>
                  <a:pt x="6952878" y="246871"/>
                  <a:pt x="6921545" y="266427"/>
                </a:cubicBezTo>
                <a:cubicBezTo>
                  <a:pt x="6890212" y="285980"/>
                  <a:pt x="6882116" y="336512"/>
                  <a:pt x="6882116" y="336508"/>
                </a:cubicBezTo>
                <a:cubicBezTo>
                  <a:pt x="6882116" y="336508"/>
                  <a:pt x="6864750" y="323000"/>
                  <a:pt x="6844590" y="319178"/>
                </a:cubicBezTo>
                <a:cubicBezTo>
                  <a:pt x="6824471" y="315357"/>
                  <a:pt x="6811031" y="319939"/>
                  <a:pt x="6811031" y="319939"/>
                </a:cubicBezTo>
                <a:cubicBezTo>
                  <a:pt x="6811031" y="319939"/>
                  <a:pt x="6832243" y="258764"/>
                  <a:pt x="6761604" y="220886"/>
                </a:cubicBezTo>
                <a:cubicBezTo>
                  <a:pt x="6690964" y="183008"/>
                  <a:pt x="6635586" y="257950"/>
                  <a:pt x="6635586" y="257950"/>
                </a:cubicBezTo>
                <a:cubicBezTo>
                  <a:pt x="6635586" y="257950"/>
                  <a:pt x="6629433" y="214963"/>
                  <a:pt x="6605711" y="193942"/>
                </a:cubicBezTo>
                <a:cubicBezTo>
                  <a:pt x="6581948" y="172920"/>
                  <a:pt x="6542681" y="174332"/>
                  <a:pt x="6542681" y="174332"/>
                </a:cubicBezTo>
                <a:cubicBezTo>
                  <a:pt x="6542681" y="174332"/>
                  <a:pt x="6577090" y="111935"/>
                  <a:pt x="6511753" y="59592"/>
                </a:cubicBezTo>
                <a:cubicBezTo>
                  <a:pt x="6446457" y="7250"/>
                  <a:pt x="6378165" y="61616"/>
                  <a:pt x="6378165" y="61616"/>
                </a:cubicBezTo>
                <a:cubicBezTo>
                  <a:pt x="6378165" y="61616"/>
                  <a:pt x="6340679" y="801"/>
                  <a:pt x="6277043" y="8"/>
                </a:cubicBezTo>
                <a:cubicBezTo>
                  <a:pt x="6262348" y="-174"/>
                  <a:pt x="6246318" y="2809"/>
                  <a:pt x="6228992" y="10509"/>
                </a:cubicBezTo>
                <a:cubicBezTo>
                  <a:pt x="6136614" y="51585"/>
                  <a:pt x="6160538" y="142830"/>
                  <a:pt x="6160538" y="142834"/>
                </a:cubicBezTo>
                <a:cubicBezTo>
                  <a:pt x="6160538" y="142834"/>
                  <a:pt x="6104269" y="174838"/>
                  <a:pt x="6076013" y="219242"/>
                </a:cubicBezTo>
                <a:cubicBezTo>
                  <a:pt x="6047757" y="263642"/>
                  <a:pt x="6047636" y="320445"/>
                  <a:pt x="6047636" y="320445"/>
                </a:cubicBezTo>
                <a:cubicBezTo>
                  <a:pt x="6047636" y="320445"/>
                  <a:pt x="6000516" y="235491"/>
                  <a:pt x="5933681" y="213927"/>
                </a:cubicBezTo>
                <a:cubicBezTo>
                  <a:pt x="5866847" y="192363"/>
                  <a:pt x="5799972" y="229107"/>
                  <a:pt x="5799972" y="229107"/>
                </a:cubicBezTo>
                <a:cubicBezTo>
                  <a:pt x="5799972" y="229107"/>
                  <a:pt x="5817176" y="122108"/>
                  <a:pt x="5723907" y="96912"/>
                </a:cubicBezTo>
                <a:cubicBezTo>
                  <a:pt x="5630639" y="71712"/>
                  <a:pt x="5593881" y="154598"/>
                  <a:pt x="5593881" y="154598"/>
                </a:cubicBezTo>
                <a:cubicBezTo>
                  <a:pt x="5593881" y="154598"/>
                  <a:pt x="5578620" y="123212"/>
                  <a:pt x="5524780" y="115885"/>
                </a:cubicBezTo>
                <a:cubicBezTo>
                  <a:pt x="5470940" y="108563"/>
                  <a:pt x="5455598" y="133596"/>
                  <a:pt x="5455598" y="133596"/>
                </a:cubicBezTo>
                <a:cubicBezTo>
                  <a:pt x="5455598" y="133596"/>
                  <a:pt x="5470738" y="68126"/>
                  <a:pt x="5409206" y="38339"/>
                </a:cubicBezTo>
                <a:cubicBezTo>
                  <a:pt x="5347675" y="8557"/>
                  <a:pt x="5290960" y="73380"/>
                  <a:pt x="5290960" y="73380"/>
                </a:cubicBezTo>
                <a:cubicBezTo>
                  <a:pt x="5290960" y="73380"/>
                  <a:pt x="5264404" y="15111"/>
                  <a:pt x="5194615" y="39226"/>
                </a:cubicBezTo>
                <a:cubicBezTo>
                  <a:pt x="5124825" y="63341"/>
                  <a:pt x="5141625" y="124362"/>
                  <a:pt x="5141625" y="124362"/>
                </a:cubicBezTo>
                <a:cubicBezTo>
                  <a:pt x="5141625" y="124362"/>
                  <a:pt x="5096003" y="96548"/>
                  <a:pt x="5051271" y="124868"/>
                </a:cubicBezTo>
                <a:cubicBezTo>
                  <a:pt x="5006499" y="153189"/>
                  <a:pt x="5017914" y="208867"/>
                  <a:pt x="5017914" y="208867"/>
                </a:cubicBezTo>
                <a:cubicBezTo>
                  <a:pt x="5017914" y="208867"/>
                  <a:pt x="4998969" y="198917"/>
                  <a:pt x="4978526" y="211522"/>
                </a:cubicBezTo>
                <a:cubicBezTo>
                  <a:pt x="4958043" y="224132"/>
                  <a:pt x="4957718" y="252514"/>
                  <a:pt x="4957718" y="252510"/>
                </a:cubicBezTo>
                <a:cubicBezTo>
                  <a:pt x="4957718" y="252510"/>
                  <a:pt x="4937599" y="213522"/>
                  <a:pt x="4892948" y="219493"/>
                </a:cubicBezTo>
                <a:cubicBezTo>
                  <a:pt x="4848298" y="225464"/>
                  <a:pt x="4839351" y="264152"/>
                  <a:pt x="4839351" y="264148"/>
                </a:cubicBezTo>
                <a:cubicBezTo>
                  <a:pt x="4839351" y="264148"/>
                  <a:pt x="4798749" y="204341"/>
                  <a:pt x="4726044" y="238471"/>
                </a:cubicBezTo>
                <a:cubicBezTo>
                  <a:pt x="4653300" y="272597"/>
                  <a:pt x="4657348" y="336257"/>
                  <a:pt x="4657348" y="336257"/>
                </a:cubicBezTo>
                <a:cubicBezTo>
                  <a:pt x="4657348" y="336257"/>
                  <a:pt x="4641763" y="296646"/>
                  <a:pt x="4608285" y="284389"/>
                </a:cubicBezTo>
                <a:cubicBezTo>
                  <a:pt x="4574766" y="272135"/>
                  <a:pt x="4541734" y="284895"/>
                  <a:pt x="4541734" y="284895"/>
                </a:cubicBezTo>
                <a:cubicBezTo>
                  <a:pt x="4541734" y="284895"/>
                  <a:pt x="4569544" y="152375"/>
                  <a:pt x="4444781" y="124617"/>
                </a:cubicBezTo>
                <a:cubicBezTo>
                  <a:pt x="4320018" y="96855"/>
                  <a:pt x="4292288" y="251627"/>
                  <a:pt x="4292288" y="251627"/>
                </a:cubicBezTo>
                <a:cubicBezTo>
                  <a:pt x="4292288" y="251627"/>
                  <a:pt x="4255531" y="236358"/>
                  <a:pt x="4220555" y="255675"/>
                </a:cubicBezTo>
                <a:cubicBezTo>
                  <a:pt x="4185579" y="274989"/>
                  <a:pt x="4177969" y="312730"/>
                  <a:pt x="4177969" y="312725"/>
                </a:cubicBezTo>
                <a:cubicBezTo>
                  <a:pt x="4177969" y="312725"/>
                  <a:pt x="4125707" y="207086"/>
                  <a:pt x="4047170" y="246567"/>
                </a:cubicBezTo>
                <a:cubicBezTo>
                  <a:pt x="3968628" y="286044"/>
                  <a:pt x="4010668" y="384580"/>
                  <a:pt x="4010668" y="384580"/>
                </a:cubicBezTo>
                <a:cubicBezTo>
                  <a:pt x="4010668" y="384580"/>
                  <a:pt x="3971915" y="352685"/>
                  <a:pt x="3931575" y="373953"/>
                </a:cubicBezTo>
                <a:cubicBezTo>
                  <a:pt x="3891236" y="395226"/>
                  <a:pt x="3898114" y="438598"/>
                  <a:pt x="3898114" y="438598"/>
                </a:cubicBezTo>
                <a:cubicBezTo>
                  <a:pt x="3898114" y="438598"/>
                  <a:pt x="3835453" y="395785"/>
                  <a:pt x="3786705" y="428603"/>
                </a:cubicBezTo>
                <a:cubicBezTo>
                  <a:pt x="3737954" y="461425"/>
                  <a:pt x="3723332" y="524240"/>
                  <a:pt x="3723332" y="524240"/>
                </a:cubicBezTo>
                <a:cubicBezTo>
                  <a:pt x="3723332" y="524240"/>
                  <a:pt x="3669589" y="473999"/>
                  <a:pt x="3620663" y="478067"/>
                </a:cubicBezTo>
                <a:cubicBezTo>
                  <a:pt x="3589521" y="480658"/>
                  <a:pt x="3561755" y="504566"/>
                  <a:pt x="3544615" y="522090"/>
                </a:cubicBezTo>
                <a:cubicBezTo>
                  <a:pt x="3527488" y="504562"/>
                  <a:pt x="3499620" y="480662"/>
                  <a:pt x="3468442" y="478067"/>
                </a:cubicBezTo>
                <a:cubicBezTo>
                  <a:pt x="3419520" y="473999"/>
                  <a:pt x="3365777" y="524240"/>
                  <a:pt x="3365777" y="524240"/>
                </a:cubicBezTo>
                <a:cubicBezTo>
                  <a:pt x="3365777" y="524240"/>
                  <a:pt x="3351151" y="461425"/>
                  <a:pt x="3302404" y="428603"/>
                </a:cubicBezTo>
                <a:cubicBezTo>
                  <a:pt x="3253652" y="395785"/>
                  <a:pt x="3190991" y="438598"/>
                  <a:pt x="3190991" y="438598"/>
                </a:cubicBezTo>
                <a:cubicBezTo>
                  <a:pt x="3190991" y="438598"/>
                  <a:pt x="3197869" y="395222"/>
                  <a:pt x="3157529" y="373953"/>
                </a:cubicBezTo>
                <a:cubicBezTo>
                  <a:pt x="3117190" y="352685"/>
                  <a:pt x="3078441" y="384580"/>
                  <a:pt x="3078441" y="384580"/>
                </a:cubicBezTo>
                <a:cubicBezTo>
                  <a:pt x="3078441" y="384580"/>
                  <a:pt x="3120477" y="286044"/>
                  <a:pt x="3041935" y="246567"/>
                </a:cubicBezTo>
                <a:cubicBezTo>
                  <a:pt x="2963394" y="207086"/>
                  <a:pt x="2911132" y="312725"/>
                  <a:pt x="2911132" y="312725"/>
                </a:cubicBezTo>
                <a:cubicBezTo>
                  <a:pt x="2911132" y="312725"/>
                  <a:pt x="2903518" y="274989"/>
                  <a:pt x="2868546" y="255675"/>
                </a:cubicBezTo>
                <a:cubicBezTo>
                  <a:pt x="2833574" y="236358"/>
                  <a:pt x="2796805" y="251627"/>
                  <a:pt x="2796805" y="251627"/>
                </a:cubicBezTo>
                <a:cubicBezTo>
                  <a:pt x="2796809" y="251627"/>
                  <a:pt x="2769084" y="96855"/>
                  <a:pt x="2644329" y="124617"/>
                </a:cubicBezTo>
                <a:cubicBezTo>
                  <a:pt x="2519573" y="152375"/>
                  <a:pt x="2547368" y="284895"/>
                  <a:pt x="2547368" y="284895"/>
                </a:cubicBezTo>
                <a:cubicBezTo>
                  <a:pt x="2547368" y="284895"/>
                  <a:pt x="2514323" y="272135"/>
                  <a:pt x="2480825" y="284389"/>
                </a:cubicBezTo>
                <a:cubicBezTo>
                  <a:pt x="2447331" y="296646"/>
                  <a:pt x="2431774" y="336257"/>
                  <a:pt x="2431774" y="336257"/>
                </a:cubicBezTo>
                <a:cubicBezTo>
                  <a:pt x="2431774" y="336257"/>
                  <a:pt x="2435793" y="272597"/>
                  <a:pt x="2363077" y="238471"/>
                </a:cubicBezTo>
                <a:cubicBezTo>
                  <a:pt x="2290361" y="204341"/>
                  <a:pt x="2249766" y="264148"/>
                  <a:pt x="2249766" y="264148"/>
                </a:cubicBezTo>
                <a:cubicBezTo>
                  <a:pt x="2249766" y="264148"/>
                  <a:pt x="2240791" y="225464"/>
                  <a:pt x="2196152" y="219493"/>
                </a:cubicBezTo>
                <a:cubicBezTo>
                  <a:pt x="2151510" y="213522"/>
                  <a:pt x="2131382" y="252510"/>
                  <a:pt x="2131382" y="252510"/>
                </a:cubicBezTo>
                <a:cubicBezTo>
                  <a:pt x="2131382" y="252514"/>
                  <a:pt x="2131075" y="224132"/>
                  <a:pt x="2110595" y="211522"/>
                </a:cubicBezTo>
                <a:cubicBezTo>
                  <a:pt x="2090120" y="198917"/>
                  <a:pt x="2071179" y="208867"/>
                  <a:pt x="2071179" y="208867"/>
                </a:cubicBezTo>
                <a:cubicBezTo>
                  <a:pt x="2071179" y="208867"/>
                  <a:pt x="2082598" y="153189"/>
                  <a:pt x="2037842" y="124868"/>
                </a:cubicBezTo>
                <a:cubicBezTo>
                  <a:pt x="1993086" y="96548"/>
                  <a:pt x="1947472" y="124362"/>
                  <a:pt x="1947472" y="124362"/>
                </a:cubicBezTo>
                <a:cubicBezTo>
                  <a:pt x="1947472" y="124362"/>
                  <a:pt x="1964284" y="63341"/>
                  <a:pt x="1894494" y="39226"/>
                </a:cubicBezTo>
                <a:cubicBezTo>
                  <a:pt x="1824705" y="15111"/>
                  <a:pt x="1798165" y="73380"/>
                  <a:pt x="1798165" y="73380"/>
                </a:cubicBezTo>
                <a:cubicBezTo>
                  <a:pt x="1798165" y="73380"/>
                  <a:pt x="1741439" y="8554"/>
                  <a:pt x="1679911" y="38339"/>
                </a:cubicBezTo>
                <a:cubicBezTo>
                  <a:pt x="1618380" y="68126"/>
                  <a:pt x="1633520" y="133596"/>
                  <a:pt x="1633520" y="133596"/>
                </a:cubicBezTo>
                <a:cubicBezTo>
                  <a:pt x="1633520" y="133596"/>
                  <a:pt x="1618153" y="108563"/>
                  <a:pt x="1564317" y="115885"/>
                </a:cubicBezTo>
                <a:cubicBezTo>
                  <a:pt x="1510477" y="123212"/>
                  <a:pt x="1495240" y="154598"/>
                  <a:pt x="1495240" y="154598"/>
                </a:cubicBezTo>
                <a:cubicBezTo>
                  <a:pt x="1495240" y="154598"/>
                  <a:pt x="1458459" y="71712"/>
                  <a:pt x="1365194" y="96912"/>
                </a:cubicBezTo>
                <a:cubicBezTo>
                  <a:pt x="1271933" y="122108"/>
                  <a:pt x="1289146" y="229107"/>
                  <a:pt x="1289146" y="229107"/>
                </a:cubicBezTo>
                <a:cubicBezTo>
                  <a:pt x="1289146" y="229107"/>
                  <a:pt x="1222267" y="192363"/>
                  <a:pt x="1155428" y="213927"/>
                </a:cubicBezTo>
                <a:cubicBezTo>
                  <a:pt x="1088589" y="235491"/>
                  <a:pt x="1041481" y="320445"/>
                  <a:pt x="1041481" y="320445"/>
                </a:cubicBezTo>
                <a:cubicBezTo>
                  <a:pt x="1041481" y="320445"/>
                  <a:pt x="1041336" y="263642"/>
                  <a:pt x="1013092" y="219242"/>
                </a:cubicBezTo>
                <a:cubicBezTo>
                  <a:pt x="984848" y="174838"/>
                  <a:pt x="928551" y="142834"/>
                  <a:pt x="928551" y="142834"/>
                </a:cubicBezTo>
                <a:cubicBezTo>
                  <a:pt x="928551" y="142834"/>
                  <a:pt x="952512" y="51585"/>
                  <a:pt x="860109" y="10509"/>
                </a:cubicBezTo>
                <a:cubicBezTo>
                  <a:pt x="842783" y="2809"/>
                  <a:pt x="826757" y="-174"/>
                  <a:pt x="812070" y="8"/>
                </a:cubicBezTo>
                <a:close/>
              </a:path>
            </a:pathLst>
          </a:custGeom>
          <a:solidFill>
            <a:schemeClr val="accent1"/>
          </a:soli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374" name="Google Shape;374;p3"/>
          <p:cNvSpPr/>
          <p:nvPr/>
        </p:nvSpPr>
        <p:spPr>
          <a:xfrm>
            <a:off x="-23255" y="5685267"/>
            <a:ext cx="12178498" cy="1172039"/>
          </a:xfrm>
          <a:custGeom>
            <a:rect b="b" l="l" r="r" t="t"/>
            <a:pathLst>
              <a:path extrusionOk="0" h="750105" w="7794239">
                <a:moveTo>
                  <a:pt x="6666918" y="218"/>
                </a:moveTo>
                <a:cubicBezTo>
                  <a:pt x="6685337" y="-782"/>
                  <a:pt x="6706063" y="1574"/>
                  <a:pt x="6729138" y="8910"/>
                </a:cubicBezTo>
                <a:cubicBezTo>
                  <a:pt x="6852322" y="48015"/>
                  <a:pt x="6821718" y="157124"/>
                  <a:pt x="6821718" y="157124"/>
                </a:cubicBezTo>
                <a:cubicBezTo>
                  <a:pt x="6821718" y="157124"/>
                  <a:pt x="6845926" y="142049"/>
                  <a:pt x="6873089" y="151043"/>
                </a:cubicBezTo>
                <a:cubicBezTo>
                  <a:pt x="6900252" y="160038"/>
                  <a:pt x="6910534" y="186047"/>
                  <a:pt x="6910534" y="186047"/>
                </a:cubicBezTo>
                <a:cubicBezTo>
                  <a:pt x="6910534" y="186047"/>
                  <a:pt x="6982834" y="88322"/>
                  <a:pt x="7084320" y="128325"/>
                </a:cubicBezTo>
                <a:cubicBezTo>
                  <a:pt x="7185807" y="168329"/>
                  <a:pt x="7179937" y="282749"/>
                  <a:pt x="7179937" y="282749"/>
                </a:cubicBezTo>
                <a:cubicBezTo>
                  <a:pt x="7179937" y="282749"/>
                  <a:pt x="7214548" y="284138"/>
                  <a:pt x="7244019" y="312916"/>
                </a:cubicBezTo>
                <a:cubicBezTo>
                  <a:pt x="7273489" y="341690"/>
                  <a:pt x="7280250" y="377216"/>
                  <a:pt x="7280250" y="377216"/>
                </a:cubicBezTo>
                <a:cubicBezTo>
                  <a:pt x="7280250" y="377216"/>
                  <a:pt x="7348096" y="341544"/>
                  <a:pt x="7394973" y="407379"/>
                </a:cubicBezTo>
                <a:cubicBezTo>
                  <a:pt x="7441850" y="473214"/>
                  <a:pt x="7386229" y="533854"/>
                  <a:pt x="7386229" y="533854"/>
                </a:cubicBezTo>
                <a:cubicBezTo>
                  <a:pt x="7386229" y="533854"/>
                  <a:pt x="7395257" y="538226"/>
                  <a:pt x="7400276" y="544541"/>
                </a:cubicBezTo>
                <a:cubicBezTo>
                  <a:pt x="7405296" y="550856"/>
                  <a:pt x="7406308" y="559196"/>
                  <a:pt x="7406308" y="559196"/>
                </a:cubicBezTo>
                <a:cubicBezTo>
                  <a:pt x="7406308" y="559196"/>
                  <a:pt x="7422460" y="523005"/>
                  <a:pt x="7458084" y="500214"/>
                </a:cubicBezTo>
                <a:cubicBezTo>
                  <a:pt x="7493667" y="477464"/>
                  <a:pt x="7530262" y="489203"/>
                  <a:pt x="7530262" y="489203"/>
                </a:cubicBezTo>
                <a:cubicBezTo>
                  <a:pt x="7530262" y="489203"/>
                  <a:pt x="7527266" y="386681"/>
                  <a:pt x="7632437" y="355368"/>
                </a:cubicBezTo>
                <a:cubicBezTo>
                  <a:pt x="7737607" y="324052"/>
                  <a:pt x="7794240" y="418799"/>
                  <a:pt x="7794240" y="418799"/>
                </a:cubicBezTo>
                <a:lnTo>
                  <a:pt x="7786832" y="749377"/>
                </a:lnTo>
                <a:lnTo>
                  <a:pt x="4261684" y="750105"/>
                </a:lnTo>
                <a:lnTo>
                  <a:pt x="4261684" y="749377"/>
                </a:lnTo>
                <a:lnTo>
                  <a:pt x="3532540" y="749498"/>
                </a:lnTo>
                <a:lnTo>
                  <a:pt x="2159132" y="749862"/>
                </a:lnTo>
                <a:lnTo>
                  <a:pt x="785721" y="749498"/>
                </a:lnTo>
                <a:lnTo>
                  <a:pt x="7394" y="749377"/>
                </a:lnTo>
                <a:lnTo>
                  <a:pt x="0" y="418799"/>
                </a:lnTo>
                <a:cubicBezTo>
                  <a:pt x="0" y="418799"/>
                  <a:pt x="56643" y="324052"/>
                  <a:pt x="161802" y="355368"/>
                </a:cubicBezTo>
                <a:cubicBezTo>
                  <a:pt x="266961" y="386681"/>
                  <a:pt x="263958" y="489203"/>
                  <a:pt x="263961" y="489203"/>
                </a:cubicBezTo>
                <a:cubicBezTo>
                  <a:pt x="263961" y="489203"/>
                  <a:pt x="300581" y="477464"/>
                  <a:pt x="336174" y="500214"/>
                </a:cubicBezTo>
                <a:cubicBezTo>
                  <a:pt x="371767" y="523005"/>
                  <a:pt x="387929" y="559196"/>
                  <a:pt x="387931" y="559196"/>
                </a:cubicBezTo>
                <a:cubicBezTo>
                  <a:pt x="387931" y="559196"/>
                  <a:pt x="389077" y="550856"/>
                  <a:pt x="394093" y="544541"/>
                </a:cubicBezTo>
                <a:cubicBezTo>
                  <a:pt x="399108" y="538226"/>
                  <a:pt x="408011" y="533895"/>
                  <a:pt x="408018" y="533854"/>
                </a:cubicBezTo>
                <a:cubicBezTo>
                  <a:pt x="408018" y="533854"/>
                  <a:pt x="352522" y="473214"/>
                  <a:pt x="399392" y="407379"/>
                </a:cubicBezTo>
                <a:cubicBezTo>
                  <a:pt x="446261" y="341544"/>
                  <a:pt x="514124" y="377212"/>
                  <a:pt x="514120" y="377216"/>
                </a:cubicBezTo>
                <a:cubicBezTo>
                  <a:pt x="514120" y="377216"/>
                  <a:pt x="520763" y="341690"/>
                  <a:pt x="550225" y="312916"/>
                </a:cubicBezTo>
                <a:cubicBezTo>
                  <a:pt x="579688" y="284138"/>
                  <a:pt x="614433" y="282749"/>
                  <a:pt x="614429" y="282749"/>
                </a:cubicBezTo>
                <a:cubicBezTo>
                  <a:pt x="614429" y="282749"/>
                  <a:pt x="608445" y="168329"/>
                  <a:pt x="709936" y="128325"/>
                </a:cubicBezTo>
                <a:cubicBezTo>
                  <a:pt x="811422" y="88322"/>
                  <a:pt x="883811" y="186047"/>
                  <a:pt x="883811" y="186047"/>
                </a:cubicBezTo>
                <a:cubicBezTo>
                  <a:pt x="883811" y="186047"/>
                  <a:pt x="893988" y="160038"/>
                  <a:pt x="921151" y="151043"/>
                </a:cubicBezTo>
                <a:cubicBezTo>
                  <a:pt x="948318" y="142044"/>
                  <a:pt x="972663" y="157124"/>
                  <a:pt x="972663" y="157124"/>
                </a:cubicBezTo>
                <a:cubicBezTo>
                  <a:pt x="972663" y="157124"/>
                  <a:pt x="942039" y="48019"/>
                  <a:pt x="1065207" y="8910"/>
                </a:cubicBezTo>
                <a:cubicBezTo>
                  <a:pt x="1088302" y="1574"/>
                  <a:pt x="1109020" y="-782"/>
                  <a:pt x="1127439" y="218"/>
                </a:cubicBezTo>
                <a:cubicBezTo>
                  <a:pt x="1207244" y="4558"/>
                  <a:pt x="1243892" y="72093"/>
                  <a:pt x="1243896" y="72093"/>
                </a:cubicBezTo>
                <a:cubicBezTo>
                  <a:pt x="1243896" y="72093"/>
                  <a:pt x="1295020" y="12375"/>
                  <a:pt x="1368728" y="39198"/>
                </a:cubicBezTo>
                <a:cubicBezTo>
                  <a:pt x="1442436" y="66016"/>
                  <a:pt x="1442047" y="146202"/>
                  <a:pt x="1442047" y="146202"/>
                </a:cubicBezTo>
                <a:cubicBezTo>
                  <a:pt x="1442047" y="146202"/>
                  <a:pt x="1489091" y="124326"/>
                  <a:pt x="1536446" y="154395"/>
                </a:cubicBezTo>
                <a:cubicBezTo>
                  <a:pt x="1583801" y="184461"/>
                  <a:pt x="1589189" y="252461"/>
                  <a:pt x="1589189" y="252461"/>
                </a:cubicBezTo>
                <a:cubicBezTo>
                  <a:pt x="1589189" y="252461"/>
                  <a:pt x="1614060" y="253595"/>
                  <a:pt x="1631702" y="267480"/>
                </a:cubicBezTo>
                <a:cubicBezTo>
                  <a:pt x="1649344" y="281365"/>
                  <a:pt x="1659679" y="307945"/>
                  <a:pt x="1659675" y="307949"/>
                </a:cubicBezTo>
                <a:cubicBezTo>
                  <a:pt x="1659675" y="307949"/>
                  <a:pt x="1679506" y="269475"/>
                  <a:pt x="1731274" y="273936"/>
                </a:cubicBezTo>
                <a:cubicBezTo>
                  <a:pt x="1783037" y="278398"/>
                  <a:pt x="1802132" y="324084"/>
                  <a:pt x="1802132" y="324084"/>
                </a:cubicBezTo>
                <a:cubicBezTo>
                  <a:pt x="1802132" y="324084"/>
                  <a:pt x="1877079" y="243620"/>
                  <a:pt x="1970093" y="319368"/>
                </a:cubicBezTo>
                <a:cubicBezTo>
                  <a:pt x="2021480" y="361214"/>
                  <a:pt x="2023115" y="409994"/>
                  <a:pt x="2014582" y="445727"/>
                </a:cubicBezTo>
                <a:cubicBezTo>
                  <a:pt x="2014590" y="445767"/>
                  <a:pt x="2014570" y="445808"/>
                  <a:pt x="2014582" y="445848"/>
                </a:cubicBezTo>
                <a:cubicBezTo>
                  <a:pt x="2007655" y="474752"/>
                  <a:pt x="1994244" y="495276"/>
                  <a:pt x="1994248" y="495276"/>
                </a:cubicBezTo>
                <a:cubicBezTo>
                  <a:pt x="1994248" y="495276"/>
                  <a:pt x="2005793" y="489123"/>
                  <a:pt x="2022468" y="484346"/>
                </a:cubicBezTo>
                <a:cubicBezTo>
                  <a:pt x="2033697" y="481107"/>
                  <a:pt x="2046627" y="478557"/>
                  <a:pt x="2062026" y="478881"/>
                </a:cubicBezTo>
                <a:cubicBezTo>
                  <a:pt x="2074781" y="479164"/>
                  <a:pt x="2088537" y="481472"/>
                  <a:pt x="2102446" y="487058"/>
                </a:cubicBezTo>
                <a:cubicBezTo>
                  <a:pt x="2132002" y="499000"/>
                  <a:pt x="2149113" y="521508"/>
                  <a:pt x="2159132" y="540453"/>
                </a:cubicBezTo>
                <a:cubicBezTo>
                  <a:pt x="2169151" y="521508"/>
                  <a:pt x="2186255" y="499000"/>
                  <a:pt x="2215818" y="487058"/>
                </a:cubicBezTo>
                <a:cubicBezTo>
                  <a:pt x="2229724" y="481472"/>
                  <a:pt x="2243479" y="479164"/>
                  <a:pt x="2256239" y="478881"/>
                </a:cubicBezTo>
                <a:cubicBezTo>
                  <a:pt x="2271589" y="478557"/>
                  <a:pt x="2284576" y="481148"/>
                  <a:pt x="2295793" y="484346"/>
                </a:cubicBezTo>
                <a:cubicBezTo>
                  <a:pt x="2312528" y="489123"/>
                  <a:pt x="2324134" y="495276"/>
                  <a:pt x="2324138" y="495276"/>
                </a:cubicBezTo>
                <a:cubicBezTo>
                  <a:pt x="2324138" y="495276"/>
                  <a:pt x="2310601" y="474752"/>
                  <a:pt x="2303679" y="445848"/>
                </a:cubicBezTo>
                <a:cubicBezTo>
                  <a:pt x="2303691" y="445808"/>
                  <a:pt x="2303671" y="445767"/>
                  <a:pt x="2303679" y="445727"/>
                </a:cubicBezTo>
                <a:cubicBezTo>
                  <a:pt x="2295145" y="409994"/>
                  <a:pt x="2296777" y="361214"/>
                  <a:pt x="2348168" y="319368"/>
                </a:cubicBezTo>
                <a:cubicBezTo>
                  <a:pt x="2441186" y="243620"/>
                  <a:pt x="2516254" y="324084"/>
                  <a:pt x="2516254" y="324084"/>
                </a:cubicBezTo>
                <a:cubicBezTo>
                  <a:pt x="2516254" y="324084"/>
                  <a:pt x="2535349" y="278393"/>
                  <a:pt x="2587112" y="273936"/>
                </a:cubicBezTo>
                <a:cubicBezTo>
                  <a:pt x="2638880" y="269475"/>
                  <a:pt x="2658586" y="307949"/>
                  <a:pt x="2658586" y="307949"/>
                </a:cubicBezTo>
                <a:cubicBezTo>
                  <a:pt x="2658586" y="307949"/>
                  <a:pt x="2668921" y="281365"/>
                  <a:pt x="2686559" y="267480"/>
                </a:cubicBezTo>
                <a:cubicBezTo>
                  <a:pt x="2704200" y="253595"/>
                  <a:pt x="2729076" y="252461"/>
                  <a:pt x="2729076" y="252461"/>
                </a:cubicBezTo>
                <a:cubicBezTo>
                  <a:pt x="2729076" y="252461"/>
                  <a:pt x="2734581" y="184461"/>
                  <a:pt x="2781940" y="154395"/>
                </a:cubicBezTo>
                <a:cubicBezTo>
                  <a:pt x="2829295" y="124326"/>
                  <a:pt x="2876335" y="146202"/>
                  <a:pt x="2876335" y="146202"/>
                </a:cubicBezTo>
                <a:cubicBezTo>
                  <a:pt x="2876335" y="146202"/>
                  <a:pt x="2875828" y="66016"/>
                  <a:pt x="2949533" y="39198"/>
                </a:cubicBezTo>
                <a:cubicBezTo>
                  <a:pt x="3023241" y="12375"/>
                  <a:pt x="3074490" y="72093"/>
                  <a:pt x="3074490" y="72093"/>
                </a:cubicBezTo>
                <a:cubicBezTo>
                  <a:pt x="3074490" y="72093"/>
                  <a:pt x="3111142" y="4558"/>
                  <a:pt x="3190943" y="218"/>
                </a:cubicBezTo>
                <a:cubicBezTo>
                  <a:pt x="3209362" y="-782"/>
                  <a:pt x="3230080" y="1574"/>
                  <a:pt x="3253175" y="8910"/>
                </a:cubicBezTo>
                <a:cubicBezTo>
                  <a:pt x="3376347" y="48015"/>
                  <a:pt x="3345597" y="157124"/>
                  <a:pt x="3345597" y="157124"/>
                </a:cubicBezTo>
                <a:cubicBezTo>
                  <a:pt x="3345597" y="157124"/>
                  <a:pt x="3369947" y="142049"/>
                  <a:pt x="3397110" y="151043"/>
                </a:cubicBezTo>
                <a:cubicBezTo>
                  <a:pt x="3424273" y="160038"/>
                  <a:pt x="3434450" y="186047"/>
                  <a:pt x="3434450" y="186047"/>
                </a:cubicBezTo>
                <a:cubicBezTo>
                  <a:pt x="3434450" y="186047"/>
                  <a:pt x="3506838" y="88322"/>
                  <a:pt x="3608329" y="128325"/>
                </a:cubicBezTo>
                <a:cubicBezTo>
                  <a:pt x="3709815" y="168329"/>
                  <a:pt x="3703953" y="282749"/>
                  <a:pt x="3703953" y="282749"/>
                </a:cubicBezTo>
                <a:cubicBezTo>
                  <a:pt x="3703953" y="282749"/>
                  <a:pt x="3738573" y="284138"/>
                  <a:pt x="3768035" y="312916"/>
                </a:cubicBezTo>
                <a:cubicBezTo>
                  <a:pt x="3797498" y="341690"/>
                  <a:pt x="3804266" y="377216"/>
                  <a:pt x="3804266" y="377216"/>
                </a:cubicBezTo>
                <a:cubicBezTo>
                  <a:pt x="3804266" y="377216"/>
                  <a:pt x="3872125" y="341544"/>
                  <a:pt x="3918994" y="407379"/>
                </a:cubicBezTo>
                <a:cubicBezTo>
                  <a:pt x="3965863" y="473214"/>
                  <a:pt x="3910242" y="533854"/>
                  <a:pt x="3910242" y="533854"/>
                </a:cubicBezTo>
                <a:cubicBezTo>
                  <a:pt x="3910242" y="533854"/>
                  <a:pt x="3919273" y="538226"/>
                  <a:pt x="3924293" y="544541"/>
                </a:cubicBezTo>
                <a:cubicBezTo>
                  <a:pt x="3929309" y="550856"/>
                  <a:pt x="3930329" y="559196"/>
                  <a:pt x="3930329" y="559196"/>
                </a:cubicBezTo>
                <a:cubicBezTo>
                  <a:pt x="3930329" y="559196"/>
                  <a:pt x="3946493" y="523005"/>
                  <a:pt x="3982088" y="500214"/>
                </a:cubicBezTo>
                <a:cubicBezTo>
                  <a:pt x="4017679" y="477464"/>
                  <a:pt x="4054303" y="489203"/>
                  <a:pt x="4054303" y="489203"/>
                </a:cubicBezTo>
                <a:cubicBezTo>
                  <a:pt x="4054299" y="489203"/>
                  <a:pt x="4051299" y="386681"/>
                  <a:pt x="4156473" y="355368"/>
                </a:cubicBezTo>
                <a:cubicBezTo>
                  <a:pt x="4200031" y="342398"/>
                  <a:pt x="4234359" y="350575"/>
                  <a:pt x="4260105" y="364428"/>
                </a:cubicBezTo>
                <a:cubicBezTo>
                  <a:pt x="4266542" y="321749"/>
                  <a:pt x="4287956" y="258910"/>
                  <a:pt x="4359042" y="240296"/>
                </a:cubicBezTo>
                <a:cubicBezTo>
                  <a:pt x="4469596" y="211356"/>
                  <a:pt x="4509753" y="309564"/>
                  <a:pt x="4509753" y="309564"/>
                </a:cubicBezTo>
                <a:cubicBezTo>
                  <a:pt x="4509753" y="309564"/>
                  <a:pt x="4586344" y="245178"/>
                  <a:pt x="4654433" y="298391"/>
                </a:cubicBezTo>
                <a:cubicBezTo>
                  <a:pt x="4722523" y="351600"/>
                  <a:pt x="4690178" y="431842"/>
                  <a:pt x="4690178" y="431842"/>
                </a:cubicBezTo>
                <a:cubicBezTo>
                  <a:pt x="4690178" y="431842"/>
                  <a:pt x="4733008" y="422381"/>
                  <a:pt x="4766324" y="454187"/>
                </a:cubicBezTo>
                <a:cubicBezTo>
                  <a:pt x="4799680" y="485965"/>
                  <a:pt x="4791705" y="521467"/>
                  <a:pt x="4791705" y="521467"/>
                </a:cubicBezTo>
                <a:cubicBezTo>
                  <a:pt x="4791705" y="521467"/>
                  <a:pt x="4852872" y="449411"/>
                  <a:pt x="4928249" y="480379"/>
                </a:cubicBezTo>
                <a:cubicBezTo>
                  <a:pt x="5003625" y="511306"/>
                  <a:pt x="4997876" y="606356"/>
                  <a:pt x="4997876" y="606356"/>
                </a:cubicBezTo>
                <a:cubicBezTo>
                  <a:pt x="4997876" y="606356"/>
                  <a:pt x="5021436" y="595467"/>
                  <a:pt x="5042243" y="597572"/>
                </a:cubicBezTo>
                <a:cubicBezTo>
                  <a:pt x="5063051" y="599636"/>
                  <a:pt x="5077624" y="615545"/>
                  <a:pt x="5077624" y="615545"/>
                </a:cubicBezTo>
                <a:cubicBezTo>
                  <a:pt x="5077624" y="615545"/>
                  <a:pt x="5083535" y="570611"/>
                  <a:pt x="5127659" y="544420"/>
                </a:cubicBezTo>
                <a:cubicBezTo>
                  <a:pt x="5171743" y="518269"/>
                  <a:pt x="5217244" y="527418"/>
                  <a:pt x="5217244" y="527418"/>
                </a:cubicBezTo>
                <a:cubicBezTo>
                  <a:pt x="5217244" y="527418"/>
                  <a:pt x="5198987" y="362226"/>
                  <a:pt x="5347351" y="350899"/>
                </a:cubicBezTo>
                <a:cubicBezTo>
                  <a:pt x="5495714" y="339573"/>
                  <a:pt x="5499681" y="494264"/>
                  <a:pt x="5499681" y="494264"/>
                </a:cubicBezTo>
                <a:cubicBezTo>
                  <a:pt x="5499681" y="494264"/>
                  <a:pt x="5546842" y="477059"/>
                  <a:pt x="5584692" y="504100"/>
                </a:cubicBezTo>
                <a:cubicBezTo>
                  <a:pt x="5622583" y="531101"/>
                  <a:pt x="5622907" y="571097"/>
                  <a:pt x="5622907" y="571097"/>
                </a:cubicBezTo>
                <a:cubicBezTo>
                  <a:pt x="5622907" y="571097"/>
                  <a:pt x="5636185" y="509525"/>
                  <a:pt x="5691806" y="487058"/>
                </a:cubicBezTo>
                <a:cubicBezTo>
                  <a:pt x="5747427" y="464631"/>
                  <a:pt x="5800134" y="495276"/>
                  <a:pt x="5800134" y="495276"/>
                </a:cubicBezTo>
                <a:cubicBezTo>
                  <a:pt x="5800134" y="495276"/>
                  <a:pt x="5731113" y="395117"/>
                  <a:pt x="5824139" y="319368"/>
                </a:cubicBezTo>
                <a:cubicBezTo>
                  <a:pt x="5917165" y="243620"/>
                  <a:pt x="5992217" y="324084"/>
                  <a:pt x="5992217" y="324084"/>
                </a:cubicBezTo>
                <a:cubicBezTo>
                  <a:pt x="5992217" y="324084"/>
                  <a:pt x="6011324" y="278393"/>
                  <a:pt x="6063100" y="273936"/>
                </a:cubicBezTo>
                <a:cubicBezTo>
                  <a:pt x="6114835" y="269475"/>
                  <a:pt x="6134549" y="307949"/>
                  <a:pt x="6134549" y="307949"/>
                </a:cubicBezTo>
                <a:cubicBezTo>
                  <a:pt x="6134549" y="307949"/>
                  <a:pt x="6144912" y="281365"/>
                  <a:pt x="6162521" y="267480"/>
                </a:cubicBezTo>
                <a:cubicBezTo>
                  <a:pt x="6180172" y="253595"/>
                  <a:pt x="6205067" y="252461"/>
                  <a:pt x="6205067" y="252461"/>
                </a:cubicBezTo>
                <a:cubicBezTo>
                  <a:pt x="6205067" y="252461"/>
                  <a:pt x="6210573" y="184461"/>
                  <a:pt x="6257936" y="154395"/>
                </a:cubicBezTo>
                <a:cubicBezTo>
                  <a:pt x="6305258" y="124326"/>
                  <a:pt x="6352298" y="146202"/>
                  <a:pt x="6352298" y="146202"/>
                </a:cubicBezTo>
                <a:cubicBezTo>
                  <a:pt x="6352298" y="146202"/>
                  <a:pt x="6351812" y="66016"/>
                  <a:pt x="6425528" y="39198"/>
                </a:cubicBezTo>
                <a:cubicBezTo>
                  <a:pt x="6499204" y="12375"/>
                  <a:pt x="6550454" y="72093"/>
                  <a:pt x="6550454" y="72093"/>
                </a:cubicBezTo>
                <a:cubicBezTo>
                  <a:pt x="6550454" y="72093"/>
                  <a:pt x="6587129" y="4558"/>
                  <a:pt x="6666918" y="218"/>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375" name="Google Shape;375;p3"/>
          <p:cNvSpPr/>
          <p:nvPr/>
        </p:nvSpPr>
        <p:spPr>
          <a:xfrm>
            <a:off x="-13730" y="5690030"/>
            <a:ext cx="12178498" cy="1172039"/>
          </a:xfrm>
          <a:custGeom>
            <a:rect b="b" l="l" r="r" t="t"/>
            <a:pathLst>
              <a:path extrusionOk="0" h="750105" w="7794239">
                <a:moveTo>
                  <a:pt x="6666918" y="218"/>
                </a:moveTo>
                <a:cubicBezTo>
                  <a:pt x="6685337" y="-782"/>
                  <a:pt x="6706063" y="1574"/>
                  <a:pt x="6729138" y="8910"/>
                </a:cubicBezTo>
                <a:cubicBezTo>
                  <a:pt x="6852322" y="48015"/>
                  <a:pt x="6821718" y="157124"/>
                  <a:pt x="6821718" y="157124"/>
                </a:cubicBezTo>
                <a:cubicBezTo>
                  <a:pt x="6821718" y="157124"/>
                  <a:pt x="6845926" y="142049"/>
                  <a:pt x="6873089" y="151043"/>
                </a:cubicBezTo>
                <a:cubicBezTo>
                  <a:pt x="6900252" y="160038"/>
                  <a:pt x="6910534" y="186047"/>
                  <a:pt x="6910534" y="186047"/>
                </a:cubicBezTo>
                <a:cubicBezTo>
                  <a:pt x="6910534" y="186047"/>
                  <a:pt x="6982834" y="88322"/>
                  <a:pt x="7084320" y="128325"/>
                </a:cubicBezTo>
                <a:cubicBezTo>
                  <a:pt x="7185807" y="168329"/>
                  <a:pt x="7179937" y="282749"/>
                  <a:pt x="7179937" y="282749"/>
                </a:cubicBezTo>
                <a:cubicBezTo>
                  <a:pt x="7179937" y="282749"/>
                  <a:pt x="7214548" y="284138"/>
                  <a:pt x="7244019" y="312916"/>
                </a:cubicBezTo>
                <a:cubicBezTo>
                  <a:pt x="7273489" y="341690"/>
                  <a:pt x="7280250" y="377216"/>
                  <a:pt x="7280250" y="377216"/>
                </a:cubicBezTo>
                <a:cubicBezTo>
                  <a:pt x="7280250" y="377216"/>
                  <a:pt x="7348096" y="341544"/>
                  <a:pt x="7394973" y="407379"/>
                </a:cubicBezTo>
                <a:cubicBezTo>
                  <a:pt x="7441850" y="473214"/>
                  <a:pt x="7386229" y="533854"/>
                  <a:pt x="7386229" y="533854"/>
                </a:cubicBezTo>
                <a:cubicBezTo>
                  <a:pt x="7386229" y="533854"/>
                  <a:pt x="7395257" y="538226"/>
                  <a:pt x="7400276" y="544541"/>
                </a:cubicBezTo>
                <a:cubicBezTo>
                  <a:pt x="7405296" y="550856"/>
                  <a:pt x="7406308" y="559196"/>
                  <a:pt x="7406308" y="559196"/>
                </a:cubicBezTo>
                <a:cubicBezTo>
                  <a:pt x="7406308" y="559196"/>
                  <a:pt x="7422460" y="523005"/>
                  <a:pt x="7458084" y="500214"/>
                </a:cubicBezTo>
                <a:cubicBezTo>
                  <a:pt x="7493667" y="477464"/>
                  <a:pt x="7530262" y="489203"/>
                  <a:pt x="7530262" y="489203"/>
                </a:cubicBezTo>
                <a:cubicBezTo>
                  <a:pt x="7530262" y="489203"/>
                  <a:pt x="7527266" y="386681"/>
                  <a:pt x="7632437" y="355368"/>
                </a:cubicBezTo>
                <a:cubicBezTo>
                  <a:pt x="7737607" y="324052"/>
                  <a:pt x="7794240" y="418799"/>
                  <a:pt x="7794240" y="418799"/>
                </a:cubicBezTo>
                <a:lnTo>
                  <a:pt x="7786832" y="749377"/>
                </a:lnTo>
                <a:lnTo>
                  <a:pt x="4261684" y="750105"/>
                </a:lnTo>
                <a:lnTo>
                  <a:pt x="4261684" y="749377"/>
                </a:lnTo>
                <a:lnTo>
                  <a:pt x="3532540" y="749498"/>
                </a:lnTo>
                <a:lnTo>
                  <a:pt x="2159132" y="749862"/>
                </a:lnTo>
                <a:lnTo>
                  <a:pt x="785721" y="749498"/>
                </a:lnTo>
                <a:lnTo>
                  <a:pt x="7394" y="749377"/>
                </a:lnTo>
                <a:lnTo>
                  <a:pt x="0" y="418799"/>
                </a:lnTo>
                <a:cubicBezTo>
                  <a:pt x="0" y="418799"/>
                  <a:pt x="56643" y="324052"/>
                  <a:pt x="161802" y="355368"/>
                </a:cubicBezTo>
                <a:cubicBezTo>
                  <a:pt x="266961" y="386681"/>
                  <a:pt x="263958" y="489203"/>
                  <a:pt x="263961" y="489203"/>
                </a:cubicBezTo>
                <a:cubicBezTo>
                  <a:pt x="263961" y="489203"/>
                  <a:pt x="300581" y="477464"/>
                  <a:pt x="336174" y="500214"/>
                </a:cubicBezTo>
                <a:cubicBezTo>
                  <a:pt x="371767" y="523005"/>
                  <a:pt x="387929" y="559196"/>
                  <a:pt x="387931" y="559196"/>
                </a:cubicBezTo>
                <a:cubicBezTo>
                  <a:pt x="387931" y="559196"/>
                  <a:pt x="389077" y="550856"/>
                  <a:pt x="394093" y="544541"/>
                </a:cubicBezTo>
                <a:cubicBezTo>
                  <a:pt x="399108" y="538226"/>
                  <a:pt x="408011" y="533895"/>
                  <a:pt x="408018" y="533854"/>
                </a:cubicBezTo>
                <a:cubicBezTo>
                  <a:pt x="408018" y="533854"/>
                  <a:pt x="352522" y="473214"/>
                  <a:pt x="399392" y="407379"/>
                </a:cubicBezTo>
                <a:cubicBezTo>
                  <a:pt x="446261" y="341544"/>
                  <a:pt x="514124" y="377212"/>
                  <a:pt x="514120" y="377216"/>
                </a:cubicBezTo>
                <a:cubicBezTo>
                  <a:pt x="514120" y="377216"/>
                  <a:pt x="520763" y="341690"/>
                  <a:pt x="550225" y="312916"/>
                </a:cubicBezTo>
                <a:cubicBezTo>
                  <a:pt x="579688" y="284138"/>
                  <a:pt x="614433" y="282749"/>
                  <a:pt x="614429" y="282749"/>
                </a:cubicBezTo>
                <a:cubicBezTo>
                  <a:pt x="614429" y="282749"/>
                  <a:pt x="608445" y="168329"/>
                  <a:pt x="709936" y="128325"/>
                </a:cubicBezTo>
                <a:cubicBezTo>
                  <a:pt x="811422" y="88322"/>
                  <a:pt x="883811" y="186047"/>
                  <a:pt x="883811" y="186047"/>
                </a:cubicBezTo>
                <a:cubicBezTo>
                  <a:pt x="883811" y="186047"/>
                  <a:pt x="893988" y="160038"/>
                  <a:pt x="921151" y="151043"/>
                </a:cubicBezTo>
                <a:cubicBezTo>
                  <a:pt x="948318" y="142044"/>
                  <a:pt x="972663" y="157124"/>
                  <a:pt x="972663" y="157124"/>
                </a:cubicBezTo>
                <a:cubicBezTo>
                  <a:pt x="972663" y="157124"/>
                  <a:pt x="942039" y="48019"/>
                  <a:pt x="1065207" y="8910"/>
                </a:cubicBezTo>
                <a:cubicBezTo>
                  <a:pt x="1088302" y="1574"/>
                  <a:pt x="1109020" y="-782"/>
                  <a:pt x="1127439" y="218"/>
                </a:cubicBezTo>
                <a:cubicBezTo>
                  <a:pt x="1207244" y="4558"/>
                  <a:pt x="1243892" y="72093"/>
                  <a:pt x="1243896" y="72093"/>
                </a:cubicBezTo>
                <a:cubicBezTo>
                  <a:pt x="1243896" y="72093"/>
                  <a:pt x="1295020" y="12375"/>
                  <a:pt x="1368728" y="39198"/>
                </a:cubicBezTo>
                <a:cubicBezTo>
                  <a:pt x="1442436" y="66016"/>
                  <a:pt x="1442047" y="146202"/>
                  <a:pt x="1442047" y="146202"/>
                </a:cubicBezTo>
                <a:cubicBezTo>
                  <a:pt x="1442047" y="146202"/>
                  <a:pt x="1489091" y="124326"/>
                  <a:pt x="1536446" y="154395"/>
                </a:cubicBezTo>
                <a:cubicBezTo>
                  <a:pt x="1583801" y="184461"/>
                  <a:pt x="1589189" y="252461"/>
                  <a:pt x="1589189" y="252461"/>
                </a:cubicBezTo>
                <a:cubicBezTo>
                  <a:pt x="1589189" y="252461"/>
                  <a:pt x="1614060" y="253595"/>
                  <a:pt x="1631702" y="267480"/>
                </a:cubicBezTo>
                <a:cubicBezTo>
                  <a:pt x="1649344" y="281365"/>
                  <a:pt x="1659679" y="307945"/>
                  <a:pt x="1659675" y="307949"/>
                </a:cubicBezTo>
                <a:cubicBezTo>
                  <a:pt x="1659675" y="307949"/>
                  <a:pt x="1679506" y="269475"/>
                  <a:pt x="1731274" y="273936"/>
                </a:cubicBezTo>
                <a:cubicBezTo>
                  <a:pt x="1783037" y="278398"/>
                  <a:pt x="1802132" y="324084"/>
                  <a:pt x="1802132" y="324084"/>
                </a:cubicBezTo>
                <a:cubicBezTo>
                  <a:pt x="1802132" y="324084"/>
                  <a:pt x="1877079" y="243620"/>
                  <a:pt x="1970093" y="319368"/>
                </a:cubicBezTo>
                <a:cubicBezTo>
                  <a:pt x="2021480" y="361214"/>
                  <a:pt x="2023115" y="409994"/>
                  <a:pt x="2014582" y="445727"/>
                </a:cubicBezTo>
                <a:cubicBezTo>
                  <a:pt x="2014590" y="445767"/>
                  <a:pt x="2014570" y="445808"/>
                  <a:pt x="2014582" y="445848"/>
                </a:cubicBezTo>
                <a:cubicBezTo>
                  <a:pt x="2007655" y="474752"/>
                  <a:pt x="1994244" y="495276"/>
                  <a:pt x="1994248" y="495276"/>
                </a:cubicBezTo>
                <a:cubicBezTo>
                  <a:pt x="1994248" y="495276"/>
                  <a:pt x="2005793" y="489123"/>
                  <a:pt x="2022468" y="484346"/>
                </a:cubicBezTo>
                <a:cubicBezTo>
                  <a:pt x="2033697" y="481107"/>
                  <a:pt x="2046627" y="478557"/>
                  <a:pt x="2062026" y="478881"/>
                </a:cubicBezTo>
                <a:cubicBezTo>
                  <a:pt x="2074781" y="479164"/>
                  <a:pt x="2088537" y="481472"/>
                  <a:pt x="2102446" y="487058"/>
                </a:cubicBezTo>
                <a:cubicBezTo>
                  <a:pt x="2132002" y="499000"/>
                  <a:pt x="2149113" y="521508"/>
                  <a:pt x="2159132" y="540453"/>
                </a:cubicBezTo>
                <a:cubicBezTo>
                  <a:pt x="2169151" y="521508"/>
                  <a:pt x="2186255" y="499000"/>
                  <a:pt x="2215818" y="487058"/>
                </a:cubicBezTo>
                <a:cubicBezTo>
                  <a:pt x="2229724" y="481472"/>
                  <a:pt x="2243479" y="479164"/>
                  <a:pt x="2256239" y="478881"/>
                </a:cubicBezTo>
                <a:cubicBezTo>
                  <a:pt x="2271589" y="478557"/>
                  <a:pt x="2284576" y="481148"/>
                  <a:pt x="2295793" y="484346"/>
                </a:cubicBezTo>
                <a:cubicBezTo>
                  <a:pt x="2312528" y="489123"/>
                  <a:pt x="2324134" y="495276"/>
                  <a:pt x="2324138" y="495276"/>
                </a:cubicBezTo>
                <a:cubicBezTo>
                  <a:pt x="2324138" y="495276"/>
                  <a:pt x="2310601" y="474752"/>
                  <a:pt x="2303679" y="445848"/>
                </a:cubicBezTo>
                <a:cubicBezTo>
                  <a:pt x="2303691" y="445808"/>
                  <a:pt x="2303671" y="445767"/>
                  <a:pt x="2303679" y="445727"/>
                </a:cubicBezTo>
                <a:cubicBezTo>
                  <a:pt x="2295145" y="409994"/>
                  <a:pt x="2296777" y="361214"/>
                  <a:pt x="2348168" y="319368"/>
                </a:cubicBezTo>
                <a:cubicBezTo>
                  <a:pt x="2441186" y="243620"/>
                  <a:pt x="2516254" y="324084"/>
                  <a:pt x="2516254" y="324084"/>
                </a:cubicBezTo>
                <a:cubicBezTo>
                  <a:pt x="2516254" y="324084"/>
                  <a:pt x="2535349" y="278393"/>
                  <a:pt x="2587112" y="273936"/>
                </a:cubicBezTo>
                <a:cubicBezTo>
                  <a:pt x="2638880" y="269475"/>
                  <a:pt x="2658586" y="307949"/>
                  <a:pt x="2658586" y="307949"/>
                </a:cubicBezTo>
                <a:cubicBezTo>
                  <a:pt x="2658586" y="307949"/>
                  <a:pt x="2668921" y="281365"/>
                  <a:pt x="2686559" y="267480"/>
                </a:cubicBezTo>
                <a:cubicBezTo>
                  <a:pt x="2704200" y="253595"/>
                  <a:pt x="2729076" y="252461"/>
                  <a:pt x="2729076" y="252461"/>
                </a:cubicBezTo>
                <a:cubicBezTo>
                  <a:pt x="2729076" y="252461"/>
                  <a:pt x="2734581" y="184461"/>
                  <a:pt x="2781940" y="154395"/>
                </a:cubicBezTo>
                <a:cubicBezTo>
                  <a:pt x="2829295" y="124326"/>
                  <a:pt x="2876335" y="146202"/>
                  <a:pt x="2876335" y="146202"/>
                </a:cubicBezTo>
                <a:cubicBezTo>
                  <a:pt x="2876335" y="146202"/>
                  <a:pt x="2875828" y="66016"/>
                  <a:pt x="2949533" y="39198"/>
                </a:cubicBezTo>
                <a:cubicBezTo>
                  <a:pt x="3023241" y="12375"/>
                  <a:pt x="3074490" y="72093"/>
                  <a:pt x="3074490" y="72093"/>
                </a:cubicBezTo>
                <a:cubicBezTo>
                  <a:pt x="3074490" y="72093"/>
                  <a:pt x="3111142" y="4558"/>
                  <a:pt x="3190943" y="218"/>
                </a:cubicBezTo>
                <a:cubicBezTo>
                  <a:pt x="3209362" y="-782"/>
                  <a:pt x="3230080" y="1574"/>
                  <a:pt x="3253175" y="8910"/>
                </a:cubicBezTo>
                <a:cubicBezTo>
                  <a:pt x="3376347" y="48015"/>
                  <a:pt x="3345597" y="157124"/>
                  <a:pt x="3345597" y="157124"/>
                </a:cubicBezTo>
                <a:cubicBezTo>
                  <a:pt x="3345597" y="157124"/>
                  <a:pt x="3369947" y="142049"/>
                  <a:pt x="3397110" y="151043"/>
                </a:cubicBezTo>
                <a:cubicBezTo>
                  <a:pt x="3424273" y="160038"/>
                  <a:pt x="3434450" y="186047"/>
                  <a:pt x="3434450" y="186047"/>
                </a:cubicBezTo>
                <a:cubicBezTo>
                  <a:pt x="3434450" y="186047"/>
                  <a:pt x="3506838" y="88322"/>
                  <a:pt x="3608329" y="128325"/>
                </a:cubicBezTo>
                <a:cubicBezTo>
                  <a:pt x="3709815" y="168329"/>
                  <a:pt x="3703953" y="282749"/>
                  <a:pt x="3703953" y="282749"/>
                </a:cubicBezTo>
                <a:cubicBezTo>
                  <a:pt x="3703953" y="282749"/>
                  <a:pt x="3738573" y="284138"/>
                  <a:pt x="3768035" y="312916"/>
                </a:cubicBezTo>
                <a:cubicBezTo>
                  <a:pt x="3797498" y="341690"/>
                  <a:pt x="3804266" y="377216"/>
                  <a:pt x="3804266" y="377216"/>
                </a:cubicBezTo>
                <a:cubicBezTo>
                  <a:pt x="3804266" y="377216"/>
                  <a:pt x="3872125" y="341544"/>
                  <a:pt x="3918994" y="407379"/>
                </a:cubicBezTo>
                <a:cubicBezTo>
                  <a:pt x="3965863" y="473214"/>
                  <a:pt x="3910242" y="533854"/>
                  <a:pt x="3910242" y="533854"/>
                </a:cubicBezTo>
                <a:cubicBezTo>
                  <a:pt x="3910242" y="533854"/>
                  <a:pt x="3919273" y="538226"/>
                  <a:pt x="3924293" y="544541"/>
                </a:cubicBezTo>
                <a:cubicBezTo>
                  <a:pt x="3929309" y="550856"/>
                  <a:pt x="3930329" y="559196"/>
                  <a:pt x="3930329" y="559196"/>
                </a:cubicBezTo>
                <a:cubicBezTo>
                  <a:pt x="3930329" y="559196"/>
                  <a:pt x="3946493" y="523005"/>
                  <a:pt x="3982088" y="500214"/>
                </a:cubicBezTo>
                <a:cubicBezTo>
                  <a:pt x="4017679" y="477464"/>
                  <a:pt x="4054303" y="489203"/>
                  <a:pt x="4054303" y="489203"/>
                </a:cubicBezTo>
                <a:cubicBezTo>
                  <a:pt x="4054299" y="489203"/>
                  <a:pt x="4051299" y="386681"/>
                  <a:pt x="4156473" y="355368"/>
                </a:cubicBezTo>
                <a:cubicBezTo>
                  <a:pt x="4200031" y="342398"/>
                  <a:pt x="4234359" y="350575"/>
                  <a:pt x="4260105" y="364428"/>
                </a:cubicBezTo>
                <a:cubicBezTo>
                  <a:pt x="4266542" y="321749"/>
                  <a:pt x="4287956" y="258910"/>
                  <a:pt x="4359042" y="240296"/>
                </a:cubicBezTo>
                <a:cubicBezTo>
                  <a:pt x="4469596" y="211356"/>
                  <a:pt x="4509753" y="309564"/>
                  <a:pt x="4509753" y="309564"/>
                </a:cubicBezTo>
                <a:cubicBezTo>
                  <a:pt x="4509753" y="309564"/>
                  <a:pt x="4586344" y="245178"/>
                  <a:pt x="4654433" y="298391"/>
                </a:cubicBezTo>
                <a:cubicBezTo>
                  <a:pt x="4722523" y="351600"/>
                  <a:pt x="4690178" y="431842"/>
                  <a:pt x="4690178" y="431842"/>
                </a:cubicBezTo>
                <a:cubicBezTo>
                  <a:pt x="4690178" y="431842"/>
                  <a:pt x="4733008" y="422381"/>
                  <a:pt x="4766324" y="454187"/>
                </a:cubicBezTo>
                <a:cubicBezTo>
                  <a:pt x="4799680" y="485965"/>
                  <a:pt x="4791705" y="521467"/>
                  <a:pt x="4791705" y="521467"/>
                </a:cubicBezTo>
                <a:cubicBezTo>
                  <a:pt x="4791705" y="521467"/>
                  <a:pt x="4852872" y="449411"/>
                  <a:pt x="4928249" y="480379"/>
                </a:cubicBezTo>
                <a:cubicBezTo>
                  <a:pt x="5003625" y="511306"/>
                  <a:pt x="4997876" y="606356"/>
                  <a:pt x="4997876" y="606356"/>
                </a:cubicBezTo>
                <a:cubicBezTo>
                  <a:pt x="4997876" y="606356"/>
                  <a:pt x="5021436" y="595467"/>
                  <a:pt x="5042243" y="597572"/>
                </a:cubicBezTo>
                <a:cubicBezTo>
                  <a:pt x="5063051" y="599636"/>
                  <a:pt x="5077624" y="615545"/>
                  <a:pt x="5077624" y="615545"/>
                </a:cubicBezTo>
                <a:cubicBezTo>
                  <a:pt x="5077624" y="615545"/>
                  <a:pt x="5083535" y="570611"/>
                  <a:pt x="5127659" y="544420"/>
                </a:cubicBezTo>
                <a:cubicBezTo>
                  <a:pt x="5171743" y="518269"/>
                  <a:pt x="5217244" y="527418"/>
                  <a:pt x="5217244" y="527418"/>
                </a:cubicBezTo>
                <a:cubicBezTo>
                  <a:pt x="5217244" y="527418"/>
                  <a:pt x="5198987" y="362226"/>
                  <a:pt x="5347351" y="350899"/>
                </a:cubicBezTo>
                <a:cubicBezTo>
                  <a:pt x="5495714" y="339573"/>
                  <a:pt x="5499681" y="494264"/>
                  <a:pt x="5499681" y="494264"/>
                </a:cubicBezTo>
                <a:cubicBezTo>
                  <a:pt x="5499681" y="494264"/>
                  <a:pt x="5546842" y="477059"/>
                  <a:pt x="5584692" y="504100"/>
                </a:cubicBezTo>
                <a:cubicBezTo>
                  <a:pt x="5622583" y="531101"/>
                  <a:pt x="5622907" y="571097"/>
                  <a:pt x="5622907" y="571097"/>
                </a:cubicBezTo>
                <a:cubicBezTo>
                  <a:pt x="5622907" y="571097"/>
                  <a:pt x="5636185" y="509525"/>
                  <a:pt x="5691806" y="487058"/>
                </a:cubicBezTo>
                <a:cubicBezTo>
                  <a:pt x="5747427" y="464631"/>
                  <a:pt x="5800134" y="495276"/>
                  <a:pt x="5800134" y="495276"/>
                </a:cubicBezTo>
                <a:cubicBezTo>
                  <a:pt x="5800134" y="495276"/>
                  <a:pt x="5731113" y="395117"/>
                  <a:pt x="5824139" y="319368"/>
                </a:cubicBezTo>
                <a:cubicBezTo>
                  <a:pt x="5917165" y="243620"/>
                  <a:pt x="5992217" y="324084"/>
                  <a:pt x="5992217" y="324084"/>
                </a:cubicBezTo>
                <a:cubicBezTo>
                  <a:pt x="5992217" y="324084"/>
                  <a:pt x="6011324" y="278393"/>
                  <a:pt x="6063100" y="273936"/>
                </a:cubicBezTo>
                <a:cubicBezTo>
                  <a:pt x="6114835" y="269475"/>
                  <a:pt x="6134549" y="307949"/>
                  <a:pt x="6134549" y="307949"/>
                </a:cubicBezTo>
                <a:cubicBezTo>
                  <a:pt x="6134549" y="307949"/>
                  <a:pt x="6144912" y="281365"/>
                  <a:pt x="6162521" y="267480"/>
                </a:cubicBezTo>
                <a:cubicBezTo>
                  <a:pt x="6180172" y="253595"/>
                  <a:pt x="6205067" y="252461"/>
                  <a:pt x="6205067" y="252461"/>
                </a:cubicBezTo>
                <a:cubicBezTo>
                  <a:pt x="6205067" y="252461"/>
                  <a:pt x="6210573" y="184461"/>
                  <a:pt x="6257936" y="154395"/>
                </a:cubicBezTo>
                <a:cubicBezTo>
                  <a:pt x="6305258" y="124326"/>
                  <a:pt x="6352298" y="146202"/>
                  <a:pt x="6352298" y="146202"/>
                </a:cubicBezTo>
                <a:cubicBezTo>
                  <a:pt x="6352298" y="146202"/>
                  <a:pt x="6351812" y="66016"/>
                  <a:pt x="6425528" y="39198"/>
                </a:cubicBezTo>
                <a:cubicBezTo>
                  <a:pt x="6499204" y="12375"/>
                  <a:pt x="6550454" y="72093"/>
                  <a:pt x="6550454" y="72093"/>
                </a:cubicBezTo>
                <a:cubicBezTo>
                  <a:pt x="6550454" y="72093"/>
                  <a:pt x="6587129" y="4558"/>
                  <a:pt x="6666918" y="218"/>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71450" lIns="142925" spcFirstLastPara="1" rIns="142925" wrap="square" tIns="71450">
            <a:noAutofit/>
          </a:bodyPr>
          <a:lstStyle/>
          <a:p>
            <a:pPr indent="0" lvl="0" marL="0" marR="0" rtl="0" algn="l">
              <a:lnSpc>
                <a:spcPct val="100000"/>
              </a:lnSpc>
              <a:spcBef>
                <a:spcPts val="0"/>
              </a:spcBef>
              <a:spcAft>
                <a:spcPts val="0"/>
              </a:spcAft>
              <a:buNone/>
            </a:pPr>
            <a:r>
              <a:t/>
            </a:r>
            <a:endParaRPr b="0" i="0" sz="2189" u="none" cap="none" strike="noStrike">
              <a:solidFill>
                <a:srgbClr val="000000"/>
              </a:solidFill>
              <a:latin typeface="Arial"/>
              <a:ea typeface="Arial"/>
              <a:cs typeface="Arial"/>
              <a:sym typeface="Arial"/>
            </a:endParaRPr>
          </a:p>
        </p:txBody>
      </p:sp>
      <p:sp>
        <p:nvSpPr>
          <p:cNvPr id="376" name="Google Shape;376;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377" name="Google Shape;377;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8" name="Google Shape;378;p3"/>
          <p:cNvSpPr txBox="1"/>
          <p:nvPr>
            <p:ph idx="1" type="body"/>
          </p:nvPr>
        </p:nvSpPr>
        <p:spPr>
          <a:xfrm>
            <a:off x="415600" y="3990104"/>
            <a:ext cx="11360700" cy="2101800"/>
          </a:xfrm>
          <a:prstGeom prst="rect">
            <a:avLst/>
          </a:prstGeom>
        </p:spPr>
        <p:txBody>
          <a:bodyPr anchorCtr="0" anchor="t" bIns="121900" lIns="121900" spcFirstLastPara="1" rIns="121900" wrap="square" tIns="121900">
            <a:normAutofit/>
          </a:bodyPr>
          <a:lstStyle>
            <a:lvl1pPr indent="-342900" lvl="0" marL="457200" algn="ctr">
              <a:spcBef>
                <a:spcPts val="0"/>
              </a:spcBef>
              <a:spcAft>
                <a:spcPts val="0"/>
              </a:spcAft>
              <a:buSzPts val="18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379" name="Google Shape;379;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1355" name="Shape 1355"/>
        <p:cNvGrpSpPr/>
        <p:nvPr/>
      </p:nvGrpSpPr>
      <p:grpSpPr>
        <a:xfrm>
          <a:off x="0" y="0"/>
          <a:ext cx="0" cy="0"/>
          <a:chOff x="0" y="0"/>
          <a:chExt cx="0" cy="0"/>
        </a:xfrm>
      </p:grpSpPr>
      <p:sp>
        <p:nvSpPr>
          <p:cNvPr id="1356" name="Google Shape;1356;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357" name="Google Shape;1357;p21"/>
          <p:cNvGrpSpPr/>
          <p:nvPr/>
        </p:nvGrpSpPr>
        <p:grpSpPr>
          <a:xfrm>
            <a:off x="0" y="0"/>
            <a:ext cx="12192000" cy="6858000"/>
            <a:chOff x="0" y="0"/>
            <a:chExt cx="12192000" cy="6858000"/>
          </a:xfrm>
        </p:grpSpPr>
        <p:sp>
          <p:nvSpPr>
            <p:cNvPr id="1358" name="Google Shape;1358;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1"/>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360" name="Google Shape;1360;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361" name="Google Shape;1361;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362" name="Google Shape;1362;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363" name="Google Shape;1363;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364" name="Google Shape;1364;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365" name="Google Shape;1365;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366" name="Google Shape;1366;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0" name="Shape 380"/>
        <p:cNvGrpSpPr/>
        <p:nvPr/>
      </p:nvGrpSpPr>
      <p:grpSpPr>
        <a:xfrm>
          <a:off x="0" y="0"/>
          <a:ext cx="0" cy="0"/>
          <a:chOff x="0" y="0"/>
          <a:chExt cx="0" cy="0"/>
        </a:xfrm>
      </p:grpSpPr>
      <p:grpSp>
        <p:nvGrpSpPr>
          <p:cNvPr id="381" name="Google Shape;381;p4"/>
          <p:cNvGrpSpPr/>
          <p:nvPr/>
        </p:nvGrpSpPr>
        <p:grpSpPr>
          <a:xfrm>
            <a:off x="270776" y="57572"/>
            <a:ext cx="2341113" cy="1831042"/>
            <a:chOff x="270776" y="57572"/>
            <a:chExt cx="2341113" cy="1831042"/>
          </a:xfrm>
        </p:grpSpPr>
        <p:grpSp>
          <p:nvGrpSpPr>
            <p:cNvPr id="382" name="Google Shape;382;p4"/>
            <p:cNvGrpSpPr/>
            <p:nvPr/>
          </p:nvGrpSpPr>
          <p:grpSpPr>
            <a:xfrm>
              <a:off x="325874" y="206175"/>
              <a:ext cx="160404" cy="153943"/>
              <a:chOff x="2301229" y="479674"/>
              <a:chExt cx="129046" cy="123848"/>
            </a:xfrm>
          </p:grpSpPr>
          <p:sp>
            <p:nvSpPr>
              <p:cNvPr id="383" name="Google Shape;383;p4"/>
              <p:cNvSpPr/>
              <p:nvPr/>
            </p:nvSpPr>
            <p:spPr>
              <a:xfrm>
                <a:off x="2301229" y="480305"/>
                <a:ext cx="129046" cy="122585"/>
              </a:xfrm>
              <a:custGeom>
                <a:rect b="b" l="l" r="r" t="t"/>
                <a:pathLst>
                  <a:path extrusionOk="0" h="122585" w="129046">
                    <a:moveTo>
                      <a:pt x="49703" y="42432"/>
                    </a:moveTo>
                    <a:lnTo>
                      <a:pt x="70559" y="0"/>
                    </a:lnTo>
                    <a:lnTo>
                      <a:pt x="81946" y="46691"/>
                    </a:lnTo>
                    <a:lnTo>
                      <a:pt x="129046" y="53217"/>
                    </a:lnTo>
                    <a:lnTo>
                      <a:pt x="89338" y="78396"/>
                    </a:lnTo>
                    <a:lnTo>
                      <a:pt x="93010" y="122585"/>
                    </a:lnTo>
                    <a:lnTo>
                      <a:pt x="58301" y="93325"/>
                    </a:lnTo>
                    <a:lnTo>
                      <a:pt x="15411" y="115542"/>
                    </a:lnTo>
                    <a:lnTo>
                      <a:pt x="34162" y="70640"/>
                    </a:lnTo>
                    <a:lnTo>
                      <a:pt x="0" y="39975"/>
                    </a:lnTo>
                    <a:lnTo>
                      <a:pt x="49703" y="42432"/>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384" name="Google Shape;384;p4"/>
              <p:cNvGrpSpPr/>
              <p:nvPr/>
            </p:nvGrpSpPr>
            <p:grpSpPr>
              <a:xfrm>
                <a:off x="2301423" y="479674"/>
                <a:ext cx="128657" cy="123848"/>
                <a:chOff x="2301423" y="479674"/>
                <a:chExt cx="128657" cy="123848"/>
              </a:xfrm>
            </p:grpSpPr>
            <p:sp>
              <p:nvSpPr>
                <p:cNvPr id="385" name="Google Shape;385;p4"/>
                <p:cNvSpPr/>
                <p:nvPr/>
              </p:nvSpPr>
              <p:spPr>
                <a:xfrm>
                  <a:off x="2367460" y="532931"/>
                  <a:ext cx="62620" cy="25936"/>
                </a:xfrm>
                <a:custGeom>
                  <a:rect b="b" l="l" r="r" t="t"/>
                  <a:pathLst>
                    <a:path extrusionOk="0" h="25936" w="62620">
                      <a:moveTo>
                        <a:pt x="62620" y="0"/>
                      </a:moveTo>
                      <a:lnTo>
                        <a:pt x="0" y="3923"/>
                      </a:lnTo>
                      <a:lnTo>
                        <a:pt x="22896" y="25936"/>
                      </a:lnTo>
                      <a:lnTo>
                        <a:pt x="6262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86" name="Google Shape;386;p4"/>
                <p:cNvSpPr/>
                <p:nvPr/>
              </p:nvSpPr>
              <p:spPr>
                <a:xfrm>
                  <a:off x="2367205" y="479674"/>
                  <a:ext cx="15815" cy="56422"/>
                </a:xfrm>
                <a:custGeom>
                  <a:rect b="b" l="l" r="r" t="t"/>
                  <a:pathLst>
                    <a:path extrusionOk="0" h="56422" w="15815">
                      <a:moveTo>
                        <a:pt x="4178" y="0"/>
                      </a:moveTo>
                      <a:lnTo>
                        <a:pt x="0" y="56423"/>
                      </a:lnTo>
                      <a:lnTo>
                        <a:pt x="15816" y="46934"/>
                      </a:lnTo>
                      <a:lnTo>
                        <a:pt x="4178"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87" name="Google Shape;387;p4"/>
                <p:cNvSpPr/>
                <p:nvPr/>
              </p:nvSpPr>
              <p:spPr>
                <a:xfrm>
                  <a:off x="2301423" y="519649"/>
                  <a:ext cx="65531" cy="30741"/>
                </a:xfrm>
                <a:custGeom>
                  <a:rect b="b" l="l" r="r" t="t"/>
                  <a:pathLst>
                    <a:path extrusionOk="0" h="30741" w="65531">
                      <a:moveTo>
                        <a:pt x="0" y="0"/>
                      </a:moveTo>
                      <a:lnTo>
                        <a:pt x="33652" y="30742"/>
                      </a:lnTo>
                      <a:lnTo>
                        <a:pt x="65531" y="17079"/>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88" name="Google Shape;388;p4"/>
                <p:cNvSpPr/>
                <p:nvPr/>
              </p:nvSpPr>
              <p:spPr>
                <a:xfrm>
                  <a:off x="2317239" y="536348"/>
                  <a:ext cx="77165" cy="67174"/>
                </a:xfrm>
                <a:custGeom>
                  <a:rect b="b" l="l" r="r" t="t"/>
                  <a:pathLst>
                    <a:path extrusionOk="0" h="67174" w="77165">
                      <a:moveTo>
                        <a:pt x="49715" y="381"/>
                      </a:moveTo>
                      <a:lnTo>
                        <a:pt x="0" y="58698"/>
                      </a:lnTo>
                      <a:lnTo>
                        <a:pt x="41619" y="37700"/>
                      </a:lnTo>
                      <a:lnTo>
                        <a:pt x="41744" y="37194"/>
                      </a:lnTo>
                      <a:lnTo>
                        <a:pt x="77165" y="67175"/>
                      </a:lnTo>
                      <a:lnTo>
                        <a:pt x="49841" y="0"/>
                      </a:lnTo>
                      <a:lnTo>
                        <a:pt x="49715" y="381"/>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389" name="Google Shape;389;p4"/>
            <p:cNvGrpSpPr/>
            <p:nvPr/>
          </p:nvGrpSpPr>
          <p:grpSpPr>
            <a:xfrm>
              <a:off x="1799176" y="57572"/>
              <a:ext cx="115529" cy="109958"/>
              <a:chOff x="3486508" y="360122"/>
              <a:chExt cx="92944" cy="88462"/>
            </a:xfrm>
          </p:grpSpPr>
          <p:sp>
            <p:nvSpPr>
              <p:cNvPr id="390" name="Google Shape;390;p4"/>
              <p:cNvSpPr/>
              <p:nvPr/>
            </p:nvSpPr>
            <p:spPr>
              <a:xfrm>
                <a:off x="3486508" y="360523"/>
                <a:ext cx="92944" cy="88061"/>
              </a:xfrm>
              <a:custGeom>
                <a:rect b="b" l="l" r="r" t="t"/>
                <a:pathLst>
                  <a:path extrusionOk="0" h="88061" w="92944">
                    <a:moveTo>
                      <a:pt x="35502" y="32409"/>
                    </a:moveTo>
                    <a:lnTo>
                      <a:pt x="45537" y="0"/>
                    </a:lnTo>
                    <a:lnTo>
                      <a:pt x="58831" y="31820"/>
                    </a:lnTo>
                    <a:lnTo>
                      <a:pt x="92945" y="31175"/>
                    </a:lnTo>
                    <a:lnTo>
                      <a:pt x="67616" y="53462"/>
                    </a:lnTo>
                    <a:lnTo>
                      <a:pt x="75161" y="84373"/>
                    </a:lnTo>
                    <a:lnTo>
                      <a:pt x="47290" y="67521"/>
                    </a:lnTo>
                    <a:lnTo>
                      <a:pt x="19378" y="88061"/>
                    </a:lnTo>
                    <a:lnTo>
                      <a:pt x="27645" y="54138"/>
                    </a:lnTo>
                    <a:lnTo>
                      <a:pt x="0" y="36226"/>
                    </a:lnTo>
                    <a:lnTo>
                      <a:pt x="35502" y="3240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391" name="Google Shape;391;p4"/>
              <p:cNvGrpSpPr/>
              <p:nvPr/>
            </p:nvGrpSpPr>
            <p:grpSpPr>
              <a:xfrm>
                <a:off x="3486577" y="360122"/>
                <a:ext cx="92669" cy="87830"/>
                <a:chOff x="3486577" y="360122"/>
                <a:chExt cx="92669" cy="87830"/>
              </a:xfrm>
            </p:grpSpPr>
            <p:sp>
              <p:nvSpPr>
                <p:cNvPr id="392" name="Google Shape;392;p4"/>
                <p:cNvSpPr/>
                <p:nvPr/>
              </p:nvSpPr>
              <p:spPr>
                <a:xfrm>
                  <a:off x="3535304" y="391303"/>
                  <a:ext cx="43942" cy="22823"/>
                </a:xfrm>
                <a:custGeom>
                  <a:rect b="b" l="l" r="r" t="t"/>
                  <a:pathLst>
                    <a:path extrusionOk="0" h="22823" w="43942">
                      <a:moveTo>
                        <a:pt x="43943" y="0"/>
                      </a:moveTo>
                      <a:lnTo>
                        <a:pt x="0" y="9785"/>
                      </a:lnTo>
                      <a:lnTo>
                        <a:pt x="18690" y="22823"/>
                      </a:lnTo>
                      <a:lnTo>
                        <a:pt x="4394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93" name="Google Shape;393;p4"/>
                <p:cNvSpPr/>
                <p:nvPr/>
              </p:nvSpPr>
              <p:spPr>
                <a:xfrm>
                  <a:off x="3531685" y="360122"/>
                  <a:ext cx="13500" cy="40456"/>
                </a:xfrm>
                <a:custGeom>
                  <a:rect b="b" l="l" r="r" t="t"/>
                  <a:pathLst>
                    <a:path extrusionOk="0" h="40456" w="13500">
                      <a:moveTo>
                        <a:pt x="0" y="0"/>
                      </a:moveTo>
                      <a:lnTo>
                        <a:pt x="3356" y="40456"/>
                      </a:lnTo>
                      <a:lnTo>
                        <a:pt x="13501" y="31962"/>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94" name="Google Shape;394;p4"/>
                <p:cNvSpPr/>
                <p:nvPr/>
              </p:nvSpPr>
              <p:spPr>
                <a:xfrm>
                  <a:off x="3486577" y="396281"/>
                  <a:ext cx="48354" cy="18023"/>
                </a:xfrm>
                <a:custGeom>
                  <a:rect b="b" l="l" r="r" t="t"/>
                  <a:pathLst>
                    <a:path extrusionOk="0" h="18023" w="48354">
                      <a:moveTo>
                        <a:pt x="0" y="0"/>
                      </a:moveTo>
                      <a:lnTo>
                        <a:pt x="27289" y="18023"/>
                      </a:lnTo>
                      <a:lnTo>
                        <a:pt x="48355" y="4774"/>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395" name="Google Shape;395;p4"/>
                <p:cNvSpPr/>
                <p:nvPr/>
              </p:nvSpPr>
              <p:spPr>
                <a:xfrm>
                  <a:off x="3506218" y="400772"/>
                  <a:ext cx="55641" cy="47180"/>
                </a:xfrm>
                <a:custGeom>
                  <a:rect b="b" l="l" r="r" t="t"/>
                  <a:pathLst>
                    <a:path extrusionOk="0" h="47180" w="55641">
                      <a:moveTo>
                        <a:pt x="28713" y="283"/>
                      </a:moveTo>
                      <a:lnTo>
                        <a:pt x="0" y="47181"/>
                      </a:lnTo>
                      <a:lnTo>
                        <a:pt x="27151" y="27641"/>
                      </a:lnTo>
                      <a:lnTo>
                        <a:pt x="27183" y="27268"/>
                      </a:lnTo>
                      <a:lnTo>
                        <a:pt x="55642" y="44554"/>
                      </a:lnTo>
                      <a:lnTo>
                        <a:pt x="28762" y="0"/>
                      </a:lnTo>
                      <a:lnTo>
                        <a:pt x="28713" y="28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396" name="Google Shape;396;p4"/>
            <p:cNvGrpSpPr/>
            <p:nvPr/>
          </p:nvGrpSpPr>
          <p:grpSpPr>
            <a:xfrm>
              <a:off x="2501794" y="320352"/>
              <a:ext cx="110095" cy="105662"/>
              <a:chOff x="4051768" y="571530"/>
              <a:chExt cx="88572" cy="85006"/>
            </a:xfrm>
          </p:grpSpPr>
          <p:sp>
            <p:nvSpPr>
              <p:cNvPr id="397" name="Google Shape;397;p4"/>
              <p:cNvSpPr/>
              <p:nvPr/>
            </p:nvSpPr>
            <p:spPr>
              <a:xfrm>
                <a:off x="4051768" y="571963"/>
                <a:ext cx="88572" cy="84140"/>
              </a:xfrm>
              <a:custGeom>
                <a:rect b="b" l="l" r="r" t="t"/>
                <a:pathLst>
                  <a:path extrusionOk="0" h="84140" w="88572">
                    <a:moveTo>
                      <a:pt x="34126" y="29126"/>
                    </a:moveTo>
                    <a:lnTo>
                      <a:pt x="48415" y="0"/>
                    </a:lnTo>
                    <a:lnTo>
                      <a:pt x="56228" y="32049"/>
                    </a:lnTo>
                    <a:lnTo>
                      <a:pt x="88573" y="36526"/>
                    </a:lnTo>
                    <a:lnTo>
                      <a:pt x="61329" y="53808"/>
                    </a:lnTo>
                    <a:lnTo>
                      <a:pt x="63839" y="84140"/>
                    </a:lnTo>
                    <a:lnTo>
                      <a:pt x="40036" y="64058"/>
                    </a:lnTo>
                    <a:lnTo>
                      <a:pt x="10566" y="79307"/>
                    </a:lnTo>
                    <a:lnTo>
                      <a:pt x="23439" y="48484"/>
                    </a:lnTo>
                    <a:lnTo>
                      <a:pt x="0" y="27438"/>
                    </a:lnTo>
                    <a:lnTo>
                      <a:pt x="34126" y="29126"/>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398" name="Google Shape;398;p4"/>
              <p:cNvGrpSpPr/>
              <p:nvPr/>
            </p:nvGrpSpPr>
            <p:grpSpPr>
              <a:xfrm>
                <a:off x="4051889" y="571530"/>
                <a:ext cx="88330" cy="85006"/>
                <a:chOff x="4051889" y="571530"/>
                <a:chExt cx="88330" cy="85006"/>
              </a:xfrm>
            </p:grpSpPr>
            <p:sp>
              <p:nvSpPr>
                <p:cNvPr id="399" name="Google Shape;399;p4"/>
                <p:cNvSpPr/>
                <p:nvPr/>
              </p:nvSpPr>
              <p:spPr>
                <a:xfrm>
                  <a:off x="4097228" y="608085"/>
                  <a:ext cx="42991" cy="17799"/>
                </a:xfrm>
                <a:custGeom>
                  <a:rect b="b" l="l" r="r" t="t"/>
                  <a:pathLst>
                    <a:path extrusionOk="0" h="17799" w="42991">
                      <a:moveTo>
                        <a:pt x="42991" y="0"/>
                      </a:moveTo>
                      <a:lnTo>
                        <a:pt x="0" y="2692"/>
                      </a:lnTo>
                      <a:lnTo>
                        <a:pt x="15707" y="17800"/>
                      </a:lnTo>
                      <a:lnTo>
                        <a:pt x="42991"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0" name="Google Shape;400;p4"/>
                <p:cNvSpPr/>
                <p:nvPr/>
              </p:nvSpPr>
              <p:spPr>
                <a:xfrm>
                  <a:off x="4097066" y="571530"/>
                  <a:ext cx="10848" cy="38728"/>
                </a:xfrm>
                <a:custGeom>
                  <a:rect b="b" l="l" r="r" t="t"/>
                  <a:pathLst>
                    <a:path extrusionOk="0" h="38728" w="10848">
                      <a:moveTo>
                        <a:pt x="2833" y="0"/>
                      </a:moveTo>
                      <a:lnTo>
                        <a:pt x="0" y="38728"/>
                      </a:lnTo>
                      <a:lnTo>
                        <a:pt x="10849" y="32215"/>
                      </a:lnTo>
                      <a:lnTo>
                        <a:pt x="283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1" name="Google Shape;401;p4"/>
                <p:cNvSpPr/>
                <p:nvPr/>
              </p:nvSpPr>
              <p:spPr>
                <a:xfrm>
                  <a:off x="4051889" y="598968"/>
                  <a:ext cx="44974" cy="21098"/>
                </a:xfrm>
                <a:custGeom>
                  <a:rect b="b" l="l" r="r" t="t"/>
                  <a:pathLst>
                    <a:path extrusionOk="0" h="21098" w="44974">
                      <a:moveTo>
                        <a:pt x="0" y="0"/>
                      </a:moveTo>
                      <a:lnTo>
                        <a:pt x="23115" y="21099"/>
                      </a:lnTo>
                      <a:lnTo>
                        <a:pt x="44975" y="11723"/>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2" name="Google Shape;402;p4"/>
                <p:cNvSpPr/>
                <p:nvPr/>
              </p:nvSpPr>
              <p:spPr>
                <a:xfrm>
                  <a:off x="4062738" y="610428"/>
                  <a:ext cx="52990" cy="46108"/>
                </a:xfrm>
                <a:custGeom>
                  <a:rect b="b" l="l" r="r" t="t"/>
                  <a:pathLst>
                    <a:path extrusionOk="0" h="46108" w="52990">
                      <a:moveTo>
                        <a:pt x="34126" y="263"/>
                      </a:moveTo>
                      <a:lnTo>
                        <a:pt x="0" y="40291"/>
                      </a:lnTo>
                      <a:lnTo>
                        <a:pt x="28580" y="25876"/>
                      </a:lnTo>
                      <a:lnTo>
                        <a:pt x="28661" y="25532"/>
                      </a:lnTo>
                      <a:lnTo>
                        <a:pt x="52990" y="46108"/>
                      </a:lnTo>
                      <a:lnTo>
                        <a:pt x="34247" y="0"/>
                      </a:lnTo>
                      <a:lnTo>
                        <a:pt x="34126" y="26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03" name="Google Shape;403;p4"/>
            <p:cNvGrpSpPr/>
            <p:nvPr/>
          </p:nvGrpSpPr>
          <p:grpSpPr>
            <a:xfrm>
              <a:off x="270776" y="1119571"/>
              <a:ext cx="162532" cy="155992"/>
              <a:chOff x="2256902" y="1214506"/>
              <a:chExt cx="130758" cy="125496"/>
            </a:xfrm>
          </p:grpSpPr>
          <p:sp>
            <p:nvSpPr>
              <p:cNvPr id="404" name="Google Shape;404;p4"/>
              <p:cNvSpPr/>
              <p:nvPr/>
            </p:nvSpPr>
            <p:spPr>
              <a:xfrm>
                <a:off x="2256902" y="1215145"/>
                <a:ext cx="130758" cy="124216"/>
              </a:xfrm>
              <a:custGeom>
                <a:rect b="b" l="l" r="r" t="t"/>
                <a:pathLst>
                  <a:path extrusionOk="0" h="124216" w="130758">
                    <a:moveTo>
                      <a:pt x="50363" y="42999"/>
                    </a:moveTo>
                    <a:lnTo>
                      <a:pt x="71494" y="0"/>
                    </a:lnTo>
                    <a:lnTo>
                      <a:pt x="83031" y="47310"/>
                    </a:lnTo>
                    <a:lnTo>
                      <a:pt x="130758" y="53925"/>
                    </a:lnTo>
                    <a:lnTo>
                      <a:pt x="90524" y="79436"/>
                    </a:lnTo>
                    <a:lnTo>
                      <a:pt x="94244" y="124217"/>
                    </a:lnTo>
                    <a:lnTo>
                      <a:pt x="59074" y="94568"/>
                    </a:lnTo>
                    <a:lnTo>
                      <a:pt x="15614" y="117080"/>
                    </a:lnTo>
                    <a:lnTo>
                      <a:pt x="34615" y="71579"/>
                    </a:lnTo>
                    <a:lnTo>
                      <a:pt x="0" y="40506"/>
                    </a:lnTo>
                    <a:lnTo>
                      <a:pt x="50363" y="4299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05" name="Google Shape;405;p4"/>
              <p:cNvGrpSpPr/>
              <p:nvPr/>
            </p:nvGrpSpPr>
            <p:grpSpPr>
              <a:xfrm>
                <a:off x="2257096" y="1214506"/>
                <a:ext cx="130370" cy="125496"/>
                <a:chOff x="2257096" y="1214506"/>
                <a:chExt cx="130370" cy="125496"/>
              </a:xfrm>
            </p:grpSpPr>
            <p:sp>
              <p:nvSpPr>
                <p:cNvPr id="406" name="Google Shape;406;p4"/>
                <p:cNvSpPr/>
                <p:nvPr/>
              </p:nvSpPr>
              <p:spPr>
                <a:xfrm>
                  <a:off x="2324012" y="1268471"/>
                  <a:ext cx="63454" cy="26280"/>
                </a:xfrm>
                <a:custGeom>
                  <a:rect b="b" l="l" r="r" t="t"/>
                  <a:pathLst>
                    <a:path extrusionOk="0" h="26280" w="63454">
                      <a:moveTo>
                        <a:pt x="63454" y="0"/>
                      </a:moveTo>
                      <a:lnTo>
                        <a:pt x="0" y="3975"/>
                      </a:lnTo>
                      <a:lnTo>
                        <a:pt x="23200" y="26280"/>
                      </a:lnTo>
                      <a:lnTo>
                        <a:pt x="63454"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7" name="Google Shape;407;p4"/>
                <p:cNvSpPr/>
                <p:nvPr/>
              </p:nvSpPr>
              <p:spPr>
                <a:xfrm>
                  <a:off x="2323757" y="1214506"/>
                  <a:ext cx="16022" cy="57171"/>
                </a:xfrm>
                <a:custGeom>
                  <a:rect b="b" l="l" r="r" t="t"/>
                  <a:pathLst>
                    <a:path extrusionOk="0" h="57171" w="16022">
                      <a:moveTo>
                        <a:pt x="4230" y="0"/>
                      </a:moveTo>
                      <a:lnTo>
                        <a:pt x="0" y="57172"/>
                      </a:lnTo>
                      <a:lnTo>
                        <a:pt x="16023" y="47557"/>
                      </a:lnTo>
                      <a:lnTo>
                        <a:pt x="423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8" name="Google Shape;408;p4"/>
                <p:cNvSpPr/>
                <p:nvPr/>
              </p:nvSpPr>
              <p:spPr>
                <a:xfrm>
                  <a:off x="2257096" y="1255011"/>
                  <a:ext cx="66401" cy="31150"/>
                </a:xfrm>
                <a:custGeom>
                  <a:rect b="b" l="l" r="r" t="t"/>
                  <a:pathLst>
                    <a:path extrusionOk="0" h="31150" w="66401">
                      <a:moveTo>
                        <a:pt x="0" y="0"/>
                      </a:moveTo>
                      <a:lnTo>
                        <a:pt x="34097" y="31150"/>
                      </a:lnTo>
                      <a:lnTo>
                        <a:pt x="66401" y="17306"/>
                      </a:lnTo>
                      <a:lnTo>
                        <a:pt x="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09" name="Google Shape;409;p4"/>
                <p:cNvSpPr/>
                <p:nvPr/>
              </p:nvSpPr>
              <p:spPr>
                <a:xfrm>
                  <a:off x="2273123" y="1271933"/>
                  <a:ext cx="78193" cy="68069"/>
                </a:xfrm>
                <a:custGeom>
                  <a:rect b="b" l="l" r="r" t="t"/>
                  <a:pathLst>
                    <a:path extrusionOk="0" h="68069" w="78193">
                      <a:moveTo>
                        <a:pt x="50375" y="385"/>
                      </a:moveTo>
                      <a:lnTo>
                        <a:pt x="0" y="59479"/>
                      </a:lnTo>
                      <a:lnTo>
                        <a:pt x="42173" y="38202"/>
                      </a:lnTo>
                      <a:lnTo>
                        <a:pt x="42299" y="37688"/>
                      </a:lnTo>
                      <a:lnTo>
                        <a:pt x="78194" y="68069"/>
                      </a:lnTo>
                      <a:lnTo>
                        <a:pt x="50504" y="0"/>
                      </a:lnTo>
                      <a:lnTo>
                        <a:pt x="50375" y="385"/>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10" name="Google Shape;410;p4"/>
            <p:cNvGrpSpPr/>
            <p:nvPr/>
          </p:nvGrpSpPr>
          <p:grpSpPr>
            <a:xfrm>
              <a:off x="1445973" y="1468105"/>
              <a:ext cx="160112" cy="154391"/>
              <a:chOff x="3202354" y="1494903"/>
              <a:chExt cx="128811" cy="124208"/>
            </a:xfrm>
          </p:grpSpPr>
          <p:sp>
            <p:nvSpPr>
              <p:cNvPr id="411" name="Google Shape;411;p4"/>
              <p:cNvSpPr/>
              <p:nvPr/>
            </p:nvSpPr>
            <p:spPr>
              <a:xfrm>
                <a:off x="3202354" y="1495539"/>
                <a:ext cx="128811" cy="122941"/>
              </a:xfrm>
              <a:custGeom>
                <a:rect b="b" l="l" r="r" t="t"/>
                <a:pathLst>
                  <a:path extrusionOk="0" h="122941" w="128811">
                    <a:moveTo>
                      <a:pt x="49658" y="42088"/>
                    </a:moveTo>
                    <a:lnTo>
                      <a:pt x="71202" y="0"/>
                    </a:lnTo>
                    <a:lnTo>
                      <a:pt x="81825" y="46873"/>
                    </a:lnTo>
                    <a:lnTo>
                      <a:pt x="128811" y="54168"/>
                    </a:lnTo>
                    <a:lnTo>
                      <a:pt x="88699" y="78696"/>
                    </a:lnTo>
                    <a:lnTo>
                      <a:pt x="91646" y="122942"/>
                    </a:lnTo>
                    <a:lnTo>
                      <a:pt x="57423" y="93119"/>
                    </a:lnTo>
                    <a:lnTo>
                      <a:pt x="14173" y="114627"/>
                    </a:lnTo>
                    <a:lnTo>
                      <a:pt x="33656" y="70037"/>
                    </a:lnTo>
                    <a:lnTo>
                      <a:pt x="0" y="38817"/>
                    </a:lnTo>
                    <a:lnTo>
                      <a:pt x="49658" y="42088"/>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12" name="Google Shape;412;p4"/>
              <p:cNvGrpSpPr/>
              <p:nvPr/>
            </p:nvGrpSpPr>
            <p:grpSpPr>
              <a:xfrm>
                <a:off x="3202560" y="1494903"/>
                <a:ext cx="128419" cy="124208"/>
                <a:chOff x="3202560" y="1494903"/>
                <a:chExt cx="128419" cy="124208"/>
              </a:xfrm>
            </p:grpSpPr>
            <p:sp>
              <p:nvSpPr>
                <p:cNvPr id="413" name="Google Shape;413;p4"/>
                <p:cNvSpPr/>
                <p:nvPr/>
              </p:nvSpPr>
              <p:spPr>
                <a:xfrm>
                  <a:off x="3268306" y="1549116"/>
                  <a:ext cx="62673" cy="25280"/>
                </a:xfrm>
                <a:custGeom>
                  <a:rect b="b" l="l" r="r" t="t"/>
                  <a:pathLst>
                    <a:path extrusionOk="0" h="25280" w="62673">
                      <a:moveTo>
                        <a:pt x="62673" y="0"/>
                      </a:moveTo>
                      <a:lnTo>
                        <a:pt x="0" y="2898"/>
                      </a:lnTo>
                      <a:lnTo>
                        <a:pt x="22532" y="25281"/>
                      </a:lnTo>
                      <a:lnTo>
                        <a:pt x="6267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14" name="Google Shape;414;p4"/>
                <p:cNvSpPr/>
                <p:nvPr/>
              </p:nvSpPr>
              <p:spPr>
                <a:xfrm>
                  <a:off x="3268063" y="1494903"/>
                  <a:ext cx="15965" cy="56345"/>
                </a:xfrm>
                <a:custGeom>
                  <a:rect b="b" l="l" r="r" t="t"/>
                  <a:pathLst>
                    <a:path extrusionOk="0" h="56345" w="15965">
                      <a:moveTo>
                        <a:pt x="5097" y="0"/>
                      </a:moveTo>
                      <a:lnTo>
                        <a:pt x="0" y="56346"/>
                      </a:lnTo>
                      <a:lnTo>
                        <a:pt x="15966" y="47116"/>
                      </a:lnTo>
                      <a:lnTo>
                        <a:pt x="5097"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15" name="Google Shape;415;p4"/>
                <p:cNvSpPr/>
                <p:nvPr/>
              </p:nvSpPr>
              <p:spPr>
                <a:xfrm>
                  <a:off x="3202560" y="1533729"/>
                  <a:ext cx="65239" cy="31287"/>
                </a:xfrm>
                <a:custGeom>
                  <a:rect b="b" l="l" r="r" t="t"/>
                  <a:pathLst>
                    <a:path extrusionOk="0" h="31287" w="65239">
                      <a:moveTo>
                        <a:pt x="0" y="0"/>
                      </a:moveTo>
                      <a:lnTo>
                        <a:pt x="33142" y="31288"/>
                      </a:lnTo>
                      <a:lnTo>
                        <a:pt x="65239" y="18148"/>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16" name="Google Shape;416;p4"/>
                <p:cNvSpPr/>
                <p:nvPr/>
              </p:nvSpPr>
              <p:spPr>
                <a:xfrm>
                  <a:off x="3217138" y="1551500"/>
                  <a:ext cx="77019" cy="67611"/>
                </a:xfrm>
                <a:custGeom>
                  <a:rect b="b" l="l" r="r" t="t"/>
                  <a:pathLst>
                    <a:path extrusionOk="0" h="67611" w="77019">
                      <a:moveTo>
                        <a:pt x="50662" y="376"/>
                      </a:moveTo>
                      <a:lnTo>
                        <a:pt x="0" y="57876"/>
                      </a:lnTo>
                      <a:lnTo>
                        <a:pt x="41959" y="37558"/>
                      </a:lnTo>
                      <a:lnTo>
                        <a:pt x="42092" y="37057"/>
                      </a:lnTo>
                      <a:lnTo>
                        <a:pt x="77020" y="67612"/>
                      </a:lnTo>
                      <a:lnTo>
                        <a:pt x="50796" y="0"/>
                      </a:lnTo>
                      <a:lnTo>
                        <a:pt x="50662" y="376"/>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sp>
          <p:nvSpPr>
            <p:cNvPr id="417" name="Google Shape;417;p4"/>
            <p:cNvSpPr/>
            <p:nvPr/>
          </p:nvSpPr>
          <p:spPr>
            <a:xfrm>
              <a:off x="1187639" y="24407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18" name="Google Shape;418;p4"/>
            <p:cNvSpPr/>
            <p:nvPr/>
          </p:nvSpPr>
          <p:spPr>
            <a:xfrm>
              <a:off x="815953" y="983858"/>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419" name="Google Shape;419;p4"/>
            <p:cNvSpPr/>
            <p:nvPr/>
          </p:nvSpPr>
          <p:spPr>
            <a:xfrm>
              <a:off x="1630439" y="862837"/>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20" name="Google Shape;420;p4"/>
            <p:cNvSpPr/>
            <p:nvPr/>
          </p:nvSpPr>
          <p:spPr>
            <a:xfrm>
              <a:off x="1208944" y="1124768"/>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421" name="Google Shape;421;p4"/>
            <p:cNvSpPr/>
            <p:nvPr/>
          </p:nvSpPr>
          <p:spPr>
            <a:xfrm>
              <a:off x="403204" y="1560635"/>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422" name="Google Shape;422;p4"/>
            <p:cNvSpPr/>
            <p:nvPr/>
          </p:nvSpPr>
          <p:spPr>
            <a:xfrm>
              <a:off x="2527809" y="1732316"/>
              <a:ext cx="28518" cy="28488"/>
            </a:xfrm>
            <a:custGeom>
              <a:rect b="b" l="l" r="r" t="t"/>
              <a:pathLst>
                <a:path extrusionOk="0" h="22928" w="22952">
                  <a:moveTo>
                    <a:pt x="0" y="11464"/>
                  </a:moveTo>
                  <a:cubicBezTo>
                    <a:pt x="0" y="5133"/>
                    <a:pt x="5141" y="0"/>
                    <a:pt x="11456" y="0"/>
                  </a:cubicBezTo>
                  <a:cubicBezTo>
                    <a:pt x="17812" y="0"/>
                    <a:pt x="22953" y="5133"/>
                    <a:pt x="22953" y="11464"/>
                  </a:cubicBezTo>
                  <a:cubicBezTo>
                    <a:pt x="22953" y="17796"/>
                    <a:pt x="17812" y="22929"/>
                    <a:pt x="11456" y="22929"/>
                  </a:cubicBezTo>
                  <a:cubicBezTo>
                    <a:pt x="5141" y="22929"/>
                    <a:pt x="0" y="17796"/>
                    <a:pt x="0" y="11464"/>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423" name="Google Shape;423;p4"/>
            <p:cNvSpPr/>
            <p:nvPr/>
          </p:nvSpPr>
          <p:spPr>
            <a:xfrm>
              <a:off x="1492890" y="1825988"/>
              <a:ext cx="62631" cy="62626"/>
            </a:xfrm>
            <a:custGeom>
              <a:rect b="b" l="l" r="r" t="t"/>
              <a:pathLst>
                <a:path extrusionOk="0" h="50403" w="50407">
                  <a:moveTo>
                    <a:pt x="0" y="25199"/>
                  </a:moveTo>
                  <a:cubicBezTo>
                    <a:pt x="0" y="11282"/>
                    <a:pt x="11286" y="0"/>
                    <a:pt x="25203" y="0"/>
                  </a:cubicBezTo>
                  <a:cubicBezTo>
                    <a:pt x="39125" y="0"/>
                    <a:pt x="50407" y="11282"/>
                    <a:pt x="50407" y="25199"/>
                  </a:cubicBezTo>
                  <a:cubicBezTo>
                    <a:pt x="50407" y="39121"/>
                    <a:pt x="39125" y="50403"/>
                    <a:pt x="25203" y="50403"/>
                  </a:cubicBezTo>
                  <a:cubicBezTo>
                    <a:pt x="11286" y="50403"/>
                    <a:pt x="0" y="39121"/>
                    <a:pt x="0" y="25199"/>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sp>
        <p:nvSpPr>
          <p:cNvPr id="424" name="Google Shape;424;p4"/>
          <p:cNvSpPr txBox="1"/>
          <p:nvPr>
            <p:ph type="title"/>
          </p:nvPr>
        </p:nvSpPr>
        <p:spPr>
          <a:xfrm>
            <a:off x="1373700" y="1020563"/>
            <a:ext cx="94446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425" name="Google Shape;425;p4"/>
          <p:cNvSpPr txBox="1"/>
          <p:nvPr>
            <p:ph idx="1" type="body"/>
          </p:nvPr>
        </p:nvSpPr>
        <p:spPr>
          <a:xfrm>
            <a:off x="1373700" y="1963836"/>
            <a:ext cx="9444600" cy="3873600"/>
          </a:xfrm>
          <a:prstGeom prst="rect">
            <a:avLst/>
          </a:prstGeom>
        </p:spPr>
        <p:txBody>
          <a:bodyPr anchorCtr="0" anchor="t" bIns="121900" lIns="121900" spcFirstLastPara="1" rIns="121900" wrap="square" tIns="121900">
            <a:norm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26" name="Google Shape;426;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27" name="Google Shape;427;p4"/>
          <p:cNvCxnSpPr/>
          <p:nvPr/>
        </p:nvCxnSpPr>
        <p:spPr>
          <a:xfrm>
            <a:off x="10858286" y="-41271"/>
            <a:ext cx="0" cy="1235100"/>
          </a:xfrm>
          <a:prstGeom prst="straightConnector1">
            <a:avLst/>
          </a:prstGeom>
          <a:noFill/>
          <a:ln cap="flat" cmpd="sng" w="9525">
            <a:solidFill>
              <a:srgbClr val="EFEFEF"/>
            </a:solidFill>
            <a:prstDash val="solid"/>
            <a:round/>
            <a:headEnd len="med" w="med" type="none"/>
            <a:tailEnd len="med" w="med" type="none"/>
          </a:ln>
          <a:effectLst>
            <a:outerShdw blurRad="57150" rotWithShape="0" algn="bl" dir="12600000" dist="47625">
              <a:srgbClr val="000000">
                <a:alpha val="30000"/>
              </a:srgbClr>
            </a:outerShdw>
          </a:effectLst>
        </p:spPr>
      </p:cxnSp>
      <p:grpSp>
        <p:nvGrpSpPr>
          <p:cNvPr id="428" name="Google Shape;428;p4"/>
          <p:cNvGrpSpPr/>
          <p:nvPr/>
        </p:nvGrpSpPr>
        <p:grpSpPr>
          <a:xfrm flipH="1">
            <a:off x="11402049" y="2415278"/>
            <a:ext cx="160404" cy="153943"/>
            <a:chOff x="2301229" y="479674"/>
            <a:chExt cx="129046" cy="123848"/>
          </a:xfrm>
        </p:grpSpPr>
        <p:sp>
          <p:nvSpPr>
            <p:cNvPr id="429" name="Google Shape;429;p4"/>
            <p:cNvSpPr/>
            <p:nvPr/>
          </p:nvSpPr>
          <p:spPr>
            <a:xfrm>
              <a:off x="2301229" y="480305"/>
              <a:ext cx="129046" cy="122585"/>
            </a:xfrm>
            <a:custGeom>
              <a:rect b="b" l="l" r="r" t="t"/>
              <a:pathLst>
                <a:path extrusionOk="0" h="122585" w="129046">
                  <a:moveTo>
                    <a:pt x="49703" y="42432"/>
                  </a:moveTo>
                  <a:lnTo>
                    <a:pt x="70559" y="0"/>
                  </a:lnTo>
                  <a:lnTo>
                    <a:pt x="81946" y="46691"/>
                  </a:lnTo>
                  <a:lnTo>
                    <a:pt x="129046" y="53217"/>
                  </a:lnTo>
                  <a:lnTo>
                    <a:pt x="89338" y="78396"/>
                  </a:lnTo>
                  <a:lnTo>
                    <a:pt x="93010" y="122585"/>
                  </a:lnTo>
                  <a:lnTo>
                    <a:pt x="58301" y="93325"/>
                  </a:lnTo>
                  <a:lnTo>
                    <a:pt x="15411" y="115542"/>
                  </a:lnTo>
                  <a:lnTo>
                    <a:pt x="34162" y="70640"/>
                  </a:lnTo>
                  <a:lnTo>
                    <a:pt x="0" y="39975"/>
                  </a:lnTo>
                  <a:lnTo>
                    <a:pt x="49703" y="42432"/>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30" name="Google Shape;430;p4"/>
            <p:cNvGrpSpPr/>
            <p:nvPr/>
          </p:nvGrpSpPr>
          <p:grpSpPr>
            <a:xfrm>
              <a:off x="2301423" y="479674"/>
              <a:ext cx="128657" cy="123848"/>
              <a:chOff x="2301423" y="479674"/>
              <a:chExt cx="128657" cy="123848"/>
            </a:xfrm>
          </p:grpSpPr>
          <p:sp>
            <p:nvSpPr>
              <p:cNvPr id="431" name="Google Shape;431;p4"/>
              <p:cNvSpPr/>
              <p:nvPr/>
            </p:nvSpPr>
            <p:spPr>
              <a:xfrm>
                <a:off x="2367460" y="532931"/>
                <a:ext cx="62620" cy="25936"/>
              </a:xfrm>
              <a:custGeom>
                <a:rect b="b" l="l" r="r" t="t"/>
                <a:pathLst>
                  <a:path extrusionOk="0" h="25936" w="62620">
                    <a:moveTo>
                      <a:pt x="62620" y="0"/>
                    </a:moveTo>
                    <a:lnTo>
                      <a:pt x="0" y="3923"/>
                    </a:lnTo>
                    <a:lnTo>
                      <a:pt x="22896" y="25936"/>
                    </a:lnTo>
                    <a:lnTo>
                      <a:pt x="6262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32" name="Google Shape;432;p4"/>
              <p:cNvSpPr/>
              <p:nvPr/>
            </p:nvSpPr>
            <p:spPr>
              <a:xfrm>
                <a:off x="2367205" y="479674"/>
                <a:ext cx="15815" cy="56422"/>
              </a:xfrm>
              <a:custGeom>
                <a:rect b="b" l="l" r="r" t="t"/>
                <a:pathLst>
                  <a:path extrusionOk="0" h="56422" w="15815">
                    <a:moveTo>
                      <a:pt x="4178" y="0"/>
                    </a:moveTo>
                    <a:lnTo>
                      <a:pt x="0" y="56423"/>
                    </a:lnTo>
                    <a:lnTo>
                      <a:pt x="15816" y="46934"/>
                    </a:lnTo>
                    <a:lnTo>
                      <a:pt x="4178"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33" name="Google Shape;433;p4"/>
              <p:cNvSpPr/>
              <p:nvPr/>
            </p:nvSpPr>
            <p:spPr>
              <a:xfrm>
                <a:off x="2301423" y="519649"/>
                <a:ext cx="65531" cy="30741"/>
              </a:xfrm>
              <a:custGeom>
                <a:rect b="b" l="l" r="r" t="t"/>
                <a:pathLst>
                  <a:path extrusionOk="0" h="30741" w="65531">
                    <a:moveTo>
                      <a:pt x="0" y="0"/>
                    </a:moveTo>
                    <a:lnTo>
                      <a:pt x="33652" y="30742"/>
                    </a:lnTo>
                    <a:lnTo>
                      <a:pt x="65531" y="17079"/>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34" name="Google Shape;434;p4"/>
              <p:cNvSpPr/>
              <p:nvPr/>
            </p:nvSpPr>
            <p:spPr>
              <a:xfrm>
                <a:off x="2317239" y="536348"/>
                <a:ext cx="77165" cy="67174"/>
              </a:xfrm>
              <a:custGeom>
                <a:rect b="b" l="l" r="r" t="t"/>
                <a:pathLst>
                  <a:path extrusionOk="0" h="67174" w="77165">
                    <a:moveTo>
                      <a:pt x="49715" y="381"/>
                    </a:moveTo>
                    <a:lnTo>
                      <a:pt x="0" y="58698"/>
                    </a:lnTo>
                    <a:lnTo>
                      <a:pt x="41619" y="37700"/>
                    </a:lnTo>
                    <a:lnTo>
                      <a:pt x="41744" y="37194"/>
                    </a:lnTo>
                    <a:lnTo>
                      <a:pt x="77165" y="67175"/>
                    </a:lnTo>
                    <a:lnTo>
                      <a:pt x="49841" y="0"/>
                    </a:lnTo>
                    <a:lnTo>
                      <a:pt x="49715" y="381"/>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35" name="Google Shape;435;p4"/>
          <p:cNvGrpSpPr/>
          <p:nvPr/>
        </p:nvGrpSpPr>
        <p:grpSpPr>
          <a:xfrm flipH="1">
            <a:off x="11072372" y="3610562"/>
            <a:ext cx="115529" cy="109958"/>
            <a:chOff x="3486508" y="360122"/>
            <a:chExt cx="92944" cy="88462"/>
          </a:xfrm>
        </p:grpSpPr>
        <p:sp>
          <p:nvSpPr>
            <p:cNvPr id="436" name="Google Shape;436;p4"/>
            <p:cNvSpPr/>
            <p:nvPr/>
          </p:nvSpPr>
          <p:spPr>
            <a:xfrm>
              <a:off x="3486508" y="360523"/>
              <a:ext cx="92944" cy="88061"/>
            </a:xfrm>
            <a:custGeom>
              <a:rect b="b" l="l" r="r" t="t"/>
              <a:pathLst>
                <a:path extrusionOk="0" h="88061" w="92944">
                  <a:moveTo>
                    <a:pt x="35502" y="32409"/>
                  </a:moveTo>
                  <a:lnTo>
                    <a:pt x="45537" y="0"/>
                  </a:lnTo>
                  <a:lnTo>
                    <a:pt x="58831" y="31820"/>
                  </a:lnTo>
                  <a:lnTo>
                    <a:pt x="92945" y="31175"/>
                  </a:lnTo>
                  <a:lnTo>
                    <a:pt x="67616" y="53462"/>
                  </a:lnTo>
                  <a:lnTo>
                    <a:pt x="75161" y="84373"/>
                  </a:lnTo>
                  <a:lnTo>
                    <a:pt x="47290" y="67521"/>
                  </a:lnTo>
                  <a:lnTo>
                    <a:pt x="19378" y="88061"/>
                  </a:lnTo>
                  <a:lnTo>
                    <a:pt x="27645" y="54138"/>
                  </a:lnTo>
                  <a:lnTo>
                    <a:pt x="0" y="36226"/>
                  </a:lnTo>
                  <a:lnTo>
                    <a:pt x="35502" y="3240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37" name="Google Shape;437;p4"/>
            <p:cNvGrpSpPr/>
            <p:nvPr/>
          </p:nvGrpSpPr>
          <p:grpSpPr>
            <a:xfrm>
              <a:off x="3486577" y="360122"/>
              <a:ext cx="92669" cy="87830"/>
              <a:chOff x="3486577" y="360122"/>
              <a:chExt cx="92669" cy="87830"/>
            </a:xfrm>
          </p:grpSpPr>
          <p:sp>
            <p:nvSpPr>
              <p:cNvPr id="438" name="Google Shape;438;p4"/>
              <p:cNvSpPr/>
              <p:nvPr/>
            </p:nvSpPr>
            <p:spPr>
              <a:xfrm>
                <a:off x="3535304" y="391303"/>
                <a:ext cx="43942" cy="22823"/>
              </a:xfrm>
              <a:custGeom>
                <a:rect b="b" l="l" r="r" t="t"/>
                <a:pathLst>
                  <a:path extrusionOk="0" h="22823" w="43942">
                    <a:moveTo>
                      <a:pt x="43943" y="0"/>
                    </a:moveTo>
                    <a:lnTo>
                      <a:pt x="0" y="9785"/>
                    </a:lnTo>
                    <a:lnTo>
                      <a:pt x="18690" y="22823"/>
                    </a:lnTo>
                    <a:lnTo>
                      <a:pt x="4394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39" name="Google Shape;439;p4"/>
              <p:cNvSpPr/>
              <p:nvPr/>
            </p:nvSpPr>
            <p:spPr>
              <a:xfrm>
                <a:off x="3531685" y="360122"/>
                <a:ext cx="13500" cy="40456"/>
              </a:xfrm>
              <a:custGeom>
                <a:rect b="b" l="l" r="r" t="t"/>
                <a:pathLst>
                  <a:path extrusionOk="0" h="40456" w="13500">
                    <a:moveTo>
                      <a:pt x="0" y="0"/>
                    </a:moveTo>
                    <a:lnTo>
                      <a:pt x="3356" y="40456"/>
                    </a:lnTo>
                    <a:lnTo>
                      <a:pt x="13501" y="31962"/>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40" name="Google Shape;440;p4"/>
              <p:cNvSpPr/>
              <p:nvPr/>
            </p:nvSpPr>
            <p:spPr>
              <a:xfrm>
                <a:off x="3486577" y="396281"/>
                <a:ext cx="48354" cy="18023"/>
              </a:xfrm>
              <a:custGeom>
                <a:rect b="b" l="l" r="r" t="t"/>
                <a:pathLst>
                  <a:path extrusionOk="0" h="18023" w="48354">
                    <a:moveTo>
                      <a:pt x="0" y="0"/>
                    </a:moveTo>
                    <a:lnTo>
                      <a:pt x="27289" y="18023"/>
                    </a:lnTo>
                    <a:lnTo>
                      <a:pt x="48355" y="4774"/>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41" name="Google Shape;441;p4"/>
              <p:cNvSpPr/>
              <p:nvPr/>
            </p:nvSpPr>
            <p:spPr>
              <a:xfrm>
                <a:off x="3506218" y="400772"/>
                <a:ext cx="55641" cy="47180"/>
              </a:xfrm>
              <a:custGeom>
                <a:rect b="b" l="l" r="r" t="t"/>
                <a:pathLst>
                  <a:path extrusionOk="0" h="47180" w="55641">
                    <a:moveTo>
                      <a:pt x="28713" y="283"/>
                    </a:moveTo>
                    <a:lnTo>
                      <a:pt x="0" y="47181"/>
                    </a:lnTo>
                    <a:lnTo>
                      <a:pt x="27151" y="27641"/>
                    </a:lnTo>
                    <a:lnTo>
                      <a:pt x="27183" y="27268"/>
                    </a:lnTo>
                    <a:lnTo>
                      <a:pt x="55642" y="44554"/>
                    </a:lnTo>
                    <a:lnTo>
                      <a:pt x="28762" y="0"/>
                    </a:lnTo>
                    <a:lnTo>
                      <a:pt x="28713" y="28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42" name="Google Shape;442;p4"/>
          <p:cNvGrpSpPr/>
          <p:nvPr/>
        </p:nvGrpSpPr>
        <p:grpSpPr>
          <a:xfrm flipH="1">
            <a:off x="10180351" y="295630"/>
            <a:ext cx="110095" cy="105662"/>
            <a:chOff x="4051768" y="571530"/>
            <a:chExt cx="88572" cy="85006"/>
          </a:xfrm>
        </p:grpSpPr>
        <p:sp>
          <p:nvSpPr>
            <p:cNvPr id="443" name="Google Shape;443;p4"/>
            <p:cNvSpPr/>
            <p:nvPr/>
          </p:nvSpPr>
          <p:spPr>
            <a:xfrm>
              <a:off x="4051768" y="571963"/>
              <a:ext cx="88572" cy="84140"/>
            </a:xfrm>
            <a:custGeom>
              <a:rect b="b" l="l" r="r" t="t"/>
              <a:pathLst>
                <a:path extrusionOk="0" h="84140" w="88572">
                  <a:moveTo>
                    <a:pt x="34126" y="29126"/>
                  </a:moveTo>
                  <a:lnTo>
                    <a:pt x="48415" y="0"/>
                  </a:lnTo>
                  <a:lnTo>
                    <a:pt x="56228" y="32049"/>
                  </a:lnTo>
                  <a:lnTo>
                    <a:pt x="88573" y="36526"/>
                  </a:lnTo>
                  <a:lnTo>
                    <a:pt x="61329" y="53808"/>
                  </a:lnTo>
                  <a:lnTo>
                    <a:pt x="63839" y="84140"/>
                  </a:lnTo>
                  <a:lnTo>
                    <a:pt x="40036" y="64058"/>
                  </a:lnTo>
                  <a:lnTo>
                    <a:pt x="10566" y="79307"/>
                  </a:lnTo>
                  <a:lnTo>
                    <a:pt x="23439" y="48484"/>
                  </a:lnTo>
                  <a:lnTo>
                    <a:pt x="0" y="27438"/>
                  </a:lnTo>
                  <a:lnTo>
                    <a:pt x="34126" y="29126"/>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44" name="Google Shape;444;p4"/>
            <p:cNvGrpSpPr/>
            <p:nvPr/>
          </p:nvGrpSpPr>
          <p:grpSpPr>
            <a:xfrm>
              <a:off x="4051889" y="571530"/>
              <a:ext cx="88330" cy="85006"/>
              <a:chOff x="4051889" y="571530"/>
              <a:chExt cx="88330" cy="85006"/>
            </a:xfrm>
          </p:grpSpPr>
          <p:sp>
            <p:nvSpPr>
              <p:cNvPr id="445" name="Google Shape;445;p4"/>
              <p:cNvSpPr/>
              <p:nvPr/>
            </p:nvSpPr>
            <p:spPr>
              <a:xfrm>
                <a:off x="4097228" y="608085"/>
                <a:ext cx="42991" cy="17799"/>
              </a:xfrm>
              <a:custGeom>
                <a:rect b="b" l="l" r="r" t="t"/>
                <a:pathLst>
                  <a:path extrusionOk="0" h="17799" w="42991">
                    <a:moveTo>
                      <a:pt x="42991" y="0"/>
                    </a:moveTo>
                    <a:lnTo>
                      <a:pt x="0" y="2692"/>
                    </a:lnTo>
                    <a:lnTo>
                      <a:pt x="15707" y="17800"/>
                    </a:lnTo>
                    <a:lnTo>
                      <a:pt x="42991"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46" name="Google Shape;446;p4"/>
              <p:cNvSpPr/>
              <p:nvPr/>
            </p:nvSpPr>
            <p:spPr>
              <a:xfrm>
                <a:off x="4097066" y="571530"/>
                <a:ext cx="10848" cy="38728"/>
              </a:xfrm>
              <a:custGeom>
                <a:rect b="b" l="l" r="r" t="t"/>
                <a:pathLst>
                  <a:path extrusionOk="0" h="38728" w="10848">
                    <a:moveTo>
                      <a:pt x="2833" y="0"/>
                    </a:moveTo>
                    <a:lnTo>
                      <a:pt x="0" y="38728"/>
                    </a:lnTo>
                    <a:lnTo>
                      <a:pt x="10849" y="32215"/>
                    </a:lnTo>
                    <a:lnTo>
                      <a:pt x="283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47" name="Google Shape;447;p4"/>
              <p:cNvSpPr/>
              <p:nvPr/>
            </p:nvSpPr>
            <p:spPr>
              <a:xfrm>
                <a:off x="4051889" y="598968"/>
                <a:ext cx="44974" cy="21098"/>
              </a:xfrm>
              <a:custGeom>
                <a:rect b="b" l="l" r="r" t="t"/>
                <a:pathLst>
                  <a:path extrusionOk="0" h="21098" w="44974">
                    <a:moveTo>
                      <a:pt x="0" y="0"/>
                    </a:moveTo>
                    <a:lnTo>
                      <a:pt x="23115" y="21099"/>
                    </a:lnTo>
                    <a:lnTo>
                      <a:pt x="44975" y="11723"/>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48" name="Google Shape;448;p4"/>
              <p:cNvSpPr/>
              <p:nvPr/>
            </p:nvSpPr>
            <p:spPr>
              <a:xfrm>
                <a:off x="4062738" y="610428"/>
                <a:ext cx="52990" cy="46108"/>
              </a:xfrm>
              <a:custGeom>
                <a:rect b="b" l="l" r="r" t="t"/>
                <a:pathLst>
                  <a:path extrusionOk="0" h="46108" w="52990">
                    <a:moveTo>
                      <a:pt x="34126" y="263"/>
                    </a:moveTo>
                    <a:lnTo>
                      <a:pt x="0" y="40291"/>
                    </a:lnTo>
                    <a:lnTo>
                      <a:pt x="28580" y="25876"/>
                    </a:lnTo>
                    <a:lnTo>
                      <a:pt x="28661" y="25532"/>
                    </a:lnTo>
                    <a:lnTo>
                      <a:pt x="52990" y="46108"/>
                    </a:lnTo>
                    <a:lnTo>
                      <a:pt x="34247" y="0"/>
                    </a:lnTo>
                    <a:lnTo>
                      <a:pt x="34126" y="263"/>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49" name="Google Shape;449;p4"/>
          <p:cNvGrpSpPr/>
          <p:nvPr/>
        </p:nvGrpSpPr>
        <p:grpSpPr>
          <a:xfrm flipH="1">
            <a:off x="11861845" y="1941499"/>
            <a:ext cx="162532" cy="155992"/>
            <a:chOff x="2256902" y="1214506"/>
            <a:chExt cx="130758" cy="125496"/>
          </a:xfrm>
        </p:grpSpPr>
        <p:sp>
          <p:nvSpPr>
            <p:cNvPr id="450" name="Google Shape;450;p4"/>
            <p:cNvSpPr/>
            <p:nvPr/>
          </p:nvSpPr>
          <p:spPr>
            <a:xfrm>
              <a:off x="2256902" y="1215145"/>
              <a:ext cx="130758" cy="124216"/>
            </a:xfrm>
            <a:custGeom>
              <a:rect b="b" l="l" r="r" t="t"/>
              <a:pathLst>
                <a:path extrusionOk="0" h="124216" w="130758">
                  <a:moveTo>
                    <a:pt x="50363" y="42999"/>
                  </a:moveTo>
                  <a:lnTo>
                    <a:pt x="71494" y="0"/>
                  </a:lnTo>
                  <a:lnTo>
                    <a:pt x="83031" y="47310"/>
                  </a:lnTo>
                  <a:lnTo>
                    <a:pt x="130758" y="53925"/>
                  </a:lnTo>
                  <a:lnTo>
                    <a:pt x="90524" y="79436"/>
                  </a:lnTo>
                  <a:lnTo>
                    <a:pt x="94244" y="124217"/>
                  </a:lnTo>
                  <a:lnTo>
                    <a:pt x="59074" y="94568"/>
                  </a:lnTo>
                  <a:lnTo>
                    <a:pt x="15614" y="117080"/>
                  </a:lnTo>
                  <a:lnTo>
                    <a:pt x="34615" y="71579"/>
                  </a:lnTo>
                  <a:lnTo>
                    <a:pt x="0" y="40506"/>
                  </a:lnTo>
                  <a:lnTo>
                    <a:pt x="50363" y="42999"/>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51" name="Google Shape;451;p4"/>
            <p:cNvGrpSpPr/>
            <p:nvPr/>
          </p:nvGrpSpPr>
          <p:grpSpPr>
            <a:xfrm>
              <a:off x="2257096" y="1214506"/>
              <a:ext cx="130370" cy="125496"/>
              <a:chOff x="2257096" y="1214506"/>
              <a:chExt cx="130370" cy="125496"/>
            </a:xfrm>
          </p:grpSpPr>
          <p:sp>
            <p:nvSpPr>
              <p:cNvPr id="452" name="Google Shape;452;p4"/>
              <p:cNvSpPr/>
              <p:nvPr/>
            </p:nvSpPr>
            <p:spPr>
              <a:xfrm>
                <a:off x="2324012" y="1268471"/>
                <a:ext cx="63454" cy="26280"/>
              </a:xfrm>
              <a:custGeom>
                <a:rect b="b" l="l" r="r" t="t"/>
                <a:pathLst>
                  <a:path extrusionOk="0" h="26280" w="63454">
                    <a:moveTo>
                      <a:pt x="63454" y="0"/>
                    </a:moveTo>
                    <a:lnTo>
                      <a:pt x="0" y="3975"/>
                    </a:lnTo>
                    <a:lnTo>
                      <a:pt x="23200" y="26280"/>
                    </a:lnTo>
                    <a:lnTo>
                      <a:pt x="63454"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53" name="Google Shape;453;p4"/>
              <p:cNvSpPr/>
              <p:nvPr/>
            </p:nvSpPr>
            <p:spPr>
              <a:xfrm>
                <a:off x="2323757" y="1214506"/>
                <a:ext cx="16022" cy="57171"/>
              </a:xfrm>
              <a:custGeom>
                <a:rect b="b" l="l" r="r" t="t"/>
                <a:pathLst>
                  <a:path extrusionOk="0" h="57171" w="16022">
                    <a:moveTo>
                      <a:pt x="4230" y="0"/>
                    </a:moveTo>
                    <a:lnTo>
                      <a:pt x="0" y="57172"/>
                    </a:lnTo>
                    <a:lnTo>
                      <a:pt x="16023" y="47557"/>
                    </a:lnTo>
                    <a:lnTo>
                      <a:pt x="423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54" name="Google Shape;454;p4"/>
              <p:cNvSpPr/>
              <p:nvPr/>
            </p:nvSpPr>
            <p:spPr>
              <a:xfrm>
                <a:off x="2257096" y="1255011"/>
                <a:ext cx="66401" cy="31150"/>
              </a:xfrm>
              <a:custGeom>
                <a:rect b="b" l="l" r="r" t="t"/>
                <a:pathLst>
                  <a:path extrusionOk="0" h="31150" w="66401">
                    <a:moveTo>
                      <a:pt x="0" y="0"/>
                    </a:moveTo>
                    <a:lnTo>
                      <a:pt x="34097" y="31150"/>
                    </a:lnTo>
                    <a:lnTo>
                      <a:pt x="66401" y="17306"/>
                    </a:lnTo>
                    <a:lnTo>
                      <a:pt x="0" y="0"/>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55" name="Google Shape;455;p4"/>
              <p:cNvSpPr/>
              <p:nvPr/>
            </p:nvSpPr>
            <p:spPr>
              <a:xfrm>
                <a:off x="2273123" y="1271933"/>
                <a:ext cx="78193" cy="68069"/>
              </a:xfrm>
              <a:custGeom>
                <a:rect b="b" l="l" r="r" t="t"/>
                <a:pathLst>
                  <a:path extrusionOk="0" h="68069" w="78193">
                    <a:moveTo>
                      <a:pt x="50375" y="385"/>
                    </a:moveTo>
                    <a:lnTo>
                      <a:pt x="0" y="59479"/>
                    </a:lnTo>
                    <a:lnTo>
                      <a:pt x="42173" y="38202"/>
                    </a:lnTo>
                    <a:lnTo>
                      <a:pt x="42299" y="37688"/>
                    </a:lnTo>
                    <a:lnTo>
                      <a:pt x="78194" y="68069"/>
                    </a:lnTo>
                    <a:lnTo>
                      <a:pt x="50504" y="0"/>
                    </a:lnTo>
                    <a:lnTo>
                      <a:pt x="50375" y="385"/>
                    </a:lnTo>
                    <a:close/>
                  </a:path>
                </a:pathLst>
              </a:custGeom>
              <a:solidFill>
                <a:srgbClr val="000000">
                  <a:alpha val="16860"/>
                </a:srgbClr>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grpSp>
        <p:nvGrpSpPr>
          <p:cNvPr id="456" name="Google Shape;456;p4"/>
          <p:cNvGrpSpPr/>
          <p:nvPr/>
        </p:nvGrpSpPr>
        <p:grpSpPr>
          <a:xfrm flipH="1">
            <a:off x="11485118" y="3192957"/>
            <a:ext cx="160112" cy="154391"/>
            <a:chOff x="3202354" y="1494903"/>
            <a:chExt cx="128811" cy="124208"/>
          </a:xfrm>
        </p:grpSpPr>
        <p:sp>
          <p:nvSpPr>
            <p:cNvPr id="457" name="Google Shape;457;p4"/>
            <p:cNvSpPr/>
            <p:nvPr/>
          </p:nvSpPr>
          <p:spPr>
            <a:xfrm>
              <a:off x="3202354" y="1495539"/>
              <a:ext cx="128811" cy="122941"/>
            </a:xfrm>
            <a:custGeom>
              <a:rect b="b" l="l" r="r" t="t"/>
              <a:pathLst>
                <a:path extrusionOk="0" h="122941" w="128811">
                  <a:moveTo>
                    <a:pt x="49658" y="42088"/>
                  </a:moveTo>
                  <a:lnTo>
                    <a:pt x="71202" y="0"/>
                  </a:lnTo>
                  <a:lnTo>
                    <a:pt x="81825" y="46873"/>
                  </a:lnTo>
                  <a:lnTo>
                    <a:pt x="128811" y="54168"/>
                  </a:lnTo>
                  <a:lnTo>
                    <a:pt x="88699" y="78696"/>
                  </a:lnTo>
                  <a:lnTo>
                    <a:pt x="91646" y="122942"/>
                  </a:lnTo>
                  <a:lnTo>
                    <a:pt x="57423" y="93119"/>
                  </a:lnTo>
                  <a:lnTo>
                    <a:pt x="14173" y="114627"/>
                  </a:lnTo>
                  <a:lnTo>
                    <a:pt x="33656" y="70037"/>
                  </a:lnTo>
                  <a:lnTo>
                    <a:pt x="0" y="38817"/>
                  </a:lnTo>
                  <a:lnTo>
                    <a:pt x="49658" y="42088"/>
                  </a:ln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nvGrpSpPr>
            <p:cNvPr id="458" name="Google Shape;458;p4"/>
            <p:cNvGrpSpPr/>
            <p:nvPr/>
          </p:nvGrpSpPr>
          <p:grpSpPr>
            <a:xfrm>
              <a:off x="3202560" y="1494903"/>
              <a:ext cx="128419" cy="124208"/>
              <a:chOff x="3202560" y="1494903"/>
              <a:chExt cx="128419" cy="124208"/>
            </a:xfrm>
          </p:grpSpPr>
          <p:sp>
            <p:nvSpPr>
              <p:cNvPr id="459" name="Google Shape;459;p4"/>
              <p:cNvSpPr/>
              <p:nvPr/>
            </p:nvSpPr>
            <p:spPr>
              <a:xfrm>
                <a:off x="3268306" y="1549116"/>
                <a:ext cx="62673" cy="25280"/>
              </a:xfrm>
              <a:custGeom>
                <a:rect b="b" l="l" r="r" t="t"/>
                <a:pathLst>
                  <a:path extrusionOk="0" h="25280" w="62673">
                    <a:moveTo>
                      <a:pt x="62673" y="0"/>
                    </a:moveTo>
                    <a:lnTo>
                      <a:pt x="0" y="2898"/>
                    </a:lnTo>
                    <a:lnTo>
                      <a:pt x="22532" y="25281"/>
                    </a:lnTo>
                    <a:lnTo>
                      <a:pt x="62673"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60" name="Google Shape;460;p4"/>
              <p:cNvSpPr/>
              <p:nvPr/>
            </p:nvSpPr>
            <p:spPr>
              <a:xfrm>
                <a:off x="3268063" y="1494903"/>
                <a:ext cx="15965" cy="56345"/>
              </a:xfrm>
              <a:custGeom>
                <a:rect b="b" l="l" r="r" t="t"/>
                <a:pathLst>
                  <a:path extrusionOk="0" h="56345" w="15965">
                    <a:moveTo>
                      <a:pt x="5097" y="0"/>
                    </a:moveTo>
                    <a:lnTo>
                      <a:pt x="0" y="56346"/>
                    </a:lnTo>
                    <a:lnTo>
                      <a:pt x="15966" y="47116"/>
                    </a:lnTo>
                    <a:lnTo>
                      <a:pt x="5097"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61" name="Google Shape;461;p4"/>
              <p:cNvSpPr/>
              <p:nvPr/>
            </p:nvSpPr>
            <p:spPr>
              <a:xfrm>
                <a:off x="3202560" y="1533729"/>
                <a:ext cx="65239" cy="31287"/>
              </a:xfrm>
              <a:custGeom>
                <a:rect b="b" l="l" r="r" t="t"/>
                <a:pathLst>
                  <a:path extrusionOk="0" h="31287" w="65239">
                    <a:moveTo>
                      <a:pt x="0" y="0"/>
                    </a:moveTo>
                    <a:lnTo>
                      <a:pt x="33142" y="31288"/>
                    </a:lnTo>
                    <a:lnTo>
                      <a:pt x="65239" y="18148"/>
                    </a:lnTo>
                    <a:lnTo>
                      <a:pt x="0" y="0"/>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62" name="Google Shape;462;p4"/>
              <p:cNvSpPr/>
              <p:nvPr/>
            </p:nvSpPr>
            <p:spPr>
              <a:xfrm>
                <a:off x="3217138" y="1551500"/>
                <a:ext cx="77019" cy="67611"/>
              </a:xfrm>
              <a:custGeom>
                <a:rect b="b" l="l" r="r" t="t"/>
                <a:pathLst>
                  <a:path extrusionOk="0" h="67611" w="77019">
                    <a:moveTo>
                      <a:pt x="50662" y="376"/>
                    </a:moveTo>
                    <a:lnTo>
                      <a:pt x="0" y="57876"/>
                    </a:lnTo>
                    <a:lnTo>
                      <a:pt x="41959" y="37558"/>
                    </a:lnTo>
                    <a:lnTo>
                      <a:pt x="42092" y="37057"/>
                    </a:lnTo>
                    <a:lnTo>
                      <a:pt x="77020" y="67612"/>
                    </a:lnTo>
                    <a:lnTo>
                      <a:pt x="50796" y="0"/>
                    </a:lnTo>
                    <a:lnTo>
                      <a:pt x="50662" y="376"/>
                    </a:lnTo>
                    <a:close/>
                  </a:path>
                </a:pathLst>
              </a:custGeom>
              <a:solidFill>
                <a:srgbClr val="000000">
                  <a:alpha val="16860"/>
                </a:srgbClr>
              </a:solidFill>
              <a:ln>
                <a:noFill/>
              </a:ln>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grpSp>
      </p:grpSp>
      <p:sp>
        <p:nvSpPr>
          <p:cNvPr id="463" name="Google Shape;463;p4"/>
          <p:cNvSpPr/>
          <p:nvPr/>
        </p:nvSpPr>
        <p:spPr>
          <a:xfrm flipH="1">
            <a:off x="11861858" y="354791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64" name="Google Shape;464;p4"/>
          <p:cNvSpPr/>
          <p:nvPr/>
        </p:nvSpPr>
        <p:spPr>
          <a:xfrm flipH="1">
            <a:off x="11009744" y="3192961"/>
            <a:ext cx="62631" cy="62626"/>
          </a:xfrm>
          <a:custGeom>
            <a:rect b="b" l="l" r="r" t="t"/>
            <a:pathLst>
              <a:path extrusionOk="0" h="50403" w="50407">
                <a:moveTo>
                  <a:pt x="0" y="25200"/>
                </a:moveTo>
                <a:cubicBezTo>
                  <a:pt x="0" y="11282"/>
                  <a:pt x="11286" y="0"/>
                  <a:pt x="25204" y="0"/>
                </a:cubicBezTo>
                <a:cubicBezTo>
                  <a:pt x="39121" y="0"/>
                  <a:pt x="50407" y="11282"/>
                  <a:pt x="50407" y="25200"/>
                </a:cubicBezTo>
                <a:cubicBezTo>
                  <a:pt x="50407" y="39121"/>
                  <a:pt x="39121" y="50403"/>
                  <a:pt x="25204" y="50403"/>
                </a:cubicBezTo>
                <a:cubicBezTo>
                  <a:pt x="11286" y="50403"/>
                  <a:pt x="0" y="39121"/>
                  <a:pt x="0" y="25200"/>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sp>
        <p:nvSpPr>
          <p:cNvPr id="465" name="Google Shape;465;p4"/>
          <p:cNvSpPr/>
          <p:nvPr/>
        </p:nvSpPr>
        <p:spPr>
          <a:xfrm flipH="1">
            <a:off x="11216325" y="2816215"/>
            <a:ext cx="45001" cy="44996"/>
          </a:xfrm>
          <a:custGeom>
            <a:rect b="b" l="l" r="r" t="t"/>
            <a:pathLst>
              <a:path extrusionOk="0" h="36214" w="36218">
                <a:moveTo>
                  <a:pt x="0" y="18107"/>
                </a:moveTo>
                <a:cubicBezTo>
                  <a:pt x="0" y="8108"/>
                  <a:pt x="8108" y="0"/>
                  <a:pt x="18111" y="0"/>
                </a:cubicBezTo>
                <a:cubicBezTo>
                  <a:pt x="28110" y="0"/>
                  <a:pt x="36218" y="8108"/>
                  <a:pt x="36218" y="18107"/>
                </a:cubicBezTo>
                <a:cubicBezTo>
                  <a:pt x="36218" y="28110"/>
                  <a:pt x="28110" y="36215"/>
                  <a:pt x="18111" y="36215"/>
                </a:cubicBezTo>
                <a:cubicBezTo>
                  <a:pt x="8108" y="36215"/>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66" name="Google Shape;466;p4"/>
          <p:cNvSpPr/>
          <p:nvPr/>
        </p:nvSpPr>
        <p:spPr>
          <a:xfrm flipH="1">
            <a:off x="11440128" y="3769737"/>
            <a:ext cx="44996" cy="44996"/>
          </a:xfrm>
          <a:custGeom>
            <a:rect b="b" l="l" r="r" t="t"/>
            <a:pathLst>
              <a:path extrusionOk="0" h="36214" w="36214">
                <a:moveTo>
                  <a:pt x="0" y="18107"/>
                </a:moveTo>
                <a:cubicBezTo>
                  <a:pt x="0" y="8108"/>
                  <a:pt x="8108" y="0"/>
                  <a:pt x="18107" y="0"/>
                </a:cubicBezTo>
                <a:cubicBezTo>
                  <a:pt x="28106" y="0"/>
                  <a:pt x="36214" y="8108"/>
                  <a:pt x="36214" y="18107"/>
                </a:cubicBezTo>
                <a:cubicBezTo>
                  <a:pt x="36214" y="28106"/>
                  <a:pt x="28106" y="36215"/>
                  <a:pt x="18107" y="36215"/>
                </a:cubicBezTo>
                <a:cubicBezTo>
                  <a:pt x="8108" y="36215"/>
                  <a:pt x="0" y="28106"/>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nvGrpSpPr>
          <p:cNvPr id="467" name="Google Shape;467;p4"/>
          <p:cNvGrpSpPr/>
          <p:nvPr/>
        </p:nvGrpSpPr>
        <p:grpSpPr>
          <a:xfrm>
            <a:off x="10098993" y="494415"/>
            <a:ext cx="1518561" cy="1509208"/>
            <a:chOff x="10098993" y="494415"/>
            <a:chExt cx="1518561" cy="1509208"/>
          </a:xfrm>
        </p:grpSpPr>
        <p:sp>
          <p:nvSpPr>
            <p:cNvPr id="468" name="Google Shape;468;p4"/>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57150" rotWithShape="0" algn="bl" dir="12600000" dist="47625">
                <a:srgbClr val="000000">
                  <a:alpha val="30000"/>
                </a:srgbClr>
              </a:outerShdw>
            </a:effectLst>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469" name="Google Shape;469;p4"/>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470" name="Google Shape;470;p4"/>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sp>
          <p:nvSpPr>
            <p:cNvPr id="471" name="Google Shape;471;p4"/>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58325" lIns="116675" spcFirstLastPara="1" rIns="116675" wrap="square" tIns="58325">
              <a:noAutofit/>
            </a:bodyPr>
            <a:lstStyle/>
            <a:p>
              <a:pPr indent="0" lvl="0" marL="0" marR="0" rtl="0" algn="l">
                <a:lnSpc>
                  <a:spcPct val="100000"/>
                </a:lnSpc>
                <a:spcBef>
                  <a:spcPts val="0"/>
                </a:spcBef>
                <a:spcAft>
                  <a:spcPts val="0"/>
                </a:spcAft>
                <a:buNone/>
              </a:pPr>
              <a:r>
                <a:t/>
              </a:r>
              <a:endParaRPr b="0" i="0" sz="1787" u="none" cap="none" strike="noStrike">
                <a:solidFill>
                  <a:srgbClr val="000000"/>
                </a:solidFill>
                <a:latin typeface="Arial"/>
                <a:ea typeface="Arial"/>
                <a:cs typeface="Arial"/>
                <a:sym typeface="Arial"/>
              </a:endParaRPr>
            </a:p>
          </p:txBody>
        </p:sp>
      </p:grpSp>
      <p:sp>
        <p:nvSpPr>
          <p:cNvPr id="472" name="Google Shape;472;p4"/>
          <p:cNvSpPr/>
          <p:nvPr/>
        </p:nvSpPr>
        <p:spPr>
          <a:xfrm>
            <a:off x="9519628" y="1102010"/>
            <a:ext cx="834323" cy="537361"/>
          </a:xfrm>
          <a:custGeom>
            <a:rect b="b" l="l" r="r" t="t"/>
            <a:pathLst>
              <a:path extrusionOk="0" h="537361" w="834323">
                <a:moveTo>
                  <a:pt x="635900" y="497123"/>
                </a:moveTo>
                <a:cubicBezTo>
                  <a:pt x="637273" y="496572"/>
                  <a:pt x="638135" y="495795"/>
                  <a:pt x="637228" y="494208"/>
                </a:cubicBezTo>
                <a:cubicBezTo>
                  <a:pt x="583963" y="474822"/>
                  <a:pt x="520828" y="458467"/>
                  <a:pt x="502021" y="402834"/>
                </a:cubicBezTo>
                <a:cubicBezTo>
                  <a:pt x="499778" y="396142"/>
                  <a:pt x="499758" y="389309"/>
                  <a:pt x="500705" y="382423"/>
                </a:cubicBezTo>
                <a:cubicBezTo>
                  <a:pt x="503984" y="368077"/>
                  <a:pt x="503980" y="368097"/>
                  <a:pt x="518707" y="370983"/>
                </a:cubicBezTo>
                <a:cubicBezTo>
                  <a:pt x="520108" y="371259"/>
                  <a:pt x="521517" y="371473"/>
                  <a:pt x="522873" y="371927"/>
                </a:cubicBezTo>
                <a:cubicBezTo>
                  <a:pt x="526961" y="372222"/>
                  <a:pt x="529418" y="373781"/>
                  <a:pt x="528807" y="378521"/>
                </a:cubicBezTo>
                <a:cubicBezTo>
                  <a:pt x="528491" y="385848"/>
                  <a:pt x="531876" y="393284"/>
                  <a:pt x="537940" y="397037"/>
                </a:cubicBezTo>
                <a:cubicBezTo>
                  <a:pt x="547429" y="396717"/>
                  <a:pt x="550274" y="403081"/>
                  <a:pt x="552141" y="410793"/>
                </a:cubicBezTo>
                <a:cubicBezTo>
                  <a:pt x="553100" y="414760"/>
                  <a:pt x="555399" y="418253"/>
                  <a:pt x="557573" y="421723"/>
                </a:cubicBezTo>
                <a:cubicBezTo>
                  <a:pt x="572818" y="443793"/>
                  <a:pt x="587375" y="459819"/>
                  <a:pt x="608948" y="467818"/>
                </a:cubicBezTo>
                <a:cubicBezTo>
                  <a:pt x="654299" y="482246"/>
                  <a:pt x="693687" y="475113"/>
                  <a:pt x="730396" y="464604"/>
                </a:cubicBezTo>
                <a:cubicBezTo>
                  <a:pt x="732825" y="463155"/>
                  <a:pt x="736124" y="462686"/>
                  <a:pt x="736666" y="459091"/>
                </a:cubicBezTo>
                <a:cubicBezTo>
                  <a:pt x="735857" y="457221"/>
                  <a:pt x="734124" y="456970"/>
                  <a:pt x="732424" y="456650"/>
                </a:cubicBezTo>
                <a:cubicBezTo>
                  <a:pt x="693942" y="458508"/>
                  <a:pt x="657044" y="462204"/>
                  <a:pt x="626873" y="439328"/>
                </a:cubicBezTo>
                <a:cubicBezTo>
                  <a:pt x="625149" y="438150"/>
                  <a:pt x="623768" y="436522"/>
                  <a:pt x="622007" y="435514"/>
                </a:cubicBezTo>
                <a:cubicBezTo>
                  <a:pt x="622068" y="435579"/>
                  <a:pt x="622278" y="435664"/>
                  <a:pt x="622335" y="435713"/>
                </a:cubicBezTo>
                <a:cubicBezTo>
                  <a:pt x="660618" y="471170"/>
                  <a:pt x="784454" y="455464"/>
                  <a:pt x="809277" y="421739"/>
                </a:cubicBezTo>
                <a:cubicBezTo>
                  <a:pt x="812573" y="417755"/>
                  <a:pt x="821555" y="404809"/>
                  <a:pt x="817196" y="401956"/>
                </a:cubicBezTo>
                <a:cubicBezTo>
                  <a:pt x="789009" y="428378"/>
                  <a:pt x="748292" y="426333"/>
                  <a:pt x="721729" y="418367"/>
                </a:cubicBezTo>
                <a:cubicBezTo>
                  <a:pt x="769861" y="416642"/>
                  <a:pt x="803076" y="410234"/>
                  <a:pt x="830623" y="381476"/>
                </a:cubicBezTo>
                <a:cubicBezTo>
                  <a:pt x="832145" y="379885"/>
                  <a:pt x="833910" y="378306"/>
                  <a:pt x="834323" y="376133"/>
                </a:cubicBezTo>
                <a:cubicBezTo>
                  <a:pt x="834315" y="375558"/>
                  <a:pt x="834173" y="375019"/>
                  <a:pt x="833914" y="374505"/>
                </a:cubicBezTo>
                <a:cubicBezTo>
                  <a:pt x="833161" y="373513"/>
                  <a:pt x="832109" y="373214"/>
                  <a:pt x="830927" y="373206"/>
                </a:cubicBezTo>
                <a:cubicBezTo>
                  <a:pt x="822333" y="375979"/>
                  <a:pt x="813892" y="380634"/>
                  <a:pt x="804804" y="381938"/>
                </a:cubicBezTo>
                <a:cubicBezTo>
                  <a:pt x="775941" y="386067"/>
                  <a:pt x="768776" y="387208"/>
                  <a:pt x="717397" y="378590"/>
                </a:cubicBezTo>
                <a:cubicBezTo>
                  <a:pt x="742779" y="386253"/>
                  <a:pt x="804355" y="384617"/>
                  <a:pt x="802756" y="370720"/>
                </a:cubicBezTo>
                <a:cubicBezTo>
                  <a:pt x="776565" y="374695"/>
                  <a:pt x="746005" y="373971"/>
                  <a:pt x="723073" y="364069"/>
                </a:cubicBezTo>
                <a:cubicBezTo>
                  <a:pt x="714171" y="360179"/>
                  <a:pt x="706589" y="354074"/>
                  <a:pt x="698322" y="349030"/>
                </a:cubicBezTo>
                <a:cubicBezTo>
                  <a:pt x="667755" y="330368"/>
                  <a:pt x="638094" y="334453"/>
                  <a:pt x="610851" y="337971"/>
                </a:cubicBezTo>
                <a:cubicBezTo>
                  <a:pt x="601499" y="339177"/>
                  <a:pt x="592861" y="343582"/>
                  <a:pt x="584594" y="348233"/>
                </a:cubicBezTo>
                <a:cubicBezTo>
                  <a:pt x="581040" y="350229"/>
                  <a:pt x="577462" y="350994"/>
                  <a:pt x="573422" y="349686"/>
                </a:cubicBezTo>
                <a:cubicBezTo>
                  <a:pt x="567912" y="347905"/>
                  <a:pt x="562475" y="349387"/>
                  <a:pt x="557059" y="350516"/>
                </a:cubicBezTo>
                <a:cubicBezTo>
                  <a:pt x="555278" y="351067"/>
                  <a:pt x="553472" y="351552"/>
                  <a:pt x="551663" y="352006"/>
                </a:cubicBezTo>
                <a:cubicBezTo>
                  <a:pt x="549084" y="352941"/>
                  <a:pt x="546793" y="354447"/>
                  <a:pt x="544356" y="355661"/>
                </a:cubicBezTo>
                <a:cubicBezTo>
                  <a:pt x="541773" y="357009"/>
                  <a:pt x="539126" y="356447"/>
                  <a:pt x="536531" y="355815"/>
                </a:cubicBezTo>
                <a:cubicBezTo>
                  <a:pt x="530341" y="354317"/>
                  <a:pt x="524079" y="353151"/>
                  <a:pt x="517853" y="351832"/>
                </a:cubicBezTo>
                <a:cubicBezTo>
                  <a:pt x="513849" y="350982"/>
                  <a:pt x="512926" y="348868"/>
                  <a:pt x="514351" y="345132"/>
                </a:cubicBezTo>
                <a:cubicBezTo>
                  <a:pt x="516983" y="338234"/>
                  <a:pt x="521913" y="331870"/>
                  <a:pt x="522156" y="324397"/>
                </a:cubicBezTo>
                <a:cubicBezTo>
                  <a:pt x="522994" y="298785"/>
                  <a:pt x="507328" y="290150"/>
                  <a:pt x="490269" y="278706"/>
                </a:cubicBezTo>
                <a:cubicBezTo>
                  <a:pt x="523925" y="278577"/>
                  <a:pt x="562714" y="269728"/>
                  <a:pt x="581809" y="247783"/>
                </a:cubicBezTo>
                <a:cubicBezTo>
                  <a:pt x="596249" y="231185"/>
                  <a:pt x="602507" y="208143"/>
                  <a:pt x="621129" y="198274"/>
                </a:cubicBezTo>
                <a:cubicBezTo>
                  <a:pt x="654372" y="180649"/>
                  <a:pt x="703071" y="187611"/>
                  <a:pt x="733683" y="189777"/>
                </a:cubicBezTo>
                <a:cubicBezTo>
                  <a:pt x="764643" y="191967"/>
                  <a:pt x="807363" y="188417"/>
                  <a:pt x="820608" y="157396"/>
                </a:cubicBezTo>
                <a:cubicBezTo>
                  <a:pt x="820681" y="157230"/>
                  <a:pt x="820981" y="157178"/>
                  <a:pt x="821070" y="156995"/>
                </a:cubicBezTo>
                <a:cubicBezTo>
                  <a:pt x="824928" y="149207"/>
                  <a:pt x="827008" y="130780"/>
                  <a:pt x="822794" y="130986"/>
                </a:cubicBezTo>
                <a:cubicBezTo>
                  <a:pt x="813176" y="146393"/>
                  <a:pt x="802379" y="160436"/>
                  <a:pt x="786543" y="166140"/>
                </a:cubicBezTo>
                <a:cubicBezTo>
                  <a:pt x="730384" y="186356"/>
                  <a:pt x="663877" y="130925"/>
                  <a:pt x="608045" y="152020"/>
                </a:cubicBezTo>
                <a:cubicBezTo>
                  <a:pt x="571956" y="165654"/>
                  <a:pt x="567410" y="231942"/>
                  <a:pt x="527520" y="235153"/>
                </a:cubicBezTo>
                <a:cubicBezTo>
                  <a:pt x="459074" y="240658"/>
                  <a:pt x="437583" y="175095"/>
                  <a:pt x="384864" y="164023"/>
                </a:cubicBezTo>
                <a:cubicBezTo>
                  <a:pt x="382986" y="163772"/>
                  <a:pt x="384301" y="162845"/>
                  <a:pt x="383856" y="163545"/>
                </a:cubicBezTo>
                <a:cubicBezTo>
                  <a:pt x="383759" y="163691"/>
                  <a:pt x="383921" y="163845"/>
                  <a:pt x="384342" y="163857"/>
                </a:cubicBezTo>
                <a:cubicBezTo>
                  <a:pt x="415520" y="164124"/>
                  <a:pt x="448569" y="169532"/>
                  <a:pt x="473170" y="183984"/>
                </a:cubicBezTo>
                <a:cubicBezTo>
                  <a:pt x="493265" y="195789"/>
                  <a:pt x="508133" y="213106"/>
                  <a:pt x="532706" y="210532"/>
                </a:cubicBezTo>
                <a:cubicBezTo>
                  <a:pt x="558363" y="207848"/>
                  <a:pt x="577992" y="159643"/>
                  <a:pt x="593193" y="133362"/>
                </a:cubicBezTo>
                <a:cubicBezTo>
                  <a:pt x="572758" y="138232"/>
                  <a:pt x="563022" y="182434"/>
                  <a:pt x="538458" y="187773"/>
                </a:cubicBezTo>
                <a:cubicBezTo>
                  <a:pt x="500333" y="196064"/>
                  <a:pt x="491010" y="165326"/>
                  <a:pt x="462693" y="149057"/>
                </a:cubicBezTo>
                <a:cubicBezTo>
                  <a:pt x="441777" y="137172"/>
                  <a:pt x="424228" y="137933"/>
                  <a:pt x="403975" y="137856"/>
                </a:cubicBezTo>
                <a:cubicBezTo>
                  <a:pt x="425463" y="136285"/>
                  <a:pt x="451014" y="139070"/>
                  <a:pt x="468632" y="146013"/>
                </a:cubicBezTo>
                <a:cubicBezTo>
                  <a:pt x="491200" y="155777"/>
                  <a:pt x="512659" y="183086"/>
                  <a:pt x="536377" y="179511"/>
                </a:cubicBezTo>
                <a:cubicBezTo>
                  <a:pt x="540450" y="177580"/>
                  <a:pt x="545947" y="177633"/>
                  <a:pt x="547255" y="171799"/>
                </a:cubicBezTo>
                <a:cubicBezTo>
                  <a:pt x="501830" y="165124"/>
                  <a:pt x="491702" y="122315"/>
                  <a:pt x="439416" y="121939"/>
                </a:cubicBezTo>
                <a:cubicBezTo>
                  <a:pt x="370177" y="121437"/>
                  <a:pt x="343763" y="117486"/>
                  <a:pt x="315596" y="116717"/>
                </a:cubicBezTo>
                <a:cubicBezTo>
                  <a:pt x="350487" y="115563"/>
                  <a:pt x="384718" y="120255"/>
                  <a:pt x="409084" y="119692"/>
                </a:cubicBezTo>
                <a:cubicBezTo>
                  <a:pt x="439457" y="114535"/>
                  <a:pt x="422556" y="115648"/>
                  <a:pt x="399789" y="113150"/>
                </a:cubicBezTo>
                <a:cubicBezTo>
                  <a:pt x="367753" y="109640"/>
                  <a:pt x="326199" y="100216"/>
                  <a:pt x="326199" y="100216"/>
                </a:cubicBezTo>
                <a:cubicBezTo>
                  <a:pt x="319616" y="98257"/>
                  <a:pt x="318260" y="96383"/>
                  <a:pt x="316349" y="90047"/>
                </a:cubicBezTo>
                <a:cubicBezTo>
                  <a:pt x="315827" y="77689"/>
                  <a:pt x="308537" y="53598"/>
                  <a:pt x="316013" y="44563"/>
                </a:cubicBezTo>
                <a:cubicBezTo>
                  <a:pt x="319997" y="40280"/>
                  <a:pt x="330121" y="43166"/>
                  <a:pt x="339824" y="44490"/>
                </a:cubicBezTo>
                <a:cubicBezTo>
                  <a:pt x="349528" y="45818"/>
                  <a:pt x="363846" y="49991"/>
                  <a:pt x="381253" y="59626"/>
                </a:cubicBezTo>
                <a:cubicBezTo>
                  <a:pt x="370105" y="31795"/>
                  <a:pt x="354969" y="21942"/>
                  <a:pt x="333817" y="14380"/>
                </a:cubicBezTo>
                <a:cubicBezTo>
                  <a:pt x="317588" y="8575"/>
                  <a:pt x="296202" y="-4756"/>
                  <a:pt x="281143" y="1746"/>
                </a:cubicBezTo>
                <a:cubicBezTo>
                  <a:pt x="266080" y="8247"/>
                  <a:pt x="263125" y="27156"/>
                  <a:pt x="253247" y="41527"/>
                </a:cubicBezTo>
                <a:cubicBezTo>
                  <a:pt x="243374" y="55893"/>
                  <a:pt x="237285" y="72649"/>
                  <a:pt x="237358" y="88683"/>
                </a:cubicBezTo>
                <a:lnTo>
                  <a:pt x="237358" y="88683"/>
                </a:lnTo>
                <a:lnTo>
                  <a:pt x="237358" y="88683"/>
                </a:lnTo>
                <a:lnTo>
                  <a:pt x="237358" y="88683"/>
                </a:lnTo>
                <a:lnTo>
                  <a:pt x="237358" y="88683"/>
                </a:lnTo>
                <a:cubicBezTo>
                  <a:pt x="236371" y="89841"/>
                  <a:pt x="234678" y="88817"/>
                  <a:pt x="233658" y="89869"/>
                </a:cubicBezTo>
                <a:cubicBezTo>
                  <a:pt x="197877" y="88760"/>
                  <a:pt x="162079" y="88930"/>
                  <a:pt x="128023" y="88015"/>
                </a:cubicBezTo>
                <a:cubicBezTo>
                  <a:pt x="128241" y="91792"/>
                  <a:pt x="130383" y="92954"/>
                  <a:pt x="133062" y="93622"/>
                </a:cubicBezTo>
                <a:lnTo>
                  <a:pt x="133046" y="93618"/>
                </a:lnTo>
                <a:cubicBezTo>
                  <a:pt x="161464" y="102670"/>
                  <a:pt x="199213" y="98379"/>
                  <a:pt x="226797" y="107726"/>
                </a:cubicBezTo>
                <a:cubicBezTo>
                  <a:pt x="228355" y="108272"/>
                  <a:pt x="229971" y="108681"/>
                  <a:pt x="231412" y="109503"/>
                </a:cubicBezTo>
                <a:cubicBezTo>
                  <a:pt x="231412" y="109503"/>
                  <a:pt x="233456" y="112349"/>
                  <a:pt x="230464" y="114486"/>
                </a:cubicBezTo>
                <a:cubicBezTo>
                  <a:pt x="227477" y="116623"/>
                  <a:pt x="218628" y="112608"/>
                  <a:pt x="212588" y="118834"/>
                </a:cubicBezTo>
                <a:cubicBezTo>
                  <a:pt x="206544" y="125064"/>
                  <a:pt x="195999" y="149701"/>
                  <a:pt x="205827" y="154364"/>
                </a:cubicBezTo>
                <a:cubicBezTo>
                  <a:pt x="205827" y="154364"/>
                  <a:pt x="219024" y="141390"/>
                  <a:pt x="226975" y="144515"/>
                </a:cubicBezTo>
                <a:cubicBezTo>
                  <a:pt x="227768" y="144928"/>
                  <a:pt x="228400" y="145503"/>
                  <a:pt x="228833" y="146296"/>
                </a:cubicBezTo>
                <a:cubicBezTo>
                  <a:pt x="230521" y="152996"/>
                  <a:pt x="235776" y="159878"/>
                  <a:pt x="237496" y="166561"/>
                </a:cubicBezTo>
                <a:cubicBezTo>
                  <a:pt x="239301" y="172637"/>
                  <a:pt x="227056" y="179560"/>
                  <a:pt x="229602" y="184462"/>
                </a:cubicBezTo>
                <a:cubicBezTo>
                  <a:pt x="233270" y="190259"/>
                  <a:pt x="245778" y="187895"/>
                  <a:pt x="249887" y="185280"/>
                </a:cubicBezTo>
                <a:cubicBezTo>
                  <a:pt x="255453" y="181661"/>
                  <a:pt x="255891" y="181940"/>
                  <a:pt x="258793" y="187939"/>
                </a:cubicBezTo>
                <a:cubicBezTo>
                  <a:pt x="260870" y="192230"/>
                  <a:pt x="261368" y="196347"/>
                  <a:pt x="259591" y="200994"/>
                </a:cubicBezTo>
                <a:cubicBezTo>
                  <a:pt x="247665" y="231534"/>
                  <a:pt x="324984" y="266752"/>
                  <a:pt x="293291" y="274893"/>
                </a:cubicBezTo>
                <a:cubicBezTo>
                  <a:pt x="227440" y="293664"/>
                  <a:pt x="206937" y="251527"/>
                  <a:pt x="192768" y="260032"/>
                </a:cubicBezTo>
                <a:cubicBezTo>
                  <a:pt x="189424" y="263048"/>
                  <a:pt x="192817" y="266521"/>
                  <a:pt x="192776" y="270238"/>
                </a:cubicBezTo>
                <a:cubicBezTo>
                  <a:pt x="188971" y="271007"/>
                  <a:pt x="185024" y="270149"/>
                  <a:pt x="181259" y="271039"/>
                </a:cubicBezTo>
                <a:cubicBezTo>
                  <a:pt x="179426" y="271569"/>
                  <a:pt x="177810" y="272241"/>
                  <a:pt x="176373" y="273270"/>
                </a:cubicBezTo>
                <a:cubicBezTo>
                  <a:pt x="172495" y="277913"/>
                  <a:pt x="167978" y="281524"/>
                  <a:pt x="162772" y="279921"/>
                </a:cubicBezTo>
                <a:lnTo>
                  <a:pt x="6263" y="243969"/>
                </a:lnTo>
                <a:cubicBezTo>
                  <a:pt x="4065" y="243799"/>
                  <a:pt x="2665" y="243237"/>
                  <a:pt x="1413" y="245208"/>
                </a:cubicBezTo>
                <a:lnTo>
                  <a:pt x="1426" y="245184"/>
                </a:lnTo>
                <a:cubicBezTo>
                  <a:pt x="-1947" y="251001"/>
                  <a:pt x="1169" y="258640"/>
                  <a:pt x="5516" y="259571"/>
                </a:cubicBezTo>
                <a:lnTo>
                  <a:pt x="168921" y="296951"/>
                </a:lnTo>
                <a:cubicBezTo>
                  <a:pt x="174750" y="300137"/>
                  <a:pt x="180029" y="303457"/>
                  <a:pt x="185810" y="306343"/>
                </a:cubicBezTo>
                <a:cubicBezTo>
                  <a:pt x="188222" y="307436"/>
                  <a:pt x="190671" y="308415"/>
                  <a:pt x="193303" y="308869"/>
                </a:cubicBezTo>
                <a:cubicBezTo>
                  <a:pt x="195205" y="309023"/>
                  <a:pt x="197088" y="309043"/>
                  <a:pt x="198869" y="308201"/>
                </a:cubicBezTo>
                <a:cubicBezTo>
                  <a:pt x="200172" y="307440"/>
                  <a:pt x="201201" y="306501"/>
                  <a:pt x="201099" y="305440"/>
                </a:cubicBezTo>
                <a:cubicBezTo>
                  <a:pt x="205945" y="312115"/>
                  <a:pt x="200780" y="317443"/>
                  <a:pt x="199670" y="323701"/>
                </a:cubicBezTo>
                <a:cubicBezTo>
                  <a:pt x="194428" y="364794"/>
                  <a:pt x="222935" y="400008"/>
                  <a:pt x="245337" y="427637"/>
                </a:cubicBezTo>
                <a:cubicBezTo>
                  <a:pt x="248847" y="431956"/>
                  <a:pt x="252324" y="436352"/>
                  <a:pt x="256328" y="440267"/>
                </a:cubicBezTo>
                <a:cubicBezTo>
                  <a:pt x="257591" y="441311"/>
                  <a:pt x="259024" y="442829"/>
                  <a:pt x="260607" y="441494"/>
                </a:cubicBezTo>
                <a:cubicBezTo>
                  <a:pt x="262291" y="440069"/>
                  <a:pt x="261263" y="437996"/>
                  <a:pt x="260680" y="436308"/>
                </a:cubicBezTo>
                <a:cubicBezTo>
                  <a:pt x="240925" y="397381"/>
                  <a:pt x="234120" y="358122"/>
                  <a:pt x="246094" y="327081"/>
                </a:cubicBezTo>
                <a:cubicBezTo>
                  <a:pt x="250673" y="319904"/>
                  <a:pt x="255959" y="317293"/>
                  <a:pt x="262781" y="318475"/>
                </a:cubicBezTo>
                <a:cubicBezTo>
                  <a:pt x="267161" y="319232"/>
                  <a:pt x="269185" y="321491"/>
                  <a:pt x="268982" y="325976"/>
                </a:cubicBezTo>
                <a:cubicBezTo>
                  <a:pt x="285401" y="429171"/>
                  <a:pt x="304780" y="490488"/>
                  <a:pt x="411233" y="527124"/>
                </a:cubicBezTo>
                <a:cubicBezTo>
                  <a:pt x="412391" y="527662"/>
                  <a:pt x="412788" y="526925"/>
                  <a:pt x="413083" y="526018"/>
                </a:cubicBezTo>
                <a:cubicBezTo>
                  <a:pt x="412132" y="521865"/>
                  <a:pt x="408209" y="520205"/>
                  <a:pt x="405736" y="517331"/>
                </a:cubicBezTo>
                <a:cubicBezTo>
                  <a:pt x="384487" y="494629"/>
                  <a:pt x="363413" y="469114"/>
                  <a:pt x="373141" y="439465"/>
                </a:cubicBezTo>
                <a:cubicBezTo>
                  <a:pt x="374731" y="434826"/>
                  <a:pt x="375663" y="434709"/>
                  <a:pt x="378545" y="438603"/>
                </a:cubicBezTo>
                <a:cubicBezTo>
                  <a:pt x="404850" y="476056"/>
                  <a:pt x="441331" y="470790"/>
                  <a:pt x="466498" y="494820"/>
                </a:cubicBezTo>
                <a:cubicBezTo>
                  <a:pt x="478724" y="506494"/>
                  <a:pt x="489739" y="523986"/>
                  <a:pt x="495758" y="536248"/>
                </a:cubicBezTo>
                <a:cubicBezTo>
                  <a:pt x="496042" y="536697"/>
                  <a:pt x="496410" y="537062"/>
                  <a:pt x="496847" y="537361"/>
                </a:cubicBezTo>
                <a:cubicBezTo>
                  <a:pt x="514946" y="528468"/>
                  <a:pt x="507761" y="476352"/>
                  <a:pt x="501547" y="463568"/>
                </a:cubicBezTo>
                <a:cubicBezTo>
                  <a:pt x="492151" y="442036"/>
                  <a:pt x="455945" y="428778"/>
                  <a:pt x="443489" y="406493"/>
                </a:cubicBezTo>
                <a:cubicBezTo>
                  <a:pt x="470765" y="430742"/>
                  <a:pt x="494370" y="454808"/>
                  <a:pt x="521691" y="472571"/>
                </a:cubicBezTo>
                <a:cubicBezTo>
                  <a:pt x="554938" y="494184"/>
                  <a:pt x="600281" y="497791"/>
                  <a:pt x="635908" y="497123"/>
                </a:cubicBezTo>
                <a:lnTo>
                  <a:pt x="635900" y="497123"/>
                </a:lnTo>
                <a:close/>
              </a:path>
            </a:pathLst>
          </a:custGeom>
          <a:solidFill>
            <a:srgbClr val="11110F"/>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4"/>
          <p:cNvSpPr/>
          <p:nvPr/>
        </p:nvSpPr>
        <p:spPr>
          <a:xfrm>
            <a:off x="10185153" y="1064007"/>
            <a:ext cx="388891" cy="122111"/>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4"/>
          <p:cNvSpPr/>
          <p:nvPr/>
        </p:nvSpPr>
        <p:spPr>
          <a:xfrm>
            <a:off x="10410528" y="1195648"/>
            <a:ext cx="177858" cy="128548"/>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4"/>
          <p:cNvSpPr/>
          <p:nvPr/>
        </p:nvSpPr>
        <p:spPr>
          <a:xfrm flipH="1">
            <a:off x="9717433" y="172564"/>
            <a:ext cx="62631" cy="62631"/>
          </a:xfrm>
          <a:custGeom>
            <a:rect b="b" l="l" r="r" t="t"/>
            <a:pathLst>
              <a:path extrusionOk="0" h="50407" w="50407">
                <a:moveTo>
                  <a:pt x="0" y="25204"/>
                </a:moveTo>
                <a:cubicBezTo>
                  <a:pt x="0" y="11282"/>
                  <a:pt x="11286" y="0"/>
                  <a:pt x="25203" y="0"/>
                </a:cubicBezTo>
                <a:cubicBezTo>
                  <a:pt x="39125" y="0"/>
                  <a:pt x="50407" y="11282"/>
                  <a:pt x="50407" y="25204"/>
                </a:cubicBezTo>
                <a:cubicBezTo>
                  <a:pt x="50407" y="39121"/>
                  <a:pt x="39125" y="50407"/>
                  <a:pt x="25203" y="50407"/>
                </a:cubicBezTo>
                <a:cubicBezTo>
                  <a:pt x="11286" y="50407"/>
                  <a:pt x="0" y="39121"/>
                  <a:pt x="0" y="25204"/>
                </a:cubicBezTo>
                <a:close/>
              </a:path>
            </a:pathLst>
          </a:custGeom>
          <a:solidFill>
            <a:srgbClr val="E8945F"/>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b="0" i="0" sz="1740" u="none" cap="none" strike="noStrike">
              <a:solidFill>
                <a:srgbClr val="000000"/>
              </a:solidFill>
              <a:latin typeface="Arial"/>
              <a:ea typeface="Arial"/>
              <a:cs typeface="Arial"/>
              <a:sym typeface="Arial"/>
            </a:endParaRPr>
          </a:p>
        </p:txBody>
      </p:sp>
      <p:sp>
        <p:nvSpPr>
          <p:cNvPr id="476" name="Google Shape;476;p4"/>
          <p:cNvSpPr/>
          <p:nvPr/>
        </p:nvSpPr>
        <p:spPr>
          <a:xfrm flipH="1">
            <a:off x="9854698" y="573558"/>
            <a:ext cx="44996" cy="45001"/>
          </a:xfrm>
          <a:custGeom>
            <a:rect b="b" l="l" r="r" t="t"/>
            <a:pathLst>
              <a:path extrusionOk="0" h="36218" w="36214">
                <a:moveTo>
                  <a:pt x="0" y="18107"/>
                </a:moveTo>
                <a:cubicBezTo>
                  <a:pt x="0" y="8108"/>
                  <a:pt x="8108" y="0"/>
                  <a:pt x="18107" y="0"/>
                </a:cubicBezTo>
                <a:cubicBezTo>
                  <a:pt x="28110" y="0"/>
                  <a:pt x="36214" y="8108"/>
                  <a:pt x="36214" y="18107"/>
                </a:cubicBezTo>
                <a:cubicBezTo>
                  <a:pt x="36214" y="28110"/>
                  <a:pt x="28110" y="36219"/>
                  <a:pt x="18107" y="36219"/>
                </a:cubicBezTo>
                <a:cubicBezTo>
                  <a:pt x="8108" y="36219"/>
                  <a:pt x="0" y="28110"/>
                  <a:pt x="0" y="18107"/>
                </a:cubicBezTo>
                <a:close/>
              </a:path>
            </a:pathLst>
          </a:custGeom>
          <a:solidFill>
            <a:srgbClr val="F7C7C4"/>
          </a:solidFill>
          <a:ln>
            <a:noFill/>
          </a:ln>
          <a:effectLst>
            <a:outerShdw blurRad="57150" rotWithShape="0" algn="bl" dir="12600000" dist="47625">
              <a:srgbClr val="000000">
                <a:alpha val="30000"/>
              </a:srgbClr>
            </a:outerShdw>
          </a:effectLst>
        </p:spPr>
        <p:txBody>
          <a:bodyPr anchorCtr="0" anchor="ctr" bIns="56800" lIns="113650" spcFirstLastPara="1" rIns="113650" wrap="square" tIns="56800">
            <a:noAutofit/>
          </a:bodyPr>
          <a:lstStyle/>
          <a:p>
            <a:pPr indent="0" lvl="0" marL="0" marR="0" rtl="0" algn="l">
              <a:lnSpc>
                <a:spcPct val="100000"/>
              </a:lnSpc>
              <a:spcBef>
                <a:spcPts val="0"/>
              </a:spcBef>
              <a:spcAft>
                <a:spcPts val="0"/>
              </a:spcAft>
              <a:buNone/>
            </a:pPr>
            <a:r>
              <a:t/>
            </a:r>
            <a:endParaRPr sz="1740"/>
          </a:p>
        </p:txBody>
      </p:sp>
      <p:grpSp>
        <p:nvGrpSpPr>
          <p:cNvPr id="477" name="Google Shape;477;p4"/>
          <p:cNvGrpSpPr/>
          <p:nvPr/>
        </p:nvGrpSpPr>
        <p:grpSpPr>
          <a:xfrm>
            <a:off x="2727270" y="6017182"/>
            <a:ext cx="646942" cy="506565"/>
            <a:chOff x="5457357" y="5572997"/>
            <a:chExt cx="1220876" cy="955963"/>
          </a:xfrm>
        </p:grpSpPr>
        <p:sp>
          <p:nvSpPr>
            <p:cNvPr id="478" name="Google Shape;478;p4"/>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57150" rotWithShape="0" algn="bl" dir="12600000" dist="47625">
                <a:srgbClr val="000000">
                  <a:alpha val="30000"/>
                </a:srgbClr>
              </a:outerShdw>
            </a:effectLst>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79" name="Google Shape;479;p4"/>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0" name="Google Shape;480;p4"/>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1" name="Google Shape;481;p4"/>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2" name="Google Shape;482;p4"/>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3" name="Google Shape;483;p4"/>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4" name="Google Shape;484;p4"/>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5" name="Google Shape;485;p4"/>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6" name="Google Shape;486;p4"/>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nvGrpSpPr>
            <p:cNvPr id="487" name="Google Shape;487;p4"/>
            <p:cNvGrpSpPr/>
            <p:nvPr/>
          </p:nvGrpSpPr>
          <p:grpSpPr>
            <a:xfrm>
              <a:off x="5990545" y="5688073"/>
              <a:ext cx="123738" cy="167240"/>
              <a:chOff x="5990545" y="5688073"/>
              <a:chExt cx="123738" cy="167240"/>
            </a:xfrm>
          </p:grpSpPr>
          <p:sp>
            <p:nvSpPr>
              <p:cNvPr id="488" name="Google Shape;488;p4"/>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89" name="Google Shape;489;p4"/>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sp>
            <p:nvSpPr>
              <p:cNvPr id="490" name="Google Shape;490;p4"/>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24225" lIns="48450" spcFirstLastPara="1" rIns="48450" wrap="square" tIns="24225">
                <a:noAutofit/>
              </a:bodyPr>
              <a:lstStyle/>
              <a:p>
                <a:pPr indent="0" lvl="0" marL="0" marR="0" rtl="0" algn="l">
                  <a:lnSpc>
                    <a:spcPct val="100000"/>
                  </a:lnSpc>
                  <a:spcBef>
                    <a:spcPts val="0"/>
                  </a:spcBef>
                  <a:spcAft>
                    <a:spcPts val="0"/>
                  </a:spcAft>
                  <a:buNone/>
                </a:pPr>
                <a:r>
                  <a:t/>
                </a:r>
                <a:endParaRPr b="0" i="0" sz="742" u="none" cap="none" strike="noStrike">
                  <a:solidFill>
                    <a:srgbClr val="000000"/>
                  </a:solidFill>
                  <a:latin typeface="Arial"/>
                  <a:ea typeface="Arial"/>
                  <a:cs typeface="Arial"/>
                  <a:sym typeface="Arial"/>
                </a:endParaRPr>
              </a:p>
            </p:txBody>
          </p:sp>
        </p:grpSp>
      </p:grpSp>
      <p:sp>
        <p:nvSpPr>
          <p:cNvPr id="491" name="Google Shape;491;p4"/>
          <p:cNvSpPr/>
          <p:nvPr/>
        </p:nvSpPr>
        <p:spPr>
          <a:xfrm rot="-620691">
            <a:off x="2803345" y="5436990"/>
            <a:ext cx="239699" cy="127032"/>
          </a:xfrm>
          <a:custGeom>
            <a:rect b="b" l="l" r="r" t="t"/>
            <a:pathLst>
              <a:path extrusionOk="0" h="409888" w="748579">
                <a:moveTo>
                  <a:pt x="463591" y="173069"/>
                </a:moveTo>
                <a:cubicBezTo>
                  <a:pt x="463591" y="173069"/>
                  <a:pt x="476788" y="90107"/>
                  <a:pt x="548885" y="47974"/>
                </a:cubicBezTo>
                <a:cubicBezTo>
                  <a:pt x="621023" y="5846"/>
                  <a:pt x="748579" y="0"/>
                  <a:pt x="748579" y="0"/>
                </a:cubicBezTo>
                <a:cubicBezTo>
                  <a:pt x="748579" y="0"/>
                  <a:pt x="710770" y="28479"/>
                  <a:pt x="697897" y="68349"/>
                </a:cubicBezTo>
                <a:cubicBezTo>
                  <a:pt x="685064" y="108214"/>
                  <a:pt x="691056" y="155727"/>
                  <a:pt x="691056" y="155727"/>
                </a:cubicBezTo>
                <a:cubicBezTo>
                  <a:pt x="691056" y="155727"/>
                  <a:pt x="633936" y="168014"/>
                  <a:pt x="608393" y="195905"/>
                </a:cubicBezTo>
                <a:cubicBezTo>
                  <a:pt x="582849" y="223793"/>
                  <a:pt x="581675" y="267917"/>
                  <a:pt x="581675" y="267917"/>
                </a:cubicBezTo>
                <a:cubicBezTo>
                  <a:pt x="581675" y="267917"/>
                  <a:pt x="545971" y="273941"/>
                  <a:pt x="524475" y="298225"/>
                </a:cubicBezTo>
                <a:cubicBezTo>
                  <a:pt x="502980" y="322510"/>
                  <a:pt x="502939" y="364424"/>
                  <a:pt x="502939" y="364424"/>
                </a:cubicBezTo>
                <a:cubicBezTo>
                  <a:pt x="502939" y="364424"/>
                  <a:pt x="476788" y="353470"/>
                  <a:pt x="461608" y="365489"/>
                </a:cubicBezTo>
                <a:cubicBezTo>
                  <a:pt x="446427" y="377512"/>
                  <a:pt x="440760" y="409889"/>
                  <a:pt x="440760" y="409889"/>
                </a:cubicBezTo>
                <a:cubicBezTo>
                  <a:pt x="440760" y="409889"/>
                  <a:pt x="417483" y="377698"/>
                  <a:pt x="399267" y="377350"/>
                </a:cubicBezTo>
                <a:cubicBezTo>
                  <a:pt x="381050" y="377006"/>
                  <a:pt x="363967" y="406800"/>
                  <a:pt x="363967" y="406800"/>
                </a:cubicBezTo>
                <a:cubicBezTo>
                  <a:pt x="363967" y="406800"/>
                  <a:pt x="344212" y="361923"/>
                  <a:pt x="314823" y="347078"/>
                </a:cubicBezTo>
                <a:cubicBezTo>
                  <a:pt x="285474" y="332234"/>
                  <a:pt x="246490" y="347426"/>
                  <a:pt x="246490" y="347426"/>
                </a:cubicBezTo>
                <a:cubicBezTo>
                  <a:pt x="246490" y="347426"/>
                  <a:pt x="231269" y="301079"/>
                  <a:pt x="197144" y="282988"/>
                </a:cubicBezTo>
                <a:cubicBezTo>
                  <a:pt x="163018" y="264897"/>
                  <a:pt x="96993" y="282482"/>
                  <a:pt x="96993" y="282482"/>
                </a:cubicBezTo>
                <a:cubicBezTo>
                  <a:pt x="96993" y="282482"/>
                  <a:pt x="105049" y="245843"/>
                  <a:pt x="80113" y="218736"/>
                </a:cubicBezTo>
                <a:cubicBezTo>
                  <a:pt x="55135" y="191630"/>
                  <a:pt x="0" y="164496"/>
                  <a:pt x="0" y="164496"/>
                </a:cubicBezTo>
                <a:cubicBezTo>
                  <a:pt x="0" y="164496"/>
                  <a:pt x="71612" y="120873"/>
                  <a:pt x="156258" y="126026"/>
                </a:cubicBezTo>
                <a:cubicBezTo>
                  <a:pt x="240944" y="131180"/>
                  <a:pt x="307415" y="207624"/>
                  <a:pt x="307415" y="207624"/>
                </a:cubicBezTo>
                <a:cubicBezTo>
                  <a:pt x="307415" y="207624"/>
                  <a:pt x="316402" y="203596"/>
                  <a:pt x="325267" y="201176"/>
                </a:cubicBezTo>
                <a:cubicBezTo>
                  <a:pt x="334132" y="198751"/>
                  <a:pt x="342917" y="197933"/>
                  <a:pt x="342917" y="197933"/>
                </a:cubicBezTo>
                <a:cubicBezTo>
                  <a:pt x="342917" y="197933"/>
                  <a:pt x="338626" y="182036"/>
                  <a:pt x="341014" y="170418"/>
                </a:cubicBezTo>
                <a:cubicBezTo>
                  <a:pt x="343403" y="158796"/>
                  <a:pt x="346925" y="152999"/>
                  <a:pt x="346925" y="152999"/>
                </a:cubicBezTo>
                <a:cubicBezTo>
                  <a:pt x="346925" y="152999"/>
                  <a:pt x="329234" y="116299"/>
                  <a:pt x="336966" y="109639"/>
                </a:cubicBezTo>
                <a:cubicBezTo>
                  <a:pt x="344698" y="102980"/>
                  <a:pt x="367853" y="138685"/>
                  <a:pt x="367853" y="138685"/>
                </a:cubicBezTo>
                <a:cubicBezTo>
                  <a:pt x="367853" y="138685"/>
                  <a:pt x="372509" y="136839"/>
                  <a:pt x="376840" y="136859"/>
                </a:cubicBezTo>
                <a:cubicBezTo>
                  <a:pt x="381172" y="136883"/>
                  <a:pt x="385624" y="137069"/>
                  <a:pt x="385624" y="137069"/>
                </a:cubicBezTo>
                <a:cubicBezTo>
                  <a:pt x="385624" y="137069"/>
                  <a:pt x="395421" y="101568"/>
                  <a:pt x="406715" y="101616"/>
                </a:cubicBezTo>
                <a:cubicBezTo>
                  <a:pt x="418050" y="101665"/>
                  <a:pt x="409832" y="145737"/>
                  <a:pt x="409832" y="145737"/>
                </a:cubicBezTo>
                <a:cubicBezTo>
                  <a:pt x="409832" y="145737"/>
                  <a:pt x="415621" y="152631"/>
                  <a:pt x="420803" y="159856"/>
                </a:cubicBezTo>
                <a:cubicBezTo>
                  <a:pt x="425944" y="167078"/>
                  <a:pt x="428818" y="176587"/>
                  <a:pt x="428818" y="176587"/>
                </a:cubicBezTo>
                <a:cubicBezTo>
                  <a:pt x="428818" y="176587"/>
                  <a:pt x="437967" y="174203"/>
                  <a:pt x="446670" y="173325"/>
                </a:cubicBezTo>
                <a:cubicBezTo>
                  <a:pt x="455333" y="172446"/>
                  <a:pt x="463591" y="173069"/>
                  <a:pt x="463591" y="173069"/>
                </a:cubicBezTo>
                <a:close/>
              </a:path>
            </a:pathLst>
          </a:custGeom>
          <a:solidFill>
            <a:srgbClr val="000000"/>
          </a:solidFill>
          <a:ln>
            <a:noFill/>
          </a:ln>
          <a:effectLst>
            <a:outerShdw blurRad="57150" rotWithShape="0" algn="bl" dir="12600000" dist="47625">
              <a:srgbClr val="000000">
                <a:alpha val="30000"/>
              </a:srgbClr>
            </a:outerShdw>
          </a:effectLst>
        </p:spPr>
        <p:txBody>
          <a:bodyPr anchorCtr="0" anchor="ctr" bIns="9350" lIns="18675" spcFirstLastPara="1" rIns="18675" wrap="square" tIns="9350">
            <a:noAutofit/>
          </a:bodyPr>
          <a:lstStyle/>
          <a:p>
            <a:pPr indent="0" lvl="0" marL="0" marR="0" rtl="0" algn="l">
              <a:lnSpc>
                <a:spcPct val="100000"/>
              </a:lnSpc>
              <a:spcBef>
                <a:spcPts val="0"/>
              </a:spcBef>
              <a:spcAft>
                <a:spcPts val="0"/>
              </a:spcAft>
              <a:buNone/>
            </a:pPr>
            <a:r>
              <a:t/>
            </a:r>
            <a:endParaRPr b="0" i="0" sz="286" u="none" cap="none" strike="noStrike">
              <a:solidFill>
                <a:srgbClr val="000000"/>
              </a:solidFill>
              <a:latin typeface="Arial"/>
              <a:ea typeface="Arial"/>
              <a:cs typeface="Arial"/>
              <a:sym typeface="Arial"/>
            </a:endParaRPr>
          </a:p>
        </p:txBody>
      </p:sp>
      <p:sp>
        <p:nvSpPr>
          <p:cNvPr id="492" name="Google Shape;492;p4"/>
          <p:cNvSpPr/>
          <p:nvPr/>
        </p:nvSpPr>
        <p:spPr>
          <a:xfrm rot="4921823">
            <a:off x="1238384" y="4827491"/>
            <a:ext cx="174638" cy="122564"/>
          </a:xfrm>
          <a:custGeom>
            <a:rect b="b" l="l" r="r" t="t"/>
            <a:pathLst>
              <a:path extrusionOk="0" h="334937" w="461203">
                <a:moveTo>
                  <a:pt x="312030" y="176279"/>
                </a:moveTo>
                <a:cubicBezTo>
                  <a:pt x="312030" y="176279"/>
                  <a:pt x="319842" y="94172"/>
                  <a:pt x="333444" y="70875"/>
                </a:cubicBezTo>
                <a:cubicBezTo>
                  <a:pt x="347046" y="47578"/>
                  <a:pt x="461203" y="0"/>
                  <a:pt x="461203" y="0"/>
                </a:cubicBezTo>
                <a:cubicBezTo>
                  <a:pt x="461203" y="0"/>
                  <a:pt x="442662" y="26709"/>
                  <a:pt x="443310" y="53941"/>
                </a:cubicBezTo>
                <a:cubicBezTo>
                  <a:pt x="443958" y="81177"/>
                  <a:pt x="458814" y="108235"/>
                  <a:pt x="458814" y="108235"/>
                </a:cubicBezTo>
                <a:cubicBezTo>
                  <a:pt x="458814" y="108235"/>
                  <a:pt x="422381" y="131596"/>
                  <a:pt x="411856" y="154841"/>
                </a:cubicBezTo>
                <a:cubicBezTo>
                  <a:pt x="401331" y="178081"/>
                  <a:pt x="412099" y="203402"/>
                  <a:pt x="412099" y="203402"/>
                </a:cubicBezTo>
                <a:cubicBezTo>
                  <a:pt x="412099" y="203402"/>
                  <a:pt x="353604" y="196893"/>
                  <a:pt x="344941" y="216939"/>
                </a:cubicBezTo>
                <a:cubicBezTo>
                  <a:pt x="336238" y="236985"/>
                  <a:pt x="351256" y="302727"/>
                  <a:pt x="332756" y="317191"/>
                </a:cubicBezTo>
                <a:cubicBezTo>
                  <a:pt x="314256" y="331659"/>
                  <a:pt x="267419" y="290672"/>
                  <a:pt x="244547" y="289182"/>
                </a:cubicBezTo>
                <a:cubicBezTo>
                  <a:pt x="221635" y="287696"/>
                  <a:pt x="205240" y="325461"/>
                  <a:pt x="205240" y="325461"/>
                </a:cubicBezTo>
                <a:cubicBezTo>
                  <a:pt x="205240" y="325461"/>
                  <a:pt x="180223" y="308334"/>
                  <a:pt x="153424" y="306095"/>
                </a:cubicBezTo>
                <a:cubicBezTo>
                  <a:pt x="126666" y="303860"/>
                  <a:pt x="94119" y="334938"/>
                  <a:pt x="94119" y="334938"/>
                </a:cubicBezTo>
                <a:cubicBezTo>
                  <a:pt x="94119" y="334938"/>
                  <a:pt x="86387" y="301719"/>
                  <a:pt x="63596" y="291740"/>
                </a:cubicBezTo>
                <a:cubicBezTo>
                  <a:pt x="40805" y="281762"/>
                  <a:pt x="0" y="272378"/>
                  <a:pt x="0" y="272378"/>
                </a:cubicBezTo>
                <a:cubicBezTo>
                  <a:pt x="0" y="272378"/>
                  <a:pt x="87116" y="199658"/>
                  <a:pt x="119946" y="195314"/>
                </a:cubicBezTo>
                <a:cubicBezTo>
                  <a:pt x="152817" y="190970"/>
                  <a:pt x="216413" y="236617"/>
                  <a:pt x="216413" y="236617"/>
                </a:cubicBezTo>
                <a:cubicBezTo>
                  <a:pt x="216413" y="236617"/>
                  <a:pt x="221433" y="231925"/>
                  <a:pt x="226776" y="228221"/>
                </a:cubicBezTo>
                <a:cubicBezTo>
                  <a:pt x="232079" y="224517"/>
                  <a:pt x="244831" y="220493"/>
                  <a:pt x="244831" y="220493"/>
                </a:cubicBezTo>
                <a:cubicBezTo>
                  <a:pt x="244831" y="220493"/>
                  <a:pt x="236653" y="213591"/>
                  <a:pt x="235601" y="205997"/>
                </a:cubicBezTo>
                <a:cubicBezTo>
                  <a:pt x="234508" y="198403"/>
                  <a:pt x="236775" y="192893"/>
                  <a:pt x="236775" y="192893"/>
                </a:cubicBezTo>
                <a:cubicBezTo>
                  <a:pt x="236775" y="192893"/>
                  <a:pt x="209895" y="176162"/>
                  <a:pt x="213498" y="170199"/>
                </a:cubicBezTo>
                <a:cubicBezTo>
                  <a:pt x="217101" y="164232"/>
                  <a:pt x="244345" y="177037"/>
                  <a:pt x="244345" y="177037"/>
                </a:cubicBezTo>
                <a:lnTo>
                  <a:pt x="250782" y="173333"/>
                </a:lnTo>
                <a:cubicBezTo>
                  <a:pt x="250782" y="173333"/>
                  <a:pt x="253291" y="150631"/>
                  <a:pt x="260821" y="147797"/>
                </a:cubicBezTo>
                <a:cubicBezTo>
                  <a:pt x="268310" y="144959"/>
                  <a:pt x="270091" y="173454"/>
                  <a:pt x="270091" y="173454"/>
                </a:cubicBezTo>
                <a:cubicBezTo>
                  <a:pt x="270091" y="173454"/>
                  <a:pt x="275516" y="176138"/>
                  <a:pt x="280616" y="179174"/>
                </a:cubicBezTo>
                <a:cubicBezTo>
                  <a:pt x="285717" y="182206"/>
                  <a:pt x="289441" y="193533"/>
                  <a:pt x="289441" y="193533"/>
                </a:cubicBezTo>
                <a:cubicBezTo>
                  <a:pt x="289441" y="193533"/>
                  <a:pt x="295311" y="183449"/>
                  <a:pt x="300857" y="180720"/>
                </a:cubicBezTo>
                <a:cubicBezTo>
                  <a:pt x="306403" y="177988"/>
                  <a:pt x="312030" y="176279"/>
                  <a:pt x="312030" y="176279"/>
                </a:cubicBezTo>
                <a:close/>
              </a:path>
            </a:pathLst>
          </a:custGeom>
          <a:solidFill>
            <a:srgbClr val="000000"/>
          </a:solidFill>
          <a:ln>
            <a:noFill/>
          </a:ln>
          <a:effectLst>
            <a:outerShdw blurRad="57150" rotWithShape="0" algn="bl" dir="12600000" dist="47625">
              <a:srgbClr val="000000">
                <a:alpha val="30000"/>
              </a:srgbClr>
            </a:outerShdw>
          </a:effectLst>
        </p:spPr>
        <p:txBody>
          <a:bodyPr anchorCtr="0" anchor="ctr" bIns="9350" lIns="18675" spcFirstLastPara="1" rIns="18675" wrap="square" tIns="9350">
            <a:noAutofit/>
          </a:bodyPr>
          <a:lstStyle/>
          <a:p>
            <a:pPr indent="0" lvl="0" marL="0" marR="0" rtl="0" algn="l">
              <a:lnSpc>
                <a:spcPct val="100000"/>
              </a:lnSpc>
              <a:spcBef>
                <a:spcPts val="0"/>
              </a:spcBef>
              <a:spcAft>
                <a:spcPts val="0"/>
              </a:spcAft>
              <a:buNone/>
            </a:pPr>
            <a:r>
              <a:t/>
            </a:r>
            <a:endParaRPr b="0" i="0" sz="286" u="none" cap="none" strike="noStrike">
              <a:solidFill>
                <a:srgbClr val="000000"/>
              </a:solidFill>
              <a:latin typeface="Arial"/>
              <a:ea typeface="Arial"/>
              <a:cs typeface="Arial"/>
              <a:sym typeface="Arial"/>
            </a:endParaRPr>
          </a:p>
        </p:txBody>
      </p:sp>
      <p:grpSp>
        <p:nvGrpSpPr>
          <p:cNvPr id="493" name="Google Shape;493;p4"/>
          <p:cNvGrpSpPr/>
          <p:nvPr/>
        </p:nvGrpSpPr>
        <p:grpSpPr>
          <a:xfrm>
            <a:off x="1105888" y="4761423"/>
            <a:ext cx="1946499" cy="2123787"/>
            <a:chOff x="952113" y="3653910"/>
            <a:chExt cx="1946499" cy="2123787"/>
          </a:xfrm>
        </p:grpSpPr>
        <p:grpSp>
          <p:nvGrpSpPr>
            <p:cNvPr id="494" name="Google Shape;494;p4"/>
            <p:cNvGrpSpPr/>
            <p:nvPr/>
          </p:nvGrpSpPr>
          <p:grpSpPr>
            <a:xfrm flipH="1">
              <a:off x="2324848" y="5450028"/>
              <a:ext cx="388556" cy="325493"/>
              <a:chOff x="5973377" y="1905703"/>
              <a:chExt cx="388556" cy="325493"/>
            </a:xfrm>
          </p:grpSpPr>
          <p:sp>
            <p:nvSpPr>
              <p:cNvPr id="495" name="Google Shape;495;p4"/>
              <p:cNvSpPr/>
              <p:nvPr/>
            </p:nvSpPr>
            <p:spPr>
              <a:xfrm>
                <a:off x="5973377" y="1905703"/>
                <a:ext cx="184004" cy="321449"/>
              </a:xfrm>
              <a:custGeom>
                <a:rect b="b" l="l" r="r" t="t"/>
                <a:pathLst>
                  <a:path extrusionOk="0" h="321449" w="184004">
                    <a:moveTo>
                      <a:pt x="25053" y="317361"/>
                    </a:moveTo>
                    <a:cubicBezTo>
                      <a:pt x="25053" y="317361"/>
                      <a:pt x="-58784" y="14759"/>
                      <a:pt x="80270" y="445"/>
                    </a:cubicBezTo>
                    <a:cubicBezTo>
                      <a:pt x="219282" y="-13865"/>
                      <a:pt x="178396" y="321450"/>
                      <a:pt x="178396" y="321450"/>
                    </a:cubicBezTo>
                    <a:lnTo>
                      <a:pt x="25053" y="317361"/>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4"/>
              <p:cNvSpPr/>
              <p:nvPr/>
            </p:nvSpPr>
            <p:spPr>
              <a:xfrm>
                <a:off x="6198819" y="1936821"/>
                <a:ext cx="163114" cy="294375"/>
              </a:xfrm>
              <a:custGeom>
                <a:rect b="b" l="l" r="r" t="t"/>
                <a:pathLst>
                  <a:path extrusionOk="0" h="294375" w="163114">
                    <a:moveTo>
                      <a:pt x="71524" y="0"/>
                    </a:moveTo>
                    <a:lnTo>
                      <a:pt x="72536" y="31628"/>
                    </a:lnTo>
                    <a:lnTo>
                      <a:pt x="50028" y="32766"/>
                    </a:lnTo>
                    <a:lnTo>
                      <a:pt x="51162" y="51108"/>
                    </a:lnTo>
                    <a:lnTo>
                      <a:pt x="75572" y="51108"/>
                    </a:lnTo>
                    <a:lnTo>
                      <a:pt x="77596" y="72235"/>
                    </a:lnTo>
                    <a:cubicBezTo>
                      <a:pt x="77110" y="72231"/>
                      <a:pt x="76705" y="72109"/>
                      <a:pt x="76219" y="72109"/>
                    </a:cubicBezTo>
                    <a:cubicBezTo>
                      <a:pt x="-52956" y="72109"/>
                      <a:pt x="21165" y="294376"/>
                      <a:pt x="21165" y="294376"/>
                    </a:cubicBezTo>
                    <a:lnTo>
                      <a:pt x="152608" y="288684"/>
                    </a:lnTo>
                    <a:cubicBezTo>
                      <a:pt x="152608" y="288684"/>
                      <a:pt x="200051" y="92925"/>
                      <a:pt x="93302" y="74008"/>
                    </a:cubicBezTo>
                    <a:lnTo>
                      <a:pt x="90995" y="48071"/>
                    </a:lnTo>
                    <a:lnTo>
                      <a:pt x="118603" y="44153"/>
                    </a:lnTo>
                    <a:lnTo>
                      <a:pt x="119615" y="26568"/>
                    </a:lnTo>
                    <a:lnTo>
                      <a:pt x="88971" y="27580"/>
                    </a:lnTo>
                    <a:lnTo>
                      <a:pt x="89983" y="0"/>
                    </a:lnTo>
                    <a:lnTo>
                      <a:pt x="71524" y="0"/>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97" name="Google Shape;497;p4"/>
            <p:cNvSpPr/>
            <p:nvPr/>
          </p:nvSpPr>
          <p:spPr>
            <a:xfrm flipH="1">
              <a:off x="2162865" y="5620721"/>
              <a:ext cx="693119" cy="149837"/>
            </a:xfrm>
            <a:custGeom>
              <a:rect b="b" l="l" r="r" t="t"/>
              <a:pathLst>
                <a:path extrusionOk="0" h="149837" w="693119">
                  <a:moveTo>
                    <a:pt x="426551" y="0"/>
                  </a:moveTo>
                  <a:lnTo>
                    <a:pt x="405703" y="9792"/>
                  </a:lnTo>
                  <a:lnTo>
                    <a:pt x="413395" y="82047"/>
                  </a:lnTo>
                  <a:lnTo>
                    <a:pt x="361012" y="78453"/>
                  </a:lnTo>
                  <a:lnTo>
                    <a:pt x="356842" y="49946"/>
                  </a:lnTo>
                  <a:lnTo>
                    <a:pt x="337614" y="48088"/>
                  </a:lnTo>
                  <a:lnTo>
                    <a:pt x="338909" y="76967"/>
                  </a:lnTo>
                  <a:lnTo>
                    <a:pt x="270334" y="72380"/>
                  </a:lnTo>
                  <a:lnTo>
                    <a:pt x="260578" y="16484"/>
                  </a:lnTo>
                  <a:lnTo>
                    <a:pt x="242483" y="14253"/>
                  </a:lnTo>
                  <a:lnTo>
                    <a:pt x="248677" y="70891"/>
                  </a:lnTo>
                  <a:lnTo>
                    <a:pt x="211393" y="68413"/>
                  </a:lnTo>
                  <a:lnTo>
                    <a:pt x="209369" y="46477"/>
                  </a:lnTo>
                  <a:lnTo>
                    <a:pt x="188116" y="48707"/>
                  </a:lnTo>
                  <a:lnTo>
                    <a:pt x="190383" y="66928"/>
                  </a:lnTo>
                  <a:lnTo>
                    <a:pt x="159010" y="64819"/>
                  </a:lnTo>
                  <a:lnTo>
                    <a:pt x="153424" y="26276"/>
                  </a:lnTo>
                  <a:lnTo>
                    <a:pt x="122456" y="25657"/>
                  </a:lnTo>
                  <a:lnTo>
                    <a:pt x="129014" y="62835"/>
                  </a:lnTo>
                  <a:lnTo>
                    <a:pt x="108166" y="61475"/>
                  </a:lnTo>
                  <a:lnTo>
                    <a:pt x="104118" y="3720"/>
                  </a:lnTo>
                  <a:lnTo>
                    <a:pt x="79182" y="3967"/>
                  </a:lnTo>
                  <a:lnTo>
                    <a:pt x="81084" y="59613"/>
                  </a:lnTo>
                  <a:lnTo>
                    <a:pt x="56269" y="58002"/>
                  </a:lnTo>
                  <a:lnTo>
                    <a:pt x="59305" y="13634"/>
                  </a:lnTo>
                  <a:lnTo>
                    <a:pt x="31373" y="6817"/>
                  </a:lnTo>
                  <a:lnTo>
                    <a:pt x="27568" y="56022"/>
                  </a:lnTo>
                  <a:lnTo>
                    <a:pt x="1498" y="54285"/>
                  </a:lnTo>
                  <a:lnTo>
                    <a:pt x="0" y="75477"/>
                  </a:lnTo>
                  <a:lnTo>
                    <a:pt x="26030" y="76841"/>
                  </a:lnTo>
                  <a:lnTo>
                    <a:pt x="22750" y="119970"/>
                  </a:lnTo>
                  <a:lnTo>
                    <a:pt x="20241" y="149465"/>
                  </a:lnTo>
                  <a:lnTo>
                    <a:pt x="690570" y="149837"/>
                  </a:lnTo>
                  <a:lnTo>
                    <a:pt x="693120" y="126540"/>
                  </a:lnTo>
                  <a:lnTo>
                    <a:pt x="638309" y="131123"/>
                  </a:lnTo>
                  <a:lnTo>
                    <a:pt x="637944" y="110304"/>
                  </a:lnTo>
                  <a:lnTo>
                    <a:pt x="662881" y="111668"/>
                  </a:lnTo>
                  <a:lnTo>
                    <a:pt x="665026" y="98900"/>
                  </a:lnTo>
                  <a:lnTo>
                    <a:pt x="637823" y="97042"/>
                  </a:lnTo>
                  <a:lnTo>
                    <a:pt x="636811" y="35571"/>
                  </a:lnTo>
                  <a:lnTo>
                    <a:pt x="613655" y="24418"/>
                  </a:lnTo>
                  <a:lnTo>
                    <a:pt x="615193" y="95556"/>
                  </a:lnTo>
                  <a:lnTo>
                    <a:pt x="593658" y="94066"/>
                  </a:lnTo>
                  <a:lnTo>
                    <a:pt x="590905" y="36810"/>
                  </a:lnTo>
                  <a:lnTo>
                    <a:pt x="565199" y="40777"/>
                  </a:lnTo>
                  <a:lnTo>
                    <a:pt x="570381" y="92581"/>
                  </a:lnTo>
                  <a:lnTo>
                    <a:pt x="554188" y="91468"/>
                  </a:lnTo>
                  <a:lnTo>
                    <a:pt x="554715" y="11901"/>
                  </a:lnTo>
                  <a:lnTo>
                    <a:pt x="533826" y="14626"/>
                  </a:lnTo>
                  <a:lnTo>
                    <a:pt x="524961" y="89484"/>
                  </a:lnTo>
                  <a:lnTo>
                    <a:pt x="439343" y="83780"/>
                  </a:lnTo>
                  <a:lnTo>
                    <a:pt x="426551" y="0"/>
                  </a:lnTo>
                  <a:close/>
                  <a:moveTo>
                    <a:pt x="54893" y="78453"/>
                  </a:moveTo>
                  <a:lnTo>
                    <a:pt x="81853" y="79938"/>
                  </a:lnTo>
                  <a:lnTo>
                    <a:pt x="83351" y="123318"/>
                  </a:lnTo>
                  <a:lnTo>
                    <a:pt x="52099" y="119351"/>
                  </a:lnTo>
                  <a:lnTo>
                    <a:pt x="54893" y="78453"/>
                  </a:lnTo>
                  <a:close/>
                  <a:moveTo>
                    <a:pt x="109543" y="81428"/>
                  </a:moveTo>
                  <a:lnTo>
                    <a:pt x="132576" y="82667"/>
                  </a:lnTo>
                  <a:lnTo>
                    <a:pt x="140268" y="126662"/>
                  </a:lnTo>
                  <a:lnTo>
                    <a:pt x="112821" y="127654"/>
                  </a:lnTo>
                  <a:lnTo>
                    <a:pt x="109543" y="81428"/>
                  </a:lnTo>
                  <a:close/>
                  <a:moveTo>
                    <a:pt x="161925" y="84278"/>
                  </a:moveTo>
                  <a:lnTo>
                    <a:pt x="192772" y="86011"/>
                  </a:lnTo>
                  <a:lnTo>
                    <a:pt x="198601" y="131993"/>
                  </a:lnTo>
                  <a:lnTo>
                    <a:pt x="168605" y="130876"/>
                  </a:lnTo>
                  <a:lnTo>
                    <a:pt x="161925" y="84278"/>
                  </a:lnTo>
                  <a:close/>
                  <a:moveTo>
                    <a:pt x="213134" y="87128"/>
                  </a:moveTo>
                  <a:lnTo>
                    <a:pt x="250701" y="89111"/>
                  </a:lnTo>
                  <a:lnTo>
                    <a:pt x="255396" y="132115"/>
                  </a:lnTo>
                  <a:lnTo>
                    <a:pt x="217304" y="131868"/>
                  </a:lnTo>
                  <a:lnTo>
                    <a:pt x="213134" y="87128"/>
                  </a:lnTo>
                  <a:close/>
                  <a:moveTo>
                    <a:pt x="273492" y="90350"/>
                  </a:moveTo>
                  <a:lnTo>
                    <a:pt x="339638" y="94066"/>
                  </a:lnTo>
                  <a:lnTo>
                    <a:pt x="341055" y="127779"/>
                  </a:lnTo>
                  <a:lnTo>
                    <a:pt x="279685" y="125549"/>
                  </a:lnTo>
                  <a:lnTo>
                    <a:pt x="273492" y="90350"/>
                  </a:lnTo>
                  <a:close/>
                  <a:moveTo>
                    <a:pt x="363562" y="95309"/>
                  </a:moveTo>
                  <a:lnTo>
                    <a:pt x="415176" y="98159"/>
                  </a:lnTo>
                  <a:lnTo>
                    <a:pt x="418455" y="128399"/>
                  </a:lnTo>
                  <a:lnTo>
                    <a:pt x="368987" y="132366"/>
                  </a:lnTo>
                  <a:lnTo>
                    <a:pt x="363562" y="95309"/>
                  </a:lnTo>
                  <a:close/>
                  <a:moveTo>
                    <a:pt x="441731" y="99645"/>
                  </a:moveTo>
                  <a:lnTo>
                    <a:pt x="523342" y="104106"/>
                  </a:lnTo>
                  <a:lnTo>
                    <a:pt x="520427" y="128399"/>
                  </a:lnTo>
                  <a:lnTo>
                    <a:pt x="446184" y="128399"/>
                  </a:lnTo>
                  <a:lnTo>
                    <a:pt x="441731" y="99645"/>
                  </a:lnTo>
                  <a:close/>
                  <a:moveTo>
                    <a:pt x="554067" y="105717"/>
                  </a:moveTo>
                  <a:lnTo>
                    <a:pt x="571798" y="106709"/>
                  </a:lnTo>
                  <a:lnTo>
                    <a:pt x="574065" y="129390"/>
                  </a:lnTo>
                  <a:lnTo>
                    <a:pt x="553945" y="129884"/>
                  </a:lnTo>
                  <a:lnTo>
                    <a:pt x="554067" y="105717"/>
                  </a:lnTo>
                  <a:close/>
                  <a:moveTo>
                    <a:pt x="594305" y="107947"/>
                  </a:moveTo>
                  <a:lnTo>
                    <a:pt x="615437" y="109065"/>
                  </a:lnTo>
                  <a:lnTo>
                    <a:pt x="615801" y="129512"/>
                  </a:lnTo>
                  <a:lnTo>
                    <a:pt x="595318" y="129390"/>
                  </a:lnTo>
                  <a:lnTo>
                    <a:pt x="594305" y="107947"/>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98" name="Google Shape;498;p4"/>
            <p:cNvGrpSpPr/>
            <p:nvPr/>
          </p:nvGrpSpPr>
          <p:grpSpPr>
            <a:xfrm flipH="1">
              <a:off x="2324973" y="5452203"/>
              <a:ext cx="388556" cy="325493"/>
              <a:chOff x="5973377" y="1905703"/>
              <a:chExt cx="388556" cy="325493"/>
            </a:xfrm>
          </p:grpSpPr>
          <p:sp>
            <p:nvSpPr>
              <p:cNvPr id="499" name="Google Shape;499;p4"/>
              <p:cNvSpPr/>
              <p:nvPr/>
            </p:nvSpPr>
            <p:spPr>
              <a:xfrm>
                <a:off x="5973377" y="1905703"/>
                <a:ext cx="184004" cy="321449"/>
              </a:xfrm>
              <a:custGeom>
                <a:rect b="b" l="l" r="r" t="t"/>
                <a:pathLst>
                  <a:path extrusionOk="0" h="321449" w="184004">
                    <a:moveTo>
                      <a:pt x="25053" y="317361"/>
                    </a:moveTo>
                    <a:cubicBezTo>
                      <a:pt x="25053" y="317361"/>
                      <a:pt x="-58784" y="14759"/>
                      <a:pt x="80270" y="445"/>
                    </a:cubicBezTo>
                    <a:cubicBezTo>
                      <a:pt x="219282" y="-13865"/>
                      <a:pt x="178396" y="321450"/>
                      <a:pt x="178396" y="321450"/>
                    </a:cubicBezTo>
                    <a:lnTo>
                      <a:pt x="25053" y="31736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4"/>
              <p:cNvSpPr/>
              <p:nvPr/>
            </p:nvSpPr>
            <p:spPr>
              <a:xfrm>
                <a:off x="6198819" y="1936821"/>
                <a:ext cx="163114" cy="294375"/>
              </a:xfrm>
              <a:custGeom>
                <a:rect b="b" l="l" r="r" t="t"/>
                <a:pathLst>
                  <a:path extrusionOk="0" h="294375" w="163114">
                    <a:moveTo>
                      <a:pt x="71524" y="0"/>
                    </a:moveTo>
                    <a:lnTo>
                      <a:pt x="72536" y="31628"/>
                    </a:lnTo>
                    <a:lnTo>
                      <a:pt x="50028" y="32766"/>
                    </a:lnTo>
                    <a:lnTo>
                      <a:pt x="51162" y="51108"/>
                    </a:lnTo>
                    <a:lnTo>
                      <a:pt x="75572" y="51108"/>
                    </a:lnTo>
                    <a:lnTo>
                      <a:pt x="77596" y="72235"/>
                    </a:lnTo>
                    <a:cubicBezTo>
                      <a:pt x="77110" y="72231"/>
                      <a:pt x="76705" y="72109"/>
                      <a:pt x="76219" y="72109"/>
                    </a:cubicBezTo>
                    <a:cubicBezTo>
                      <a:pt x="-52956" y="72109"/>
                      <a:pt x="21165" y="294376"/>
                      <a:pt x="21165" y="294376"/>
                    </a:cubicBezTo>
                    <a:lnTo>
                      <a:pt x="152608" y="288684"/>
                    </a:lnTo>
                    <a:cubicBezTo>
                      <a:pt x="152608" y="288684"/>
                      <a:pt x="200051" y="92925"/>
                      <a:pt x="93302" y="74008"/>
                    </a:cubicBezTo>
                    <a:lnTo>
                      <a:pt x="90995" y="48071"/>
                    </a:lnTo>
                    <a:lnTo>
                      <a:pt x="118603" y="44153"/>
                    </a:lnTo>
                    <a:lnTo>
                      <a:pt x="119615" y="26568"/>
                    </a:lnTo>
                    <a:lnTo>
                      <a:pt x="88971" y="27580"/>
                    </a:lnTo>
                    <a:lnTo>
                      <a:pt x="89983" y="0"/>
                    </a:lnTo>
                    <a:lnTo>
                      <a:pt x="71524"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01" name="Google Shape;501;p4"/>
            <p:cNvSpPr/>
            <p:nvPr/>
          </p:nvSpPr>
          <p:spPr>
            <a:xfrm flipH="1">
              <a:off x="2162990" y="5622896"/>
              <a:ext cx="693119" cy="149837"/>
            </a:xfrm>
            <a:custGeom>
              <a:rect b="b" l="l" r="r" t="t"/>
              <a:pathLst>
                <a:path extrusionOk="0" h="149837" w="693119">
                  <a:moveTo>
                    <a:pt x="426551" y="0"/>
                  </a:moveTo>
                  <a:lnTo>
                    <a:pt x="405703" y="9792"/>
                  </a:lnTo>
                  <a:lnTo>
                    <a:pt x="413395" y="82047"/>
                  </a:lnTo>
                  <a:lnTo>
                    <a:pt x="361012" y="78453"/>
                  </a:lnTo>
                  <a:lnTo>
                    <a:pt x="356842" y="49946"/>
                  </a:lnTo>
                  <a:lnTo>
                    <a:pt x="337614" y="48088"/>
                  </a:lnTo>
                  <a:lnTo>
                    <a:pt x="338909" y="76967"/>
                  </a:lnTo>
                  <a:lnTo>
                    <a:pt x="270334" y="72380"/>
                  </a:lnTo>
                  <a:lnTo>
                    <a:pt x="260578" y="16484"/>
                  </a:lnTo>
                  <a:lnTo>
                    <a:pt x="242483" y="14253"/>
                  </a:lnTo>
                  <a:lnTo>
                    <a:pt x="248677" y="70891"/>
                  </a:lnTo>
                  <a:lnTo>
                    <a:pt x="211393" y="68413"/>
                  </a:lnTo>
                  <a:lnTo>
                    <a:pt x="209369" y="46477"/>
                  </a:lnTo>
                  <a:lnTo>
                    <a:pt x="188116" y="48707"/>
                  </a:lnTo>
                  <a:lnTo>
                    <a:pt x="190383" y="66928"/>
                  </a:lnTo>
                  <a:lnTo>
                    <a:pt x="159010" y="64819"/>
                  </a:lnTo>
                  <a:lnTo>
                    <a:pt x="153424" y="26276"/>
                  </a:lnTo>
                  <a:lnTo>
                    <a:pt x="122456" y="25657"/>
                  </a:lnTo>
                  <a:lnTo>
                    <a:pt x="129014" y="62835"/>
                  </a:lnTo>
                  <a:lnTo>
                    <a:pt x="108166" y="61475"/>
                  </a:lnTo>
                  <a:lnTo>
                    <a:pt x="104118" y="3720"/>
                  </a:lnTo>
                  <a:lnTo>
                    <a:pt x="79182" y="3967"/>
                  </a:lnTo>
                  <a:lnTo>
                    <a:pt x="81084" y="59613"/>
                  </a:lnTo>
                  <a:lnTo>
                    <a:pt x="56269" y="58002"/>
                  </a:lnTo>
                  <a:lnTo>
                    <a:pt x="59305" y="13634"/>
                  </a:lnTo>
                  <a:lnTo>
                    <a:pt x="31373" y="6817"/>
                  </a:lnTo>
                  <a:lnTo>
                    <a:pt x="27568" y="56022"/>
                  </a:lnTo>
                  <a:lnTo>
                    <a:pt x="1498" y="54285"/>
                  </a:lnTo>
                  <a:lnTo>
                    <a:pt x="0" y="75477"/>
                  </a:lnTo>
                  <a:lnTo>
                    <a:pt x="26030" y="76841"/>
                  </a:lnTo>
                  <a:lnTo>
                    <a:pt x="22750" y="119970"/>
                  </a:lnTo>
                  <a:lnTo>
                    <a:pt x="20241" y="149465"/>
                  </a:lnTo>
                  <a:lnTo>
                    <a:pt x="690570" y="149837"/>
                  </a:lnTo>
                  <a:lnTo>
                    <a:pt x="693120" y="126540"/>
                  </a:lnTo>
                  <a:lnTo>
                    <a:pt x="638309" y="131123"/>
                  </a:lnTo>
                  <a:lnTo>
                    <a:pt x="637944" y="110304"/>
                  </a:lnTo>
                  <a:lnTo>
                    <a:pt x="662881" y="111668"/>
                  </a:lnTo>
                  <a:lnTo>
                    <a:pt x="665026" y="98900"/>
                  </a:lnTo>
                  <a:lnTo>
                    <a:pt x="637823" y="97042"/>
                  </a:lnTo>
                  <a:lnTo>
                    <a:pt x="636811" y="35571"/>
                  </a:lnTo>
                  <a:lnTo>
                    <a:pt x="613655" y="24418"/>
                  </a:lnTo>
                  <a:lnTo>
                    <a:pt x="615193" y="95556"/>
                  </a:lnTo>
                  <a:lnTo>
                    <a:pt x="593658" y="94066"/>
                  </a:lnTo>
                  <a:lnTo>
                    <a:pt x="590905" y="36810"/>
                  </a:lnTo>
                  <a:lnTo>
                    <a:pt x="565199" y="40777"/>
                  </a:lnTo>
                  <a:lnTo>
                    <a:pt x="570381" y="92581"/>
                  </a:lnTo>
                  <a:lnTo>
                    <a:pt x="554188" y="91468"/>
                  </a:lnTo>
                  <a:lnTo>
                    <a:pt x="554715" y="11901"/>
                  </a:lnTo>
                  <a:lnTo>
                    <a:pt x="533826" y="14626"/>
                  </a:lnTo>
                  <a:lnTo>
                    <a:pt x="524961" y="89484"/>
                  </a:lnTo>
                  <a:lnTo>
                    <a:pt x="439343" y="83780"/>
                  </a:lnTo>
                  <a:lnTo>
                    <a:pt x="426551" y="0"/>
                  </a:lnTo>
                  <a:close/>
                  <a:moveTo>
                    <a:pt x="54893" y="78453"/>
                  </a:moveTo>
                  <a:lnTo>
                    <a:pt x="81853" y="79938"/>
                  </a:lnTo>
                  <a:lnTo>
                    <a:pt x="83351" y="123318"/>
                  </a:lnTo>
                  <a:lnTo>
                    <a:pt x="52099" y="119351"/>
                  </a:lnTo>
                  <a:lnTo>
                    <a:pt x="54893" y="78453"/>
                  </a:lnTo>
                  <a:close/>
                  <a:moveTo>
                    <a:pt x="109543" y="81428"/>
                  </a:moveTo>
                  <a:lnTo>
                    <a:pt x="132576" y="82667"/>
                  </a:lnTo>
                  <a:lnTo>
                    <a:pt x="140268" y="126662"/>
                  </a:lnTo>
                  <a:lnTo>
                    <a:pt x="112821" y="127654"/>
                  </a:lnTo>
                  <a:lnTo>
                    <a:pt x="109543" y="81428"/>
                  </a:lnTo>
                  <a:close/>
                  <a:moveTo>
                    <a:pt x="161925" y="84278"/>
                  </a:moveTo>
                  <a:lnTo>
                    <a:pt x="192772" y="86011"/>
                  </a:lnTo>
                  <a:lnTo>
                    <a:pt x="198601" y="131993"/>
                  </a:lnTo>
                  <a:lnTo>
                    <a:pt x="168605" y="130876"/>
                  </a:lnTo>
                  <a:lnTo>
                    <a:pt x="161925" y="84278"/>
                  </a:lnTo>
                  <a:close/>
                  <a:moveTo>
                    <a:pt x="213134" y="87128"/>
                  </a:moveTo>
                  <a:lnTo>
                    <a:pt x="250701" y="89111"/>
                  </a:lnTo>
                  <a:lnTo>
                    <a:pt x="255396" y="132115"/>
                  </a:lnTo>
                  <a:lnTo>
                    <a:pt x="217304" y="131868"/>
                  </a:lnTo>
                  <a:lnTo>
                    <a:pt x="213134" y="87128"/>
                  </a:lnTo>
                  <a:close/>
                  <a:moveTo>
                    <a:pt x="273492" y="90350"/>
                  </a:moveTo>
                  <a:lnTo>
                    <a:pt x="339638" y="94066"/>
                  </a:lnTo>
                  <a:lnTo>
                    <a:pt x="341055" y="127779"/>
                  </a:lnTo>
                  <a:lnTo>
                    <a:pt x="279685" y="125549"/>
                  </a:lnTo>
                  <a:lnTo>
                    <a:pt x="273492" y="90350"/>
                  </a:lnTo>
                  <a:close/>
                  <a:moveTo>
                    <a:pt x="363562" y="95309"/>
                  </a:moveTo>
                  <a:lnTo>
                    <a:pt x="415176" y="98159"/>
                  </a:lnTo>
                  <a:lnTo>
                    <a:pt x="418455" y="128399"/>
                  </a:lnTo>
                  <a:lnTo>
                    <a:pt x="368987" y="132366"/>
                  </a:lnTo>
                  <a:lnTo>
                    <a:pt x="363562" y="95309"/>
                  </a:lnTo>
                  <a:close/>
                  <a:moveTo>
                    <a:pt x="441731" y="99645"/>
                  </a:moveTo>
                  <a:lnTo>
                    <a:pt x="523342" y="104106"/>
                  </a:lnTo>
                  <a:lnTo>
                    <a:pt x="520427" y="128399"/>
                  </a:lnTo>
                  <a:lnTo>
                    <a:pt x="446184" y="128399"/>
                  </a:lnTo>
                  <a:lnTo>
                    <a:pt x="441731" y="99645"/>
                  </a:lnTo>
                  <a:close/>
                  <a:moveTo>
                    <a:pt x="554067" y="105717"/>
                  </a:moveTo>
                  <a:lnTo>
                    <a:pt x="571798" y="106709"/>
                  </a:lnTo>
                  <a:lnTo>
                    <a:pt x="574065" y="129390"/>
                  </a:lnTo>
                  <a:lnTo>
                    <a:pt x="553945" y="129884"/>
                  </a:lnTo>
                  <a:lnTo>
                    <a:pt x="554067" y="105717"/>
                  </a:lnTo>
                  <a:close/>
                  <a:moveTo>
                    <a:pt x="594305" y="107947"/>
                  </a:moveTo>
                  <a:lnTo>
                    <a:pt x="615437" y="109065"/>
                  </a:lnTo>
                  <a:lnTo>
                    <a:pt x="615801" y="129512"/>
                  </a:lnTo>
                  <a:lnTo>
                    <a:pt x="595318" y="129390"/>
                  </a:lnTo>
                  <a:lnTo>
                    <a:pt x="594305" y="1079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02" name="Google Shape;502;p4"/>
            <p:cNvGrpSpPr/>
            <p:nvPr/>
          </p:nvGrpSpPr>
          <p:grpSpPr>
            <a:xfrm>
              <a:off x="952113" y="3653910"/>
              <a:ext cx="1946499" cy="2123782"/>
              <a:chOff x="1361680" y="3660710"/>
              <a:chExt cx="1946499" cy="2123782"/>
            </a:xfrm>
          </p:grpSpPr>
          <p:sp>
            <p:nvSpPr>
              <p:cNvPr id="503" name="Google Shape;503;p4"/>
              <p:cNvSpPr/>
              <p:nvPr/>
            </p:nvSpPr>
            <p:spPr>
              <a:xfrm flipH="1">
                <a:off x="2610647" y="4548210"/>
                <a:ext cx="697532" cy="1229237"/>
              </a:xfrm>
              <a:custGeom>
                <a:rect b="b" l="l" r="r" t="t"/>
                <a:pathLst>
                  <a:path extrusionOk="0" h="1229237" w="697532">
                    <a:moveTo>
                      <a:pt x="244912" y="0"/>
                    </a:moveTo>
                    <a:lnTo>
                      <a:pt x="195970" y="69450"/>
                    </a:lnTo>
                    <a:lnTo>
                      <a:pt x="207871" y="130803"/>
                    </a:lnTo>
                    <a:lnTo>
                      <a:pt x="177510" y="126755"/>
                    </a:lnTo>
                    <a:lnTo>
                      <a:pt x="177510" y="188112"/>
                    </a:lnTo>
                    <a:lnTo>
                      <a:pt x="219894" y="192411"/>
                    </a:lnTo>
                    <a:lnTo>
                      <a:pt x="240742" y="299812"/>
                    </a:lnTo>
                    <a:lnTo>
                      <a:pt x="167511" y="298549"/>
                    </a:lnTo>
                    <a:cubicBezTo>
                      <a:pt x="135289" y="428887"/>
                      <a:pt x="96467" y="528195"/>
                      <a:pt x="0" y="629609"/>
                    </a:cubicBezTo>
                    <a:lnTo>
                      <a:pt x="73271" y="628978"/>
                    </a:lnTo>
                    <a:lnTo>
                      <a:pt x="40481" y="1229238"/>
                    </a:lnTo>
                    <a:lnTo>
                      <a:pt x="118408" y="1229238"/>
                    </a:lnTo>
                    <a:lnTo>
                      <a:pt x="151441" y="640235"/>
                    </a:lnTo>
                    <a:lnTo>
                      <a:pt x="697533" y="621553"/>
                    </a:lnTo>
                    <a:lnTo>
                      <a:pt x="690367" y="300784"/>
                    </a:lnTo>
                    <a:lnTo>
                      <a:pt x="610781" y="306140"/>
                    </a:lnTo>
                    <a:lnTo>
                      <a:pt x="613939" y="232642"/>
                    </a:lnTo>
                    <a:lnTo>
                      <a:pt x="639118" y="235172"/>
                    </a:lnTo>
                    <a:lnTo>
                      <a:pt x="638470" y="187477"/>
                    </a:lnTo>
                    <a:lnTo>
                      <a:pt x="616084" y="184570"/>
                    </a:lnTo>
                    <a:lnTo>
                      <a:pt x="617096" y="159520"/>
                    </a:lnTo>
                    <a:lnTo>
                      <a:pt x="588516" y="98167"/>
                    </a:lnTo>
                    <a:lnTo>
                      <a:pt x="555767" y="134981"/>
                    </a:lnTo>
                    <a:lnTo>
                      <a:pt x="554877" y="176474"/>
                    </a:lnTo>
                    <a:lnTo>
                      <a:pt x="521966" y="172171"/>
                    </a:lnTo>
                    <a:lnTo>
                      <a:pt x="527147" y="114485"/>
                    </a:lnTo>
                    <a:lnTo>
                      <a:pt x="490349" y="36814"/>
                    </a:lnTo>
                    <a:lnTo>
                      <a:pt x="441246" y="102215"/>
                    </a:lnTo>
                    <a:lnTo>
                      <a:pt x="442420" y="161670"/>
                    </a:lnTo>
                    <a:lnTo>
                      <a:pt x="399752" y="156104"/>
                    </a:lnTo>
                    <a:lnTo>
                      <a:pt x="400400" y="122707"/>
                    </a:lnTo>
                    <a:lnTo>
                      <a:pt x="371820" y="49084"/>
                    </a:lnTo>
                    <a:lnTo>
                      <a:pt x="343079" y="106263"/>
                    </a:lnTo>
                    <a:lnTo>
                      <a:pt x="346115" y="149020"/>
                    </a:lnTo>
                    <a:lnTo>
                      <a:pt x="272884" y="139405"/>
                    </a:lnTo>
                    <a:lnTo>
                      <a:pt x="265436" y="61353"/>
                    </a:lnTo>
                    <a:lnTo>
                      <a:pt x="244912" y="0"/>
                    </a:lnTo>
                    <a:close/>
                    <a:moveTo>
                      <a:pt x="278592" y="198358"/>
                    </a:moveTo>
                    <a:lnTo>
                      <a:pt x="350041" y="205693"/>
                    </a:lnTo>
                    <a:lnTo>
                      <a:pt x="356883" y="301836"/>
                    </a:lnTo>
                    <a:lnTo>
                      <a:pt x="288307" y="300699"/>
                    </a:lnTo>
                    <a:lnTo>
                      <a:pt x="278592" y="198358"/>
                    </a:lnTo>
                    <a:close/>
                    <a:moveTo>
                      <a:pt x="398902" y="210628"/>
                    </a:moveTo>
                    <a:lnTo>
                      <a:pt x="443432" y="215182"/>
                    </a:lnTo>
                    <a:lnTo>
                      <a:pt x="445051" y="303354"/>
                    </a:lnTo>
                    <a:lnTo>
                      <a:pt x="397243" y="302472"/>
                    </a:lnTo>
                    <a:lnTo>
                      <a:pt x="398902" y="210628"/>
                    </a:lnTo>
                    <a:close/>
                    <a:moveTo>
                      <a:pt x="517432" y="222772"/>
                    </a:moveTo>
                    <a:lnTo>
                      <a:pt x="553865" y="226440"/>
                    </a:lnTo>
                    <a:lnTo>
                      <a:pt x="552205" y="305127"/>
                    </a:lnTo>
                    <a:lnTo>
                      <a:pt x="510226" y="304366"/>
                    </a:lnTo>
                    <a:lnTo>
                      <a:pt x="517432" y="22277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4" name="Google Shape;504;p4"/>
              <p:cNvSpPr/>
              <p:nvPr/>
            </p:nvSpPr>
            <p:spPr>
              <a:xfrm flipH="1">
                <a:off x="2607760" y="4548210"/>
                <a:ext cx="697532" cy="1229237"/>
              </a:xfrm>
              <a:custGeom>
                <a:rect b="b" l="l" r="r" t="t"/>
                <a:pathLst>
                  <a:path extrusionOk="0" h="1229237" w="697532">
                    <a:moveTo>
                      <a:pt x="244912" y="0"/>
                    </a:moveTo>
                    <a:lnTo>
                      <a:pt x="195970" y="69450"/>
                    </a:lnTo>
                    <a:lnTo>
                      <a:pt x="207871" y="130803"/>
                    </a:lnTo>
                    <a:lnTo>
                      <a:pt x="177510" y="126755"/>
                    </a:lnTo>
                    <a:lnTo>
                      <a:pt x="177510" y="188112"/>
                    </a:lnTo>
                    <a:lnTo>
                      <a:pt x="219894" y="192411"/>
                    </a:lnTo>
                    <a:lnTo>
                      <a:pt x="240742" y="299812"/>
                    </a:lnTo>
                    <a:lnTo>
                      <a:pt x="167511" y="298549"/>
                    </a:lnTo>
                    <a:cubicBezTo>
                      <a:pt x="135289" y="428887"/>
                      <a:pt x="96467" y="528195"/>
                      <a:pt x="0" y="629609"/>
                    </a:cubicBezTo>
                    <a:lnTo>
                      <a:pt x="73271" y="628978"/>
                    </a:lnTo>
                    <a:lnTo>
                      <a:pt x="40481" y="1229238"/>
                    </a:lnTo>
                    <a:lnTo>
                      <a:pt x="118408" y="1229238"/>
                    </a:lnTo>
                    <a:lnTo>
                      <a:pt x="151441" y="640235"/>
                    </a:lnTo>
                    <a:lnTo>
                      <a:pt x="697533" y="621553"/>
                    </a:lnTo>
                    <a:lnTo>
                      <a:pt x="690367" y="300784"/>
                    </a:lnTo>
                    <a:lnTo>
                      <a:pt x="610781" y="306140"/>
                    </a:lnTo>
                    <a:lnTo>
                      <a:pt x="613939" y="232642"/>
                    </a:lnTo>
                    <a:lnTo>
                      <a:pt x="639118" y="235172"/>
                    </a:lnTo>
                    <a:lnTo>
                      <a:pt x="638470" y="187477"/>
                    </a:lnTo>
                    <a:lnTo>
                      <a:pt x="616084" y="184570"/>
                    </a:lnTo>
                    <a:lnTo>
                      <a:pt x="617096" y="159520"/>
                    </a:lnTo>
                    <a:lnTo>
                      <a:pt x="588516" y="98167"/>
                    </a:lnTo>
                    <a:lnTo>
                      <a:pt x="555767" y="134981"/>
                    </a:lnTo>
                    <a:lnTo>
                      <a:pt x="554877" y="176474"/>
                    </a:lnTo>
                    <a:lnTo>
                      <a:pt x="521966" y="172171"/>
                    </a:lnTo>
                    <a:lnTo>
                      <a:pt x="527147" y="114485"/>
                    </a:lnTo>
                    <a:lnTo>
                      <a:pt x="490349" y="36814"/>
                    </a:lnTo>
                    <a:lnTo>
                      <a:pt x="441246" y="102215"/>
                    </a:lnTo>
                    <a:lnTo>
                      <a:pt x="442420" y="161670"/>
                    </a:lnTo>
                    <a:lnTo>
                      <a:pt x="399752" y="156104"/>
                    </a:lnTo>
                    <a:lnTo>
                      <a:pt x="400400" y="122707"/>
                    </a:lnTo>
                    <a:lnTo>
                      <a:pt x="371820" y="49084"/>
                    </a:lnTo>
                    <a:lnTo>
                      <a:pt x="343079" y="106263"/>
                    </a:lnTo>
                    <a:lnTo>
                      <a:pt x="346115" y="149020"/>
                    </a:lnTo>
                    <a:lnTo>
                      <a:pt x="272884" y="139405"/>
                    </a:lnTo>
                    <a:lnTo>
                      <a:pt x="265436" y="61353"/>
                    </a:lnTo>
                    <a:lnTo>
                      <a:pt x="244912" y="0"/>
                    </a:lnTo>
                    <a:close/>
                    <a:moveTo>
                      <a:pt x="278592" y="198358"/>
                    </a:moveTo>
                    <a:lnTo>
                      <a:pt x="350041" y="205693"/>
                    </a:lnTo>
                    <a:lnTo>
                      <a:pt x="356883" y="301836"/>
                    </a:lnTo>
                    <a:lnTo>
                      <a:pt x="288307" y="300699"/>
                    </a:lnTo>
                    <a:lnTo>
                      <a:pt x="278592" y="198358"/>
                    </a:lnTo>
                    <a:close/>
                    <a:moveTo>
                      <a:pt x="398902" y="210628"/>
                    </a:moveTo>
                    <a:lnTo>
                      <a:pt x="443432" y="215182"/>
                    </a:lnTo>
                    <a:lnTo>
                      <a:pt x="445051" y="303354"/>
                    </a:lnTo>
                    <a:lnTo>
                      <a:pt x="397243" y="302472"/>
                    </a:lnTo>
                    <a:lnTo>
                      <a:pt x="398902" y="210628"/>
                    </a:lnTo>
                    <a:close/>
                    <a:moveTo>
                      <a:pt x="517432" y="222772"/>
                    </a:moveTo>
                    <a:lnTo>
                      <a:pt x="553865" y="226440"/>
                    </a:lnTo>
                    <a:lnTo>
                      <a:pt x="552205" y="305127"/>
                    </a:lnTo>
                    <a:lnTo>
                      <a:pt x="510226" y="304366"/>
                    </a:lnTo>
                    <a:lnTo>
                      <a:pt x="517432" y="22277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4"/>
              <p:cNvSpPr/>
              <p:nvPr/>
            </p:nvSpPr>
            <p:spPr>
              <a:xfrm flipH="1">
                <a:off x="1480532" y="4666334"/>
                <a:ext cx="211377" cy="319348"/>
              </a:xfrm>
              <a:custGeom>
                <a:rect b="b" l="l" r="r" t="t"/>
                <a:pathLst>
                  <a:path extrusionOk="0" h="319348" w="211377">
                    <a:moveTo>
                      <a:pt x="0" y="319349"/>
                    </a:moveTo>
                    <a:lnTo>
                      <a:pt x="204754" y="319349"/>
                    </a:lnTo>
                    <a:cubicBezTo>
                      <a:pt x="204754" y="319349"/>
                      <a:pt x="244466" y="1393"/>
                      <a:pt x="129418" y="4"/>
                    </a:cubicBezTo>
                    <a:cubicBezTo>
                      <a:pt x="14330" y="-1380"/>
                      <a:pt x="0" y="319349"/>
                      <a:pt x="0" y="319349"/>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506" name="Google Shape;506;p4"/>
              <p:cNvSpPr/>
              <p:nvPr/>
            </p:nvSpPr>
            <p:spPr>
              <a:xfrm flipH="1">
                <a:off x="2361799" y="3980571"/>
                <a:ext cx="151725" cy="219410"/>
              </a:xfrm>
              <a:custGeom>
                <a:rect b="b" l="l" r="r" t="t"/>
                <a:pathLst>
                  <a:path extrusionOk="0" h="219410" w="151725">
                    <a:moveTo>
                      <a:pt x="0" y="211278"/>
                    </a:moveTo>
                    <a:lnTo>
                      <a:pt x="151724" y="219411"/>
                    </a:lnTo>
                    <a:cubicBezTo>
                      <a:pt x="151724" y="219411"/>
                      <a:pt x="152979" y="6062"/>
                      <a:pt x="81044" y="120"/>
                    </a:cubicBezTo>
                    <a:cubicBezTo>
                      <a:pt x="9068" y="-5823"/>
                      <a:pt x="0" y="211278"/>
                      <a:pt x="0" y="211278"/>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4"/>
              <p:cNvSpPr/>
              <p:nvPr/>
            </p:nvSpPr>
            <p:spPr>
              <a:xfrm flipH="1">
                <a:off x="2129042" y="3660710"/>
                <a:ext cx="633774" cy="805703"/>
              </a:xfrm>
              <a:custGeom>
                <a:rect b="b" l="l" r="r" t="t"/>
                <a:pathLst>
                  <a:path extrusionOk="0" h="805703" w="633774">
                    <a:moveTo>
                      <a:pt x="203418" y="0"/>
                    </a:moveTo>
                    <a:lnTo>
                      <a:pt x="184554" y="113094"/>
                    </a:lnTo>
                    <a:lnTo>
                      <a:pt x="160144" y="113980"/>
                    </a:lnTo>
                    <a:cubicBezTo>
                      <a:pt x="129297" y="175009"/>
                      <a:pt x="84282" y="291206"/>
                      <a:pt x="0" y="351807"/>
                    </a:cubicBezTo>
                    <a:lnTo>
                      <a:pt x="122213" y="350795"/>
                    </a:lnTo>
                    <a:lnTo>
                      <a:pt x="121930" y="805703"/>
                    </a:lnTo>
                    <a:lnTo>
                      <a:pt x="556213" y="805703"/>
                    </a:lnTo>
                    <a:lnTo>
                      <a:pt x="522573" y="349152"/>
                    </a:lnTo>
                    <a:lnTo>
                      <a:pt x="633775" y="343836"/>
                    </a:lnTo>
                    <a:cubicBezTo>
                      <a:pt x="494074" y="248647"/>
                      <a:pt x="518606" y="248932"/>
                      <a:pt x="452257" y="104113"/>
                    </a:cubicBezTo>
                    <a:lnTo>
                      <a:pt x="427685" y="104998"/>
                    </a:lnTo>
                    <a:lnTo>
                      <a:pt x="411654" y="43391"/>
                    </a:lnTo>
                    <a:lnTo>
                      <a:pt x="390644" y="106137"/>
                    </a:lnTo>
                    <a:lnTo>
                      <a:pt x="369877" y="106896"/>
                    </a:lnTo>
                    <a:lnTo>
                      <a:pt x="333566" y="40481"/>
                    </a:lnTo>
                    <a:lnTo>
                      <a:pt x="323445" y="108414"/>
                    </a:lnTo>
                    <a:lnTo>
                      <a:pt x="317373" y="108667"/>
                    </a:lnTo>
                    <a:lnTo>
                      <a:pt x="281466" y="31879"/>
                    </a:lnTo>
                    <a:lnTo>
                      <a:pt x="278673" y="109932"/>
                    </a:lnTo>
                    <a:lnTo>
                      <a:pt x="278552" y="112841"/>
                    </a:lnTo>
                    <a:lnTo>
                      <a:pt x="277418" y="110058"/>
                    </a:lnTo>
                    <a:lnTo>
                      <a:pt x="235277" y="8729"/>
                    </a:lnTo>
                    <a:lnTo>
                      <a:pt x="232889" y="111576"/>
                    </a:lnTo>
                    <a:lnTo>
                      <a:pt x="228193" y="111703"/>
                    </a:lnTo>
                    <a:lnTo>
                      <a:pt x="203418" y="0"/>
                    </a:lnTo>
                    <a:close/>
                    <a:moveTo>
                      <a:pt x="314499" y="369392"/>
                    </a:moveTo>
                    <a:lnTo>
                      <a:pt x="315754" y="430240"/>
                    </a:lnTo>
                    <a:lnTo>
                      <a:pt x="272236" y="427078"/>
                    </a:lnTo>
                    <a:cubicBezTo>
                      <a:pt x="272236" y="427025"/>
                      <a:pt x="272358" y="427001"/>
                      <a:pt x="272358" y="426953"/>
                    </a:cubicBezTo>
                    <a:cubicBezTo>
                      <a:pt x="272439" y="426702"/>
                      <a:pt x="272520" y="426442"/>
                      <a:pt x="272601" y="426191"/>
                    </a:cubicBezTo>
                    <a:cubicBezTo>
                      <a:pt x="274260" y="421969"/>
                      <a:pt x="276163" y="417711"/>
                      <a:pt x="278430" y="413541"/>
                    </a:cubicBezTo>
                    <a:cubicBezTo>
                      <a:pt x="278471" y="413488"/>
                      <a:pt x="278511" y="413464"/>
                      <a:pt x="278552" y="413416"/>
                    </a:cubicBezTo>
                    <a:cubicBezTo>
                      <a:pt x="278633" y="413302"/>
                      <a:pt x="278633" y="413148"/>
                      <a:pt x="278673" y="413035"/>
                    </a:cubicBezTo>
                    <a:cubicBezTo>
                      <a:pt x="278794" y="412857"/>
                      <a:pt x="278956" y="412707"/>
                      <a:pt x="279078" y="412529"/>
                    </a:cubicBezTo>
                    <a:cubicBezTo>
                      <a:pt x="279200" y="412282"/>
                      <a:pt x="279321" y="412011"/>
                      <a:pt x="279442" y="411772"/>
                    </a:cubicBezTo>
                    <a:cubicBezTo>
                      <a:pt x="279483" y="411675"/>
                      <a:pt x="279604" y="411606"/>
                      <a:pt x="279685" y="411517"/>
                    </a:cubicBezTo>
                    <a:cubicBezTo>
                      <a:pt x="279766" y="411388"/>
                      <a:pt x="279887" y="411266"/>
                      <a:pt x="279928" y="411136"/>
                    </a:cubicBezTo>
                    <a:cubicBezTo>
                      <a:pt x="280009" y="411060"/>
                      <a:pt x="280009" y="410962"/>
                      <a:pt x="280090" y="410886"/>
                    </a:cubicBezTo>
                    <a:cubicBezTo>
                      <a:pt x="282842" y="406097"/>
                      <a:pt x="286365" y="401215"/>
                      <a:pt x="290048" y="396337"/>
                    </a:cubicBezTo>
                    <a:cubicBezTo>
                      <a:pt x="290170" y="396211"/>
                      <a:pt x="290210" y="396082"/>
                      <a:pt x="290332" y="395956"/>
                    </a:cubicBezTo>
                    <a:cubicBezTo>
                      <a:pt x="296849" y="387410"/>
                      <a:pt x="304500" y="378756"/>
                      <a:pt x="314499" y="369392"/>
                    </a:cubicBezTo>
                    <a:close/>
                    <a:moveTo>
                      <a:pt x="329801" y="375209"/>
                    </a:moveTo>
                    <a:cubicBezTo>
                      <a:pt x="338909" y="385828"/>
                      <a:pt x="347167" y="395790"/>
                      <a:pt x="354211" y="405445"/>
                    </a:cubicBezTo>
                    <a:cubicBezTo>
                      <a:pt x="354211" y="405469"/>
                      <a:pt x="354171" y="405546"/>
                      <a:pt x="354211" y="405570"/>
                    </a:cubicBezTo>
                    <a:cubicBezTo>
                      <a:pt x="361215" y="415193"/>
                      <a:pt x="367084" y="424479"/>
                      <a:pt x="371537" y="434037"/>
                    </a:cubicBezTo>
                    <a:cubicBezTo>
                      <a:pt x="371578" y="434114"/>
                      <a:pt x="371618" y="434207"/>
                      <a:pt x="371659" y="434288"/>
                    </a:cubicBezTo>
                    <a:lnTo>
                      <a:pt x="330813" y="431377"/>
                    </a:lnTo>
                    <a:lnTo>
                      <a:pt x="329801" y="375209"/>
                    </a:lnTo>
                    <a:close/>
                    <a:moveTo>
                      <a:pt x="267946" y="439979"/>
                    </a:moveTo>
                    <a:lnTo>
                      <a:pt x="315997" y="443015"/>
                    </a:lnTo>
                    <a:lnTo>
                      <a:pt x="317899" y="528532"/>
                    </a:lnTo>
                    <a:lnTo>
                      <a:pt x="264140" y="527014"/>
                    </a:lnTo>
                    <a:cubicBezTo>
                      <a:pt x="263695" y="511012"/>
                      <a:pt x="263493" y="497641"/>
                      <a:pt x="263614" y="484889"/>
                    </a:cubicBezTo>
                    <a:cubicBezTo>
                      <a:pt x="263695" y="475700"/>
                      <a:pt x="263857" y="466499"/>
                      <a:pt x="264747" y="458451"/>
                    </a:cubicBezTo>
                    <a:cubicBezTo>
                      <a:pt x="265314" y="453358"/>
                      <a:pt x="266286" y="448557"/>
                      <a:pt x="267298" y="443777"/>
                    </a:cubicBezTo>
                    <a:cubicBezTo>
                      <a:pt x="267379" y="443323"/>
                      <a:pt x="267460" y="442837"/>
                      <a:pt x="267541" y="442384"/>
                    </a:cubicBezTo>
                    <a:cubicBezTo>
                      <a:pt x="267743" y="441607"/>
                      <a:pt x="267743" y="440753"/>
                      <a:pt x="267946" y="439979"/>
                    </a:cubicBezTo>
                    <a:close/>
                    <a:moveTo>
                      <a:pt x="330934" y="443902"/>
                    </a:moveTo>
                    <a:lnTo>
                      <a:pt x="376597" y="446813"/>
                    </a:lnTo>
                    <a:cubicBezTo>
                      <a:pt x="376597" y="446849"/>
                      <a:pt x="376597" y="446902"/>
                      <a:pt x="376597" y="446938"/>
                    </a:cubicBezTo>
                    <a:cubicBezTo>
                      <a:pt x="376638" y="447100"/>
                      <a:pt x="376678" y="447282"/>
                      <a:pt x="376719" y="447444"/>
                    </a:cubicBezTo>
                    <a:cubicBezTo>
                      <a:pt x="378500" y="452585"/>
                      <a:pt x="380079" y="457933"/>
                      <a:pt x="381293" y="463511"/>
                    </a:cubicBezTo>
                    <a:cubicBezTo>
                      <a:pt x="381293" y="463645"/>
                      <a:pt x="381374" y="463754"/>
                      <a:pt x="381415" y="463892"/>
                    </a:cubicBezTo>
                    <a:cubicBezTo>
                      <a:pt x="381415" y="464009"/>
                      <a:pt x="381374" y="464147"/>
                      <a:pt x="381415" y="464268"/>
                    </a:cubicBezTo>
                    <a:cubicBezTo>
                      <a:pt x="381455" y="464511"/>
                      <a:pt x="381496" y="464786"/>
                      <a:pt x="381536" y="465029"/>
                    </a:cubicBezTo>
                    <a:cubicBezTo>
                      <a:pt x="381536" y="465070"/>
                      <a:pt x="381536" y="465114"/>
                      <a:pt x="381536" y="465155"/>
                    </a:cubicBezTo>
                    <a:cubicBezTo>
                      <a:pt x="381536" y="465240"/>
                      <a:pt x="381496" y="465329"/>
                      <a:pt x="381536" y="465410"/>
                    </a:cubicBezTo>
                    <a:cubicBezTo>
                      <a:pt x="382588" y="470765"/>
                      <a:pt x="383641" y="476315"/>
                      <a:pt x="384167" y="482234"/>
                    </a:cubicBezTo>
                    <a:cubicBezTo>
                      <a:pt x="384208" y="482319"/>
                      <a:pt x="384167" y="482400"/>
                      <a:pt x="384167" y="482485"/>
                    </a:cubicBezTo>
                    <a:cubicBezTo>
                      <a:pt x="384208" y="482574"/>
                      <a:pt x="384167" y="482651"/>
                      <a:pt x="384167" y="482740"/>
                    </a:cubicBezTo>
                    <a:cubicBezTo>
                      <a:pt x="384289" y="483987"/>
                      <a:pt x="384329" y="485383"/>
                      <a:pt x="384451" y="486662"/>
                    </a:cubicBezTo>
                    <a:cubicBezTo>
                      <a:pt x="384491" y="487517"/>
                      <a:pt x="384532" y="488355"/>
                      <a:pt x="384572" y="489192"/>
                    </a:cubicBezTo>
                    <a:cubicBezTo>
                      <a:pt x="384612" y="490067"/>
                      <a:pt x="384653" y="490957"/>
                      <a:pt x="384693" y="491848"/>
                    </a:cubicBezTo>
                    <a:cubicBezTo>
                      <a:pt x="384937" y="496139"/>
                      <a:pt x="385139" y="500422"/>
                      <a:pt x="385058" y="505130"/>
                    </a:cubicBezTo>
                    <a:cubicBezTo>
                      <a:pt x="385058" y="505219"/>
                      <a:pt x="385058" y="505292"/>
                      <a:pt x="385058" y="505385"/>
                    </a:cubicBezTo>
                    <a:cubicBezTo>
                      <a:pt x="384977" y="513222"/>
                      <a:pt x="384572" y="521395"/>
                      <a:pt x="383803" y="530431"/>
                    </a:cubicBezTo>
                    <a:lnTo>
                      <a:pt x="332432" y="528913"/>
                    </a:lnTo>
                    <a:lnTo>
                      <a:pt x="330934" y="44390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4"/>
              <p:cNvSpPr/>
              <p:nvPr/>
            </p:nvSpPr>
            <p:spPr>
              <a:xfrm flipH="1">
                <a:off x="1361680" y="4434016"/>
                <a:ext cx="523381" cy="947261"/>
              </a:xfrm>
              <a:custGeom>
                <a:rect b="b" l="l" r="r" t="t"/>
                <a:pathLst>
                  <a:path extrusionOk="0" h="947261" w="523381">
                    <a:moveTo>
                      <a:pt x="333606" y="0"/>
                    </a:moveTo>
                    <a:cubicBezTo>
                      <a:pt x="267784" y="123431"/>
                      <a:pt x="116829" y="147271"/>
                      <a:pt x="0" y="231249"/>
                    </a:cubicBezTo>
                    <a:lnTo>
                      <a:pt x="131969" y="947261"/>
                    </a:lnTo>
                    <a:cubicBezTo>
                      <a:pt x="161641" y="754668"/>
                      <a:pt x="343281" y="642502"/>
                      <a:pt x="454038" y="657565"/>
                    </a:cubicBezTo>
                    <a:lnTo>
                      <a:pt x="473509" y="232767"/>
                    </a:lnTo>
                    <a:lnTo>
                      <a:pt x="523382" y="211009"/>
                    </a:lnTo>
                    <a:cubicBezTo>
                      <a:pt x="461324" y="173066"/>
                      <a:pt x="359109" y="67122"/>
                      <a:pt x="333606" y="0"/>
                    </a:cubicBezTo>
                    <a:close/>
                    <a:moveTo>
                      <a:pt x="336521" y="277673"/>
                    </a:moveTo>
                    <a:cubicBezTo>
                      <a:pt x="343443" y="284688"/>
                      <a:pt x="349191" y="291959"/>
                      <a:pt x="354494" y="299306"/>
                    </a:cubicBezTo>
                    <a:cubicBezTo>
                      <a:pt x="355911" y="301282"/>
                      <a:pt x="357207" y="303253"/>
                      <a:pt x="358542" y="305253"/>
                    </a:cubicBezTo>
                    <a:cubicBezTo>
                      <a:pt x="362509" y="311325"/>
                      <a:pt x="366072" y="317454"/>
                      <a:pt x="369148" y="323721"/>
                    </a:cubicBezTo>
                    <a:cubicBezTo>
                      <a:pt x="369918" y="325243"/>
                      <a:pt x="370727" y="326744"/>
                      <a:pt x="371415" y="328275"/>
                    </a:cubicBezTo>
                    <a:cubicBezTo>
                      <a:pt x="375018" y="336144"/>
                      <a:pt x="378136" y="344176"/>
                      <a:pt x="380524" y="352312"/>
                    </a:cubicBezTo>
                    <a:cubicBezTo>
                      <a:pt x="383155" y="361113"/>
                      <a:pt x="385098" y="370047"/>
                      <a:pt x="386596" y="379131"/>
                    </a:cubicBezTo>
                    <a:lnTo>
                      <a:pt x="335387" y="388620"/>
                    </a:lnTo>
                    <a:lnTo>
                      <a:pt x="336521" y="277673"/>
                    </a:lnTo>
                    <a:close/>
                    <a:moveTo>
                      <a:pt x="308953" y="298675"/>
                    </a:moveTo>
                    <a:lnTo>
                      <a:pt x="308305" y="393551"/>
                    </a:lnTo>
                    <a:lnTo>
                      <a:pt x="255558" y="403294"/>
                    </a:lnTo>
                    <a:cubicBezTo>
                      <a:pt x="263411" y="365700"/>
                      <a:pt x="278835" y="332586"/>
                      <a:pt x="308953" y="298675"/>
                    </a:cubicBezTo>
                    <a:close/>
                    <a:moveTo>
                      <a:pt x="389794" y="404307"/>
                    </a:moveTo>
                    <a:cubicBezTo>
                      <a:pt x="392911" y="438756"/>
                      <a:pt x="392101" y="474574"/>
                      <a:pt x="394854" y="510695"/>
                    </a:cubicBezTo>
                    <a:lnTo>
                      <a:pt x="334132" y="511958"/>
                    </a:lnTo>
                    <a:lnTo>
                      <a:pt x="335144" y="412528"/>
                    </a:lnTo>
                    <a:lnTo>
                      <a:pt x="389794" y="404307"/>
                    </a:lnTo>
                    <a:close/>
                    <a:moveTo>
                      <a:pt x="308062" y="416702"/>
                    </a:moveTo>
                    <a:lnTo>
                      <a:pt x="307414" y="512594"/>
                    </a:lnTo>
                    <a:lnTo>
                      <a:pt x="247340" y="513857"/>
                    </a:lnTo>
                    <a:cubicBezTo>
                      <a:pt x="247300" y="480492"/>
                      <a:pt x="248352" y="451609"/>
                      <a:pt x="251874" y="425053"/>
                    </a:cubicBezTo>
                    <a:lnTo>
                      <a:pt x="308062" y="416702"/>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4"/>
              <p:cNvSpPr/>
              <p:nvPr/>
            </p:nvSpPr>
            <p:spPr>
              <a:xfrm flipH="1">
                <a:off x="2127117" y="3660710"/>
                <a:ext cx="633774" cy="805703"/>
              </a:xfrm>
              <a:custGeom>
                <a:rect b="b" l="l" r="r" t="t"/>
                <a:pathLst>
                  <a:path extrusionOk="0" h="805703" w="633774">
                    <a:moveTo>
                      <a:pt x="203418" y="0"/>
                    </a:moveTo>
                    <a:lnTo>
                      <a:pt x="184554" y="113094"/>
                    </a:lnTo>
                    <a:lnTo>
                      <a:pt x="160144" y="113980"/>
                    </a:lnTo>
                    <a:cubicBezTo>
                      <a:pt x="129297" y="175009"/>
                      <a:pt x="84282" y="291206"/>
                      <a:pt x="0" y="351807"/>
                    </a:cubicBezTo>
                    <a:lnTo>
                      <a:pt x="122213" y="350795"/>
                    </a:lnTo>
                    <a:lnTo>
                      <a:pt x="121930" y="805703"/>
                    </a:lnTo>
                    <a:lnTo>
                      <a:pt x="556213" y="805703"/>
                    </a:lnTo>
                    <a:lnTo>
                      <a:pt x="522573" y="349152"/>
                    </a:lnTo>
                    <a:lnTo>
                      <a:pt x="633775" y="343836"/>
                    </a:lnTo>
                    <a:cubicBezTo>
                      <a:pt x="494074" y="248647"/>
                      <a:pt x="518606" y="248932"/>
                      <a:pt x="452257" y="104113"/>
                    </a:cubicBezTo>
                    <a:lnTo>
                      <a:pt x="427685" y="104998"/>
                    </a:lnTo>
                    <a:lnTo>
                      <a:pt x="411654" y="43391"/>
                    </a:lnTo>
                    <a:lnTo>
                      <a:pt x="390644" y="106137"/>
                    </a:lnTo>
                    <a:lnTo>
                      <a:pt x="369877" y="106896"/>
                    </a:lnTo>
                    <a:lnTo>
                      <a:pt x="333566" y="40481"/>
                    </a:lnTo>
                    <a:lnTo>
                      <a:pt x="323445" y="108414"/>
                    </a:lnTo>
                    <a:lnTo>
                      <a:pt x="317373" y="108667"/>
                    </a:lnTo>
                    <a:lnTo>
                      <a:pt x="281466" y="31879"/>
                    </a:lnTo>
                    <a:lnTo>
                      <a:pt x="278673" y="109932"/>
                    </a:lnTo>
                    <a:lnTo>
                      <a:pt x="278552" y="112841"/>
                    </a:lnTo>
                    <a:lnTo>
                      <a:pt x="277418" y="110058"/>
                    </a:lnTo>
                    <a:lnTo>
                      <a:pt x="235277" y="8729"/>
                    </a:lnTo>
                    <a:lnTo>
                      <a:pt x="232889" y="111576"/>
                    </a:lnTo>
                    <a:lnTo>
                      <a:pt x="228193" y="111703"/>
                    </a:lnTo>
                    <a:lnTo>
                      <a:pt x="203418" y="0"/>
                    </a:lnTo>
                    <a:close/>
                    <a:moveTo>
                      <a:pt x="314499" y="369392"/>
                    </a:moveTo>
                    <a:lnTo>
                      <a:pt x="315754" y="430240"/>
                    </a:lnTo>
                    <a:lnTo>
                      <a:pt x="272236" y="427078"/>
                    </a:lnTo>
                    <a:cubicBezTo>
                      <a:pt x="272236" y="427025"/>
                      <a:pt x="272358" y="427001"/>
                      <a:pt x="272358" y="426953"/>
                    </a:cubicBezTo>
                    <a:cubicBezTo>
                      <a:pt x="272439" y="426702"/>
                      <a:pt x="272520" y="426442"/>
                      <a:pt x="272601" y="426191"/>
                    </a:cubicBezTo>
                    <a:cubicBezTo>
                      <a:pt x="274260" y="421969"/>
                      <a:pt x="276163" y="417711"/>
                      <a:pt x="278430" y="413541"/>
                    </a:cubicBezTo>
                    <a:cubicBezTo>
                      <a:pt x="278471" y="413488"/>
                      <a:pt x="278511" y="413464"/>
                      <a:pt x="278552" y="413416"/>
                    </a:cubicBezTo>
                    <a:cubicBezTo>
                      <a:pt x="278633" y="413302"/>
                      <a:pt x="278633" y="413148"/>
                      <a:pt x="278673" y="413035"/>
                    </a:cubicBezTo>
                    <a:cubicBezTo>
                      <a:pt x="278794" y="412857"/>
                      <a:pt x="278956" y="412707"/>
                      <a:pt x="279078" y="412529"/>
                    </a:cubicBezTo>
                    <a:cubicBezTo>
                      <a:pt x="279200" y="412282"/>
                      <a:pt x="279321" y="412011"/>
                      <a:pt x="279442" y="411772"/>
                    </a:cubicBezTo>
                    <a:cubicBezTo>
                      <a:pt x="279483" y="411675"/>
                      <a:pt x="279604" y="411606"/>
                      <a:pt x="279685" y="411517"/>
                    </a:cubicBezTo>
                    <a:cubicBezTo>
                      <a:pt x="279766" y="411388"/>
                      <a:pt x="279887" y="411266"/>
                      <a:pt x="279928" y="411136"/>
                    </a:cubicBezTo>
                    <a:cubicBezTo>
                      <a:pt x="280009" y="411060"/>
                      <a:pt x="280009" y="410962"/>
                      <a:pt x="280090" y="410886"/>
                    </a:cubicBezTo>
                    <a:cubicBezTo>
                      <a:pt x="282842" y="406097"/>
                      <a:pt x="286365" y="401215"/>
                      <a:pt x="290048" y="396337"/>
                    </a:cubicBezTo>
                    <a:cubicBezTo>
                      <a:pt x="290170" y="396211"/>
                      <a:pt x="290210" y="396082"/>
                      <a:pt x="290332" y="395956"/>
                    </a:cubicBezTo>
                    <a:cubicBezTo>
                      <a:pt x="296849" y="387410"/>
                      <a:pt x="304500" y="378756"/>
                      <a:pt x="314499" y="369392"/>
                    </a:cubicBezTo>
                    <a:close/>
                    <a:moveTo>
                      <a:pt x="329801" y="375209"/>
                    </a:moveTo>
                    <a:cubicBezTo>
                      <a:pt x="338909" y="385828"/>
                      <a:pt x="347167" y="395790"/>
                      <a:pt x="354211" y="405445"/>
                    </a:cubicBezTo>
                    <a:cubicBezTo>
                      <a:pt x="354211" y="405469"/>
                      <a:pt x="354171" y="405546"/>
                      <a:pt x="354211" y="405570"/>
                    </a:cubicBezTo>
                    <a:cubicBezTo>
                      <a:pt x="361215" y="415193"/>
                      <a:pt x="367084" y="424479"/>
                      <a:pt x="371537" y="434037"/>
                    </a:cubicBezTo>
                    <a:cubicBezTo>
                      <a:pt x="371578" y="434114"/>
                      <a:pt x="371618" y="434207"/>
                      <a:pt x="371659" y="434288"/>
                    </a:cubicBezTo>
                    <a:lnTo>
                      <a:pt x="330813" y="431377"/>
                    </a:lnTo>
                    <a:lnTo>
                      <a:pt x="329801" y="375209"/>
                    </a:lnTo>
                    <a:close/>
                    <a:moveTo>
                      <a:pt x="267946" y="439979"/>
                    </a:moveTo>
                    <a:lnTo>
                      <a:pt x="315997" y="443015"/>
                    </a:lnTo>
                    <a:lnTo>
                      <a:pt x="317899" y="528532"/>
                    </a:lnTo>
                    <a:lnTo>
                      <a:pt x="264140" y="527014"/>
                    </a:lnTo>
                    <a:cubicBezTo>
                      <a:pt x="263695" y="511012"/>
                      <a:pt x="263493" y="497641"/>
                      <a:pt x="263614" y="484889"/>
                    </a:cubicBezTo>
                    <a:cubicBezTo>
                      <a:pt x="263695" y="475700"/>
                      <a:pt x="263857" y="466499"/>
                      <a:pt x="264747" y="458451"/>
                    </a:cubicBezTo>
                    <a:cubicBezTo>
                      <a:pt x="265314" y="453358"/>
                      <a:pt x="266286" y="448557"/>
                      <a:pt x="267298" y="443777"/>
                    </a:cubicBezTo>
                    <a:cubicBezTo>
                      <a:pt x="267379" y="443323"/>
                      <a:pt x="267460" y="442837"/>
                      <a:pt x="267541" y="442384"/>
                    </a:cubicBezTo>
                    <a:cubicBezTo>
                      <a:pt x="267743" y="441607"/>
                      <a:pt x="267743" y="440753"/>
                      <a:pt x="267946" y="439979"/>
                    </a:cubicBezTo>
                    <a:close/>
                    <a:moveTo>
                      <a:pt x="330934" y="443902"/>
                    </a:moveTo>
                    <a:lnTo>
                      <a:pt x="376597" y="446813"/>
                    </a:lnTo>
                    <a:cubicBezTo>
                      <a:pt x="376597" y="446849"/>
                      <a:pt x="376597" y="446902"/>
                      <a:pt x="376597" y="446938"/>
                    </a:cubicBezTo>
                    <a:cubicBezTo>
                      <a:pt x="376638" y="447100"/>
                      <a:pt x="376678" y="447282"/>
                      <a:pt x="376719" y="447444"/>
                    </a:cubicBezTo>
                    <a:cubicBezTo>
                      <a:pt x="378500" y="452585"/>
                      <a:pt x="380079" y="457933"/>
                      <a:pt x="381293" y="463511"/>
                    </a:cubicBezTo>
                    <a:cubicBezTo>
                      <a:pt x="381293" y="463645"/>
                      <a:pt x="381374" y="463754"/>
                      <a:pt x="381415" y="463892"/>
                    </a:cubicBezTo>
                    <a:cubicBezTo>
                      <a:pt x="381415" y="464009"/>
                      <a:pt x="381374" y="464147"/>
                      <a:pt x="381415" y="464268"/>
                    </a:cubicBezTo>
                    <a:cubicBezTo>
                      <a:pt x="381455" y="464511"/>
                      <a:pt x="381496" y="464786"/>
                      <a:pt x="381536" y="465029"/>
                    </a:cubicBezTo>
                    <a:cubicBezTo>
                      <a:pt x="381536" y="465070"/>
                      <a:pt x="381536" y="465114"/>
                      <a:pt x="381536" y="465155"/>
                    </a:cubicBezTo>
                    <a:cubicBezTo>
                      <a:pt x="381536" y="465240"/>
                      <a:pt x="381496" y="465329"/>
                      <a:pt x="381536" y="465410"/>
                    </a:cubicBezTo>
                    <a:cubicBezTo>
                      <a:pt x="382588" y="470765"/>
                      <a:pt x="383641" y="476315"/>
                      <a:pt x="384167" y="482234"/>
                    </a:cubicBezTo>
                    <a:cubicBezTo>
                      <a:pt x="384208" y="482319"/>
                      <a:pt x="384167" y="482400"/>
                      <a:pt x="384167" y="482485"/>
                    </a:cubicBezTo>
                    <a:cubicBezTo>
                      <a:pt x="384208" y="482574"/>
                      <a:pt x="384167" y="482651"/>
                      <a:pt x="384167" y="482740"/>
                    </a:cubicBezTo>
                    <a:cubicBezTo>
                      <a:pt x="384289" y="483987"/>
                      <a:pt x="384329" y="485383"/>
                      <a:pt x="384451" y="486662"/>
                    </a:cubicBezTo>
                    <a:cubicBezTo>
                      <a:pt x="384491" y="487517"/>
                      <a:pt x="384532" y="488355"/>
                      <a:pt x="384572" y="489192"/>
                    </a:cubicBezTo>
                    <a:cubicBezTo>
                      <a:pt x="384612" y="490067"/>
                      <a:pt x="384653" y="490957"/>
                      <a:pt x="384693" y="491848"/>
                    </a:cubicBezTo>
                    <a:cubicBezTo>
                      <a:pt x="384937" y="496139"/>
                      <a:pt x="385139" y="500422"/>
                      <a:pt x="385058" y="505130"/>
                    </a:cubicBezTo>
                    <a:cubicBezTo>
                      <a:pt x="385058" y="505219"/>
                      <a:pt x="385058" y="505292"/>
                      <a:pt x="385058" y="505385"/>
                    </a:cubicBezTo>
                    <a:cubicBezTo>
                      <a:pt x="384977" y="513222"/>
                      <a:pt x="384572" y="521395"/>
                      <a:pt x="383803" y="530431"/>
                    </a:cubicBezTo>
                    <a:lnTo>
                      <a:pt x="332432" y="528913"/>
                    </a:lnTo>
                    <a:lnTo>
                      <a:pt x="330934" y="44390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10" name="Google Shape;510;p4"/>
              <p:cNvGrpSpPr/>
              <p:nvPr/>
            </p:nvGrpSpPr>
            <p:grpSpPr>
              <a:xfrm flipH="1">
                <a:off x="1765716" y="4001209"/>
                <a:ext cx="768250" cy="1783283"/>
                <a:chOff x="6210903" y="2729573"/>
                <a:chExt cx="768250" cy="1783283"/>
              </a:xfrm>
            </p:grpSpPr>
            <p:sp>
              <p:nvSpPr>
                <p:cNvPr id="511" name="Google Shape;511;p4"/>
                <p:cNvSpPr/>
                <p:nvPr/>
              </p:nvSpPr>
              <p:spPr>
                <a:xfrm>
                  <a:off x="6642163" y="2729573"/>
                  <a:ext cx="336990" cy="491105"/>
                </a:xfrm>
                <a:custGeom>
                  <a:rect b="b" l="l" r="r" t="t"/>
                  <a:pathLst>
                    <a:path extrusionOk="0" h="491105" w="336990">
                      <a:moveTo>
                        <a:pt x="352" y="477374"/>
                      </a:moveTo>
                      <a:lnTo>
                        <a:pt x="328250" y="491105"/>
                      </a:lnTo>
                      <a:cubicBezTo>
                        <a:pt x="328250" y="491105"/>
                        <a:pt x="389741" y="-7599"/>
                        <a:pt x="186525" y="88"/>
                      </a:cubicBezTo>
                      <a:cubicBezTo>
                        <a:pt x="-16691" y="7779"/>
                        <a:pt x="352" y="477374"/>
                        <a:pt x="352" y="477374"/>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512" name="Google Shape;512;p4"/>
                <p:cNvSpPr/>
                <p:nvPr/>
              </p:nvSpPr>
              <p:spPr>
                <a:xfrm>
                  <a:off x="6210903" y="3447467"/>
                  <a:ext cx="722104" cy="536453"/>
                </a:xfrm>
                <a:custGeom>
                  <a:rect b="b" l="l" r="r" t="t"/>
                  <a:pathLst>
                    <a:path extrusionOk="0" h="536453" w="722104">
                      <a:moveTo>
                        <a:pt x="0" y="0"/>
                      </a:moveTo>
                      <a:lnTo>
                        <a:pt x="712996" y="5190"/>
                      </a:lnTo>
                      <a:lnTo>
                        <a:pt x="722105" y="524856"/>
                      </a:lnTo>
                      <a:lnTo>
                        <a:pt x="21941" y="536454"/>
                      </a:lnTo>
                      <a:lnTo>
                        <a:pt x="0" y="0"/>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513" name="Google Shape;513;p4"/>
                <p:cNvSpPr/>
                <p:nvPr/>
              </p:nvSpPr>
              <p:spPr>
                <a:xfrm>
                  <a:off x="6274256" y="4009739"/>
                  <a:ext cx="674255" cy="503117"/>
                </a:xfrm>
                <a:custGeom>
                  <a:rect b="b" l="l" r="r" t="t"/>
                  <a:pathLst>
                    <a:path extrusionOk="0" h="503117" w="674255">
                      <a:moveTo>
                        <a:pt x="0" y="7821"/>
                      </a:moveTo>
                      <a:lnTo>
                        <a:pt x="662233" y="0"/>
                      </a:lnTo>
                      <a:lnTo>
                        <a:pt x="674255" y="320595"/>
                      </a:lnTo>
                      <a:lnTo>
                        <a:pt x="368096" y="332023"/>
                      </a:lnTo>
                      <a:lnTo>
                        <a:pt x="355466" y="503117"/>
                      </a:lnTo>
                      <a:lnTo>
                        <a:pt x="28417" y="502943"/>
                      </a:lnTo>
                      <a:lnTo>
                        <a:pt x="0" y="7821"/>
                      </a:ln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514" name="Google Shape;514;p4"/>
                <p:cNvSpPr/>
                <p:nvPr/>
              </p:nvSpPr>
              <p:spPr>
                <a:xfrm>
                  <a:off x="6240900" y="3059806"/>
                  <a:ext cx="294379" cy="322226"/>
                </a:xfrm>
                <a:custGeom>
                  <a:rect b="b" l="l" r="r" t="t"/>
                  <a:pathLst>
                    <a:path extrusionOk="0" h="322226" w="294379">
                      <a:moveTo>
                        <a:pt x="0" y="161115"/>
                      </a:moveTo>
                      <a:cubicBezTo>
                        <a:pt x="0" y="72134"/>
                        <a:pt x="65903" y="0"/>
                        <a:pt x="147190" y="0"/>
                      </a:cubicBezTo>
                      <a:cubicBezTo>
                        <a:pt x="228476" y="0"/>
                        <a:pt x="294380" y="72134"/>
                        <a:pt x="294380" y="161115"/>
                      </a:cubicBezTo>
                      <a:cubicBezTo>
                        <a:pt x="294380" y="250093"/>
                        <a:pt x="228476" y="322227"/>
                        <a:pt x="147190" y="322227"/>
                      </a:cubicBezTo>
                      <a:cubicBezTo>
                        <a:pt x="65903" y="322227"/>
                        <a:pt x="0" y="250093"/>
                        <a:pt x="0" y="161115"/>
                      </a:cubicBezTo>
                      <a:close/>
                    </a:path>
                  </a:pathLst>
                </a:custGeom>
                <a:solidFill>
                  <a:srgbClr val="E894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
            <p:nvSpPr>
              <p:cNvPr id="515" name="Google Shape;515;p4"/>
              <p:cNvSpPr/>
              <p:nvPr/>
            </p:nvSpPr>
            <p:spPr>
              <a:xfrm flipH="1">
                <a:off x="1553399" y="3721578"/>
                <a:ext cx="1217108" cy="2055436"/>
              </a:xfrm>
              <a:custGeom>
                <a:rect b="b" l="l" r="r" t="t"/>
                <a:pathLst>
                  <a:path extrusionOk="0" h="2055436" w="1217108">
                    <a:moveTo>
                      <a:pt x="877188" y="0"/>
                    </a:moveTo>
                    <a:lnTo>
                      <a:pt x="874030" y="62872"/>
                    </a:lnTo>
                    <a:lnTo>
                      <a:pt x="832173" y="59836"/>
                    </a:lnTo>
                    <a:lnTo>
                      <a:pt x="830149" y="81216"/>
                    </a:lnTo>
                    <a:lnTo>
                      <a:pt x="870994" y="84378"/>
                    </a:lnTo>
                    <a:lnTo>
                      <a:pt x="861522" y="164581"/>
                    </a:lnTo>
                    <a:cubicBezTo>
                      <a:pt x="840472" y="158818"/>
                      <a:pt x="820798" y="154199"/>
                      <a:pt x="806589" y="153196"/>
                    </a:cubicBezTo>
                    <a:cubicBezTo>
                      <a:pt x="629807" y="412359"/>
                      <a:pt x="280535" y="511101"/>
                      <a:pt x="0" y="671609"/>
                    </a:cubicBezTo>
                    <a:lnTo>
                      <a:pt x="94766" y="658579"/>
                    </a:lnTo>
                    <a:lnTo>
                      <a:pt x="135248" y="2055437"/>
                    </a:lnTo>
                    <a:lnTo>
                      <a:pt x="386231" y="2055437"/>
                    </a:lnTo>
                    <a:cubicBezTo>
                      <a:pt x="392263" y="1857301"/>
                      <a:pt x="314094" y="1577216"/>
                      <a:pt x="479986" y="1566496"/>
                    </a:cubicBezTo>
                    <a:cubicBezTo>
                      <a:pt x="646364" y="1555748"/>
                      <a:pt x="591431" y="1869871"/>
                      <a:pt x="593698" y="2055437"/>
                    </a:cubicBezTo>
                    <a:lnTo>
                      <a:pt x="1028750" y="2055437"/>
                    </a:lnTo>
                    <a:lnTo>
                      <a:pt x="1129953" y="658579"/>
                    </a:lnTo>
                    <a:lnTo>
                      <a:pt x="1217109" y="646309"/>
                    </a:lnTo>
                    <a:cubicBezTo>
                      <a:pt x="1104531" y="548474"/>
                      <a:pt x="970052" y="321855"/>
                      <a:pt x="944104" y="189629"/>
                    </a:cubicBezTo>
                    <a:cubicBezTo>
                      <a:pt x="926332" y="184067"/>
                      <a:pt x="906415" y="177782"/>
                      <a:pt x="886944" y="171919"/>
                    </a:cubicBezTo>
                    <a:lnTo>
                      <a:pt x="895040" y="87161"/>
                    </a:lnTo>
                    <a:lnTo>
                      <a:pt x="924146" y="92474"/>
                    </a:lnTo>
                    <a:lnTo>
                      <a:pt x="935400" y="64896"/>
                    </a:lnTo>
                    <a:lnTo>
                      <a:pt x="897550" y="63378"/>
                    </a:lnTo>
                    <a:lnTo>
                      <a:pt x="904756" y="5186"/>
                    </a:lnTo>
                    <a:lnTo>
                      <a:pt x="877188" y="0"/>
                    </a:lnTo>
                    <a:close/>
                    <a:moveTo>
                      <a:pt x="852657" y="332830"/>
                    </a:moveTo>
                    <a:cubicBezTo>
                      <a:pt x="929085" y="397199"/>
                      <a:pt x="951876" y="476486"/>
                      <a:pt x="960053" y="560412"/>
                    </a:cubicBezTo>
                    <a:lnTo>
                      <a:pt x="718056" y="556744"/>
                    </a:lnTo>
                    <a:cubicBezTo>
                      <a:pt x="728136" y="471320"/>
                      <a:pt x="758214" y="405478"/>
                      <a:pt x="852657" y="332830"/>
                    </a:cubicBezTo>
                    <a:close/>
                    <a:moveTo>
                      <a:pt x="715789" y="582170"/>
                    </a:moveTo>
                    <a:lnTo>
                      <a:pt x="737932" y="582551"/>
                    </a:lnTo>
                    <a:lnTo>
                      <a:pt x="737406" y="698809"/>
                    </a:lnTo>
                    <a:lnTo>
                      <a:pt x="712632" y="698809"/>
                    </a:lnTo>
                    <a:cubicBezTo>
                      <a:pt x="712713" y="677378"/>
                      <a:pt x="714818" y="595371"/>
                      <a:pt x="715789" y="582170"/>
                    </a:cubicBezTo>
                    <a:close/>
                    <a:moveTo>
                      <a:pt x="753234" y="583057"/>
                    </a:moveTo>
                    <a:lnTo>
                      <a:pt x="784851" y="583437"/>
                    </a:lnTo>
                    <a:lnTo>
                      <a:pt x="783191" y="698303"/>
                    </a:lnTo>
                    <a:lnTo>
                      <a:pt x="758173" y="698934"/>
                    </a:lnTo>
                    <a:lnTo>
                      <a:pt x="758173" y="695267"/>
                    </a:lnTo>
                    <a:lnTo>
                      <a:pt x="753234" y="583057"/>
                    </a:lnTo>
                    <a:close/>
                    <a:moveTo>
                      <a:pt x="804322" y="584575"/>
                    </a:moveTo>
                    <a:lnTo>
                      <a:pt x="843427" y="584575"/>
                    </a:lnTo>
                    <a:lnTo>
                      <a:pt x="846584" y="695773"/>
                    </a:lnTo>
                    <a:lnTo>
                      <a:pt x="810394" y="698303"/>
                    </a:lnTo>
                    <a:lnTo>
                      <a:pt x="804322" y="584575"/>
                    </a:lnTo>
                    <a:close/>
                    <a:moveTo>
                      <a:pt x="890992" y="585461"/>
                    </a:moveTo>
                    <a:lnTo>
                      <a:pt x="893907" y="706019"/>
                    </a:lnTo>
                    <a:lnTo>
                      <a:pt x="872006" y="702351"/>
                    </a:lnTo>
                    <a:lnTo>
                      <a:pt x="866460" y="586724"/>
                    </a:lnTo>
                    <a:lnTo>
                      <a:pt x="890992" y="585461"/>
                    </a:lnTo>
                    <a:close/>
                    <a:moveTo>
                      <a:pt x="947909" y="586473"/>
                    </a:moveTo>
                    <a:lnTo>
                      <a:pt x="956370" y="702476"/>
                    </a:lnTo>
                    <a:lnTo>
                      <a:pt x="919329" y="702096"/>
                    </a:lnTo>
                    <a:lnTo>
                      <a:pt x="910990" y="586850"/>
                    </a:lnTo>
                    <a:lnTo>
                      <a:pt x="947909" y="586473"/>
                    </a:lnTo>
                    <a:close/>
                    <a:moveTo>
                      <a:pt x="414204" y="627461"/>
                    </a:moveTo>
                    <a:lnTo>
                      <a:pt x="416471" y="696279"/>
                    </a:lnTo>
                    <a:cubicBezTo>
                      <a:pt x="410561" y="697801"/>
                      <a:pt x="405298" y="700331"/>
                      <a:pt x="400643" y="704120"/>
                    </a:cubicBezTo>
                    <a:lnTo>
                      <a:pt x="353604" y="658704"/>
                    </a:lnTo>
                    <a:cubicBezTo>
                      <a:pt x="355870" y="656049"/>
                      <a:pt x="362469" y="646102"/>
                      <a:pt x="381171" y="636569"/>
                    </a:cubicBezTo>
                    <a:cubicBezTo>
                      <a:pt x="397728" y="628133"/>
                      <a:pt x="408820" y="627882"/>
                      <a:pt x="414204" y="627461"/>
                    </a:cubicBezTo>
                    <a:close/>
                    <a:moveTo>
                      <a:pt x="433311" y="628849"/>
                    </a:moveTo>
                    <a:cubicBezTo>
                      <a:pt x="438452" y="629954"/>
                      <a:pt x="448897" y="632614"/>
                      <a:pt x="462013" y="642641"/>
                    </a:cubicBezTo>
                    <a:cubicBezTo>
                      <a:pt x="475088" y="652664"/>
                      <a:pt x="479096" y="659016"/>
                      <a:pt x="485653" y="668954"/>
                    </a:cubicBezTo>
                    <a:lnTo>
                      <a:pt x="445941" y="700958"/>
                    </a:lnTo>
                    <a:cubicBezTo>
                      <a:pt x="441934" y="698258"/>
                      <a:pt x="437804" y="695991"/>
                      <a:pt x="433149" y="695012"/>
                    </a:cubicBezTo>
                    <a:lnTo>
                      <a:pt x="433311" y="628849"/>
                    </a:lnTo>
                    <a:close/>
                    <a:moveTo>
                      <a:pt x="341216" y="677427"/>
                    </a:moveTo>
                    <a:lnTo>
                      <a:pt x="384977" y="716264"/>
                    </a:lnTo>
                    <a:lnTo>
                      <a:pt x="329072" y="714872"/>
                    </a:lnTo>
                    <a:cubicBezTo>
                      <a:pt x="329801" y="710702"/>
                      <a:pt x="330934" y="703363"/>
                      <a:pt x="333970" y="694000"/>
                    </a:cubicBezTo>
                    <a:cubicBezTo>
                      <a:pt x="337006" y="684640"/>
                      <a:pt x="338464" y="682673"/>
                      <a:pt x="341216" y="677427"/>
                    </a:cubicBezTo>
                    <a:close/>
                    <a:moveTo>
                      <a:pt x="494033" y="683628"/>
                    </a:moveTo>
                    <a:cubicBezTo>
                      <a:pt x="499296" y="693915"/>
                      <a:pt x="503870" y="704747"/>
                      <a:pt x="507189" y="716264"/>
                    </a:cubicBezTo>
                    <a:lnTo>
                      <a:pt x="459988" y="716264"/>
                    </a:lnTo>
                    <a:cubicBezTo>
                      <a:pt x="459341" y="715232"/>
                      <a:pt x="458895" y="714086"/>
                      <a:pt x="458207" y="713103"/>
                    </a:cubicBezTo>
                    <a:lnTo>
                      <a:pt x="494033" y="683628"/>
                    </a:lnTo>
                    <a:close/>
                    <a:moveTo>
                      <a:pt x="426348" y="714366"/>
                    </a:moveTo>
                    <a:cubicBezTo>
                      <a:pt x="438169" y="715370"/>
                      <a:pt x="446913" y="728445"/>
                      <a:pt x="447844" y="730939"/>
                    </a:cubicBezTo>
                    <a:cubicBezTo>
                      <a:pt x="449261" y="734752"/>
                      <a:pt x="449666" y="740100"/>
                      <a:pt x="450232" y="744221"/>
                    </a:cubicBezTo>
                    <a:cubicBezTo>
                      <a:pt x="452135" y="757713"/>
                      <a:pt x="433433" y="763324"/>
                      <a:pt x="433433" y="763324"/>
                    </a:cubicBezTo>
                    <a:cubicBezTo>
                      <a:pt x="433311" y="763356"/>
                      <a:pt x="428899" y="764336"/>
                      <a:pt x="426348" y="764336"/>
                    </a:cubicBezTo>
                    <a:cubicBezTo>
                      <a:pt x="422745" y="764336"/>
                      <a:pt x="419507" y="763190"/>
                      <a:pt x="416471" y="761555"/>
                    </a:cubicBezTo>
                    <a:cubicBezTo>
                      <a:pt x="413232" y="759790"/>
                      <a:pt x="410642" y="757158"/>
                      <a:pt x="408496" y="753965"/>
                    </a:cubicBezTo>
                    <a:cubicBezTo>
                      <a:pt x="405703" y="749839"/>
                      <a:pt x="404448" y="744941"/>
                      <a:pt x="403679" y="739416"/>
                    </a:cubicBezTo>
                    <a:cubicBezTo>
                      <a:pt x="400926" y="719434"/>
                      <a:pt x="423272" y="714107"/>
                      <a:pt x="426348" y="714366"/>
                    </a:cubicBezTo>
                    <a:close/>
                    <a:moveTo>
                      <a:pt x="466425" y="732206"/>
                    </a:moveTo>
                    <a:lnTo>
                      <a:pt x="510590" y="732837"/>
                    </a:lnTo>
                    <a:cubicBezTo>
                      <a:pt x="512816" y="744160"/>
                      <a:pt x="515002" y="755580"/>
                      <a:pt x="514517" y="766740"/>
                    </a:cubicBezTo>
                    <a:cubicBezTo>
                      <a:pt x="513586" y="787932"/>
                      <a:pt x="510023" y="801931"/>
                      <a:pt x="507918" y="807728"/>
                    </a:cubicBezTo>
                    <a:lnTo>
                      <a:pt x="463267" y="764591"/>
                    </a:lnTo>
                    <a:cubicBezTo>
                      <a:pt x="466465" y="758895"/>
                      <a:pt x="468732" y="752540"/>
                      <a:pt x="468732" y="744856"/>
                    </a:cubicBezTo>
                    <a:cubicBezTo>
                      <a:pt x="468732" y="740525"/>
                      <a:pt x="467437" y="736388"/>
                      <a:pt x="466425" y="732206"/>
                    </a:cubicBezTo>
                    <a:close/>
                    <a:moveTo>
                      <a:pt x="384329" y="734606"/>
                    </a:moveTo>
                    <a:cubicBezTo>
                      <a:pt x="384167" y="736254"/>
                      <a:pt x="384572" y="744864"/>
                      <a:pt x="385098" y="747637"/>
                    </a:cubicBezTo>
                    <a:lnTo>
                      <a:pt x="333970" y="784451"/>
                    </a:lnTo>
                    <a:cubicBezTo>
                      <a:pt x="332837" y="780370"/>
                      <a:pt x="330691" y="774424"/>
                      <a:pt x="328910" y="763073"/>
                    </a:cubicBezTo>
                    <a:cubicBezTo>
                      <a:pt x="327169" y="751718"/>
                      <a:pt x="326927" y="747212"/>
                      <a:pt x="326886" y="739035"/>
                    </a:cubicBezTo>
                    <a:lnTo>
                      <a:pt x="384329" y="734606"/>
                    </a:lnTo>
                    <a:close/>
                    <a:moveTo>
                      <a:pt x="393073" y="766615"/>
                    </a:moveTo>
                    <a:cubicBezTo>
                      <a:pt x="398902" y="774525"/>
                      <a:pt x="406917" y="779970"/>
                      <a:pt x="416471" y="782427"/>
                    </a:cubicBezTo>
                    <a:lnTo>
                      <a:pt x="412423" y="860604"/>
                    </a:lnTo>
                    <a:cubicBezTo>
                      <a:pt x="406148" y="859843"/>
                      <a:pt x="390077" y="857159"/>
                      <a:pt x="372832" y="844035"/>
                    </a:cubicBezTo>
                    <a:cubicBezTo>
                      <a:pt x="355587" y="830907"/>
                      <a:pt x="347086" y="815075"/>
                      <a:pt x="343483" y="808108"/>
                    </a:cubicBezTo>
                    <a:lnTo>
                      <a:pt x="393073" y="766615"/>
                    </a:lnTo>
                    <a:close/>
                    <a:moveTo>
                      <a:pt x="448977" y="778379"/>
                    </a:moveTo>
                    <a:cubicBezTo>
                      <a:pt x="449018" y="778359"/>
                      <a:pt x="449058" y="778395"/>
                      <a:pt x="449099" y="778379"/>
                    </a:cubicBezTo>
                    <a:lnTo>
                      <a:pt x="495895" y="829486"/>
                    </a:lnTo>
                    <a:cubicBezTo>
                      <a:pt x="492980" y="833296"/>
                      <a:pt x="485046" y="843562"/>
                      <a:pt x="469339" y="851496"/>
                    </a:cubicBezTo>
                    <a:cubicBezTo>
                      <a:pt x="453633" y="859434"/>
                      <a:pt x="439464" y="860665"/>
                      <a:pt x="433028" y="861240"/>
                    </a:cubicBezTo>
                    <a:lnTo>
                      <a:pt x="433149" y="783439"/>
                    </a:lnTo>
                    <a:cubicBezTo>
                      <a:pt x="439019" y="782674"/>
                      <a:pt x="444282" y="780945"/>
                      <a:pt x="448977" y="778379"/>
                    </a:cubicBezTo>
                    <a:close/>
                    <a:moveTo>
                      <a:pt x="616853" y="1008741"/>
                    </a:moveTo>
                    <a:lnTo>
                      <a:pt x="616206" y="1203683"/>
                    </a:lnTo>
                    <a:lnTo>
                      <a:pt x="588273" y="1202926"/>
                    </a:lnTo>
                    <a:lnTo>
                      <a:pt x="583699" y="1012032"/>
                    </a:lnTo>
                    <a:cubicBezTo>
                      <a:pt x="584873" y="1011935"/>
                      <a:pt x="616853" y="1008741"/>
                      <a:pt x="616853" y="1008741"/>
                    </a:cubicBezTo>
                    <a:close/>
                    <a:moveTo>
                      <a:pt x="561192" y="1010891"/>
                    </a:moveTo>
                    <a:lnTo>
                      <a:pt x="563094" y="1203683"/>
                    </a:lnTo>
                    <a:lnTo>
                      <a:pt x="522370" y="1201914"/>
                    </a:lnTo>
                    <a:lnTo>
                      <a:pt x="517431" y="1013045"/>
                    </a:lnTo>
                    <a:lnTo>
                      <a:pt x="561192" y="1010891"/>
                    </a:lnTo>
                    <a:close/>
                    <a:moveTo>
                      <a:pt x="765622" y="1011397"/>
                    </a:moveTo>
                    <a:lnTo>
                      <a:pt x="822417" y="1014057"/>
                    </a:lnTo>
                    <a:lnTo>
                      <a:pt x="814968" y="1239485"/>
                    </a:lnTo>
                    <a:lnTo>
                      <a:pt x="762586" y="1238092"/>
                    </a:lnTo>
                    <a:lnTo>
                      <a:pt x="765622" y="1011397"/>
                    </a:lnTo>
                    <a:close/>
                    <a:moveTo>
                      <a:pt x="850754" y="1015445"/>
                    </a:moveTo>
                    <a:lnTo>
                      <a:pt x="887066" y="1017093"/>
                    </a:lnTo>
                    <a:lnTo>
                      <a:pt x="898967" y="1241764"/>
                    </a:lnTo>
                    <a:lnTo>
                      <a:pt x="843305" y="1240246"/>
                    </a:lnTo>
                    <a:lnTo>
                      <a:pt x="850754" y="1015445"/>
                    </a:lnTo>
                    <a:close/>
                    <a:moveTo>
                      <a:pt x="436712" y="1022910"/>
                    </a:moveTo>
                    <a:lnTo>
                      <a:pt x="445294" y="1198623"/>
                    </a:lnTo>
                    <a:lnTo>
                      <a:pt x="399631" y="1208618"/>
                    </a:lnTo>
                    <a:lnTo>
                      <a:pt x="402788" y="1023796"/>
                    </a:lnTo>
                    <a:lnTo>
                      <a:pt x="436712" y="1022910"/>
                    </a:lnTo>
                    <a:close/>
                    <a:moveTo>
                      <a:pt x="374087" y="1023416"/>
                    </a:moveTo>
                    <a:lnTo>
                      <a:pt x="371172" y="1214815"/>
                    </a:lnTo>
                    <a:lnTo>
                      <a:pt x="309965" y="1228227"/>
                    </a:lnTo>
                    <a:lnTo>
                      <a:pt x="308548" y="1024683"/>
                    </a:lnTo>
                    <a:lnTo>
                      <a:pt x="374087" y="1023416"/>
                    </a:lnTo>
                    <a:close/>
                    <a:moveTo>
                      <a:pt x="446832" y="1227089"/>
                    </a:moveTo>
                    <a:lnTo>
                      <a:pt x="456061" y="1458338"/>
                    </a:lnTo>
                    <a:lnTo>
                      <a:pt x="395866" y="1454667"/>
                    </a:lnTo>
                    <a:lnTo>
                      <a:pt x="399145" y="1237715"/>
                    </a:lnTo>
                    <a:lnTo>
                      <a:pt x="446832" y="1227089"/>
                    </a:lnTo>
                    <a:close/>
                    <a:moveTo>
                      <a:pt x="615315" y="1231894"/>
                    </a:moveTo>
                    <a:lnTo>
                      <a:pt x="612441" y="1401284"/>
                    </a:lnTo>
                    <a:lnTo>
                      <a:pt x="594224" y="1400653"/>
                    </a:lnTo>
                    <a:lnTo>
                      <a:pt x="593050" y="1232400"/>
                    </a:lnTo>
                    <a:lnTo>
                      <a:pt x="615315" y="1231894"/>
                    </a:lnTo>
                    <a:close/>
                    <a:moveTo>
                      <a:pt x="525892" y="1237335"/>
                    </a:moveTo>
                    <a:lnTo>
                      <a:pt x="564713" y="1238347"/>
                    </a:lnTo>
                    <a:lnTo>
                      <a:pt x="565482" y="1398628"/>
                    </a:lnTo>
                    <a:lnTo>
                      <a:pt x="531195" y="1397487"/>
                    </a:lnTo>
                    <a:lnTo>
                      <a:pt x="525892" y="1237335"/>
                    </a:lnTo>
                    <a:close/>
                    <a:moveTo>
                      <a:pt x="370687" y="1243913"/>
                    </a:moveTo>
                    <a:lnTo>
                      <a:pt x="367367" y="1453023"/>
                    </a:lnTo>
                    <a:lnTo>
                      <a:pt x="367003" y="1454161"/>
                    </a:lnTo>
                    <a:lnTo>
                      <a:pt x="311706" y="1450874"/>
                    </a:lnTo>
                    <a:lnTo>
                      <a:pt x="310450" y="1263648"/>
                    </a:lnTo>
                    <a:lnTo>
                      <a:pt x="370687" y="1243913"/>
                    </a:lnTo>
                    <a:close/>
                    <a:moveTo>
                      <a:pt x="762221" y="1266429"/>
                    </a:moveTo>
                    <a:lnTo>
                      <a:pt x="813956" y="1267821"/>
                    </a:lnTo>
                    <a:lnTo>
                      <a:pt x="808006" y="1446825"/>
                    </a:lnTo>
                    <a:lnTo>
                      <a:pt x="759914" y="1442146"/>
                    </a:lnTo>
                    <a:lnTo>
                      <a:pt x="762221" y="1266429"/>
                    </a:lnTo>
                    <a:close/>
                    <a:moveTo>
                      <a:pt x="842293" y="1268582"/>
                    </a:moveTo>
                    <a:lnTo>
                      <a:pt x="900343" y="1270100"/>
                    </a:lnTo>
                    <a:lnTo>
                      <a:pt x="910221" y="1456691"/>
                    </a:lnTo>
                    <a:lnTo>
                      <a:pt x="836343" y="1449481"/>
                    </a:lnTo>
                    <a:lnTo>
                      <a:pt x="842293" y="1268582"/>
                    </a:lnTo>
                    <a:close/>
                    <a:moveTo>
                      <a:pt x="927547" y="1569407"/>
                    </a:moveTo>
                    <a:lnTo>
                      <a:pt x="929935" y="1635695"/>
                    </a:lnTo>
                    <a:lnTo>
                      <a:pt x="864275" y="1636707"/>
                    </a:lnTo>
                    <a:lnTo>
                      <a:pt x="866460" y="1571811"/>
                    </a:lnTo>
                    <a:lnTo>
                      <a:pt x="927547" y="1569407"/>
                    </a:lnTo>
                    <a:close/>
                    <a:moveTo>
                      <a:pt x="843791" y="1572698"/>
                    </a:moveTo>
                    <a:lnTo>
                      <a:pt x="840998" y="1636962"/>
                    </a:lnTo>
                    <a:lnTo>
                      <a:pt x="793837" y="1637719"/>
                    </a:lnTo>
                    <a:lnTo>
                      <a:pt x="787765" y="1574973"/>
                    </a:lnTo>
                    <a:lnTo>
                      <a:pt x="843791" y="1572698"/>
                    </a:lnTo>
                    <a:close/>
                    <a:moveTo>
                      <a:pt x="763841" y="1575859"/>
                    </a:moveTo>
                    <a:lnTo>
                      <a:pt x="770156" y="1638099"/>
                    </a:lnTo>
                    <a:lnTo>
                      <a:pt x="712105" y="1638986"/>
                    </a:lnTo>
                    <a:lnTo>
                      <a:pt x="707815" y="1578135"/>
                    </a:lnTo>
                    <a:lnTo>
                      <a:pt x="763841" y="1575859"/>
                    </a:lnTo>
                    <a:close/>
                    <a:moveTo>
                      <a:pt x="930947" y="1664032"/>
                    </a:moveTo>
                    <a:lnTo>
                      <a:pt x="936291" y="1815205"/>
                    </a:lnTo>
                    <a:lnTo>
                      <a:pt x="823308" y="1819759"/>
                    </a:lnTo>
                    <a:lnTo>
                      <a:pt x="835573" y="1664793"/>
                    </a:lnTo>
                    <a:lnTo>
                      <a:pt x="930947" y="1664032"/>
                    </a:lnTo>
                    <a:close/>
                    <a:moveTo>
                      <a:pt x="814321" y="1664918"/>
                    </a:moveTo>
                    <a:lnTo>
                      <a:pt x="799262" y="1820771"/>
                    </a:lnTo>
                    <a:lnTo>
                      <a:pt x="725141" y="1823807"/>
                    </a:lnTo>
                    <a:lnTo>
                      <a:pt x="714008" y="1665675"/>
                    </a:lnTo>
                    <a:lnTo>
                      <a:pt x="814321" y="1664918"/>
                    </a:ln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4"/>
              <p:cNvSpPr/>
              <p:nvPr/>
            </p:nvSpPr>
            <p:spPr>
              <a:xfrm flipH="1">
                <a:off x="1361680" y="4437504"/>
                <a:ext cx="523381" cy="947261"/>
              </a:xfrm>
              <a:custGeom>
                <a:rect b="b" l="l" r="r" t="t"/>
                <a:pathLst>
                  <a:path extrusionOk="0" h="947261" w="523381">
                    <a:moveTo>
                      <a:pt x="333606" y="0"/>
                    </a:moveTo>
                    <a:cubicBezTo>
                      <a:pt x="267784" y="123431"/>
                      <a:pt x="116829" y="147271"/>
                      <a:pt x="0" y="231249"/>
                    </a:cubicBezTo>
                    <a:lnTo>
                      <a:pt x="131969" y="947261"/>
                    </a:lnTo>
                    <a:cubicBezTo>
                      <a:pt x="161641" y="754668"/>
                      <a:pt x="343281" y="642502"/>
                      <a:pt x="454038" y="657565"/>
                    </a:cubicBezTo>
                    <a:lnTo>
                      <a:pt x="473509" y="232767"/>
                    </a:lnTo>
                    <a:lnTo>
                      <a:pt x="523382" y="211009"/>
                    </a:lnTo>
                    <a:cubicBezTo>
                      <a:pt x="461324" y="173066"/>
                      <a:pt x="359109" y="67122"/>
                      <a:pt x="333606" y="0"/>
                    </a:cubicBezTo>
                    <a:close/>
                    <a:moveTo>
                      <a:pt x="336521" y="277673"/>
                    </a:moveTo>
                    <a:cubicBezTo>
                      <a:pt x="343443" y="284688"/>
                      <a:pt x="349191" y="291959"/>
                      <a:pt x="354494" y="299306"/>
                    </a:cubicBezTo>
                    <a:cubicBezTo>
                      <a:pt x="355911" y="301282"/>
                      <a:pt x="357207" y="303253"/>
                      <a:pt x="358542" y="305253"/>
                    </a:cubicBezTo>
                    <a:cubicBezTo>
                      <a:pt x="362509" y="311325"/>
                      <a:pt x="366072" y="317454"/>
                      <a:pt x="369148" y="323721"/>
                    </a:cubicBezTo>
                    <a:cubicBezTo>
                      <a:pt x="369918" y="325243"/>
                      <a:pt x="370727" y="326744"/>
                      <a:pt x="371415" y="328275"/>
                    </a:cubicBezTo>
                    <a:cubicBezTo>
                      <a:pt x="375018" y="336144"/>
                      <a:pt x="378136" y="344176"/>
                      <a:pt x="380524" y="352312"/>
                    </a:cubicBezTo>
                    <a:cubicBezTo>
                      <a:pt x="383155" y="361113"/>
                      <a:pt x="385098" y="370047"/>
                      <a:pt x="386596" y="379131"/>
                    </a:cubicBezTo>
                    <a:lnTo>
                      <a:pt x="335387" y="388620"/>
                    </a:lnTo>
                    <a:lnTo>
                      <a:pt x="336521" y="277673"/>
                    </a:lnTo>
                    <a:close/>
                    <a:moveTo>
                      <a:pt x="308953" y="298675"/>
                    </a:moveTo>
                    <a:lnTo>
                      <a:pt x="308305" y="393551"/>
                    </a:lnTo>
                    <a:lnTo>
                      <a:pt x="255558" y="403294"/>
                    </a:lnTo>
                    <a:cubicBezTo>
                      <a:pt x="263411" y="365700"/>
                      <a:pt x="278835" y="332586"/>
                      <a:pt x="308953" y="298675"/>
                    </a:cubicBezTo>
                    <a:close/>
                    <a:moveTo>
                      <a:pt x="389794" y="404307"/>
                    </a:moveTo>
                    <a:cubicBezTo>
                      <a:pt x="392911" y="438756"/>
                      <a:pt x="392101" y="474574"/>
                      <a:pt x="394854" y="510695"/>
                    </a:cubicBezTo>
                    <a:lnTo>
                      <a:pt x="334132" y="511958"/>
                    </a:lnTo>
                    <a:lnTo>
                      <a:pt x="335144" y="412528"/>
                    </a:lnTo>
                    <a:lnTo>
                      <a:pt x="389794" y="404307"/>
                    </a:lnTo>
                    <a:close/>
                    <a:moveTo>
                      <a:pt x="308062" y="416702"/>
                    </a:moveTo>
                    <a:lnTo>
                      <a:pt x="307414" y="512594"/>
                    </a:lnTo>
                    <a:lnTo>
                      <a:pt x="247340" y="513857"/>
                    </a:lnTo>
                    <a:cubicBezTo>
                      <a:pt x="247300" y="480492"/>
                      <a:pt x="248352" y="451609"/>
                      <a:pt x="251874" y="425053"/>
                    </a:cubicBezTo>
                    <a:lnTo>
                      <a:pt x="308062" y="41670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4"/>
              <p:cNvSpPr/>
              <p:nvPr/>
            </p:nvSpPr>
            <p:spPr>
              <a:xfrm flipH="1">
                <a:off x="1553399" y="3727016"/>
                <a:ext cx="1217108" cy="2055436"/>
              </a:xfrm>
              <a:custGeom>
                <a:rect b="b" l="l" r="r" t="t"/>
                <a:pathLst>
                  <a:path extrusionOk="0" h="2055436" w="1217108">
                    <a:moveTo>
                      <a:pt x="877188" y="0"/>
                    </a:moveTo>
                    <a:lnTo>
                      <a:pt x="874030" y="62872"/>
                    </a:lnTo>
                    <a:lnTo>
                      <a:pt x="832173" y="59836"/>
                    </a:lnTo>
                    <a:lnTo>
                      <a:pt x="830149" y="81216"/>
                    </a:lnTo>
                    <a:lnTo>
                      <a:pt x="870994" y="84378"/>
                    </a:lnTo>
                    <a:lnTo>
                      <a:pt x="861522" y="164581"/>
                    </a:lnTo>
                    <a:cubicBezTo>
                      <a:pt x="840472" y="158818"/>
                      <a:pt x="820798" y="154199"/>
                      <a:pt x="806589" y="153196"/>
                    </a:cubicBezTo>
                    <a:cubicBezTo>
                      <a:pt x="629807" y="412359"/>
                      <a:pt x="280535" y="511101"/>
                      <a:pt x="0" y="671609"/>
                    </a:cubicBezTo>
                    <a:lnTo>
                      <a:pt x="94766" y="658579"/>
                    </a:lnTo>
                    <a:lnTo>
                      <a:pt x="135248" y="2055437"/>
                    </a:lnTo>
                    <a:lnTo>
                      <a:pt x="386231" y="2055437"/>
                    </a:lnTo>
                    <a:cubicBezTo>
                      <a:pt x="392263" y="1857301"/>
                      <a:pt x="314094" y="1577216"/>
                      <a:pt x="479986" y="1566496"/>
                    </a:cubicBezTo>
                    <a:cubicBezTo>
                      <a:pt x="646364" y="1555748"/>
                      <a:pt x="591431" y="1869871"/>
                      <a:pt x="593698" y="2055437"/>
                    </a:cubicBezTo>
                    <a:lnTo>
                      <a:pt x="1028750" y="2055437"/>
                    </a:lnTo>
                    <a:lnTo>
                      <a:pt x="1129953" y="658579"/>
                    </a:lnTo>
                    <a:lnTo>
                      <a:pt x="1217109" y="646309"/>
                    </a:lnTo>
                    <a:cubicBezTo>
                      <a:pt x="1104531" y="548474"/>
                      <a:pt x="970052" y="321855"/>
                      <a:pt x="944104" y="189629"/>
                    </a:cubicBezTo>
                    <a:cubicBezTo>
                      <a:pt x="926332" y="184067"/>
                      <a:pt x="906415" y="177782"/>
                      <a:pt x="886944" y="171919"/>
                    </a:cubicBezTo>
                    <a:lnTo>
                      <a:pt x="895040" y="87161"/>
                    </a:lnTo>
                    <a:lnTo>
                      <a:pt x="924146" y="92474"/>
                    </a:lnTo>
                    <a:lnTo>
                      <a:pt x="935400" y="64896"/>
                    </a:lnTo>
                    <a:lnTo>
                      <a:pt x="897550" y="63378"/>
                    </a:lnTo>
                    <a:lnTo>
                      <a:pt x="904756" y="5186"/>
                    </a:lnTo>
                    <a:lnTo>
                      <a:pt x="877188" y="0"/>
                    </a:lnTo>
                    <a:close/>
                    <a:moveTo>
                      <a:pt x="852657" y="332830"/>
                    </a:moveTo>
                    <a:cubicBezTo>
                      <a:pt x="929085" y="397199"/>
                      <a:pt x="951876" y="476486"/>
                      <a:pt x="960053" y="560412"/>
                    </a:cubicBezTo>
                    <a:lnTo>
                      <a:pt x="718056" y="556744"/>
                    </a:lnTo>
                    <a:cubicBezTo>
                      <a:pt x="728136" y="471320"/>
                      <a:pt x="758214" y="405478"/>
                      <a:pt x="852657" y="332830"/>
                    </a:cubicBezTo>
                    <a:close/>
                    <a:moveTo>
                      <a:pt x="715789" y="582170"/>
                    </a:moveTo>
                    <a:lnTo>
                      <a:pt x="737932" y="582551"/>
                    </a:lnTo>
                    <a:lnTo>
                      <a:pt x="737406" y="698809"/>
                    </a:lnTo>
                    <a:lnTo>
                      <a:pt x="712632" y="698809"/>
                    </a:lnTo>
                    <a:cubicBezTo>
                      <a:pt x="712713" y="677378"/>
                      <a:pt x="714818" y="595371"/>
                      <a:pt x="715789" y="582170"/>
                    </a:cubicBezTo>
                    <a:close/>
                    <a:moveTo>
                      <a:pt x="753234" y="583057"/>
                    </a:moveTo>
                    <a:lnTo>
                      <a:pt x="784851" y="583437"/>
                    </a:lnTo>
                    <a:lnTo>
                      <a:pt x="783191" y="698303"/>
                    </a:lnTo>
                    <a:lnTo>
                      <a:pt x="758173" y="698934"/>
                    </a:lnTo>
                    <a:lnTo>
                      <a:pt x="758173" y="695267"/>
                    </a:lnTo>
                    <a:lnTo>
                      <a:pt x="753234" y="583057"/>
                    </a:lnTo>
                    <a:close/>
                    <a:moveTo>
                      <a:pt x="804322" y="584575"/>
                    </a:moveTo>
                    <a:lnTo>
                      <a:pt x="843427" y="584575"/>
                    </a:lnTo>
                    <a:lnTo>
                      <a:pt x="846584" y="695773"/>
                    </a:lnTo>
                    <a:lnTo>
                      <a:pt x="810394" y="698303"/>
                    </a:lnTo>
                    <a:lnTo>
                      <a:pt x="804322" y="584575"/>
                    </a:lnTo>
                    <a:close/>
                    <a:moveTo>
                      <a:pt x="890992" y="585461"/>
                    </a:moveTo>
                    <a:lnTo>
                      <a:pt x="893907" y="706019"/>
                    </a:lnTo>
                    <a:lnTo>
                      <a:pt x="872006" y="702351"/>
                    </a:lnTo>
                    <a:lnTo>
                      <a:pt x="866460" y="586724"/>
                    </a:lnTo>
                    <a:lnTo>
                      <a:pt x="890992" y="585461"/>
                    </a:lnTo>
                    <a:close/>
                    <a:moveTo>
                      <a:pt x="947909" y="586473"/>
                    </a:moveTo>
                    <a:lnTo>
                      <a:pt x="956370" y="702476"/>
                    </a:lnTo>
                    <a:lnTo>
                      <a:pt x="919329" y="702096"/>
                    </a:lnTo>
                    <a:lnTo>
                      <a:pt x="910990" y="586850"/>
                    </a:lnTo>
                    <a:lnTo>
                      <a:pt x="947909" y="586473"/>
                    </a:lnTo>
                    <a:close/>
                    <a:moveTo>
                      <a:pt x="414204" y="627461"/>
                    </a:moveTo>
                    <a:lnTo>
                      <a:pt x="416471" y="696279"/>
                    </a:lnTo>
                    <a:cubicBezTo>
                      <a:pt x="410561" y="697801"/>
                      <a:pt x="405298" y="700331"/>
                      <a:pt x="400643" y="704120"/>
                    </a:cubicBezTo>
                    <a:lnTo>
                      <a:pt x="353604" y="658704"/>
                    </a:lnTo>
                    <a:cubicBezTo>
                      <a:pt x="355870" y="656049"/>
                      <a:pt x="362469" y="646102"/>
                      <a:pt x="381171" y="636569"/>
                    </a:cubicBezTo>
                    <a:cubicBezTo>
                      <a:pt x="397728" y="628133"/>
                      <a:pt x="408820" y="627882"/>
                      <a:pt x="414204" y="627461"/>
                    </a:cubicBezTo>
                    <a:close/>
                    <a:moveTo>
                      <a:pt x="433311" y="628849"/>
                    </a:moveTo>
                    <a:cubicBezTo>
                      <a:pt x="438452" y="629954"/>
                      <a:pt x="448897" y="632614"/>
                      <a:pt x="462013" y="642641"/>
                    </a:cubicBezTo>
                    <a:cubicBezTo>
                      <a:pt x="475088" y="652664"/>
                      <a:pt x="479096" y="659016"/>
                      <a:pt x="485653" y="668954"/>
                    </a:cubicBezTo>
                    <a:lnTo>
                      <a:pt x="445941" y="700958"/>
                    </a:lnTo>
                    <a:cubicBezTo>
                      <a:pt x="441934" y="698258"/>
                      <a:pt x="437804" y="695991"/>
                      <a:pt x="433149" y="695012"/>
                    </a:cubicBezTo>
                    <a:lnTo>
                      <a:pt x="433311" y="628849"/>
                    </a:lnTo>
                    <a:close/>
                    <a:moveTo>
                      <a:pt x="341216" y="677427"/>
                    </a:moveTo>
                    <a:lnTo>
                      <a:pt x="384977" y="716264"/>
                    </a:lnTo>
                    <a:lnTo>
                      <a:pt x="329072" y="714872"/>
                    </a:lnTo>
                    <a:cubicBezTo>
                      <a:pt x="329801" y="710702"/>
                      <a:pt x="330934" y="703363"/>
                      <a:pt x="333970" y="694000"/>
                    </a:cubicBezTo>
                    <a:cubicBezTo>
                      <a:pt x="337006" y="684640"/>
                      <a:pt x="338464" y="682673"/>
                      <a:pt x="341216" y="677427"/>
                    </a:cubicBezTo>
                    <a:close/>
                    <a:moveTo>
                      <a:pt x="494033" y="683628"/>
                    </a:moveTo>
                    <a:cubicBezTo>
                      <a:pt x="499296" y="693915"/>
                      <a:pt x="503870" y="704747"/>
                      <a:pt x="507189" y="716264"/>
                    </a:cubicBezTo>
                    <a:lnTo>
                      <a:pt x="459988" y="716264"/>
                    </a:lnTo>
                    <a:cubicBezTo>
                      <a:pt x="459341" y="715232"/>
                      <a:pt x="458895" y="714086"/>
                      <a:pt x="458207" y="713103"/>
                    </a:cubicBezTo>
                    <a:lnTo>
                      <a:pt x="494033" y="683628"/>
                    </a:lnTo>
                    <a:close/>
                    <a:moveTo>
                      <a:pt x="426348" y="714366"/>
                    </a:moveTo>
                    <a:cubicBezTo>
                      <a:pt x="438169" y="715370"/>
                      <a:pt x="446913" y="728445"/>
                      <a:pt x="447844" y="730939"/>
                    </a:cubicBezTo>
                    <a:cubicBezTo>
                      <a:pt x="449261" y="734752"/>
                      <a:pt x="449666" y="740100"/>
                      <a:pt x="450232" y="744221"/>
                    </a:cubicBezTo>
                    <a:cubicBezTo>
                      <a:pt x="452135" y="757713"/>
                      <a:pt x="433433" y="763324"/>
                      <a:pt x="433433" y="763324"/>
                    </a:cubicBezTo>
                    <a:cubicBezTo>
                      <a:pt x="433311" y="763356"/>
                      <a:pt x="428899" y="764336"/>
                      <a:pt x="426348" y="764336"/>
                    </a:cubicBezTo>
                    <a:cubicBezTo>
                      <a:pt x="422745" y="764336"/>
                      <a:pt x="419507" y="763190"/>
                      <a:pt x="416471" y="761555"/>
                    </a:cubicBezTo>
                    <a:cubicBezTo>
                      <a:pt x="413232" y="759790"/>
                      <a:pt x="410642" y="757158"/>
                      <a:pt x="408496" y="753965"/>
                    </a:cubicBezTo>
                    <a:cubicBezTo>
                      <a:pt x="405703" y="749839"/>
                      <a:pt x="404448" y="744941"/>
                      <a:pt x="403679" y="739416"/>
                    </a:cubicBezTo>
                    <a:cubicBezTo>
                      <a:pt x="400926" y="719434"/>
                      <a:pt x="423272" y="714107"/>
                      <a:pt x="426348" y="714366"/>
                    </a:cubicBezTo>
                    <a:close/>
                    <a:moveTo>
                      <a:pt x="466425" y="732206"/>
                    </a:moveTo>
                    <a:lnTo>
                      <a:pt x="510590" y="732837"/>
                    </a:lnTo>
                    <a:cubicBezTo>
                      <a:pt x="512816" y="744160"/>
                      <a:pt x="515002" y="755580"/>
                      <a:pt x="514517" y="766740"/>
                    </a:cubicBezTo>
                    <a:cubicBezTo>
                      <a:pt x="513586" y="787932"/>
                      <a:pt x="510023" y="801931"/>
                      <a:pt x="507918" y="807728"/>
                    </a:cubicBezTo>
                    <a:lnTo>
                      <a:pt x="463267" y="764591"/>
                    </a:lnTo>
                    <a:cubicBezTo>
                      <a:pt x="466465" y="758895"/>
                      <a:pt x="468732" y="752540"/>
                      <a:pt x="468732" y="744856"/>
                    </a:cubicBezTo>
                    <a:cubicBezTo>
                      <a:pt x="468732" y="740525"/>
                      <a:pt x="467437" y="736388"/>
                      <a:pt x="466425" y="732206"/>
                    </a:cubicBezTo>
                    <a:close/>
                    <a:moveTo>
                      <a:pt x="384329" y="734606"/>
                    </a:moveTo>
                    <a:cubicBezTo>
                      <a:pt x="384167" y="736254"/>
                      <a:pt x="384572" y="744864"/>
                      <a:pt x="385098" y="747637"/>
                    </a:cubicBezTo>
                    <a:lnTo>
                      <a:pt x="333970" y="784451"/>
                    </a:lnTo>
                    <a:cubicBezTo>
                      <a:pt x="332837" y="780370"/>
                      <a:pt x="330691" y="774424"/>
                      <a:pt x="328910" y="763073"/>
                    </a:cubicBezTo>
                    <a:cubicBezTo>
                      <a:pt x="327169" y="751718"/>
                      <a:pt x="326927" y="747212"/>
                      <a:pt x="326886" y="739035"/>
                    </a:cubicBezTo>
                    <a:lnTo>
                      <a:pt x="384329" y="734606"/>
                    </a:lnTo>
                    <a:close/>
                    <a:moveTo>
                      <a:pt x="393073" y="766615"/>
                    </a:moveTo>
                    <a:cubicBezTo>
                      <a:pt x="398902" y="774525"/>
                      <a:pt x="406917" y="779970"/>
                      <a:pt x="416471" y="782427"/>
                    </a:cubicBezTo>
                    <a:lnTo>
                      <a:pt x="412423" y="860604"/>
                    </a:lnTo>
                    <a:cubicBezTo>
                      <a:pt x="406148" y="859843"/>
                      <a:pt x="390077" y="857159"/>
                      <a:pt x="372832" y="844035"/>
                    </a:cubicBezTo>
                    <a:cubicBezTo>
                      <a:pt x="355587" y="830907"/>
                      <a:pt x="347086" y="815075"/>
                      <a:pt x="343483" y="808108"/>
                    </a:cubicBezTo>
                    <a:lnTo>
                      <a:pt x="393073" y="766615"/>
                    </a:lnTo>
                    <a:close/>
                    <a:moveTo>
                      <a:pt x="448977" y="778379"/>
                    </a:moveTo>
                    <a:cubicBezTo>
                      <a:pt x="449018" y="778359"/>
                      <a:pt x="449058" y="778395"/>
                      <a:pt x="449099" y="778379"/>
                    </a:cubicBezTo>
                    <a:lnTo>
                      <a:pt x="495895" y="829486"/>
                    </a:lnTo>
                    <a:cubicBezTo>
                      <a:pt x="492980" y="833296"/>
                      <a:pt x="485046" y="843562"/>
                      <a:pt x="469339" y="851496"/>
                    </a:cubicBezTo>
                    <a:cubicBezTo>
                      <a:pt x="453633" y="859434"/>
                      <a:pt x="439464" y="860665"/>
                      <a:pt x="433028" y="861240"/>
                    </a:cubicBezTo>
                    <a:lnTo>
                      <a:pt x="433149" y="783439"/>
                    </a:lnTo>
                    <a:cubicBezTo>
                      <a:pt x="439019" y="782674"/>
                      <a:pt x="444282" y="780945"/>
                      <a:pt x="448977" y="778379"/>
                    </a:cubicBezTo>
                    <a:close/>
                    <a:moveTo>
                      <a:pt x="616853" y="1008741"/>
                    </a:moveTo>
                    <a:lnTo>
                      <a:pt x="616206" y="1203683"/>
                    </a:lnTo>
                    <a:lnTo>
                      <a:pt x="588273" y="1202926"/>
                    </a:lnTo>
                    <a:lnTo>
                      <a:pt x="583699" y="1012032"/>
                    </a:lnTo>
                    <a:cubicBezTo>
                      <a:pt x="584873" y="1011935"/>
                      <a:pt x="616853" y="1008741"/>
                      <a:pt x="616853" y="1008741"/>
                    </a:cubicBezTo>
                    <a:close/>
                    <a:moveTo>
                      <a:pt x="561192" y="1010891"/>
                    </a:moveTo>
                    <a:lnTo>
                      <a:pt x="563094" y="1203683"/>
                    </a:lnTo>
                    <a:lnTo>
                      <a:pt x="522370" y="1201914"/>
                    </a:lnTo>
                    <a:lnTo>
                      <a:pt x="517431" y="1013045"/>
                    </a:lnTo>
                    <a:lnTo>
                      <a:pt x="561192" y="1010891"/>
                    </a:lnTo>
                    <a:close/>
                    <a:moveTo>
                      <a:pt x="765622" y="1011397"/>
                    </a:moveTo>
                    <a:lnTo>
                      <a:pt x="822417" y="1014057"/>
                    </a:lnTo>
                    <a:lnTo>
                      <a:pt x="814968" y="1239485"/>
                    </a:lnTo>
                    <a:lnTo>
                      <a:pt x="762586" y="1238092"/>
                    </a:lnTo>
                    <a:lnTo>
                      <a:pt x="765622" y="1011397"/>
                    </a:lnTo>
                    <a:close/>
                    <a:moveTo>
                      <a:pt x="850754" y="1015445"/>
                    </a:moveTo>
                    <a:lnTo>
                      <a:pt x="887066" y="1017093"/>
                    </a:lnTo>
                    <a:lnTo>
                      <a:pt x="898967" y="1241764"/>
                    </a:lnTo>
                    <a:lnTo>
                      <a:pt x="843305" y="1240246"/>
                    </a:lnTo>
                    <a:lnTo>
                      <a:pt x="850754" y="1015445"/>
                    </a:lnTo>
                    <a:close/>
                    <a:moveTo>
                      <a:pt x="436712" y="1022910"/>
                    </a:moveTo>
                    <a:lnTo>
                      <a:pt x="445294" y="1198623"/>
                    </a:lnTo>
                    <a:lnTo>
                      <a:pt x="399631" y="1208618"/>
                    </a:lnTo>
                    <a:lnTo>
                      <a:pt x="402788" y="1023796"/>
                    </a:lnTo>
                    <a:lnTo>
                      <a:pt x="436712" y="1022910"/>
                    </a:lnTo>
                    <a:close/>
                    <a:moveTo>
                      <a:pt x="374087" y="1023416"/>
                    </a:moveTo>
                    <a:lnTo>
                      <a:pt x="371172" y="1214815"/>
                    </a:lnTo>
                    <a:lnTo>
                      <a:pt x="309965" y="1228227"/>
                    </a:lnTo>
                    <a:lnTo>
                      <a:pt x="308548" y="1024683"/>
                    </a:lnTo>
                    <a:lnTo>
                      <a:pt x="374087" y="1023416"/>
                    </a:lnTo>
                    <a:close/>
                    <a:moveTo>
                      <a:pt x="446832" y="1227089"/>
                    </a:moveTo>
                    <a:lnTo>
                      <a:pt x="456061" y="1458338"/>
                    </a:lnTo>
                    <a:lnTo>
                      <a:pt x="395866" y="1454667"/>
                    </a:lnTo>
                    <a:lnTo>
                      <a:pt x="399145" y="1237715"/>
                    </a:lnTo>
                    <a:lnTo>
                      <a:pt x="446832" y="1227089"/>
                    </a:lnTo>
                    <a:close/>
                    <a:moveTo>
                      <a:pt x="615315" y="1231894"/>
                    </a:moveTo>
                    <a:lnTo>
                      <a:pt x="612441" y="1401284"/>
                    </a:lnTo>
                    <a:lnTo>
                      <a:pt x="594224" y="1400653"/>
                    </a:lnTo>
                    <a:lnTo>
                      <a:pt x="593050" y="1232400"/>
                    </a:lnTo>
                    <a:lnTo>
                      <a:pt x="615315" y="1231894"/>
                    </a:lnTo>
                    <a:close/>
                    <a:moveTo>
                      <a:pt x="525892" y="1237335"/>
                    </a:moveTo>
                    <a:lnTo>
                      <a:pt x="564713" y="1238347"/>
                    </a:lnTo>
                    <a:lnTo>
                      <a:pt x="565482" y="1398628"/>
                    </a:lnTo>
                    <a:lnTo>
                      <a:pt x="531195" y="1397487"/>
                    </a:lnTo>
                    <a:lnTo>
                      <a:pt x="525892" y="1237335"/>
                    </a:lnTo>
                    <a:close/>
                    <a:moveTo>
                      <a:pt x="370687" y="1243913"/>
                    </a:moveTo>
                    <a:lnTo>
                      <a:pt x="367367" y="1453023"/>
                    </a:lnTo>
                    <a:lnTo>
                      <a:pt x="367003" y="1454161"/>
                    </a:lnTo>
                    <a:lnTo>
                      <a:pt x="311706" y="1450874"/>
                    </a:lnTo>
                    <a:lnTo>
                      <a:pt x="310450" y="1263648"/>
                    </a:lnTo>
                    <a:lnTo>
                      <a:pt x="370687" y="1243913"/>
                    </a:lnTo>
                    <a:close/>
                    <a:moveTo>
                      <a:pt x="762221" y="1266429"/>
                    </a:moveTo>
                    <a:lnTo>
                      <a:pt x="813956" y="1267821"/>
                    </a:lnTo>
                    <a:lnTo>
                      <a:pt x="808006" y="1446825"/>
                    </a:lnTo>
                    <a:lnTo>
                      <a:pt x="759914" y="1442146"/>
                    </a:lnTo>
                    <a:lnTo>
                      <a:pt x="762221" y="1266429"/>
                    </a:lnTo>
                    <a:close/>
                    <a:moveTo>
                      <a:pt x="842293" y="1268582"/>
                    </a:moveTo>
                    <a:lnTo>
                      <a:pt x="900343" y="1270100"/>
                    </a:lnTo>
                    <a:lnTo>
                      <a:pt x="910221" y="1456691"/>
                    </a:lnTo>
                    <a:lnTo>
                      <a:pt x="836343" y="1449481"/>
                    </a:lnTo>
                    <a:lnTo>
                      <a:pt x="842293" y="1268582"/>
                    </a:lnTo>
                    <a:close/>
                    <a:moveTo>
                      <a:pt x="927547" y="1569407"/>
                    </a:moveTo>
                    <a:lnTo>
                      <a:pt x="929935" y="1635695"/>
                    </a:lnTo>
                    <a:lnTo>
                      <a:pt x="864275" y="1636707"/>
                    </a:lnTo>
                    <a:lnTo>
                      <a:pt x="866460" y="1571811"/>
                    </a:lnTo>
                    <a:lnTo>
                      <a:pt x="927547" y="1569407"/>
                    </a:lnTo>
                    <a:close/>
                    <a:moveTo>
                      <a:pt x="843791" y="1572698"/>
                    </a:moveTo>
                    <a:lnTo>
                      <a:pt x="840998" y="1636962"/>
                    </a:lnTo>
                    <a:lnTo>
                      <a:pt x="793837" y="1637719"/>
                    </a:lnTo>
                    <a:lnTo>
                      <a:pt x="787765" y="1574973"/>
                    </a:lnTo>
                    <a:lnTo>
                      <a:pt x="843791" y="1572698"/>
                    </a:lnTo>
                    <a:close/>
                    <a:moveTo>
                      <a:pt x="763841" y="1575859"/>
                    </a:moveTo>
                    <a:lnTo>
                      <a:pt x="770156" y="1638099"/>
                    </a:lnTo>
                    <a:lnTo>
                      <a:pt x="712105" y="1638986"/>
                    </a:lnTo>
                    <a:lnTo>
                      <a:pt x="707815" y="1578135"/>
                    </a:lnTo>
                    <a:lnTo>
                      <a:pt x="763841" y="1575859"/>
                    </a:lnTo>
                    <a:close/>
                    <a:moveTo>
                      <a:pt x="930947" y="1664032"/>
                    </a:moveTo>
                    <a:lnTo>
                      <a:pt x="936291" y="1815205"/>
                    </a:lnTo>
                    <a:lnTo>
                      <a:pt x="823308" y="1819759"/>
                    </a:lnTo>
                    <a:lnTo>
                      <a:pt x="835573" y="1664793"/>
                    </a:lnTo>
                    <a:lnTo>
                      <a:pt x="930947" y="1664032"/>
                    </a:lnTo>
                    <a:close/>
                    <a:moveTo>
                      <a:pt x="814321" y="1664918"/>
                    </a:moveTo>
                    <a:lnTo>
                      <a:pt x="799262" y="1820771"/>
                    </a:lnTo>
                    <a:lnTo>
                      <a:pt x="725141" y="1823807"/>
                    </a:lnTo>
                    <a:lnTo>
                      <a:pt x="714008" y="1665675"/>
                    </a:lnTo>
                    <a:lnTo>
                      <a:pt x="814321" y="166491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518" name="Google Shape;518;p4"/>
          <p:cNvGrpSpPr/>
          <p:nvPr/>
        </p:nvGrpSpPr>
        <p:grpSpPr>
          <a:xfrm>
            <a:off x="202527" y="5348485"/>
            <a:ext cx="1182793" cy="1509523"/>
            <a:chOff x="10862580" y="4455622"/>
            <a:chExt cx="1182793" cy="1509523"/>
          </a:xfrm>
        </p:grpSpPr>
        <p:sp>
          <p:nvSpPr>
            <p:cNvPr id="519" name="Google Shape;519;p4"/>
            <p:cNvSpPr/>
            <p:nvPr/>
          </p:nvSpPr>
          <p:spPr>
            <a:xfrm flipH="1">
              <a:off x="10862580"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rgbClr val="CCCCCC"/>
            </a:solidFill>
            <a:ln>
              <a:noFill/>
            </a:ln>
            <a:effectLst>
              <a:outerShdw blurRad="75852" rotWithShape="0" algn="bl" dir="12600000" dist="63210">
                <a:srgbClr val="000000">
                  <a:alpha val="30000"/>
                </a:srgbClr>
              </a:outerShdw>
            </a:effectLst>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sp>
          <p:nvSpPr>
            <p:cNvPr id="520" name="Google Shape;520;p4"/>
            <p:cNvSpPr/>
            <p:nvPr/>
          </p:nvSpPr>
          <p:spPr>
            <a:xfrm flipH="1">
              <a:off x="10869871"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chemeClr val="accent1"/>
            </a:solidFill>
            <a:ln>
              <a:noFill/>
            </a:ln>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521" name="Shape 521"/>
        <p:cNvGrpSpPr/>
        <p:nvPr/>
      </p:nvGrpSpPr>
      <p:grpSpPr>
        <a:xfrm>
          <a:off x="0" y="0"/>
          <a:ext cx="0" cy="0"/>
          <a:chOff x="0" y="0"/>
          <a:chExt cx="0" cy="0"/>
        </a:xfrm>
      </p:grpSpPr>
      <p:sp>
        <p:nvSpPr>
          <p:cNvPr id="522" name="Google Shape;522;p5"/>
          <p:cNvSpPr txBox="1"/>
          <p:nvPr>
            <p:ph type="title"/>
          </p:nvPr>
        </p:nvSpPr>
        <p:spPr>
          <a:xfrm>
            <a:off x="1540025" y="583493"/>
            <a:ext cx="90951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523" name="Google Shape;523;p5"/>
          <p:cNvSpPr txBox="1"/>
          <p:nvPr>
            <p:ph idx="1" type="subTitle"/>
          </p:nvPr>
        </p:nvSpPr>
        <p:spPr>
          <a:xfrm>
            <a:off x="1557012" y="2730525"/>
            <a:ext cx="2888700" cy="530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5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4" name="Google Shape;524;p5"/>
          <p:cNvSpPr txBox="1"/>
          <p:nvPr>
            <p:ph idx="2" type="body"/>
          </p:nvPr>
        </p:nvSpPr>
        <p:spPr>
          <a:xfrm>
            <a:off x="1557032" y="3261222"/>
            <a:ext cx="2888700" cy="883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25" name="Google Shape;525;p5"/>
          <p:cNvSpPr txBox="1"/>
          <p:nvPr>
            <p:ph idx="3" type="subTitle"/>
          </p:nvPr>
        </p:nvSpPr>
        <p:spPr>
          <a:xfrm>
            <a:off x="4660135" y="2730525"/>
            <a:ext cx="2888700" cy="530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5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6" name="Google Shape;526;p5"/>
          <p:cNvSpPr txBox="1"/>
          <p:nvPr>
            <p:ph idx="4" type="body"/>
          </p:nvPr>
        </p:nvSpPr>
        <p:spPr>
          <a:xfrm>
            <a:off x="4660145" y="3261222"/>
            <a:ext cx="2888700" cy="883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27" name="Google Shape;527;p5"/>
          <p:cNvSpPr txBox="1"/>
          <p:nvPr>
            <p:ph idx="5" type="subTitle"/>
          </p:nvPr>
        </p:nvSpPr>
        <p:spPr>
          <a:xfrm>
            <a:off x="7763258" y="2730525"/>
            <a:ext cx="2888700" cy="530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5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8" name="Google Shape;528;p5"/>
          <p:cNvSpPr txBox="1"/>
          <p:nvPr>
            <p:ph idx="6" type="body"/>
          </p:nvPr>
        </p:nvSpPr>
        <p:spPr>
          <a:xfrm>
            <a:off x="7763279" y="3261222"/>
            <a:ext cx="2888700" cy="883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29" name="Google Shape;529;p5"/>
          <p:cNvSpPr txBox="1"/>
          <p:nvPr>
            <p:ph idx="7" type="subTitle"/>
          </p:nvPr>
        </p:nvSpPr>
        <p:spPr>
          <a:xfrm>
            <a:off x="1551300" y="4912540"/>
            <a:ext cx="2888700" cy="530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5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0" name="Google Shape;530;p5"/>
          <p:cNvSpPr txBox="1"/>
          <p:nvPr>
            <p:ph idx="8" type="body"/>
          </p:nvPr>
        </p:nvSpPr>
        <p:spPr>
          <a:xfrm>
            <a:off x="1540017" y="5443241"/>
            <a:ext cx="2888700" cy="883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31" name="Google Shape;531;p5"/>
          <p:cNvSpPr txBox="1"/>
          <p:nvPr>
            <p:ph idx="9" type="subTitle"/>
          </p:nvPr>
        </p:nvSpPr>
        <p:spPr>
          <a:xfrm>
            <a:off x="4654412" y="4912540"/>
            <a:ext cx="2888700" cy="530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5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2" name="Google Shape;532;p5"/>
          <p:cNvSpPr txBox="1"/>
          <p:nvPr>
            <p:ph idx="13" type="body"/>
          </p:nvPr>
        </p:nvSpPr>
        <p:spPr>
          <a:xfrm>
            <a:off x="4643130" y="5443241"/>
            <a:ext cx="2888700" cy="883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33" name="Google Shape;533;p5"/>
          <p:cNvSpPr txBox="1"/>
          <p:nvPr>
            <p:ph idx="14" type="subTitle"/>
          </p:nvPr>
        </p:nvSpPr>
        <p:spPr>
          <a:xfrm>
            <a:off x="7757545" y="4912540"/>
            <a:ext cx="2888700" cy="530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5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4" name="Google Shape;534;p5"/>
          <p:cNvSpPr txBox="1"/>
          <p:nvPr>
            <p:ph idx="15" type="body"/>
          </p:nvPr>
        </p:nvSpPr>
        <p:spPr>
          <a:xfrm>
            <a:off x="7746264" y="5443241"/>
            <a:ext cx="2888700" cy="883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535" name="Shape 535"/>
        <p:cNvGrpSpPr/>
        <p:nvPr/>
      </p:nvGrpSpPr>
      <p:grpSpPr>
        <a:xfrm>
          <a:off x="0" y="0"/>
          <a:ext cx="0" cy="0"/>
          <a:chOff x="0" y="0"/>
          <a:chExt cx="0" cy="0"/>
        </a:xfrm>
      </p:grpSpPr>
      <p:grpSp>
        <p:nvGrpSpPr>
          <p:cNvPr id="536" name="Google Shape;536;p6"/>
          <p:cNvGrpSpPr/>
          <p:nvPr/>
        </p:nvGrpSpPr>
        <p:grpSpPr>
          <a:xfrm>
            <a:off x="0" y="8"/>
            <a:ext cx="3620529" cy="3470242"/>
            <a:chOff x="4090642" y="205425"/>
            <a:chExt cx="3620529" cy="3470242"/>
          </a:xfrm>
        </p:grpSpPr>
        <p:sp>
          <p:nvSpPr>
            <p:cNvPr id="537" name="Google Shape;537;p6"/>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38" name="Google Shape;538;p6"/>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39" name="Google Shape;539;p6"/>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0" name="Google Shape;540;p6"/>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1" name="Google Shape;541;p6"/>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2" name="Google Shape;542;p6"/>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3" name="Google Shape;543;p6"/>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4" name="Google Shape;544;p6"/>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5" name="Google Shape;545;p6"/>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6" name="Google Shape;546;p6"/>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7" name="Google Shape;547;p6"/>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8" name="Google Shape;548;p6"/>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49" name="Google Shape;549;p6"/>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0" name="Google Shape;550;p6"/>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1" name="Google Shape;551;p6"/>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2" name="Google Shape;552;p6"/>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3" name="Google Shape;553;p6"/>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4" name="Google Shape;554;p6"/>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5" name="Google Shape;555;p6"/>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6" name="Google Shape;556;p6"/>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7" name="Google Shape;557;p6"/>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558" name="Google Shape;558;p6"/>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sp>
        <p:nvSpPr>
          <p:cNvPr id="559" name="Google Shape;559;p6"/>
          <p:cNvSpPr/>
          <p:nvPr/>
        </p:nvSpPr>
        <p:spPr>
          <a:xfrm>
            <a:off x="-1527" y="1547851"/>
            <a:ext cx="12195065" cy="5299977"/>
          </a:xfrm>
          <a:custGeom>
            <a:rect b="b" l="l" r="r" t="t"/>
            <a:pathLst>
              <a:path extrusionOk="0" h="1614616" w="3715176">
                <a:moveTo>
                  <a:pt x="3715177" y="2739"/>
                </a:moveTo>
                <a:lnTo>
                  <a:pt x="3715177" y="1614617"/>
                </a:lnTo>
                <a:lnTo>
                  <a:pt x="0" y="1614617"/>
                </a:lnTo>
                <a:lnTo>
                  <a:pt x="0" y="40596"/>
                </a:lnTo>
                <a:cubicBezTo>
                  <a:pt x="0" y="40596"/>
                  <a:pt x="101030" y="47908"/>
                  <a:pt x="139291" y="101618"/>
                </a:cubicBezTo>
                <a:cubicBezTo>
                  <a:pt x="177553" y="155328"/>
                  <a:pt x="153027" y="255435"/>
                  <a:pt x="153027" y="255435"/>
                </a:cubicBezTo>
                <a:cubicBezTo>
                  <a:pt x="153027" y="255435"/>
                  <a:pt x="233036" y="186065"/>
                  <a:pt x="303864" y="255435"/>
                </a:cubicBezTo>
                <a:cubicBezTo>
                  <a:pt x="374672" y="324807"/>
                  <a:pt x="318897" y="416347"/>
                  <a:pt x="318897" y="416347"/>
                </a:cubicBezTo>
                <a:cubicBezTo>
                  <a:pt x="318897" y="416347"/>
                  <a:pt x="378236" y="410513"/>
                  <a:pt x="412700" y="438910"/>
                </a:cubicBezTo>
                <a:cubicBezTo>
                  <a:pt x="447165" y="467305"/>
                  <a:pt x="462295" y="500899"/>
                  <a:pt x="462295" y="500899"/>
                </a:cubicBezTo>
                <a:cubicBezTo>
                  <a:pt x="462295" y="500899"/>
                  <a:pt x="534672" y="425968"/>
                  <a:pt x="607321" y="481015"/>
                </a:cubicBezTo>
                <a:cubicBezTo>
                  <a:pt x="679988" y="536061"/>
                  <a:pt x="648430" y="585154"/>
                  <a:pt x="648430" y="585154"/>
                </a:cubicBezTo>
                <a:cubicBezTo>
                  <a:pt x="648430" y="585154"/>
                  <a:pt x="665052" y="597558"/>
                  <a:pt x="670612" y="617659"/>
                </a:cubicBezTo>
                <a:cubicBezTo>
                  <a:pt x="676153" y="637760"/>
                  <a:pt x="661700" y="662400"/>
                  <a:pt x="661700" y="662400"/>
                </a:cubicBezTo>
                <a:cubicBezTo>
                  <a:pt x="661700" y="662400"/>
                  <a:pt x="684270" y="683781"/>
                  <a:pt x="677954" y="711058"/>
                </a:cubicBezTo>
                <a:cubicBezTo>
                  <a:pt x="671639" y="738334"/>
                  <a:pt x="642153" y="752078"/>
                  <a:pt x="642153" y="752078"/>
                </a:cubicBezTo>
                <a:cubicBezTo>
                  <a:pt x="642153" y="752078"/>
                  <a:pt x="681577" y="774626"/>
                  <a:pt x="674854" y="825510"/>
                </a:cubicBezTo>
                <a:cubicBezTo>
                  <a:pt x="668151" y="876396"/>
                  <a:pt x="621482" y="887076"/>
                  <a:pt x="621482" y="887076"/>
                </a:cubicBezTo>
                <a:cubicBezTo>
                  <a:pt x="621482" y="887076"/>
                  <a:pt x="674312" y="892263"/>
                  <a:pt x="715072" y="913984"/>
                </a:cubicBezTo>
                <a:cubicBezTo>
                  <a:pt x="755814" y="935706"/>
                  <a:pt x="784466" y="973962"/>
                  <a:pt x="784466" y="973962"/>
                </a:cubicBezTo>
                <a:cubicBezTo>
                  <a:pt x="784466" y="973962"/>
                  <a:pt x="877649" y="958099"/>
                  <a:pt x="941813" y="1030328"/>
                </a:cubicBezTo>
                <a:cubicBezTo>
                  <a:pt x="1005976" y="1102557"/>
                  <a:pt x="967443" y="1175264"/>
                  <a:pt x="967443" y="1175264"/>
                </a:cubicBezTo>
                <a:cubicBezTo>
                  <a:pt x="967443" y="1175264"/>
                  <a:pt x="1028255" y="1168830"/>
                  <a:pt x="1083274" y="1190527"/>
                </a:cubicBezTo>
                <a:cubicBezTo>
                  <a:pt x="1138312" y="1212222"/>
                  <a:pt x="1187558" y="1262047"/>
                  <a:pt x="1187558" y="1262047"/>
                </a:cubicBezTo>
                <a:cubicBezTo>
                  <a:pt x="1187558" y="1262047"/>
                  <a:pt x="1250074" y="1194596"/>
                  <a:pt x="1338569" y="1219065"/>
                </a:cubicBezTo>
                <a:cubicBezTo>
                  <a:pt x="1427084" y="1243534"/>
                  <a:pt x="1436035" y="1303923"/>
                  <a:pt x="1436035" y="1303923"/>
                </a:cubicBezTo>
                <a:cubicBezTo>
                  <a:pt x="1436035" y="1303923"/>
                  <a:pt x="1476407" y="1293698"/>
                  <a:pt x="1509632" y="1303923"/>
                </a:cubicBezTo>
                <a:cubicBezTo>
                  <a:pt x="1542837" y="1314149"/>
                  <a:pt x="1568874" y="1344828"/>
                  <a:pt x="1568874" y="1344828"/>
                </a:cubicBezTo>
                <a:cubicBezTo>
                  <a:pt x="1568874" y="1344828"/>
                  <a:pt x="1590862" y="1306111"/>
                  <a:pt x="1655781" y="1312160"/>
                </a:cubicBezTo>
                <a:cubicBezTo>
                  <a:pt x="1720700" y="1318207"/>
                  <a:pt x="1735210" y="1384186"/>
                  <a:pt x="1735210" y="1384186"/>
                </a:cubicBezTo>
                <a:cubicBezTo>
                  <a:pt x="1735210" y="1384186"/>
                  <a:pt x="1753149" y="1380157"/>
                  <a:pt x="1769190" y="1383095"/>
                </a:cubicBezTo>
                <a:cubicBezTo>
                  <a:pt x="1785211" y="1386032"/>
                  <a:pt x="1799314" y="1395931"/>
                  <a:pt x="1799314" y="1395931"/>
                </a:cubicBezTo>
                <a:cubicBezTo>
                  <a:pt x="1799314" y="1395931"/>
                  <a:pt x="1810706" y="1324996"/>
                  <a:pt x="1898388" y="1326503"/>
                </a:cubicBezTo>
                <a:cubicBezTo>
                  <a:pt x="1986050" y="1328012"/>
                  <a:pt x="1990699" y="1414409"/>
                  <a:pt x="1990699" y="1414409"/>
                </a:cubicBezTo>
                <a:cubicBezTo>
                  <a:pt x="1990699" y="1414409"/>
                  <a:pt x="2015284" y="1405000"/>
                  <a:pt x="2038686" y="1407285"/>
                </a:cubicBezTo>
                <a:cubicBezTo>
                  <a:pt x="2062108" y="1409573"/>
                  <a:pt x="2084328" y="1423555"/>
                  <a:pt x="2084328" y="1423555"/>
                </a:cubicBezTo>
                <a:cubicBezTo>
                  <a:pt x="2084328" y="1423555"/>
                  <a:pt x="2122997" y="1373498"/>
                  <a:pt x="2162983" y="1368208"/>
                </a:cubicBezTo>
                <a:cubicBezTo>
                  <a:pt x="2202968" y="1362921"/>
                  <a:pt x="2235670" y="1395931"/>
                  <a:pt x="2235670" y="1395931"/>
                </a:cubicBezTo>
                <a:cubicBezTo>
                  <a:pt x="2235670" y="1395931"/>
                  <a:pt x="2248243" y="1392896"/>
                  <a:pt x="2260293" y="1392896"/>
                </a:cubicBezTo>
                <a:cubicBezTo>
                  <a:pt x="2272362" y="1392896"/>
                  <a:pt x="2283927" y="1395931"/>
                  <a:pt x="2283927" y="1395931"/>
                </a:cubicBezTo>
                <a:cubicBezTo>
                  <a:pt x="2283927" y="1395931"/>
                  <a:pt x="2301053" y="1337539"/>
                  <a:pt x="2352488" y="1317347"/>
                </a:cubicBezTo>
                <a:cubicBezTo>
                  <a:pt x="2403923" y="1297155"/>
                  <a:pt x="2451716" y="1326503"/>
                  <a:pt x="2451716" y="1326503"/>
                </a:cubicBezTo>
                <a:cubicBezTo>
                  <a:pt x="2451716" y="1326503"/>
                  <a:pt x="2480659" y="1230241"/>
                  <a:pt x="2560301" y="1204678"/>
                </a:cubicBezTo>
                <a:cubicBezTo>
                  <a:pt x="2639923" y="1179113"/>
                  <a:pt x="2699805" y="1227018"/>
                  <a:pt x="2699805" y="1227018"/>
                </a:cubicBezTo>
                <a:cubicBezTo>
                  <a:pt x="2699805" y="1227018"/>
                  <a:pt x="2692462" y="1145962"/>
                  <a:pt x="2755560" y="1115991"/>
                </a:cubicBezTo>
                <a:cubicBezTo>
                  <a:pt x="2818638" y="1086019"/>
                  <a:pt x="2866044" y="1124424"/>
                  <a:pt x="2866044" y="1124424"/>
                </a:cubicBezTo>
                <a:cubicBezTo>
                  <a:pt x="2866044" y="1124424"/>
                  <a:pt x="2883266" y="1109539"/>
                  <a:pt x="2906029" y="1097003"/>
                </a:cubicBezTo>
                <a:cubicBezTo>
                  <a:pt x="2928812" y="1084466"/>
                  <a:pt x="2957096" y="1074274"/>
                  <a:pt x="2957096" y="1074274"/>
                </a:cubicBezTo>
                <a:cubicBezTo>
                  <a:pt x="2957096" y="1074274"/>
                  <a:pt x="2951769" y="1042731"/>
                  <a:pt x="2957096" y="1013081"/>
                </a:cubicBezTo>
                <a:cubicBezTo>
                  <a:pt x="2962424" y="983431"/>
                  <a:pt x="2978406" y="955672"/>
                  <a:pt x="2978406" y="955672"/>
                </a:cubicBezTo>
                <a:cubicBezTo>
                  <a:pt x="2978406" y="955672"/>
                  <a:pt x="2915600" y="924501"/>
                  <a:pt x="2946673" y="859034"/>
                </a:cubicBezTo>
                <a:cubicBezTo>
                  <a:pt x="2977747" y="793568"/>
                  <a:pt x="3044681" y="814169"/>
                  <a:pt x="3044681" y="814169"/>
                </a:cubicBezTo>
                <a:cubicBezTo>
                  <a:pt x="3044681" y="814169"/>
                  <a:pt x="3047858" y="755590"/>
                  <a:pt x="3094488" y="732750"/>
                </a:cubicBezTo>
                <a:cubicBezTo>
                  <a:pt x="3141100" y="709908"/>
                  <a:pt x="3183391" y="724440"/>
                  <a:pt x="3183391" y="724440"/>
                </a:cubicBezTo>
                <a:cubicBezTo>
                  <a:pt x="3183391" y="724440"/>
                  <a:pt x="3187982" y="696971"/>
                  <a:pt x="3203558" y="683382"/>
                </a:cubicBezTo>
                <a:cubicBezTo>
                  <a:pt x="3219134" y="669795"/>
                  <a:pt x="3245694" y="670087"/>
                  <a:pt x="3245694" y="670087"/>
                </a:cubicBezTo>
                <a:cubicBezTo>
                  <a:pt x="3245694" y="670087"/>
                  <a:pt x="3229731" y="619102"/>
                  <a:pt x="3256291" y="579965"/>
                </a:cubicBezTo>
                <a:cubicBezTo>
                  <a:pt x="3282832" y="540828"/>
                  <a:pt x="3327854" y="536030"/>
                  <a:pt x="3327854" y="536030"/>
                </a:cubicBezTo>
                <a:cubicBezTo>
                  <a:pt x="3327854" y="536030"/>
                  <a:pt x="3283743" y="501559"/>
                  <a:pt x="3292828" y="456418"/>
                </a:cubicBezTo>
                <a:cubicBezTo>
                  <a:pt x="3301933" y="411276"/>
                  <a:pt x="3327854" y="407221"/>
                  <a:pt x="3327854" y="407221"/>
                </a:cubicBezTo>
                <a:cubicBezTo>
                  <a:pt x="3327854" y="407221"/>
                  <a:pt x="3309121" y="324550"/>
                  <a:pt x="3353446" y="265013"/>
                </a:cubicBezTo>
                <a:cubicBezTo>
                  <a:pt x="3397790" y="205479"/>
                  <a:pt x="3447211" y="203954"/>
                  <a:pt x="3447211" y="203954"/>
                </a:cubicBezTo>
                <a:cubicBezTo>
                  <a:pt x="3447211" y="203954"/>
                  <a:pt x="3457866" y="170903"/>
                  <a:pt x="3475282" y="159644"/>
                </a:cubicBezTo>
                <a:cubicBezTo>
                  <a:pt x="3492698" y="148385"/>
                  <a:pt x="3520518" y="152481"/>
                  <a:pt x="3520518" y="152481"/>
                </a:cubicBezTo>
                <a:cubicBezTo>
                  <a:pt x="3520518" y="152481"/>
                  <a:pt x="3521874" y="114220"/>
                  <a:pt x="3542990" y="96127"/>
                </a:cubicBezTo>
                <a:cubicBezTo>
                  <a:pt x="3564126" y="78036"/>
                  <a:pt x="3605061" y="80115"/>
                  <a:pt x="3605061" y="80115"/>
                </a:cubicBezTo>
                <a:cubicBezTo>
                  <a:pt x="3605061" y="80115"/>
                  <a:pt x="3612578" y="40662"/>
                  <a:pt x="3641463" y="15872"/>
                </a:cubicBezTo>
                <a:cubicBezTo>
                  <a:pt x="3670347" y="-8921"/>
                  <a:pt x="3715177" y="2739"/>
                  <a:pt x="3715177" y="2739"/>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560" name="Google Shape;560;p6"/>
          <p:cNvSpPr/>
          <p:nvPr/>
        </p:nvSpPr>
        <p:spPr>
          <a:xfrm>
            <a:off x="-1527" y="1558027"/>
            <a:ext cx="12195065" cy="5299977"/>
          </a:xfrm>
          <a:custGeom>
            <a:rect b="b" l="l" r="r" t="t"/>
            <a:pathLst>
              <a:path extrusionOk="0" h="1614616" w="3715176">
                <a:moveTo>
                  <a:pt x="3715177" y="2739"/>
                </a:moveTo>
                <a:lnTo>
                  <a:pt x="3715177" y="1614617"/>
                </a:lnTo>
                <a:lnTo>
                  <a:pt x="0" y="1614617"/>
                </a:lnTo>
                <a:lnTo>
                  <a:pt x="0" y="40596"/>
                </a:lnTo>
                <a:cubicBezTo>
                  <a:pt x="0" y="40596"/>
                  <a:pt x="101030" y="47908"/>
                  <a:pt x="139291" y="101618"/>
                </a:cubicBezTo>
                <a:cubicBezTo>
                  <a:pt x="177553" y="155328"/>
                  <a:pt x="153027" y="255435"/>
                  <a:pt x="153027" y="255435"/>
                </a:cubicBezTo>
                <a:cubicBezTo>
                  <a:pt x="153027" y="255435"/>
                  <a:pt x="233036" y="186065"/>
                  <a:pt x="303864" y="255435"/>
                </a:cubicBezTo>
                <a:cubicBezTo>
                  <a:pt x="374672" y="324807"/>
                  <a:pt x="318897" y="416347"/>
                  <a:pt x="318897" y="416347"/>
                </a:cubicBezTo>
                <a:cubicBezTo>
                  <a:pt x="318897" y="416347"/>
                  <a:pt x="378236" y="410513"/>
                  <a:pt x="412700" y="438910"/>
                </a:cubicBezTo>
                <a:cubicBezTo>
                  <a:pt x="447165" y="467305"/>
                  <a:pt x="462295" y="500899"/>
                  <a:pt x="462295" y="500899"/>
                </a:cubicBezTo>
                <a:cubicBezTo>
                  <a:pt x="462295" y="500899"/>
                  <a:pt x="534672" y="425968"/>
                  <a:pt x="607321" y="481015"/>
                </a:cubicBezTo>
                <a:cubicBezTo>
                  <a:pt x="679988" y="536061"/>
                  <a:pt x="648430" y="585154"/>
                  <a:pt x="648430" y="585154"/>
                </a:cubicBezTo>
                <a:cubicBezTo>
                  <a:pt x="648430" y="585154"/>
                  <a:pt x="665052" y="597558"/>
                  <a:pt x="670612" y="617659"/>
                </a:cubicBezTo>
                <a:cubicBezTo>
                  <a:pt x="676153" y="637760"/>
                  <a:pt x="661700" y="662400"/>
                  <a:pt x="661700" y="662400"/>
                </a:cubicBezTo>
                <a:cubicBezTo>
                  <a:pt x="661700" y="662400"/>
                  <a:pt x="684270" y="683781"/>
                  <a:pt x="677954" y="711058"/>
                </a:cubicBezTo>
                <a:cubicBezTo>
                  <a:pt x="671639" y="738334"/>
                  <a:pt x="642153" y="752078"/>
                  <a:pt x="642153" y="752078"/>
                </a:cubicBezTo>
                <a:cubicBezTo>
                  <a:pt x="642153" y="752078"/>
                  <a:pt x="681577" y="774626"/>
                  <a:pt x="674854" y="825510"/>
                </a:cubicBezTo>
                <a:cubicBezTo>
                  <a:pt x="668151" y="876396"/>
                  <a:pt x="621482" y="887076"/>
                  <a:pt x="621482" y="887076"/>
                </a:cubicBezTo>
                <a:cubicBezTo>
                  <a:pt x="621482" y="887076"/>
                  <a:pt x="674312" y="892263"/>
                  <a:pt x="715072" y="913984"/>
                </a:cubicBezTo>
                <a:cubicBezTo>
                  <a:pt x="755814" y="935706"/>
                  <a:pt x="784466" y="973962"/>
                  <a:pt x="784466" y="973962"/>
                </a:cubicBezTo>
                <a:cubicBezTo>
                  <a:pt x="784466" y="973962"/>
                  <a:pt x="877649" y="958099"/>
                  <a:pt x="941813" y="1030328"/>
                </a:cubicBezTo>
                <a:cubicBezTo>
                  <a:pt x="1005976" y="1102557"/>
                  <a:pt x="967443" y="1175264"/>
                  <a:pt x="967443" y="1175264"/>
                </a:cubicBezTo>
                <a:cubicBezTo>
                  <a:pt x="967443" y="1175264"/>
                  <a:pt x="1028255" y="1168830"/>
                  <a:pt x="1083274" y="1190527"/>
                </a:cubicBezTo>
                <a:cubicBezTo>
                  <a:pt x="1138312" y="1212222"/>
                  <a:pt x="1187558" y="1262047"/>
                  <a:pt x="1187558" y="1262047"/>
                </a:cubicBezTo>
                <a:cubicBezTo>
                  <a:pt x="1187558" y="1262047"/>
                  <a:pt x="1250074" y="1194596"/>
                  <a:pt x="1338569" y="1219065"/>
                </a:cubicBezTo>
                <a:cubicBezTo>
                  <a:pt x="1427084" y="1243534"/>
                  <a:pt x="1436035" y="1303923"/>
                  <a:pt x="1436035" y="1303923"/>
                </a:cubicBezTo>
                <a:cubicBezTo>
                  <a:pt x="1436035" y="1303923"/>
                  <a:pt x="1476407" y="1293698"/>
                  <a:pt x="1509632" y="1303923"/>
                </a:cubicBezTo>
                <a:cubicBezTo>
                  <a:pt x="1542837" y="1314149"/>
                  <a:pt x="1568874" y="1344828"/>
                  <a:pt x="1568874" y="1344828"/>
                </a:cubicBezTo>
                <a:cubicBezTo>
                  <a:pt x="1568874" y="1344828"/>
                  <a:pt x="1590862" y="1306111"/>
                  <a:pt x="1655781" y="1312160"/>
                </a:cubicBezTo>
                <a:cubicBezTo>
                  <a:pt x="1720700" y="1318207"/>
                  <a:pt x="1735210" y="1384186"/>
                  <a:pt x="1735210" y="1384186"/>
                </a:cubicBezTo>
                <a:cubicBezTo>
                  <a:pt x="1735210" y="1384186"/>
                  <a:pt x="1753149" y="1380157"/>
                  <a:pt x="1769190" y="1383095"/>
                </a:cubicBezTo>
                <a:cubicBezTo>
                  <a:pt x="1785211" y="1386032"/>
                  <a:pt x="1799314" y="1395931"/>
                  <a:pt x="1799314" y="1395931"/>
                </a:cubicBezTo>
                <a:cubicBezTo>
                  <a:pt x="1799314" y="1395931"/>
                  <a:pt x="1810706" y="1324996"/>
                  <a:pt x="1898388" y="1326503"/>
                </a:cubicBezTo>
                <a:cubicBezTo>
                  <a:pt x="1986050" y="1328012"/>
                  <a:pt x="1990699" y="1414409"/>
                  <a:pt x="1990699" y="1414409"/>
                </a:cubicBezTo>
                <a:cubicBezTo>
                  <a:pt x="1990699" y="1414409"/>
                  <a:pt x="2015284" y="1405000"/>
                  <a:pt x="2038686" y="1407285"/>
                </a:cubicBezTo>
                <a:cubicBezTo>
                  <a:pt x="2062108" y="1409573"/>
                  <a:pt x="2084328" y="1423555"/>
                  <a:pt x="2084328" y="1423555"/>
                </a:cubicBezTo>
                <a:cubicBezTo>
                  <a:pt x="2084328" y="1423555"/>
                  <a:pt x="2122997" y="1373498"/>
                  <a:pt x="2162983" y="1368208"/>
                </a:cubicBezTo>
                <a:cubicBezTo>
                  <a:pt x="2202968" y="1362921"/>
                  <a:pt x="2235670" y="1395931"/>
                  <a:pt x="2235670" y="1395931"/>
                </a:cubicBezTo>
                <a:cubicBezTo>
                  <a:pt x="2235670" y="1395931"/>
                  <a:pt x="2248243" y="1392896"/>
                  <a:pt x="2260293" y="1392896"/>
                </a:cubicBezTo>
                <a:cubicBezTo>
                  <a:pt x="2272362" y="1392896"/>
                  <a:pt x="2283927" y="1395931"/>
                  <a:pt x="2283927" y="1395931"/>
                </a:cubicBezTo>
                <a:cubicBezTo>
                  <a:pt x="2283927" y="1395931"/>
                  <a:pt x="2301053" y="1337539"/>
                  <a:pt x="2352488" y="1317347"/>
                </a:cubicBezTo>
                <a:cubicBezTo>
                  <a:pt x="2403923" y="1297155"/>
                  <a:pt x="2451716" y="1326503"/>
                  <a:pt x="2451716" y="1326503"/>
                </a:cubicBezTo>
                <a:cubicBezTo>
                  <a:pt x="2451716" y="1326503"/>
                  <a:pt x="2480659" y="1230241"/>
                  <a:pt x="2560301" y="1204678"/>
                </a:cubicBezTo>
                <a:cubicBezTo>
                  <a:pt x="2639923" y="1179113"/>
                  <a:pt x="2699805" y="1227018"/>
                  <a:pt x="2699805" y="1227018"/>
                </a:cubicBezTo>
                <a:cubicBezTo>
                  <a:pt x="2699805" y="1227018"/>
                  <a:pt x="2692462" y="1145962"/>
                  <a:pt x="2755560" y="1115991"/>
                </a:cubicBezTo>
                <a:cubicBezTo>
                  <a:pt x="2818638" y="1086019"/>
                  <a:pt x="2866044" y="1124424"/>
                  <a:pt x="2866044" y="1124424"/>
                </a:cubicBezTo>
                <a:cubicBezTo>
                  <a:pt x="2866044" y="1124424"/>
                  <a:pt x="2883266" y="1109539"/>
                  <a:pt x="2906029" y="1097003"/>
                </a:cubicBezTo>
                <a:cubicBezTo>
                  <a:pt x="2928812" y="1084466"/>
                  <a:pt x="2957096" y="1074274"/>
                  <a:pt x="2957096" y="1074274"/>
                </a:cubicBezTo>
                <a:cubicBezTo>
                  <a:pt x="2957096" y="1074274"/>
                  <a:pt x="2951769" y="1042731"/>
                  <a:pt x="2957096" y="1013081"/>
                </a:cubicBezTo>
                <a:cubicBezTo>
                  <a:pt x="2962424" y="983431"/>
                  <a:pt x="2978406" y="955672"/>
                  <a:pt x="2978406" y="955672"/>
                </a:cubicBezTo>
                <a:cubicBezTo>
                  <a:pt x="2978406" y="955672"/>
                  <a:pt x="2915600" y="924501"/>
                  <a:pt x="2946673" y="859034"/>
                </a:cubicBezTo>
                <a:cubicBezTo>
                  <a:pt x="2977747" y="793568"/>
                  <a:pt x="3044681" y="814169"/>
                  <a:pt x="3044681" y="814169"/>
                </a:cubicBezTo>
                <a:cubicBezTo>
                  <a:pt x="3044681" y="814169"/>
                  <a:pt x="3047858" y="755590"/>
                  <a:pt x="3094488" y="732750"/>
                </a:cubicBezTo>
                <a:cubicBezTo>
                  <a:pt x="3141100" y="709908"/>
                  <a:pt x="3183391" y="724440"/>
                  <a:pt x="3183391" y="724440"/>
                </a:cubicBezTo>
                <a:cubicBezTo>
                  <a:pt x="3183391" y="724440"/>
                  <a:pt x="3187982" y="696971"/>
                  <a:pt x="3203558" y="683382"/>
                </a:cubicBezTo>
                <a:cubicBezTo>
                  <a:pt x="3219134" y="669795"/>
                  <a:pt x="3245694" y="670087"/>
                  <a:pt x="3245694" y="670087"/>
                </a:cubicBezTo>
                <a:cubicBezTo>
                  <a:pt x="3245694" y="670087"/>
                  <a:pt x="3229731" y="619102"/>
                  <a:pt x="3256291" y="579965"/>
                </a:cubicBezTo>
                <a:cubicBezTo>
                  <a:pt x="3282832" y="540828"/>
                  <a:pt x="3327854" y="536030"/>
                  <a:pt x="3327854" y="536030"/>
                </a:cubicBezTo>
                <a:cubicBezTo>
                  <a:pt x="3327854" y="536030"/>
                  <a:pt x="3283743" y="501559"/>
                  <a:pt x="3292828" y="456418"/>
                </a:cubicBezTo>
                <a:cubicBezTo>
                  <a:pt x="3301933" y="411276"/>
                  <a:pt x="3327854" y="407221"/>
                  <a:pt x="3327854" y="407221"/>
                </a:cubicBezTo>
                <a:cubicBezTo>
                  <a:pt x="3327854" y="407221"/>
                  <a:pt x="3309121" y="324550"/>
                  <a:pt x="3353446" y="265013"/>
                </a:cubicBezTo>
                <a:cubicBezTo>
                  <a:pt x="3397790" y="205479"/>
                  <a:pt x="3447211" y="203954"/>
                  <a:pt x="3447211" y="203954"/>
                </a:cubicBezTo>
                <a:cubicBezTo>
                  <a:pt x="3447211" y="203954"/>
                  <a:pt x="3457866" y="170903"/>
                  <a:pt x="3475282" y="159644"/>
                </a:cubicBezTo>
                <a:cubicBezTo>
                  <a:pt x="3492698" y="148385"/>
                  <a:pt x="3520518" y="152481"/>
                  <a:pt x="3520518" y="152481"/>
                </a:cubicBezTo>
                <a:cubicBezTo>
                  <a:pt x="3520518" y="152481"/>
                  <a:pt x="3521874" y="114220"/>
                  <a:pt x="3542990" y="96127"/>
                </a:cubicBezTo>
                <a:cubicBezTo>
                  <a:pt x="3564126" y="78036"/>
                  <a:pt x="3605061" y="80115"/>
                  <a:pt x="3605061" y="80115"/>
                </a:cubicBezTo>
                <a:cubicBezTo>
                  <a:pt x="3605061" y="80115"/>
                  <a:pt x="3612578" y="40662"/>
                  <a:pt x="3641463" y="15872"/>
                </a:cubicBezTo>
                <a:cubicBezTo>
                  <a:pt x="3670347" y="-8921"/>
                  <a:pt x="3715177" y="2739"/>
                  <a:pt x="3715177" y="2739"/>
                </a:cubicBezTo>
                <a:close/>
              </a:path>
            </a:pathLst>
          </a:custGeom>
          <a:solidFill>
            <a:schemeClr val="accent1"/>
          </a:solidFill>
          <a:ln>
            <a:noFill/>
          </a:ln>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561" name="Google Shape;561;p6"/>
          <p:cNvSpPr/>
          <p:nvPr/>
        </p:nvSpPr>
        <p:spPr>
          <a:xfrm>
            <a:off x="9342" y="2026045"/>
            <a:ext cx="12195000" cy="4831958"/>
          </a:xfrm>
          <a:custGeom>
            <a:rect b="b" l="l" r="r" t="t"/>
            <a:pathLst>
              <a:path extrusionOk="0" h="1472036" w="3715156">
                <a:moveTo>
                  <a:pt x="3715157" y="0"/>
                </a:moveTo>
                <a:lnTo>
                  <a:pt x="3715157" y="1472037"/>
                </a:lnTo>
                <a:lnTo>
                  <a:pt x="0" y="1472037"/>
                </a:lnTo>
                <a:lnTo>
                  <a:pt x="0" y="170249"/>
                </a:lnTo>
                <a:cubicBezTo>
                  <a:pt x="0" y="170249"/>
                  <a:pt x="32449" y="131990"/>
                  <a:pt x="84582" y="148837"/>
                </a:cubicBezTo>
                <a:cubicBezTo>
                  <a:pt x="136695" y="165684"/>
                  <a:pt x="145277" y="252634"/>
                  <a:pt x="145277" y="252634"/>
                </a:cubicBezTo>
                <a:cubicBezTo>
                  <a:pt x="145277" y="252634"/>
                  <a:pt x="276509" y="261714"/>
                  <a:pt x="315119" y="343912"/>
                </a:cubicBezTo>
                <a:cubicBezTo>
                  <a:pt x="353729" y="426110"/>
                  <a:pt x="315119" y="547409"/>
                  <a:pt x="315119" y="547409"/>
                </a:cubicBezTo>
                <a:cubicBezTo>
                  <a:pt x="315119" y="547409"/>
                  <a:pt x="394160" y="596362"/>
                  <a:pt x="410105" y="655554"/>
                </a:cubicBezTo>
                <a:cubicBezTo>
                  <a:pt x="426029" y="714747"/>
                  <a:pt x="378837" y="784177"/>
                  <a:pt x="378837" y="784177"/>
                </a:cubicBezTo>
                <a:cubicBezTo>
                  <a:pt x="378837" y="784177"/>
                  <a:pt x="462353" y="822195"/>
                  <a:pt x="488565" y="892605"/>
                </a:cubicBezTo>
                <a:cubicBezTo>
                  <a:pt x="514776" y="963015"/>
                  <a:pt x="483683" y="1065820"/>
                  <a:pt x="483683" y="1065820"/>
                </a:cubicBezTo>
                <a:cubicBezTo>
                  <a:pt x="483683" y="1065820"/>
                  <a:pt x="509971" y="1059181"/>
                  <a:pt x="526652" y="1065820"/>
                </a:cubicBezTo>
                <a:cubicBezTo>
                  <a:pt x="543332" y="1072460"/>
                  <a:pt x="550403" y="1092377"/>
                  <a:pt x="550403" y="1092377"/>
                </a:cubicBezTo>
                <a:cubicBezTo>
                  <a:pt x="550403" y="1092377"/>
                  <a:pt x="587831" y="1065820"/>
                  <a:pt x="628282" y="1065820"/>
                </a:cubicBezTo>
                <a:cubicBezTo>
                  <a:pt x="668733" y="1065820"/>
                  <a:pt x="707594" y="1092377"/>
                  <a:pt x="707594" y="1092377"/>
                </a:cubicBezTo>
                <a:cubicBezTo>
                  <a:pt x="707594" y="1092377"/>
                  <a:pt x="753702" y="1035157"/>
                  <a:pt x="815637" y="1050488"/>
                </a:cubicBezTo>
                <a:cubicBezTo>
                  <a:pt x="877572" y="1065820"/>
                  <a:pt x="889855" y="1134797"/>
                  <a:pt x="889855" y="1134797"/>
                </a:cubicBezTo>
                <a:cubicBezTo>
                  <a:pt x="889855" y="1134797"/>
                  <a:pt x="935652" y="1124148"/>
                  <a:pt x="961147" y="1143587"/>
                </a:cubicBezTo>
                <a:cubicBezTo>
                  <a:pt x="986641" y="1163024"/>
                  <a:pt x="991814" y="1212552"/>
                  <a:pt x="991814" y="1212552"/>
                </a:cubicBezTo>
                <a:cubicBezTo>
                  <a:pt x="991814" y="1212552"/>
                  <a:pt x="1036720" y="1199614"/>
                  <a:pt x="1065043" y="1216639"/>
                </a:cubicBezTo>
                <a:cubicBezTo>
                  <a:pt x="1093367" y="1233664"/>
                  <a:pt x="1096854" y="1273229"/>
                  <a:pt x="1096854" y="1273229"/>
                </a:cubicBezTo>
                <a:cubicBezTo>
                  <a:pt x="1096854" y="1273229"/>
                  <a:pt x="1131357" y="1255424"/>
                  <a:pt x="1174849" y="1255424"/>
                </a:cubicBezTo>
                <a:cubicBezTo>
                  <a:pt x="1218361" y="1255424"/>
                  <a:pt x="1257184" y="1276956"/>
                  <a:pt x="1257184" y="1276956"/>
                </a:cubicBezTo>
                <a:cubicBezTo>
                  <a:pt x="1257184" y="1276956"/>
                  <a:pt x="1280237" y="1255424"/>
                  <a:pt x="1302730" y="1255424"/>
                </a:cubicBezTo>
                <a:cubicBezTo>
                  <a:pt x="1325221" y="1255424"/>
                  <a:pt x="1350987" y="1281169"/>
                  <a:pt x="1350987" y="1281169"/>
                </a:cubicBezTo>
                <a:cubicBezTo>
                  <a:pt x="1350987" y="1281169"/>
                  <a:pt x="1371600" y="1248218"/>
                  <a:pt x="1413716" y="1255424"/>
                </a:cubicBezTo>
                <a:cubicBezTo>
                  <a:pt x="1455852" y="1262629"/>
                  <a:pt x="1470905" y="1325799"/>
                  <a:pt x="1470905" y="1325799"/>
                </a:cubicBezTo>
                <a:cubicBezTo>
                  <a:pt x="1470905" y="1325799"/>
                  <a:pt x="1508043" y="1296056"/>
                  <a:pt x="1549850" y="1300751"/>
                </a:cubicBezTo>
                <a:cubicBezTo>
                  <a:pt x="1591657" y="1305446"/>
                  <a:pt x="1648303" y="1344583"/>
                  <a:pt x="1648303" y="1344583"/>
                </a:cubicBezTo>
                <a:cubicBezTo>
                  <a:pt x="1648303" y="1344583"/>
                  <a:pt x="1687533" y="1333899"/>
                  <a:pt x="1722288" y="1344583"/>
                </a:cubicBezTo>
                <a:cubicBezTo>
                  <a:pt x="1757043" y="1355267"/>
                  <a:pt x="1784107" y="1382058"/>
                  <a:pt x="1784107" y="1382058"/>
                </a:cubicBezTo>
                <a:cubicBezTo>
                  <a:pt x="1784107" y="1382058"/>
                  <a:pt x="1823957" y="1363307"/>
                  <a:pt x="1857569" y="1363307"/>
                </a:cubicBezTo>
                <a:cubicBezTo>
                  <a:pt x="1891181" y="1363307"/>
                  <a:pt x="1918555" y="1382058"/>
                  <a:pt x="1918555" y="1382058"/>
                </a:cubicBezTo>
                <a:cubicBezTo>
                  <a:pt x="1918555" y="1382058"/>
                  <a:pt x="1963577" y="1314815"/>
                  <a:pt x="2015981" y="1300751"/>
                </a:cubicBezTo>
                <a:cubicBezTo>
                  <a:pt x="2068385" y="1286687"/>
                  <a:pt x="2128188" y="1325799"/>
                  <a:pt x="2128188" y="1325799"/>
                </a:cubicBezTo>
                <a:cubicBezTo>
                  <a:pt x="2128188" y="1325799"/>
                  <a:pt x="2155795" y="1300751"/>
                  <a:pt x="2180844" y="1300751"/>
                </a:cubicBezTo>
                <a:cubicBezTo>
                  <a:pt x="2205913" y="1300751"/>
                  <a:pt x="2228424" y="1325799"/>
                  <a:pt x="2228424" y="1325799"/>
                </a:cubicBezTo>
                <a:cubicBezTo>
                  <a:pt x="2228424" y="1325799"/>
                  <a:pt x="2266531" y="1274715"/>
                  <a:pt x="2313684" y="1268453"/>
                </a:cubicBezTo>
                <a:cubicBezTo>
                  <a:pt x="2360838" y="1262191"/>
                  <a:pt x="2417019" y="1300751"/>
                  <a:pt x="2417019" y="1300751"/>
                </a:cubicBezTo>
                <a:cubicBezTo>
                  <a:pt x="2417019" y="1300751"/>
                  <a:pt x="2491837" y="1196712"/>
                  <a:pt x="2578995" y="1174663"/>
                </a:cubicBezTo>
                <a:cubicBezTo>
                  <a:pt x="2666154" y="1152613"/>
                  <a:pt x="2765692" y="1212552"/>
                  <a:pt x="2765692" y="1212552"/>
                </a:cubicBezTo>
                <a:cubicBezTo>
                  <a:pt x="2765692" y="1212552"/>
                  <a:pt x="2761488" y="1134265"/>
                  <a:pt x="2836267" y="1092377"/>
                </a:cubicBezTo>
                <a:cubicBezTo>
                  <a:pt x="2911047" y="1050488"/>
                  <a:pt x="2955391" y="1092377"/>
                  <a:pt x="2955391" y="1092377"/>
                </a:cubicBezTo>
                <a:cubicBezTo>
                  <a:pt x="2955391" y="1092377"/>
                  <a:pt x="2970095" y="1065510"/>
                  <a:pt x="2991638" y="1050488"/>
                </a:cubicBezTo>
                <a:cubicBezTo>
                  <a:pt x="3013181" y="1035467"/>
                  <a:pt x="3041581" y="1032291"/>
                  <a:pt x="3041581" y="1032291"/>
                </a:cubicBezTo>
                <a:cubicBezTo>
                  <a:pt x="3041581" y="1032291"/>
                  <a:pt x="3054251" y="883446"/>
                  <a:pt x="3131064" y="801228"/>
                </a:cubicBezTo>
                <a:cubicBezTo>
                  <a:pt x="3207878" y="719010"/>
                  <a:pt x="3348796" y="703420"/>
                  <a:pt x="3348796" y="703420"/>
                </a:cubicBezTo>
                <a:cubicBezTo>
                  <a:pt x="3348796" y="703420"/>
                  <a:pt x="3297865" y="616118"/>
                  <a:pt x="3314080" y="555567"/>
                </a:cubicBezTo>
                <a:cubicBezTo>
                  <a:pt x="3330315" y="495014"/>
                  <a:pt x="3413696" y="461211"/>
                  <a:pt x="3413696" y="461211"/>
                </a:cubicBezTo>
                <a:cubicBezTo>
                  <a:pt x="3413696" y="461211"/>
                  <a:pt x="3401239" y="380434"/>
                  <a:pt x="3432119" y="337319"/>
                </a:cubicBezTo>
                <a:cubicBezTo>
                  <a:pt x="3463019" y="294205"/>
                  <a:pt x="3537295" y="288753"/>
                  <a:pt x="3537295" y="288753"/>
                </a:cubicBezTo>
                <a:cubicBezTo>
                  <a:pt x="3537295" y="288753"/>
                  <a:pt x="3528247" y="228711"/>
                  <a:pt x="3552289" y="205098"/>
                </a:cubicBezTo>
                <a:cubicBezTo>
                  <a:pt x="3576331" y="181485"/>
                  <a:pt x="3633442" y="194298"/>
                  <a:pt x="3633442" y="194298"/>
                </a:cubicBezTo>
                <a:cubicBezTo>
                  <a:pt x="3633442" y="194298"/>
                  <a:pt x="3620540" y="120849"/>
                  <a:pt x="3640959" y="72273"/>
                </a:cubicBezTo>
                <a:cubicBezTo>
                  <a:pt x="3661397" y="23699"/>
                  <a:pt x="3715157" y="0"/>
                  <a:pt x="3715157" y="0"/>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562" name="Google Shape;562;p6"/>
          <p:cNvSpPr/>
          <p:nvPr/>
        </p:nvSpPr>
        <p:spPr>
          <a:xfrm>
            <a:off x="-1495" y="2026045"/>
            <a:ext cx="12195000" cy="4831958"/>
          </a:xfrm>
          <a:custGeom>
            <a:rect b="b" l="l" r="r" t="t"/>
            <a:pathLst>
              <a:path extrusionOk="0" h="1472036" w="3715156">
                <a:moveTo>
                  <a:pt x="3715157" y="0"/>
                </a:moveTo>
                <a:lnTo>
                  <a:pt x="3715157" y="1472037"/>
                </a:lnTo>
                <a:lnTo>
                  <a:pt x="0" y="1472037"/>
                </a:lnTo>
                <a:lnTo>
                  <a:pt x="0" y="170249"/>
                </a:lnTo>
                <a:cubicBezTo>
                  <a:pt x="0" y="170249"/>
                  <a:pt x="32449" y="131990"/>
                  <a:pt x="84582" y="148837"/>
                </a:cubicBezTo>
                <a:cubicBezTo>
                  <a:pt x="136695" y="165684"/>
                  <a:pt x="145277" y="252634"/>
                  <a:pt x="145277" y="252634"/>
                </a:cubicBezTo>
                <a:cubicBezTo>
                  <a:pt x="145277" y="252634"/>
                  <a:pt x="276509" y="261714"/>
                  <a:pt x="315119" y="343912"/>
                </a:cubicBezTo>
                <a:cubicBezTo>
                  <a:pt x="353729" y="426110"/>
                  <a:pt x="315119" y="547409"/>
                  <a:pt x="315119" y="547409"/>
                </a:cubicBezTo>
                <a:cubicBezTo>
                  <a:pt x="315119" y="547409"/>
                  <a:pt x="394160" y="596362"/>
                  <a:pt x="410105" y="655554"/>
                </a:cubicBezTo>
                <a:cubicBezTo>
                  <a:pt x="426029" y="714747"/>
                  <a:pt x="378837" y="784177"/>
                  <a:pt x="378837" y="784177"/>
                </a:cubicBezTo>
                <a:cubicBezTo>
                  <a:pt x="378837" y="784177"/>
                  <a:pt x="462353" y="822195"/>
                  <a:pt x="488565" y="892605"/>
                </a:cubicBezTo>
                <a:cubicBezTo>
                  <a:pt x="514776" y="963015"/>
                  <a:pt x="483683" y="1065820"/>
                  <a:pt x="483683" y="1065820"/>
                </a:cubicBezTo>
                <a:cubicBezTo>
                  <a:pt x="483683" y="1065820"/>
                  <a:pt x="509971" y="1059181"/>
                  <a:pt x="526652" y="1065820"/>
                </a:cubicBezTo>
                <a:cubicBezTo>
                  <a:pt x="543332" y="1072460"/>
                  <a:pt x="550403" y="1092377"/>
                  <a:pt x="550403" y="1092377"/>
                </a:cubicBezTo>
                <a:cubicBezTo>
                  <a:pt x="550403" y="1092377"/>
                  <a:pt x="587831" y="1065820"/>
                  <a:pt x="628282" y="1065820"/>
                </a:cubicBezTo>
                <a:cubicBezTo>
                  <a:pt x="668733" y="1065820"/>
                  <a:pt x="707594" y="1092377"/>
                  <a:pt x="707594" y="1092377"/>
                </a:cubicBezTo>
                <a:cubicBezTo>
                  <a:pt x="707594" y="1092377"/>
                  <a:pt x="753702" y="1035157"/>
                  <a:pt x="815637" y="1050488"/>
                </a:cubicBezTo>
                <a:cubicBezTo>
                  <a:pt x="877572" y="1065820"/>
                  <a:pt x="889855" y="1134797"/>
                  <a:pt x="889855" y="1134797"/>
                </a:cubicBezTo>
                <a:cubicBezTo>
                  <a:pt x="889855" y="1134797"/>
                  <a:pt x="935652" y="1124148"/>
                  <a:pt x="961147" y="1143587"/>
                </a:cubicBezTo>
                <a:cubicBezTo>
                  <a:pt x="986641" y="1163024"/>
                  <a:pt x="991814" y="1212552"/>
                  <a:pt x="991814" y="1212552"/>
                </a:cubicBezTo>
                <a:cubicBezTo>
                  <a:pt x="991814" y="1212552"/>
                  <a:pt x="1036720" y="1199614"/>
                  <a:pt x="1065043" y="1216639"/>
                </a:cubicBezTo>
                <a:cubicBezTo>
                  <a:pt x="1093367" y="1233664"/>
                  <a:pt x="1096854" y="1273229"/>
                  <a:pt x="1096854" y="1273229"/>
                </a:cubicBezTo>
                <a:cubicBezTo>
                  <a:pt x="1096854" y="1273229"/>
                  <a:pt x="1131357" y="1255424"/>
                  <a:pt x="1174849" y="1255424"/>
                </a:cubicBezTo>
                <a:cubicBezTo>
                  <a:pt x="1218361" y="1255424"/>
                  <a:pt x="1257184" y="1276956"/>
                  <a:pt x="1257184" y="1276956"/>
                </a:cubicBezTo>
                <a:cubicBezTo>
                  <a:pt x="1257184" y="1276956"/>
                  <a:pt x="1280237" y="1255424"/>
                  <a:pt x="1302730" y="1255424"/>
                </a:cubicBezTo>
                <a:cubicBezTo>
                  <a:pt x="1325221" y="1255424"/>
                  <a:pt x="1350987" y="1281169"/>
                  <a:pt x="1350987" y="1281169"/>
                </a:cubicBezTo>
                <a:cubicBezTo>
                  <a:pt x="1350987" y="1281169"/>
                  <a:pt x="1371600" y="1248218"/>
                  <a:pt x="1413716" y="1255424"/>
                </a:cubicBezTo>
                <a:cubicBezTo>
                  <a:pt x="1455852" y="1262629"/>
                  <a:pt x="1470905" y="1325799"/>
                  <a:pt x="1470905" y="1325799"/>
                </a:cubicBezTo>
                <a:cubicBezTo>
                  <a:pt x="1470905" y="1325799"/>
                  <a:pt x="1508043" y="1296056"/>
                  <a:pt x="1549850" y="1300751"/>
                </a:cubicBezTo>
                <a:cubicBezTo>
                  <a:pt x="1591657" y="1305446"/>
                  <a:pt x="1648303" y="1344583"/>
                  <a:pt x="1648303" y="1344583"/>
                </a:cubicBezTo>
                <a:cubicBezTo>
                  <a:pt x="1648303" y="1344583"/>
                  <a:pt x="1687533" y="1333899"/>
                  <a:pt x="1722288" y="1344583"/>
                </a:cubicBezTo>
                <a:cubicBezTo>
                  <a:pt x="1757043" y="1355267"/>
                  <a:pt x="1784107" y="1382058"/>
                  <a:pt x="1784107" y="1382058"/>
                </a:cubicBezTo>
                <a:cubicBezTo>
                  <a:pt x="1784107" y="1382058"/>
                  <a:pt x="1823957" y="1363307"/>
                  <a:pt x="1857569" y="1363307"/>
                </a:cubicBezTo>
                <a:cubicBezTo>
                  <a:pt x="1891181" y="1363307"/>
                  <a:pt x="1918555" y="1382058"/>
                  <a:pt x="1918555" y="1382058"/>
                </a:cubicBezTo>
                <a:cubicBezTo>
                  <a:pt x="1918555" y="1382058"/>
                  <a:pt x="1963577" y="1314815"/>
                  <a:pt x="2015981" y="1300751"/>
                </a:cubicBezTo>
                <a:cubicBezTo>
                  <a:pt x="2068385" y="1286687"/>
                  <a:pt x="2128188" y="1325799"/>
                  <a:pt x="2128188" y="1325799"/>
                </a:cubicBezTo>
                <a:cubicBezTo>
                  <a:pt x="2128188" y="1325799"/>
                  <a:pt x="2155795" y="1300751"/>
                  <a:pt x="2180844" y="1300751"/>
                </a:cubicBezTo>
                <a:cubicBezTo>
                  <a:pt x="2205913" y="1300751"/>
                  <a:pt x="2228424" y="1325799"/>
                  <a:pt x="2228424" y="1325799"/>
                </a:cubicBezTo>
                <a:cubicBezTo>
                  <a:pt x="2228424" y="1325799"/>
                  <a:pt x="2266531" y="1274715"/>
                  <a:pt x="2313684" y="1268453"/>
                </a:cubicBezTo>
                <a:cubicBezTo>
                  <a:pt x="2360838" y="1262191"/>
                  <a:pt x="2417019" y="1300751"/>
                  <a:pt x="2417019" y="1300751"/>
                </a:cubicBezTo>
                <a:cubicBezTo>
                  <a:pt x="2417019" y="1300751"/>
                  <a:pt x="2491837" y="1196712"/>
                  <a:pt x="2578995" y="1174663"/>
                </a:cubicBezTo>
                <a:cubicBezTo>
                  <a:pt x="2666154" y="1152613"/>
                  <a:pt x="2765692" y="1212552"/>
                  <a:pt x="2765692" y="1212552"/>
                </a:cubicBezTo>
                <a:cubicBezTo>
                  <a:pt x="2765692" y="1212552"/>
                  <a:pt x="2761488" y="1134265"/>
                  <a:pt x="2836267" y="1092377"/>
                </a:cubicBezTo>
                <a:cubicBezTo>
                  <a:pt x="2911047" y="1050488"/>
                  <a:pt x="2955391" y="1092377"/>
                  <a:pt x="2955391" y="1092377"/>
                </a:cubicBezTo>
                <a:cubicBezTo>
                  <a:pt x="2955391" y="1092377"/>
                  <a:pt x="2970095" y="1065510"/>
                  <a:pt x="2991638" y="1050488"/>
                </a:cubicBezTo>
                <a:cubicBezTo>
                  <a:pt x="3013181" y="1035467"/>
                  <a:pt x="3041581" y="1032291"/>
                  <a:pt x="3041581" y="1032291"/>
                </a:cubicBezTo>
                <a:cubicBezTo>
                  <a:pt x="3041581" y="1032291"/>
                  <a:pt x="3054251" y="883446"/>
                  <a:pt x="3131064" y="801228"/>
                </a:cubicBezTo>
                <a:cubicBezTo>
                  <a:pt x="3207878" y="719010"/>
                  <a:pt x="3348796" y="703420"/>
                  <a:pt x="3348796" y="703420"/>
                </a:cubicBezTo>
                <a:cubicBezTo>
                  <a:pt x="3348796" y="703420"/>
                  <a:pt x="3297865" y="616118"/>
                  <a:pt x="3314080" y="555567"/>
                </a:cubicBezTo>
                <a:cubicBezTo>
                  <a:pt x="3330315" y="495014"/>
                  <a:pt x="3413696" y="461211"/>
                  <a:pt x="3413696" y="461211"/>
                </a:cubicBezTo>
                <a:cubicBezTo>
                  <a:pt x="3413696" y="461211"/>
                  <a:pt x="3401239" y="380434"/>
                  <a:pt x="3432119" y="337319"/>
                </a:cubicBezTo>
                <a:cubicBezTo>
                  <a:pt x="3463019" y="294205"/>
                  <a:pt x="3537295" y="288753"/>
                  <a:pt x="3537295" y="288753"/>
                </a:cubicBezTo>
                <a:cubicBezTo>
                  <a:pt x="3537295" y="288753"/>
                  <a:pt x="3528247" y="228711"/>
                  <a:pt x="3552289" y="205098"/>
                </a:cubicBezTo>
                <a:cubicBezTo>
                  <a:pt x="3576331" y="181485"/>
                  <a:pt x="3633442" y="194298"/>
                  <a:pt x="3633442" y="194298"/>
                </a:cubicBezTo>
                <a:cubicBezTo>
                  <a:pt x="3633442" y="194298"/>
                  <a:pt x="3620540" y="120849"/>
                  <a:pt x="3640959" y="72273"/>
                </a:cubicBezTo>
                <a:cubicBezTo>
                  <a:pt x="3661397" y="23699"/>
                  <a:pt x="3715157" y="0"/>
                  <a:pt x="3715157"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149975" lIns="300025" spcFirstLastPara="1" rIns="300025" wrap="square" tIns="149975">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563" name="Google Shape;563;p6"/>
          <p:cNvSpPr txBox="1"/>
          <p:nvPr>
            <p:ph type="title"/>
          </p:nvPr>
        </p:nvSpPr>
        <p:spPr>
          <a:xfrm>
            <a:off x="2576852" y="1351650"/>
            <a:ext cx="7038300" cy="175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96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564" name="Google Shape;564;p6"/>
          <p:cNvSpPr txBox="1"/>
          <p:nvPr>
            <p:ph idx="1" type="subTitle"/>
          </p:nvPr>
        </p:nvSpPr>
        <p:spPr>
          <a:xfrm>
            <a:off x="2576825" y="3105148"/>
            <a:ext cx="70383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5" name="Google Shape;565;p6"/>
          <p:cNvSpPr txBox="1"/>
          <p:nvPr>
            <p:ph idx="2" type="body"/>
          </p:nvPr>
        </p:nvSpPr>
        <p:spPr>
          <a:xfrm>
            <a:off x="2576863" y="3635852"/>
            <a:ext cx="7038300" cy="1297800"/>
          </a:xfrm>
          <a:prstGeom prst="rect">
            <a:avLst/>
          </a:prstGeom>
        </p:spPr>
        <p:txBody>
          <a:bodyPr anchorCtr="0" anchor="t" bIns="121900" lIns="121900" spcFirstLastPara="1" rIns="121900" wrap="square" tIns="121900">
            <a:normAutofit/>
          </a:bodyPr>
          <a:lstStyle>
            <a:lvl1pPr indent="-342900" lvl="0" marL="457200" rtl="0" algn="ctr">
              <a:lnSpc>
                <a:spcPct val="100000"/>
              </a:lnSpc>
              <a:spcBef>
                <a:spcPts val="0"/>
              </a:spcBef>
              <a:spcAft>
                <a:spcPts val="0"/>
              </a:spcAft>
              <a:buSzPts val="1800"/>
              <a:buChar char="●"/>
              <a:defRPr/>
            </a:lvl1pPr>
            <a:lvl2pPr indent="-342900" lvl="1" marL="914400" rtl="0" algn="ctr">
              <a:spcBef>
                <a:spcPts val="0"/>
              </a:spcBef>
              <a:spcAft>
                <a:spcPts val="0"/>
              </a:spcAft>
              <a:buSzPts val="1800"/>
              <a:buChar char="○"/>
              <a:defRPr/>
            </a:lvl2pPr>
            <a:lvl3pPr indent="-342900" lvl="2" marL="1371600" rtl="0" algn="ctr">
              <a:spcBef>
                <a:spcPts val="0"/>
              </a:spcBef>
              <a:spcAft>
                <a:spcPts val="0"/>
              </a:spcAft>
              <a:buSzPts val="1800"/>
              <a:buChar char="■"/>
              <a:defRPr/>
            </a:lvl3pPr>
            <a:lvl4pPr indent="-342900" lvl="3" marL="1828800" rtl="0" algn="ctr">
              <a:spcBef>
                <a:spcPts val="0"/>
              </a:spcBef>
              <a:spcAft>
                <a:spcPts val="0"/>
              </a:spcAft>
              <a:buSzPts val="1800"/>
              <a:buChar char="●"/>
              <a:defRPr/>
            </a:lvl4pPr>
            <a:lvl5pPr indent="-342900" lvl="4" marL="2286000" rtl="0" algn="ctr">
              <a:spcBef>
                <a:spcPts val="0"/>
              </a:spcBef>
              <a:spcAft>
                <a:spcPts val="0"/>
              </a:spcAft>
              <a:buSzPts val="1800"/>
              <a:buChar char="○"/>
              <a:defRPr/>
            </a:lvl5pPr>
            <a:lvl6pPr indent="-342900" lvl="5" marL="2743200" rtl="0" algn="ctr">
              <a:spcBef>
                <a:spcPts val="0"/>
              </a:spcBef>
              <a:spcAft>
                <a:spcPts val="0"/>
              </a:spcAft>
              <a:buSzPts val="1800"/>
              <a:buChar char="■"/>
              <a:defRPr/>
            </a:lvl6pPr>
            <a:lvl7pPr indent="-342900" lvl="6" marL="3200400" rtl="0" algn="ctr">
              <a:spcBef>
                <a:spcPts val="0"/>
              </a:spcBef>
              <a:spcAft>
                <a:spcPts val="0"/>
              </a:spcAft>
              <a:buSzPts val="1800"/>
              <a:buChar char="●"/>
              <a:defRPr/>
            </a:lvl7pPr>
            <a:lvl8pPr indent="-342900" lvl="7" marL="3657600" rtl="0" algn="ctr">
              <a:spcBef>
                <a:spcPts val="0"/>
              </a:spcBef>
              <a:spcAft>
                <a:spcPts val="0"/>
              </a:spcAft>
              <a:buSzPts val="1800"/>
              <a:buChar char="○"/>
              <a:defRPr/>
            </a:lvl8pPr>
            <a:lvl9pPr indent="-342900" lvl="8" marL="4114800" rtl="0" algn="ctr">
              <a:spcBef>
                <a:spcPts val="0"/>
              </a:spcBef>
              <a:spcAft>
                <a:spcPts val="0"/>
              </a:spcAft>
              <a:buSzPts val="1800"/>
              <a:buChar char="■"/>
              <a:defRPr/>
            </a:lvl9pPr>
          </a:lstStyle>
          <a:p/>
        </p:txBody>
      </p:sp>
      <p:grpSp>
        <p:nvGrpSpPr>
          <p:cNvPr id="566" name="Google Shape;566;p6"/>
          <p:cNvGrpSpPr/>
          <p:nvPr/>
        </p:nvGrpSpPr>
        <p:grpSpPr>
          <a:xfrm>
            <a:off x="9754003" y="-1"/>
            <a:ext cx="1865512" cy="3494340"/>
            <a:chOff x="9481878" y="-23326"/>
            <a:chExt cx="1865512" cy="3494340"/>
          </a:xfrm>
        </p:grpSpPr>
        <p:cxnSp>
          <p:nvCxnSpPr>
            <p:cNvPr id="567" name="Google Shape;567;p6"/>
            <p:cNvCxnSpPr/>
            <p:nvPr/>
          </p:nvCxnSpPr>
          <p:spPr>
            <a:xfrm>
              <a:off x="10390193" y="-23326"/>
              <a:ext cx="0" cy="29070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cxnSp>
          <p:nvCxnSpPr>
            <p:cNvPr id="568" name="Google Shape;568;p6"/>
            <p:cNvCxnSpPr/>
            <p:nvPr/>
          </p:nvCxnSpPr>
          <p:spPr>
            <a:xfrm>
              <a:off x="9867476" y="-23326"/>
              <a:ext cx="0" cy="20097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grpSp>
          <p:nvGrpSpPr>
            <p:cNvPr id="569" name="Google Shape;569;p6"/>
            <p:cNvGrpSpPr/>
            <p:nvPr/>
          </p:nvGrpSpPr>
          <p:grpSpPr>
            <a:xfrm>
              <a:off x="9887228" y="2391411"/>
              <a:ext cx="1005940" cy="1079603"/>
              <a:chOff x="629921" y="978091"/>
              <a:chExt cx="731380" cy="784938"/>
            </a:xfrm>
          </p:grpSpPr>
          <p:grpSp>
            <p:nvGrpSpPr>
              <p:cNvPr id="570" name="Google Shape;570;p6"/>
              <p:cNvGrpSpPr/>
              <p:nvPr/>
            </p:nvGrpSpPr>
            <p:grpSpPr>
              <a:xfrm>
                <a:off x="688682" y="978091"/>
                <a:ext cx="522802" cy="314832"/>
                <a:chOff x="7885167" y="2170407"/>
                <a:chExt cx="1518448" cy="914413"/>
              </a:xfrm>
            </p:grpSpPr>
            <p:sp>
              <p:nvSpPr>
                <p:cNvPr id="571" name="Google Shape;571;p6"/>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2" name="Google Shape;572;p6"/>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3" name="Google Shape;573;p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4" name="Google Shape;574;p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575" name="Google Shape;575;p6"/>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6" name="Google Shape;576;p6"/>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7" name="Google Shape;577;p6"/>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8" name="Google Shape;578;p6"/>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79" name="Google Shape;579;p6"/>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0" name="Google Shape;580;p6"/>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1" name="Google Shape;581;p6"/>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2" name="Google Shape;582;p6"/>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3" name="Google Shape;583;p6"/>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4" name="Google Shape;584;p6"/>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5" name="Google Shape;585;p6"/>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6" name="Google Shape;586;p6"/>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7" name="Google Shape;587;p6"/>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8" name="Google Shape;588;p6"/>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89" name="Google Shape;589;p6"/>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590" name="Google Shape;590;p6"/>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nvGrpSpPr>
              <p:cNvPr id="591" name="Google Shape;591;p6"/>
              <p:cNvGrpSpPr/>
              <p:nvPr/>
            </p:nvGrpSpPr>
            <p:grpSpPr>
              <a:xfrm>
                <a:off x="843035" y="1424338"/>
                <a:ext cx="293575" cy="235733"/>
                <a:chOff x="6865830" y="1630740"/>
                <a:chExt cx="556858" cy="447141"/>
              </a:xfrm>
            </p:grpSpPr>
            <p:sp>
              <p:nvSpPr>
                <p:cNvPr id="592" name="Google Shape;592;p6"/>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nvGrpSpPr>
                <p:cNvPr id="593" name="Google Shape;593;p6"/>
                <p:cNvGrpSpPr/>
                <p:nvPr/>
              </p:nvGrpSpPr>
              <p:grpSpPr>
                <a:xfrm flipH="1">
                  <a:off x="7024350" y="1640795"/>
                  <a:ext cx="182581" cy="157459"/>
                  <a:chOff x="5212362" y="4550114"/>
                  <a:chExt cx="333360" cy="287492"/>
                </a:xfrm>
              </p:grpSpPr>
              <p:sp>
                <p:nvSpPr>
                  <p:cNvPr id="594" name="Google Shape;594;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sp>
                <p:nvSpPr>
                  <p:cNvPr id="595" name="Google Shape;595;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sp>
              <p:nvSpPr>
                <p:cNvPr id="596" name="Google Shape;596;p6"/>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nvGrpSpPr>
                <p:cNvPr id="597" name="Google Shape;597;p6"/>
                <p:cNvGrpSpPr/>
                <p:nvPr/>
              </p:nvGrpSpPr>
              <p:grpSpPr>
                <a:xfrm flipH="1">
                  <a:off x="7045941" y="1630740"/>
                  <a:ext cx="182581" cy="157459"/>
                  <a:chOff x="5212362" y="4550114"/>
                  <a:chExt cx="333360" cy="287492"/>
                </a:xfrm>
              </p:grpSpPr>
              <p:sp>
                <p:nvSpPr>
                  <p:cNvPr id="598" name="Google Shape;598;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sp>
                <p:nvSpPr>
                  <p:cNvPr id="599" name="Google Shape;599;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grpSp>
          <p:sp>
            <p:nvSpPr>
              <p:cNvPr id="600" name="Google Shape;600;p6"/>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cxnSp>
          <p:nvCxnSpPr>
            <p:cNvPr id="601" name="Google Shape;601;p6"/>
            <p:cNvCxnSpPr/>
            <p:nvPr/>
          </p:nvCxnSpPr>
          <p:spPr>
            <a:xfrm>
              <a:off x="10937016" y="-23326"/>
              <a:ext cx="0" cy="14952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grpSp>
          <p:nvGrpSpPr>
            <p:cNvPr id="602" name="Google Shape;602;p6"/>
            <p:cNvGrpSpPr/>
            <p:nvPr/>
          </p:nvGrpSpPr>
          <p:grpSpPr>
            <a:xfrm>
              <a:off x="10493517" y="890082"/>
              <a:ext cx="853873" cy="825421"/>
              <a:chOff x="1591080" y="295619"/>
              <a:chExt cx="833616" cy="805839"/>
            </a:xfrm>
          </p:grpSpPr>
          <p:grpSp>
            <p:nvGrpSpPr>
              <p:cNvPr id="603" name="Google Shape;603;p6"/>
              <p:cNvGrpSpPr/>
              <p:nvPr/>
            </p:nvGrpSpPr>
            <p:grpSpPr>
              <a:xfrm>
                <a:off x="1658084" y="295619"/>
                <a:ext cx="596143" cy="270034"/>
                <a:chOff x="7885167" y="2397011"/>
                <a:chExt cx="1518448" cy="687809"/>
              </a:xfrm>
            </p:grpSpPr>
            <p:sp>
              <p:nvSpPr>
                <p:cNvPr id="604" name="Google Shape;604;p6"/>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05" name="Google Shape;605;p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06" name="Google Shape;606;p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sp>
            <p:nvSpPr>
              <p:cNvPr id="607" name="Google Shape;607;p6"/>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08" name="Google Shape;608;p6"/>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09" name="Google Shape;609;p6"/>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0" name="Google Shape;610;p6"/>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1" name="Google Shape;611;p6"/>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2" name="Google Shape;612;p6"/>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3" name="Google Shape;613;p6"/>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4" name="Google Shape;614;p6"/>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5" name="Google Shape;615;p6"/>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6" name="Google Shape;616;p6"/>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7" name="Google Shape;617;p6"/>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537" rotWithShape="0" algn="bl" dir="1638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8" name="Google Shape;618;p6"/>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19" name="Google Shape;619;p6"/>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537" rotWithShape="0" algn="bl" dir="15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620" name="Google Shape;620;p6"/>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nvGrpSpPr>
              <p:cNvPr id="621" name="Google Shape;621;p6"/>
              <p:cNvGrpSpPr/>
              <p:nvPr/>
            </p:nvGrpSpPr>
            <p:grpSpPr>
              <a:xfrm>
                <a:off x="1846759" y="700322"/>
                <a:ext cx="322487" cy="261237"/>
                <a:chOff x="6172526" y="977102"/>
                <a:chExt cx="685559" cy="555352"/>
              </a:xfrm>
            </p:grpSpPr>
            <p:grpSp>
              <p:nvGrpSpPr>
                <p:cNvPr id="622" name="Google Shape;622;p6"/>
                <p:cNvGrpSpPr/>
                <p:nvPr/>
              </p:nvGrpSpPr>
              <p:grpSpPr>
                <a:xfrm>
                  <a:off x="6172526" y="977102"/>
                  <a:ext cx="664696" cy="555352"/>
                  <a:chOff x="4937891" y="4550114"/>
                  <a:chExt cx="869793" cy="731592"/>
                </a:xfrm>
              </p:grpSpPr>
              <p:sp>
                <p:nvSpPr>
                  <p:cNvPr id="623" name="Google Shape;623;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624" name="Google Shape;624;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625" name="Google Shape;625;p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grpSp>
            <p:grpSp>
              <p:nvGrpSpPr>
                <p:cNvPr id="626" name="Google Shape;626;p6"/>
                <p:cNvGrpSpPr/>
                <p:nvPr/>
              </p:nvGrpSpPr>
              <p:grpSpPr>
                <a:xfrm>
                  <a:off x="6193389" y="977102"/>
                  <a:ext cx="664696" cy="555352"/>
                  <a:chOff x="4937891" y="4550114"/>
                  <a:chExt cx="869793" cy="731592"/>
                </a:xfrm>
              </p:grpSpPr>
              <p:sp>
                <p:nvSpPr>
                  <p:cNvPr id="627" name="Google Shape;627;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628" name="Google Shape;628;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629" name="Google Shape;629;p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grpSp>
          </p:grpSp>
          <p:sp>
            <p:nvSpPr>
              <p:cNvPr id="630" name="Google Shape;630;p6"/>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grpSp>
          <p:nvGrpSpPr>
            <p:cNvPr id="631" name="Google Shape;631;p6"/>
            <p:cNvGrpSpPr/>
            <p:nvPr/>
          </p:nvGrpSpPr>
          <p:grpSpPr>
            <a:xfrm>
              <a:off x="9481878" y="1417032"/>
              <a:ext cx="853883" cy="916866"/>
              <a:chOff x="894030" y="2159881"/>
              <a:chExt cx="929953" cy="998547"/>
            </a:xfrm>
          </p:grpSpPr>
          <p:grpSp>
            <p:nvGrpSpPr>
              <p:cNvPr id="632" name="Google Shape;632;p6"/>
              <p:cNvGrpSpPr/>
              <p:nvPr/>
            </p:nvGrpSpPr>
            <p:grpSpPr>
              <a:xfrm>
                <a:off x="968908" y="2159881"/>
                <a:ext cx="494436" cy="400879"/>
                <a:chOff x="7885167" y="2170407"/>
                <a:chExt cx="1127819" cy="914413"/>
              </a:xfrm>
            </p:grpSpPr>
            <p:sp>
              <p:nvSpPr>
                <p:cNvPr id="633" name="Google Shape;633;p6"/>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34" name="Google Shape;634;p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35" name="Google Shape;635;p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grpSp>
          <p:sp>
            <p:nvSpPr>
              <p:cNvPr id="636" name="Google Shape;636;p6"/>
              <p:cNvSpPr/>
              <p:nvPr/>
            </p:nvSpPr>
            <p:spPr>
              <a:xfrm>
                <a:off x="1203775" y="2161926"/>
                <a:ext cx="243937" cy="208717"/>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37" name="Google Shape;637;p6"/>
              <p:cNvSpPr/>
              <p:nvPr/>
            </p:nvSpPr>
            <p:spPr>
              <a:xfrm>
                <a:off x="1204373" y="2163424"/>
                <a:ext cx="128631" cy="20804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38" name="Google Shape;638;p6"/>
              <p:cNvSpPr/>
              <p:nvPr/>
            </p:nvSpPr>
            <p:spPr>
              <a:xfrm>
                <a:off x="971348" y="2365086"/>
                <a:ext cx="430092" cy="156924"/>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39" name="Google Shape;639;p6"/>
              <p:cNvSpPr/>
              <p:nvPr/>
            </p:nvSpPr>
            <p:spPr>
              <a:xfrm>
                <a:off x="1150654" y="2407778"/>
                <a:ext cx="103915" cy="114352"/>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0" name="Google Shape;640;p6"/>
              <p:cNvSpPr/>
              <p:nvPr/>
            </p:nvSpPr>
            <p:spPr>
              <a:xfrm>
                <a:off x="1331603" y="2369263"/>
                <a:ext cx="50330" cy="4198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1" name="Google Shape;641;p6"/>
              <p:cNvSpPr/>
              <p:nvPr/>
            </p:nvSpPr>
            <p:spPr>
              <a:xfrm>
                <a:off x="971369" y="2379122"/>
                <a:ext cx="235304" cy="116689"/>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2" name="Google Shape;642;p6"/>
              <p:cNvSpPr/>
              <p:nvPr/>
            </p:nvSpPr>
            <p:spPr>
              <a:xfrm>
                <a:off x="1308646" y="2349086"/>
                <a:ext cx="156830" cy="213305"/>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3" name="Google Shape;643;p6"/>
              <p:cNvSpPr/>
              <p:nvPr/>
            </p:nvSpPr>
            <p:spPr>
              <a:xfrm>
                <a:off x="1356069" y="2374910"/>
                <a:ext cx="109417" cy="18760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4" name="Google Shape;644;p6"/>
              <p:cNvSpPr/>
              <p:nvPr/>
            </p:nvSpPr>
            <p:spPr>
              <a:xfrm>
                <a:off x="894030" y="2508043"/>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5" name="Google Shape;645;p6"/>
              <p:cNvSpPr/>
              <p:nvPr/>
            </p:nvSpPr>
            <p:spPr>
              <a:xfrm>
                <a:off x="894030" y="2511545"/>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6" name="Google Shape;646;p6"/>
              <p:cNvSpPr/>
              <p:nvPr/>
            </p:nvSpPr>
            <p:spPr>
              <a:xfrm>
                <a:off x="1024557"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2308" rotWithShape="0" algn="bl" dir="1638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7" name="Google Shape;647;p6"/>
              <p:cNvSpPr/>
              <p:nvPr/>
            </p:nvSpPr>
            <p:spPr>
              <a:xfrm>
                <a:off x="1024134"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8" name="Google Shape;648;p6"/>
              <p:cNvSpPr/>
              <p:nvPr/>
            </p:nvSpPr>
            <p:spPr>
              <a:xfrm>
                <a:off x="1140774" y="251995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2308" rotWithShape="0" algn="bl" dir="15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649" name="Google Shape;649;p6"/>
              <p:cNvSpPr/>
              <p:nvPr/>
            </p:nvSpPr>
            <p:spPr>
              <a:xfrm>
                <a:off x="1142840" y="252440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grpSp>
            <p:nvGrpSpPr>
              <p:cNvPr id="650" name="Google Shape;650;p6"/>
              <p:cNvGrpSpPr/>
              <p:nvPr/>
            </p:nvGrpSpPr>
            <p:grpSpPr>
              <a:xfrm>
                <a:off x="1192425" y="2741423"/>
                <a:ext cx="328726" cy="261354"/>
                <a:chOff x="1632682" y="4555884"/>
                <a:chExt cx="484489" cy="385193"/>
              </a:xfrm>
            </p:grpSpPr>
            <p:grpSp>
              <p:nvGrpSpPr>
                <p:cNvPr id="651" name="Google Shape;651;p6"/>
                <p:cNvGrpSpPr/>
                <p:nvPr/>
              </p:nvGrpSpPr>
              <p:grpSpPr>
                <a:xfrm>
                  <a:off x="1632682" y="4731398"/>
                  <a:ext cx="484489" cy="209680"/>
                  <a:chOff x="6596499" y="915138"/>
                  <a:chExt cx="1553847" cy="672482"/>
                </a:xfrm>
              </p:grpSpPr>
              <p:sp>
                <p:nvSpPr>
                  <p:cNvPr id="652" name="Google Shape;652;p6"/>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653" name="Google Shape;653;p6"/>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nvGrpSpPr>
                <p:cNvPr id="654" name="Google Shape;654;p6"/>
                <p:cNvGrpSpPr/>
                <p:nvPr/>
              </p:nvGrpSpPr>
              <p:grpSpPr>
                <a:xfrm>
                  <a:off x="1901483" y="4555884"/>
                  <a:ext cx="144253" cy="144971"/>
                  <a:chOff x="7458594" y="352234"/>
                  <a:chExt cx="462646" cy="464950"/>
                </a:xfrm>
              </p:grpSpPr>
              <p:sp>
                <p:nvSpPr>
                  <p:cNvPr id="655" name="Google Shape;655;p6"/>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656" name="Google Shape;656;p6"/>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nvGrpSpPr>
                <p:cNvPr id="657" name="Google Shape;657;p6"/>
                <p:cNvGrpSpPr/>
                <p:nvPr/>
              </p:nvGrpSpPr>
              <p:grpSpPr>
                <a:xfrm>
                  <a:off x="1693358" y="4590454"/>
                  <a:ext cx="119341" cy="117662"/>
                  <a:chOff x="6791097" y="463106"/>
                  <a:chExt cx="382749" cy="377363"/>
                </a:xfrm>
              </p:grpSpPr>
              <p:sp>
                <p:nvSpPr>
                  <p:cNvPr id="658" name="Google Shape;658;p6"/>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659" name="Google Shape;659;p6"/>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sp>
            <p:nvSpPr>
              <p:cNvPr id="660" name="Google Shape;660;p6"/>
              <p:cNvSpPr/>
              <p:nvPr/>
            </p:nvSpPr>
            <p:spPr>
              <a:xfrm>
                <a:off x="1142652" y="2521805"/>
                <a:ext cx="216058" cy="635584"/>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sz="1360"/>
              </a:p>
            </p:txBody>
          </p:sp>
        </p:grpSp>
      </p:grpSp>
      <p:grpSp>
        <p:nvGrpSpPr>
          <p:cNvPr id="661" name="Google Shape;661;p6"/>
          <p:cNvGrpSpPr/>
          <p:nvPr/>
        </p:nvGrpSpPr>
        <p:grpSpPr>
          <a:xfrm rot="-1106097">
            <a:off x="711515" y="656965"/>
            <a:ext cx="603744" cy="411858"/>
            <a:chOff x="5220380" y="1275116"/>
            <a:chExt cx="3297422" cy="2249409"/>
          </a:xfrm>
        </p:grpSpPr>
        <p:sp>
          <p:nvSpPr>
            <p:cNvPr id="662" name="Google Shape;662;p6"/>
            <p:cNvSpPr/>
            <p:nvPr/>
          </p:nvSpPr>
          <p:spPr>
            <a:xfrm>
              <a:off x="5519840" y="1275116"/>
              <a:ext cx="2742474" cy="852913"/>
            </a:xfrm>
            <a:custGeom>
              <a:rect b="b" l="l" r="r" t="t"/>
              <a:pathLst>
                <a:path extrusionOk="0" h="852913" w="2742474">
                  <a:moveTo>
                    <a:pt x="0" y="284622"/>
                  </a:moveTo>
                  <a:lnTo>
                    <a:pt x="375936" y="111550"/>
                  </a:lnTo>
                  <a:lnTo>
                    <a:pt x="1409452" y="852913"/>
                  </a:lnTo>
                  <a:lnTo>
                    <a:pt x="2282390" y="0"/>
                  </a:lnTo>
                  <a:lnTo>
                    <a:pt x="2742475" y="74913"/>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663" name="Google Shape;663;p6"/>
            <p:cNvSpPr/>
            <p:nvPr/>
          </p:nvSpPr>
          <p:spPr>
            <a:xfrm>
              <a:off x="5220380" y="1812625"/>
              <a:ext cx="3297422" cy="628495"/>
            </a:xfrm>
            <a:custGeom>
              <a:rect b="b" l="l" r="r" t="t"/>
              <a:pathLst>
                <a:path extrusionOk="0" h="628495" w="3297422">
                  <a:moveTo>
                    <a:pt x="0" y="628496"/>
                  </a:moveTo>
                  <a:lnTo>
                    <a:pt x="344220" y="262878"/>
                  </a:lnTo>
                  <a:lnTo>
                    <a:pt x="1676644" y="489467"/>
                  </a:lnTo>
                  <a:lnTo>
                    <a:pt x="2856695" y="0"/>
                  </a:lnTo>
                  <a:lnTo>
                    <a:pt x="3297423" y="139534"/>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664" name="Google Shape;664;p6"/>
            <p:cNvSpPr/>
            <p:nvPr/>
          </p:nvSpPr>
          <p:spPr>
            <a:xfrm>
              <a:off x="5495273" y="2398802"/>
              <a:ext cx="2908357" cy="790906"/>
            </a:xfrm>
            <a:custGeom>
              <a:rect b="b" l="l" r="r" t="t"/>
              <a:pathLst>
                <a:path extrusionOk="0" h="790906" w="2908357">
                  <a:moveTo>
                    <a:pt x="0" y="790906"/>
                  </a:moveTo>
                  <a:lnTo>
                    <a:pt x="173527" y="146221"/>
                  </a:lnTo>
                  <a:lnTo>
                    <a:pt x="1342074" y="119777"/>
                  </a:lnTo>
                  <a:lnTo>
                    <a:pt x="2595682" y="0"/>
                  </a:lnTo>
                  <a:lnTo>
                    <a:pt x="2908357" y="573069"/>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665" name="Google Shape;665;p6"/>
            <p:cNvSpPr/>
            <p:nvPr/>
          </p:nvSpPr>
          <p:spPr>
            <a:xfrm>
              <a:off x="5942114" y="2758893"/>
              <a:ext cx="1983490" cy="765632"/>
            </a:xfrm>
            <a:custGeom>
              <a:rect b="b" l="l" r="r" t="t"/>
              <a:pathLst>
                <a:path extrusionOk="0" h="765632" w="1983490">
                  <a:moveTo>
                    <a:pt x="0" y="765633"/>
                  </a:moveTo>
                  <a:lnTo>
                    <a:pt x="112224" y="259016"/>
                  </a:lnTo>
                  <a:lnTo>
                    <a:pt x="1068141" y="0"/>
                  </a:lnTo>
                  <a:lnTo>
                    <a:pt x="1833390" y="265046"/>
                  </a:lnTo>
                  <a:lnTo>
                    <a:pt x="1983491" y="750965"/>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666" name="Google Shape;666;p6"/>
            <p:cNvSpPr/>
            <p:nvPr/>
          </p:nvSpPr>
          <p:spPr>
            <a:xfrm>
              <a:off x="6332634" y="1999120"/>
              <a:ext cx="1050723" cy="725871"/>
            </a:xfrm>
            <a:custGeom>
              <a:rect b="b" l="l" r="r" t="t"/>
              <a:pathLst>
                <a:path extrusionOk="0" h="725871" w="1050723">
                  <a:moveTo>
                    <a:pt x="0" y="362936"/>
                  </a:moveTo>
                  <a:cubicBezTo>
                    <a:pt x="0" y="162496"/>
                    <a:pt x="235210" y="0"/>
                    <a:pt x="525362" y="0"/>
                  </a:cubicBezTo>
                  <a:cubicBezTo>
                    <a:pt x="815504" y="0"/>
                    <a:pt x="1050724" y="162496"/>
                    <a:pt x="1050724" y="362936"/>
                  </a:cubicBezTo>
                  <a:cubicBezTo>
                    <a:pt x="1050724" y="563385"/>
                    <a:pt x="815504" y="725872"/>
                    <a:pt x="525362" y="725872"/>
                  </a:cubicBezTo>
                  <a:cubicBezTo>
                    <a:pt x="235210" y="725872"/>
                    <a:pt x="0" y="563385"/>
                    <a:pt x="0" y="362936"/>
                  </a:cubicBezTo>
                  <a:close/>
                </a:path>
              </a:pathLst>
            </a:custGeom>
            <a:solidFill>
              <a:srgbClr val="D9D9D9"/>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667" name="Google Shape;667;p6"/>
            <p:cNvSpPr/>
            <p:nvPr/>
          </p:nvSpPr>
          <p:spPr>
            <a:xfrm>
              <a:off x="5922548" y="1427774"/>
              <a:ext cx="1920466" cy="1899745"/>
            </a:xfrm>
            <a:custGeom>
              <a:rect b="b" l="l" r="r" t="t"/>
              <a:pathLst>
                <a:path extrusionOk="0" h="1899745" w="1920466">
                  <a:moveTo>
                    <a:pt x="941219" y="139999"/>
                  </a:moveTo>
                  <a:cubicBezTo>
                    <a:pt x="922204" y="85304"/>
                    <a:pt x="922204" y="85304"/>
                    <a:pt x="903190" y="30609"/>
                  </a:cubicBezTo>
                  <a:cubicBezTo>
                    <a:pt x="893683" y="80548"/>
                    <a:pt x="893683" y="80548"/>
                    <a:pt x="884175" y="130487"/>
                  </a:cubicBezTo>
                  <a:cubicBezTo>
                    <a:pt x="850900" y="73414"/>
                    <a:pt x="850900" y="73414"/>
                    <a:pt x="817624" y="16341"/>
                  </a:cubicBezTo>
                  <a:cubicBezTo>
                    <a:pt x="803364" y="106706"/>
                    <a:pt x="803364" y="106706"/>
                    <a:pt x="789103" y="197072"/>
                  </a:cubicBezTo>
                  <a:cubicBezTo>
                    <a:pt x="741566" y="135243"/>
                    <a:pt x="741566" y="135243"/>
                    <a:pt x="694030" y="73414"/>
                  </a:cubicBezTo>
                  <a:cubicBezTo>
                    <a:pt x="677392" y="130487"/>
                    <a:pt x="677392" y="130487"/>
                    <a:pt x="660755" y="187560"/>
                  </a:cubicBezTo>
                  <a:cubicBezTo>
                    <a:pt x="625102" y="144755"/>
                    <a:pt x="625102" y="144755"/>
                    <a:pt x="589450" y="101950"/>
                  </a:cubicBezTo>
                  <a:cubicBezTo>
                    <a:pt x="608465" y="168535"/>
                    <a:pt x="608465" y="168535"/>
                    <a:pt x="627479" y="235120"/>
                  </a:cubicBezTo>
                  <a:cubicBezTo>
                    <a:pt x="551421" y="173291"/>
                    <a:pt x="551421" y="173291"/>
                    <a:pt x="475363" y="111462"/>
                  </a:cubicBezTo>
                  <a:cubicBezTo>
                    <a:pt x="462690" y="124146"/>
                    <a:pt x="475363" y="231950"/>
                    <a:pt x="494378" y="273169"/>
                  </a:cubicBezTo>
                  <a:cubicBezTo>
                    <a:pt x="462690" y="276340"/>
                    <a:pt x="419669" y="214321"/>
                    <a:pt x="392460" y="197752"/>
                  </a:cubicBezTo>
                  <a:cubicBezTo>
                    <a:pt x="332174" y="161032"/>
                    <a:pt x="407015" y="347268"/>
                    <a:pt x="407015" y="347268"/>
                  </a:cubicBezTo>
                  <a:cubicBezTo>
                    <a:pt x="407015" y="347268"/>
                    <a:pt x="247046" y="314937"/>
                    <a:pt x="268846" y="351073"/>
                  </a:cubicBezTo>
                  <a:cubicBezTo>
                    <a:pt x="313236" y="424659"/>
                    <a:pt x="299973" y="390187"/>
                    <a:pt x="323247" y="472924"/>
                  </a:cubicBezTo>
                  <a:cubicBezTo>
                    <a:pt x="285218" y="463412"/>
                    <a:pt x="285218" y="463412"/>
                    <a:pt x="247189" y="453900"/>
                  </a:cubicBezTo>
                  <a:cubicBezTo>
                    <a:pt x="270957" y="482436"/>
                    <a:pt x="270957" y="482436"/>
                    <a:pt x="294725" y="510972"/>
                  </a:cubicBezTo>
                  <a:cubicBezTo>
                    <a:pt x="256696" y="506216"/>
                    <a:pt x="256696" y="506216"/>
                    <a:pt x="218667" y="501460"/>
                  </a:cubicBezTo>
                  <a:cubicBezTo>
                    <a:pt x="237682" y="525241"/>
                    <a:pt x="237682" y="525241"/>
                    <a:pt x="256696" y="549021"/>
                  </a:cubicBezTo>
                  <a:cubicBezTo>
                    <a:pt x="209160" y="534753"/>
                    <a:pt x="209160" y="534753"/>
                    <a:pt x="161623" y="520485"/>
                  </a:cubicBezTo>
                  <a:cubicBezTo>
                    <a:pt x="161623" y="549021"/>
                    <a:pt x="161623" y="549021"/>
                    <a:pt x="161623" y="577558"/>
                  </a:cubicBezTo>
                  <a:cubicBezTo>
                    <a:pt x="114087" y="577558"/>
                    <a:pt x="114087" y="577558"/>
                    <a:pt x="66551" y="577558"/>
                  </a:cubicBezTo>
                  <a:cubicBezTo>
                    <a:pt x="114087" y="615606"/>
                    <a:pt x="114087" y="615606"/>
                    <a:pt x="161623" y="653655"/>
                  </a:cubicBezTo>
                  <a:cubicBezTo>
                    <a:pt x="62158" y="657193"/>
                    <a:pt x="24443" y="676351"/>
                    <a:pt x="24443" y="676351"/>
                  </a:cubicBezTo>
                  <a:cubicBezTo>
                    <a:pt x="24443" y="676351"/>
                    <a:pt x="40187" y="746921"/>
                    <a:pt x="133102" y="748776"/>
                  </a:cubicBezTo>
                  <a:cubicBezTo>
                    <a:pt x="90319" y="753532"/>
                    <a:pt x="90319" y="753532"/>
                    <a:pt x="47536" y="758288"/>
                  </a:cubicBezTo>
                  <a:cubicBezTo>
                    <a:pt x="85565" y="796337"/>
                    <a:pt x="85565" y="796337"/>
                    <a:pt x="123594" y="834386"/>
                  </a:cubicBezTo>
                  <a:cubicBezTo>
                    <a:pt x="66551" y="867678"/>
                    <a:pt x="66551" y="867678"/>
                    <a:pt x="9507" y="900971"/>
                  </a:cubicBezTo>
                  <a:cubicBezTo>
                    <a:pt x="80812" y="924751"/>
                    <a:pt x="80812" y="924751"/>
                    <a:pt x="152116" y="948531"/>
                  </a:cubicBezTo>
                  <a:cubicBezTo>
                    <a:pt x="76058" y="977068"/>
                    <a:pt x="76058" y="977068"/>
                    <a:pt x="0" y="1005604"/>
                  </a:cubicBezTo>
                  <a:cubicBezTo>
                    <a:pt x="52290" y="1031763"/>
                    <a:pt x="52290" y="1031763"/>
                    <a:pt x="104580" y="1057921"/>
                  </a:cubicBezTo>
                  <a:cubicBezTo>
                    <a:pt x="63556" y="1091118"/>
                    <a:pt x="39369" y="1156762"/>
                    <a:pt x="39369" y="1156762"/>
                  </a:cubicBezTo>
                  <a:cubicBezTo>
                    <a:pt x="39369" y="1156762"/>
                    <a:pt x="121455" y="1184965"/>
                    <a:pt x="159541" y="1201202"/>
                  </a:cubicBezTo>
                  <a:cubicBezTo>
                    <a:pt x="127312" y="1222300"/>
                    <a:pt x="127312" y="1222300"/>
                    <a:pt x="95073" y="1243408"/>
                  </a:cubicBezTo>
                  <a:cubicBezTo>
                    <a:pt x="137855" y="1243408"/>
                    <a:pt x="137855" y="1243408"/>
                    <a:pt x="180638" y="1243408"/>
                  </a:cubicBezTo>
                  <a:cubicBezTo>
                    <a:pt x="123594" y="1271944"/>
                    <a:pt x="123594" y="1271944"/>
                    <a:pt x="66551" y="1300481"/>
                  </a:cubicBezTo>
                  <a:cubicBezTo>
                    <a:pt x="95073" y="1305237"/>
                    <a:pt x="133815" y="1317279"/>
                    <a:pt x="162336" y="1322035"/>
                  </a:cubicBezTo>
                  <a:cubicBezTo>
                    <a:pt x="148076" y="1369596"/>
                    <a:pt x="109334" y="1357554"/>
                    <a:pt x="95073" y="1405114"/>
                  </a:cubicBezTo>
                  <a:cubicBezTo>
                    <a:pt x="166377" y="1390846"/>
                    <a:pt x="166377" y="1390846"/>
                    <a:pt x="237682" y="1376578"/>
                  </a:cubicBezTo>
                  <a:cubicBezTo>
                    <a:pt x="209160" y="1409870"/>
                    <a:pt x="209160" y="1409870"/>
                    <a:pt x="180638" y="1443163"/>
                  </a:cubicBezTo>
                  <a:cubicBezTo>
                    <a:pt x="242435" y="1450297"/>
                    <a:pt x="242435" y="1450297"/>
                    <a:pt x="304232" y="1457431"/>
                  </a:cubicBezTo>
                  <a:cubicBezTo>
                    <a:pt x="276348" y="1499636"/>
                    <a:pt x="251724" y="1539863"/>
                    <a:pt x="251724" y="1539863"/>
                  </a:cubicBezTo>
                  <a:cubicBezTo>
                    <a:pt x="251724" y="1539863"/>
                    <a:pt x="323931" y="1574040"/>
                    <a:pt x="361276" y="1528772"/>
                  </a:cubicBezTo>
                  <a:cubicBezTo>
                    <a:pt x="337508" y="1571577"/>
                    <a:pt x="337508" y="1571577"/>
                    <a:pt x="313740" y="1614381"/>
                  </a:cubicBezTo>
                  <a:cubicBezTo>
                    <a:pt x="356522" y="1590601"/>
                    <a:pt x="356522" y="1590601"/>
                    <a:pt x="399305" y="1566821"/>
                  </a:cubicBezTo>
                  <a:cubicBezTo>
                    <a:pt x="366030" y="1619138"/>
                    <a:pt x="366030" y="1619138"/>
                    <a:pt x="332754" y="1671454"/>
                  </a:cubicBezTo>
                  <a:cubicBezTo>
                    <a:pt x="408812" y="1647674"/>
                    <a:pt x="408812" y="1647674"/>
                    <a:pt x="484870" y="1623894"/>
                  </a:cubicBezTo>
                  <a:cubicBezTo>
                    <a:pt x="461102" y="1699991"/>
                    <a:pt x="461102" y="1699991"/>
                    <a:pt x="437334" y="1776088"/>
                  </a:cubicBezTo>
                  <a:cubicBezTo>
                    <a:pt x="489624" y="1738039"/>
                    <a:pt x="489624" y="1738039"/>
                    <a:pt x="541914" y="1699991"/>
                  </a:cubicBezTo>
                  <a:cubicBezTo>
                    <a:pt x="546667" y="1747552"/>
                    <a:pt x="546667" y="1747552"/>
                    <a:pt x="551421" y="1795112"/>
                  </a:cubicBezTo>
                  <a:cubicBezTo>
                    <a:pt x="584697" y="1747552"/>
                    <a:pt x="584697" y="1747552"/>
                    <a:pt x="617972" y="1699991"/>
                  </a:cubicBezTo>
                  <a:cubicBezTo>
                    <a:pt x="608465" y="1742795"/>
                    <a:pt x="608465" y="1742795"/>
                    <a:pt x="598957" y="1785600"/>
                  </a:cubicBezTo>
                  <a:cubicBezTo>
                    <a:pt x="632233" y="1747552"/>
                    <a:pt x="632233" y="1747552"/>
                    <a:pt x="665508" y="1709503"/>
                  </a:cubicBezTo>
                  <a:cubicBezTo>
                    <a:pt x="670262" y="1766576"/>
                    <a:pt x="670262" y="1766576"/>
                    <a:pt x="675016" y="1823649"/>
                  </a:cubicBezTo>
                  <a:cubicBezTo>
                    <a:pt x="713045" y="1766576"/>
                    <a:pt x="713045" y="1766576"/>
                    <a:pt x="751074" y="1709503"/>
                  </a:cubicBezTo>
                  <a:cubicBezTo>
                    <a:pt x="756426" y="1761230"/>
                    <a:pt x="756426" y="1761230"/>
                    <a:pt x="761769" y="1812947"/>
                  </a:cubicBezTo>
                  <a:cubicBezTo>
                    <a:pt x="808716" y="1785010"/>
                    <a:pt x="808716" y="1785010"/>
                    <a:pt x="855654" y="1757064"/>
                  </a:cubicBezTo>
                  <a:cubicBezTo>
                    <a:pt x="874668" y="1785600"/>
                    <a:pt x="874668" y="1785600"/>
                    <a:pt x="893683" y="1814136"/>
                  </a:cubicBezTo>
                  <a:cubicBezTo>
                    <a:pt x="912697" y="1780844"/>
                    <a:pt x="912697" y="1780844"/>
                    <a:pt x="931712" y="1747552"/>
                  </a:cubicBezTo>
                  <a:cubicBezTo>
                    <a:pt x="941219" y="1814136"/>
                    <a:pt x="941219" y="1814136"/>
                    <a:pt x="950726" y="1880721"/>
                  </a:cubicBezTo>
                  <a:cubicBezTo>
                    <a:pt x="974494" y="1823649"/>
                    <a:pt x="974494" y="1823649"/>
                    <a:pt x="998262" y="1766576"/>
                  </a:cubicBezTo>
                  <a:cubicBezTo>
                    <a:pt x="1022031" y="1833161"/>
                    <a:pt x="1022031" y="1833161"/>
                    <a:pt x="1045799" y="1899746"/>
                  </a:cubicBezTo>
                  <a:cubicBezTo>
                    <a:pt x="1055306" y="1842673"/>
                    <a:pt x="1055306" y="1842673"/>
                    <a:pt x="1064813" y="1785600"/>
                  </a:cubicBezTo>
                  <a:cubicBezTo>
                    <a:pt x="1105219" y="1842673"/>
                    <a:pt x="1105219" y="1842673"/>
                    <a:pt x="1145625" y="1899746"/>
                  </a:cubicBezTo>
                  <a:lnTo>
                    <a:pt x="1173263" y="1768202"/>
                  </a:lnTo>
                  <a:lnTo>
                    <a:pt x="1265863" y="1818112"/>
                  </a:lnTo>
                  <a:cubicBezTo>
                    <a:pt x="1265863" y="1818112"/>
                    <a:pt x="1273973" y="1747552"/>
                    <a:pt x="1264466" y="1699991"/>
                  </a:cubicBezTo>
                  <a:cubicBezTo>
                    <a:pt x="1331017" y="1757064"/>
                    <a:pt x="1331017" y="1757064"/>
                    <a:pt x="1397568" y="1814136"/>
                  </a:cubicBezTo>
                  <a:cubicBezTo>
                    <a:pt x="1388060" y="1757064"/>
                    <a:pt x="1388060" y="1757064"/>
                    <a:pt x="1378553" y="1699991"/>
                  </a:cubicBezTo>
                  <a:cubicBezTo>
                    <a:pt x="1416582" y="1728527"/>
                    <a:pt x="1416582" y="1728527"/>
                    <a:pt x="1454611" y="1757064"/>
                  </a:cubicBezTo>
                  <a:cubicBezTo>
                    <a:pt x="1430843" y="1699991"/>
                    <a:pt x="1430843" y="1699991"/>
                    <a:pt x="1407075" y="1642918"/>
                  </a:cubicBezTo>
                  <a:cubicBezTo>
                    <a:pt x="1449857" y="1666698"/>
                    <a:pt x="1449857" y="1666698"/>
                    <a:pt x="1492640" y="1690479"/>
                  </a:cubicBezTo>
                  <a:cubicBezTo>
                    <a:pt x="1473626" y="1642918"/>
                    <a:pt x="1473626" y="1642918"/>
                    <a:pt x="1454611" y="1595357"/>
                  </a:cubicBezTo>
                  <a:cubicBezTo>
                    <a:pt x="1487887" y="1614381"/>
                    <a:pt x="1487887" y="1614381"/>
                    <a:pt x="1521162" y="1633406"/>
                  </a:cubicBezTo>
                  <a:cubicBezTo>
                    <a:pt x="1529928" y="1611109"/>
                    <a:pt x="1520354" y="1547901"/>
                    <a:pt x="1520354" y="1547901"/>
                  </a:cubicBezTo>
                  <a:lnTo>
                    <a:pt x="1606566" y="1561047"/>
                  </a:lnTo>
                  <a:lnTo>
                    <a:pt x="1601974" y="1500236"/>
                  </a:lnTo>
                  <a:cubicBezTo>
                    <a:pt x="1601974" y="1500236"/>
                    <a:pt x="1647133" y="1519260"/>
                    <a:pt x="1692293" y="1538284"/>
                  </a:cubicBezTo>
                  <a:cubicBezTo>
                    <a:pt x="1649510" y="1466943"/>
                    <a:pt x="1649510" y="1466943"/>
                    <a:pt x="1606727" y="1395602"/>
                  </a:cubicBezTo>
                  <a:cubicBezTo>
                    <a:pt x="1701800" y="1400358"/>
                    <a:pt x="1701800" y="1400358"/>
                    <a:pt x="1796873" y="1405114"/>
                  </a:cubicBezTo>
                  <a:cubicBezTo>
                    <a:pt x="1735075" y="1343285"/>
                    <a:pt x="1735075" y="1343285"/>
                    <a:pt x="1673278" y="1281456"/>
                  </a:cubicBezTo>
                  <a:cubicBezTo>
                    <a:pt x="1763597" y="1286212"/>
                    <a:pt x="1763597" y="1286212"/>
                    <a:pt x="1853916" y="1290969"/>
                  </a:cubicBezTo>
                  <a:cubicBezTo>
                    <a:pt x="1820641" y="1262432"/>
                    <a:pt x="1820641" y="1262432"/>
                    <a:pt x="1787365" y="1233896"/>
                  </a:cubicBezTo>
                  <a:cubicBezTo>
                    <a:pt x="1830148" y="1224384"/>
                    <a:pt x="1830148" y="1224384"/>
                    <a:pt x="1872931" y="1214871"/>
                  </a:cubicBezTo>
                  <a:cubicBezTo>
                    <a:pt x="1839655" y="1167311"/>
                    <a:pt x="1839655" y="1167311"/>
                    <a:pt x="1806380" y="1119750"/>
                  </a:cubicBezTo>
                  <a:cubicBezTo>
                    <a:pt x="1849162" y="1100726"/>
                    <a:pt x="1849162" y="1100726"/>
                    <a:pt x="1891945" y="1081701"/>
                  </a:cubicBezTo>
                  <a:cubicBezTo>
                    <a:pt x="1815887" y="1048409"/>
                    <a:pt x="1739829" y="1015116"/>
                    <a:pt x="1739829" y="1015116"/>
                  </a:cubicBezTo>
                  <a:lnTo>
                    <a:pt x="1858252" y="990594"/>
                  </a:lnTo>
                  <a:lnTo>
                    <a:pt x="1768351" y="919995"/>
                  </a:lnTo>
                  <a:cubicBezTo>
                    <a:pt x="1768351" y="919995"/>
                    <a:pt x="1844409" y="900971"/>
                    <a:pt x="1920467" y="881946"/>
                  </a:cubicBezTo>
                  <a:cubicBezTo>
                    <a:pt x="1844409" y="867678"/>
                    <a:pt x="1844409" y="867678"/>
                    <a:pt x="1768351" y="853410"/>
                  </a:cubicBezTo>
                  <a:cubicBezTo>
                    <a:pt x="1815887" y="786825"/>
                    <a:pt x="1815887" y="786825"/>
                    <a:pt x="1863423" y="720240"/>
                  </a:cubicBezTo>
                  <a:cubicBezTo>
                    <a:pt x="1815887" y="696459"/>
                    <a:pt x="1815887" y="696459"/>
                    <a:pt x="1768351" y="672679"/>
                  </a:cubicBezTo>
                  <a:cubicBezTo>
                    <a:pt x="1824177" y="638873"/>
                    <a:pt x="1821658" y="578813"/>
                    <a:pt x="1821658" y="578813"/>
                  </a:cubicBezTo>
                  <a:cubicBezTo>
                    <a:pt x="1821658" y="578813"/>
                    <a:pt x="1738080" y="531110"/>
                    <a:pt x="1671795" y="563584"/>
                  </a:cubicBezTo>
                  <a:cubicBezTo>
                    <a:pt x="1665948" y="536541"/>
                    <a:pt x="1708141" y="425363"/>
                    <a:pt x="1735075" y="396827"/>
                  </a:cubicBezTo>
                  <a:cubicBezTo>
                    <a:pt x="1632872" y="415851"/>
                    <a:pt x="1678184" y="386791"/>
                    <a:pt x="1575981" y="405816"/>
                  </a:cubicBezTo>
                  <a:cubicBezTo>
                    <a:pt x="1598038" y="366588"/>
                    <a:pt x="1624202" y="251533"/>
                    <a:pt x="1624202" y="251533"/>
                  </a:cubicBezTo>
                  <a:cubicBezTo>
                    <a:pt x="1624202" y="251533"/>
                    <a:pt x="1529129" y="222669"/>
                    <a:pt x="1473626" y="282681"/>
                  </a:cubicBezTo>
                  <a:cubicBezTo>
                    <a:pt x="1478379" y="225608"/>
                    <a:pt x="1478379" y="225608"/>
                    <a:pt x="1483133" y="168535"/>
                  </a:cubicBezTo>
                  <a:cubicBezTo>
                    <a:pt x="1440350" y="194694"/>
                    <a:pt x="1440350" y="194694"/>
                    <a:pt x="1397568" y="220852"/>
                  </a:cubicBezTo>
                  <a:cubicBezTo>
                    <a:pt x="1402321" y="175669"/>
                    <a:pt x="1402321" y="175669"/>
                    <a:pt x="1407075" y="130487"/>
                  </a:cubicBezTo>
                  <a:cubicBezTo>
                    <a:pt x="1354785" y="159023"/>
                    <a:pt x="1354785" y="159023"/>
                    <a:pt x="1302495" y="187560"/>
                  </a:cubicBezTo>
                  <a:cubicBezTo>
                    <a:pt x="1312002" y="135243"/>
                    <a:pt x="1312002" y="135243"/>
                    <a:pt x="1321509" y="82926"/>
                  </a:cubicBezTo>
                  <a:cubicBezTo>
                    <a:pt x="1273973" y="139999"/>
                    <a:pt x="1273973" y="139999"/>
                    <a:pt x="1226437" y="197072"/>
                  </a:cubicBezTo>
                  <a:cubicBezTo>
                    <a:pt x="1221683" y="139999"/>
                    <a:pt x="1221683" y="139999"/>
                    <a:pt x="1216930" y="82926"/>
                  </a:cubicBezTo>
                  <a:cubicBezTo>
                    <a:pt x="1186031" y="113840"/>
                    <a:pt x="1186031" y="113840"/>
                    <a:pt x="1155132" y="144755"/>
                  </a:cubicBezTo>
                  <a:cubicBezTo>
                    <a:pt x="1143248" y="85304"/>
                    <a:pt x="1143248" y="85304"/>
                    <a:pt x="1131364" y="25853"/>
                  </a:cubicBezTo>
                  <a:cubicBezTo>
                    <a:pt x="1107596" y="73414"/>
                    <a:pt x="1107596" y="73414"/>
                    <a:pt x="1083828" y="120974"/>
                  </a:cubicBezTo>
                  <a:cubicBezTo>
                    <a:pt x="1066220" y="85744"/>
                    <a:pt x="1010717" y="0"/>
                    <a:pt x="1010717" y="0"/>
                  </a:cubicBezTo>
                  <a:cubicBezTo>
                    <a:pt x="1010717" y="0"/>
                    <a:pt x="989373" y="6043"/>
                    <a:pt x="941219" y="139999"/>
                  </a:cubicBezTo>
                  <a:close/>
                  <a:moveTo>
                    <a:pt x="760581" y="739264"/>
                  </a:moveTo>
                  <a:cubicBezTo>
                    <a:pt x="998453" y="763482"/>
                    <a:pt x="996218" y="1188903"/>
                    <a:pt x="744542" y="1179800"/>
                  </a:cubicBezTo>
                  <a:cubicBezTo>
                    <a:pt x="457290" y="1169403"/>
                    <a:pt x="466816" y="709358"/>
                    <a:pt x="760581" y="739264"/>
                  </a:cubicBezTo>
                  <a:close/>
                  <a:moveTo>
                    <a:pt x="1183654" y="734508"/>
                  </a:moveTo>
                  <a:cubicBezTo>
                    <a:pt x="1453670" y="748196"/>
                    <a:pt x="1415784" y="1210905"/>
                    <a:pt x="1137306" y="1181579"/>
                  </a:cubicBezTo>
                  <a:cubicBezTo>
                    <a:pt x="917232" y="1158398"/>
                    <a:pt x="902791" y="720278"/>
                    <a:pt x="1183654" y="734508"/>
                  </a:cubicBezTo>
                  <a:close/>
                  <a:moveTo>
                    <a:pt x="746320" y="905727"/>
                  </a:moveTo>
                  <a:cubicBezTo>
                    <a:pt x="647311" y="966414"/>
                    <a:pt x="745978" y="1131440"/>
                    <a:pt x="850900" y="1067433"/>
                  </a:cubicBezTo>
                  <a:cubicBezTo>
                    <a:pt x="956630" y="1002931"/>
                    <a:pt x="843741" y="846009"/>
                    <a:pt x="746320" y="905727"/>
                  </a:cubicBezTo>
                  <a:close/>
                  <a:moveTo>
                    <a:pt x="1050552" y="919995"/>
                  </a:moveTo>
                  <a:cubicBezTo>
                    <a:pt x="961745" y="996216"/>
                    <a:pt x="1077544" y="1134836"/>
                    <a:pt x="1169393" y="1057921"/>
                  </a:cubicBezTo>
                  <a:cubicBezTo>
                    <a:pt x="1261927" y="980435"/>
                    <a:pt x="1140425" y="842861"/>
                    <a:pt x="1050552" y="919995"/>
                  </a:cubicBezTo>
                  <a:close/>
                </a:path>
              </a:pathLst>
            </a:custGeom>
            <a:solidFill>
              <a:srgbClr val="11110F"/>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grpSp>
      <p:sp>
        <p:nvSpPr>
          <p:cNvPr id="668" name="Google Shape;668;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669" name="Shape 669"/>
        <p:cNvGrpSpPr/>
        <p:nvPr/>
      </p:nvGrpSpPr>
      <p:grpSpPr>
        <a:xfrm>
          <a:off x="0" y="0"/>
          <a:ext cx="0" cy="0"/>
          <a:chOff x="0" y="0"/>
          <a:chExt cx="0" cy="0"/>
        </a:xfrm>
      </p:grpSpPr>
      <p:grpSp>
        <p:nvGrpSpPr>
          <p:cNvPr id="670" name="Google Shape;670;p7"/>
          <p:cNvGrpSpPr/>
          <p:nvPr/>
        </p:nvGrpSpPr>
        <p:grpSpPr>
          <a:xfrm>
            <a:off x="10756872" y="499494"/>
            <a:ext cx="1078937" cy="1072293"/>
            <a:chOff x="10098993" y="494415"/>
            <a:chExt cx="1518561" cy="1509208"/>
          </a:xfrm>
        </p:grpSpPr>
        <p:sp>
          <p:nvSpPr>
            <p:cNvPr id="671" name="Google Shape;671;p7"/>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40602" rotWithShape="0" algn="bl" dir="12600000" dist="33835">
                <a:srgbClr val="000000">
                  <a:alpha val="30000"/>
                </a:srgbClr>
              </a:outerShdw>
            </a:effectLst>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sp>
          <p:nvSpPr>
            <p:cNvPr id="672" name="Google Shape;672;p7"/>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sp>
          <p:nvSpPr>
            <p:cNvPr id="673" name="Google Shape;673;p7"/>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sp>
          <p:nvSpPr>
            <p:cNvPr id="674" name="Google Shape;674;p7"/>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41425" lIns="82900" spcFirstLastPara="1" rIns="82900" wrap="square" tIns="41425">
              <a:noAutofit/>
            </a:bodyPr>
            <a:lstStyle/>
            <a:p>
              <a:pPr indent="0" lvl="0" marL="0" marR="0" rtl="0" algn="l">
                <a:lnSpc>
                  <a:spcPct val="100000"/>
                </a:lnSpc>
                <a:spcBef>
                  <a:spcPts val="0"/>
                </a:spcBef>
                <a:spcAft>
                  <a:spcPts val="0"/>
                </a:spcAft>
                <a:buNone/>
              </a:pPr>
              <a:r>
                <a:t/>
              </a:r>
              <a:endParaRPr b="0" i="0" sz="1269" u="none" cap="none" strike="noStrike">
                <a:solidFill>
                  <a:srgbClr val="000000"/>
                </a:solidFill>
                <a:latin typeface="Arial"/>
                <a:ea typeface="Arial"/>
                <a:cs typeface="Arial"/>
                <a:sym typeface="Arial"/>
              </a:endParaRPr>
            </a:p>
          </p:txBody>
        </p:sp>
      </p:grpSp>
      <p:sp>
        <p:nvSpPr>
          <p:cNvPr id="675" name="Google Shape;675;p7"/>
          <p:cNvSpPr txBox="1"/>
          <p:nvPr>
            <p:ph type="title"/>
          </p:nvPr>
        </p:nvSpPr>
        <p:spPr>
          <a:xfrm>
            <a:off x="648087" y="499500"/>
            <a:ext cx="3145800" cy="58590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676" name="Google Shape;676;p7"/>
          <p:cNvSpPr txBox="1"/>
          <p:nvPr>
            <p:ph idx="1" type="subTitle"/>
          </p:nvPr>
        </p:nvSpPr>
        <p:spPr>
          <a:xfrm>
            <a:off x="4448384" y="1189100"/>
            <a:ext cx="34209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7" name="Google Shape;677;p7"/>
          <p:cNvSpPr txBox="1"/>
          <p:nvPr>
            <p:ph idx="2" type="body"/>
          </p:nvPr>
        </p:nvSpPr>
        <p:spPr>
          <a:xfrm>
            <a:off x="4448415" y="1905955"/>
            <a:ext cx="3420900" cy="1297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78" name="Google Shape;678;p7"/>
          <p:cNvSpPr txBox="1"/>
          <p:nvPr>
            <p:ph idx="3" type="subTitle"/>
          </p:nvPr>
        </p:nvSpPr>
        <p:spPr>
          <a:xfrm>
            <a:off x="8122986" y="1189100"/>
            <a:ext cx="34209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9" name="Google Shape;679;p7"/>
          <p:cNvSpPr txBox="1"/>
          <p:nvPr>
            <p:ph idx="4" type="body"/>
          </p:nvPr>
        </p:nvSpPr>
        <p:spPr>
          <a:xfrm>
            <a:off x="8123023" y="1905955"/>
            <a:ext cx="3420900" cy="1297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80" name="Google Shape;680;p7"/>
          <p:cNvSpPr txBox="1"/>
          <p:nvPr>
            <p:ph idx="5" type="subTitle"/>
          </p:nvPr>
        </p:nvSpPr>
        <p:spPr>
          <a:xfrm>
            <a:off x="4448313" y="3654245"/>
            <a:ext cx="34209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1" name="Google Shape;681;p7"/>
          <p:cNvSpPr txBox="1"/>
          <p:nvPr>
            <p:ph idx="6" type="body"/>
          </p:nvPr>
        </p:nvSpPr>
        <p:spPr>
          <a:xfrm>
            <a:off x="4448355" y="4371100"/>
            <a:ext cx="3420900" cy="1297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82" name="Google Shape;682;p7"/>
          <p:cNvSpPr txBox="1"/>
          <p:nvPr>
            <p:ph idx="7" type="body"/>
          </p:nvPr>
        </p:nvSpPr>
        <p:spPr>
          <a:xfrm>
            <a:off x="8122964" y="4371100"/>
            <a:ext cx="3420900" cy="1297800"/>
          </a:xfrm>
          <a:prstGeom prst="rect">
            <a:avLst/>
          </a:prstGeom>
        </p:spPr>
        <p:txBody>
          <a:bodyPr anchorCtr="0" anchor="t" bIns="121900" lIns="121900" spcFirstLastPara="1" rIns="121900" wrap="square" tIns="12190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83" name="Google Shape;683;p7"/>
          <p:cNvSpPr txBox="1"/>
          <p:nvPr>
            <p:ph idx="8" type="subTitle"/>
          </p:nvPr>
        </p:nvSpPr>
        <p:spPr>
          <a:xfrm>
            <a:off x="8122927" y="3654245"/>
            <a:ext cx="34209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684" name="Google Shape;684;p7"/>
          <p:cNvGrpSpPr/>
          <p:nvPr/>
        </p:nvGrpSpPr>
        <p:grpSpPr>
          <a:xfrm flipH="1">
            <a:off x="4" y="5257215"/>
            <a:ext cx="3624486" cy="1600805"/>
            <a:chOff x="2978604" y="4905640"/>
            <a:chExt cx="3624486" cy="1600805"/>
          </a:xfrm>
        </p:grpSpPr>
        <p:grpSp>
          <p:nvGrpSpPr>
            <p:cNvPr id="685" name="Google Shape;685;p7"/>
            <p:cNvGrpSpPr/>
            <p:nvPr/>
          </p:nvGrpSpPr>
          <p:grpSpPr>
            <a:xfrm>
              <a:off x="2978604" y="4905640"/>
              <a:ext cx="3624456" cy="1600805"/>
              <a:chOff x="454755" y="4875868"/>
              <a:chExt cx="4282709" cy="1891534"/>
            </a:xfrm>
          </p:grpSpPr>
          <p:sp>
            <p:nvSpPr>
              <p:cNvPr id="686" name="Google Shape;686;p7"/>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687" name="Google Shape;687;p7"/>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688" name="Google Shape;688;p7"/>
            <p:cNvGrpSpPr/>
            <p:nvPr/>
          </p:nvGrpSpPr>
          <p:grpSpPr>
            <a:xfrm>
              <a:off x="4861345" y="5467478"/>
              <a:ext cx="1741744" cy="1038967"/>
              <a:chOff x="5176962" y="5304744"/>
              <a:chExt cx="2058070" cy="1227658"/>
            </a:xfrm>
          </p:grpSpPr>
          <p:sp>
            <p:nvSpPr>
              <p:cNvPr id="689" name="Google Shape;689;p7"/>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690" name="Google Shape;690;p7"/>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grpSp>
        <p:nvGrpSpPr>
          <p:cNvPr id="691" name="Google Shape;691;p7"/>
          <p:cNvGrpSpPr/>
          <p:nvPr/>
        </p:nvGrpSpPr>
        <p:grpSpPr>
          <a:xfrm>
            <a:off x="1364858" y="6044274"/>
            <a:ext cx="848037" cy="819699"/>
            <a:chOff x="1591080" y="295619"/>
            <a:chExt cx="833616" cy="805839"/>
          </a:xfrm>
        </p:grpSpPr>
        <p:grpSp>
          <p:nvGrpSpPr>
            <p:cNvPr id="692" name="Google Shape;692;p7"/>
            <p:cNvGrpSpPr/>
            <p:nvPr/>
          </p:nvGrpSpPr>
          <p:grpSpPr>
            <a:xfrm>
              <a:off x="1658084" y="295619"/>
              <a:ext cx="596143" cy="270034"/>
              <a:chOff x="7885167" y="2397011"/>
              <a:chExt cx="1518448" cy="687809"/>
            </a:xfrm>
          </p:grpSpPr>
          <p:sp>
            <p:nvSpPr>
              <p:cNvPr id="693" name="Google Shape;693;p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694" name="Google Shape;694;p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695" name="Google Shape;695;p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sp>
          <p:nvSpPr>
            <p:cNvPr id="696" name="Google Shape;696;p7"/>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697" name="Google Shape;697;p7"/>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698" name="Google Shape;698;p7"/>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699" name="Google Shape;699;p7"/>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0" name="Google Shape;700;p7"/>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1" name="Google Shape;701;p7"/>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2" name="Google Shape;702;p7"/>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3" name="Google Shape;703;p7"/>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4" name="Google Shape;704;p7"/>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5" name="Google Shape;705;p7"/>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6" name="Google Shape;706;p7"/>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137" rotWithShape="0" algn="bl" dir="1638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7" name="Google Shape;707;p7"/>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8" name="Google Shape;708;p7"/>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137" rotWithShape="0" algn="bl" dir="15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709" name="Google Shape;709;p7"/>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nvGrpSpPr>
            <p:cNvPr id="710" name="Google Shape;710;p7"/>
            <p:cNvGrpSpPr/>
            <p:nvPr/>
          </p:nvGrpSpPr>
          <p:grpSpPr>
            <a:xfrm>
              <a:off x="1846759" y="700322"/>
              <a:ext cx="322487" cy="261237"/>
              <a:chOff x="6172526" y="977102"/>
              <a:chExt cx="685559" cy="555352"/>
            </a:xfrm>
          </p:grpSpPr>
          <p:grpSp>
            <p:nvGrpSpPr>
              <p:cNvPr id="711" name="Google Shape;711;p7"/>
              <p:cNvGrpSpPr/>
              <p:nvPr/>
            </p:nvGrpSpPr>
            <p:grpSpPr>
              <a:xfrm>
                <a:off x="6172526" y="977102"/>
                <a:ext cx="664696" cy="555352"/>
                <a:chOff x="4937891" y="4550114"/>
                <a:chExt cx="869793" cy="731592"/>
              </a:xfrm>
            </p:grpSpPr>
            <p:sp>
              <p:nvSpPr>
                <p:cNvPr id="712" name="Google Shape;712;p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713" name="Google Shape;713;p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714" name="Google Shape;714;p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nvGrpSpPr>
              <p:cNvPr id="715" name="Google Shape;715;p7"/>
              <p:cNvGrpSpPr/>
              <p:nvPr/>
            </p:nvGrpSpPr>
            <p:grpSpPr>
              <a:xfrm>
                <a:off x="6193389" y="977102"/>
                <a:ext cx="664696" cy="555352"/>
                <a:chOff x="4937891" y="4550114"/>
                <a:chExt cx="869793" cy="731592"/>
              </a:xfrm>
            </p:grpSpPr>
            <p:sp>
              <p:nvSpPr>
                <p:cNvPr id="716" name="Google Shape;716;p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717" name="Google Shape;717;p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718" name="Google Shape;718;p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sp>
          <p:nvSpPr>
            <p:cNvPr id="719" name="Google Shape;719;p7"/>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grpSp>
        <p:nvGrpSpPr>
          <p:cNvPr id="720" name="Google Shape;720;p7"/>
          <p:cNvGrpSpPr/>
          <p:nvPr/>
        </p:nvGrpSpPr>
        <p:grpSpPr>
          <a:xfrm>
            <a:off x="3328568" y="5791752"/>
            <a:ext cx="999065" cy="1072225"/>
            <a:chOff x="629921" y="978091"/>
            <a:chExt cx="731380" cy="784938"/>
          </a:xfrm>
        </p:grpSpPr>
        <p:grpSp>
          <p:nvGrpSpPr>
            <p:cNvPr id="721" name="Google Shape;721;p7"/>
            <p:cNvGrpSpPr/>
            <p:nvPr/>
          </p:nvGrpSpPr>
          <p:grpSpPr>
            <a:xfrm>
              <a:off x="688682" y="978091"/>
              <a:ext cx="522802" cy="314832"/>
              <a:chOff x="7885167" y="2170407"/>
              <a:chExt cx="1518448" cy="914413"/>
            </a:xfrm>
          </p:grpSpPr>
          <p:sp>
            <p:nvSpPr>
              <p:cNvPr id="722" name="Google Shape;722;p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23" name="Google Shape;723;p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24" name="Google Shape;724;p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25" name="Google Shape;725;p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sp>
          <p:nvSpPr>
            <p:cNvPr id="726" name="Google Shape;726;p7"/>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27" name="Google Shape;727;p7"/>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28" name="Google Shape;728;p7"/>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29" name="Google Shape;729;p7"/>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0" name="Google Shape;730;p7"/>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1" name="Google Shape;731;p7"/>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2" name="Google Shape;732;p7"/>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3" name="Google Shape;733;p7"/>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4" name="Google Shape;734;p7"/>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5" name="Google Shape;735;p7"/>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6" name="Google Shape;736;p7"/>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7" name="Google Shape;737;p7"/>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8" name="Google Shape;738;p7"/>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063" rotWithShape="0" algn="bl" dir="1638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39" name="Google Shape;739;p7"/>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40" name="Google Shape;740;p7"/>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063" rotWithShape="0" algn="bl" dir="15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741" name="Google Shape;741;p7"/>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nvGrpSpPr>
            <p:cNvPr id="742" name="Google Shape;742;p7"/>
            <p:cNvGrpSpPr/>
            <p:nvPr/>
          </p:nvGrpSpPr>
          <p:grpSpPr>
            <a:xfrm>
              <a:off x="843035" y="1424338"/>
              <a:ext cx="293575" cy="235733"/>
              <a:chOff x="6865830" y="1630740"/>
              <a:chExt cx="556858" cy="447141"/>
            </a:xfrm>
          </p:grpSpPr>
          <p:sp>
            <p:nvSpPr>
              <p:cNvPr id="743" name="Google Shape;743;p7"/>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744" name="Google Shape;744;p7"/>
              <p:cNvGrpSpPr/>
              <p:nvPr/>
            </p:nvGrpSpPr>
            <p:grpSpPr>
              <a:xfrm flipH="1">
                <a:off x="7024350" y="1640795"/>
                <a:ext cx="182581" cy="157459"/>
                <a:chOff x="5212362" y="4550114"/>
                <a:chExt cx="333360" cy="287492"/>
              </a:xfrm>
            </p:grpSpPr>
            <p:sp>
              <p:nvSpPr>
                <p:cNvPr id="745" name="Google Shape;745;p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746" name="Google Shape;746;p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sp>
            <p:nvSpPr>
              <p:cNvPr id="747" name="Google Shape;747;p7"/>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748" name="Google Shape;748;p7"/>
              <p:cNvGrpSpPr/>
              <p:nvPr/>
            </p:nvGrpSpPr>
            <p:grpSpPr>
              <a:xfrm flipH="1">
                <a:off x="7045941" y="1630740"/>
                <a:ext cx="182581" cy="157459"/>
                <a:chOff x="5212362" y="4550114"/>
                <a:chExt cx="333360" cy="287492"/>
              </a:xfrm>
            </p:grpSpPr>
            <p:sp>
              <p:nvSpPr>
                <p:cNvPr id="749" name="Google Shape;749;p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750" name="Google Shape;750;p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grpSp>
        <p:sp>
          <p:nvSpPr>
            <p:cNvPr id="751" name="Google Shape;751;p7"/>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sz="2029"/>
            </a:p>
          </p:txBody>
        </p:sp>
      </p:grpSp>
      <p:grpSp>
        <p:nvGrpSpPr>
          <p:cNvPr id="752" name="Google Shape;752;p7"/>
          <p:cNvGrpSpPr/>
          <p:nvPr/>
        </p:nvGrpSpPr>
        <p:grpSpPr>
          <a:xfrm>
            <a:off x="2044430" y="5344666"/>
            <a:ext cx="1414817" cy="1518716"/>
            <a:chOff x="1212446" y="3816953"/>
            <a:chExt cx="1277949" cy="1371797"/>
          </a:xfrm>
        </p:grpSpPr>
        <p:grpSp>
          <p:nvGrpSpPr>
            <p:cNvPr id="753" name="Google Shape;753;p7"/>
            <p:cNvGrpSpPr/>
            <p:nvPr/>
          </p:nvGrpSpPr>
          <p:grpSpPr>
            <a:xfrm>
              <a:off x="1315131" y="3816953"/>
              <a:ext cx="913954" cy="550385"/>
              <a:chOff x="7885167" y="2170407"/>
              <a:chExt cx="1518448" cy="914413"/>
            </a:xfrm>
          </p:grpSpPr>
          <p:sp>
            <p:nvSpPr>
              <p:cNvPr id="754" name="Google Shape;754;p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55" name="Google Shape;755;p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56" name="Google Shape;756;p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57" name="Google Shape;757;p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sp>
          <p:nvSpPr>
            <p:cNvPr id="758" name="Google Shape;758;p7"/>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59" name="Google Shape;759;p7"/>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0" name="Google Shape;760;p7"/>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1" name="Google Shape;761;p7"/>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2" name="Google Shape;762;p7"/>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3" name="Google Shape;763;p7"/>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4" name="Google Shape;764;p7"/>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5" name="Google Shape;765;p7"/>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6" name="Google Shape;766;p7"/>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7" name="Google Shape;767;p7"/>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8" name="Google Shape;768;p7"/>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69" name="Google Shape;769;p7"/>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70" name="Google Shape;770;p7"/>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10607" rotWithShape="0" algn="bl" dir="1638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71" name="Google Shape;771;p7"/>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72" name="Google Shape;772;p7"/>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10607" rotWithShape="0" algn="bl" dir="15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773" name="Google Shape;773;p7"/>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774" name="Google Shape;774;p7"/>
            <p:cNvGrpSpPr/>
            <p:nvPr/>
          </p:nvGrpSpPr>
          <p:grpSpPr>
            <a:xfrm>
              <a:off x="1603036" y="4565766"/>
              <a:ext cx="484489" cy="385193"/>
              <a:chOff x="1632682" y="4555884"/>
              <a:chExt cx="484489" cy="385193"/>
            </a:xfrm>
          </p:grpSpPr>
          <p:grpSp>
            <p:nvGrpSpPr>
              <p:cNvPr id="775" name="Google Shape;775;p7"/>
              <p:cNvGrpSpPr/>
              <p:nvPr/>
            </p:nvGrpSpPr>
            <p:grpSpPr>
              <a:xfrm>
                <a:off x="1632682" y="4731398"/>
                <a:ext cx="484489" cy="209680"/>
                <a:chOff x="6596499" y="915138"/>
                <a:chExt cx="1553847" cy="672482"/>
              </a:xfrm>
            </p:grpSpPr>
            <p:sp>
              <p:nvSpPr>
                <p:cNvPr id="776" name="Google Shape;776;p7"/>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777" name="Google Shape;777;p7"/>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778" name="Google Shape;778;p7"/>
              <p:cNvGrpSpPr/>
              <p:nvPr/>
            </p:nvGrpSpPr>
            <p:grpSpPr>
              <a:xfrm>
                <a:off x="1901483" y="4555884"/>
                <a:ext cx="144253" cy="144971"/>
                <a:chOff x="7458594" y="352234"/>
                <a:chExt cx="462646" cy="464950"/>
              </a:xfrm>
            </p:grpSpPr>
            <p:sp>
              <p:nvSpPr>
                <p:cNvPr id="779" name="Google Shape;779;p7"/>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780" name="Google Shape;780;p7"/>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781" name="Google Shape;781;p7"/>
              <p:cNvGrpSpPr/>
              <p:nvPr/>
            </p:nvGrpSpPr>
            <p:grpSpPr>
              <a:xfrm>
                <a:off x="1693358" y="4590454"/>
                <a:ext cx="119341" cy="117662"/>
                <a:chOff x="6791097" y="463106"/>
                <a:chExt cx="382749" cy="377363"/>
              </a:xfrm>
            </p:grpSpPr>
            <p:sp>
              <p:nvSpPr>
                <p:cNvPr id="782" name="Google Shape;782;p7"/>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783" name="Google Shape;783;p7"/>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sp>
          <p:nvSpPr>
            <p:cNvPr id="784" name="Google Shape;784;p7"/>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sz="2875"/>
            </a:p>
          </p:txBody>
        </p:sp>
      </p:grpSp>
      <p:grpSp>
        <p:nvGrpSpPr>
          <p:cNvPr id="785" name="Google Shape;785;p7"/>
          <p:cNvGrpSpPr/>
          <p:nvPr/>
        </p:nvGrpSpPr>
        <p:grpSpPr>
          <a:xfrm flipH="1" rot="10800000">
            <a:off x="8564600" y="-10"/>
            <a:ext cx="3624486" cy="1600805"/>
            <a:chOff x="2978604" y="4905640"/>
            <a:chExt cx="3624486" cy="1600805"/>
          </a:xfrm>
        </p:grpSpPr>
        <p:grpSp>
          <p:nvGrpSpPr>
            <p:cNvPr id="786" name="Google Shape;786;p7"/>
            <p:cNvGrpSpPr/>
            <p:nvPr/>
          </p:nvGrpSpPr>
          <p:grpSpPr>
            <a:xfrm>
              <a:off x="2978604" y="4905640"/>
              <a:ext cx="3624456" cy="1600805"/>
              <a:chOff x="454755" y="4875868"/>
              <a:chExt cx="4282709" cy="1891534"/>
            </a:xfrm>
          </p:grpSpPr>
          <p:sp>
            <p:nvSpPr>
              <p:cNvPr id="787" name="Google Shape;787;p7"/>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788" name="Google Shape;788;p7"/>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789" name="Google Shape;789;p7"/>
            <p:cNvGrpSpPr/>
            <p:nvPr/>
          </p:nvGrpSpPr>
          <p:grpSpPr>
            <a:xfrm>
              <a:off x="4861345" y="5467478"/>
              <a:ext cx="1741744" cy="1038967"/>
              <a:chOff x="5176962" y="5304744"/>
              <a:chExt cx="2058070" cy="1227658"/>
            </a:xfrm>
          </p:grpSpPr>
          <p:sp>
            <p:nvSpPr>
              <p:cNvPr id="790" name="Google Shape;790;p7"/>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791" name="Google Shape;791;p7"/>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sp>
        <p:nvSpPr>
          <p:cNvPr id="792" name="Google Shape;792;p7"/>
          <p:cNvSpPr/>
          <p:nvPr/>
        </p:nvSpPr>
        <p:spPr>
          <a:xfrm>
            <a:off x="10458501" y="884277"/>
            <a:ext cx="730033" cy="470191"/>
          </a:xfrm>
          <a:custGeom>
            <a:rect b="b" l="l" r="r" t="t"/>
            <a:pathLst>
              <a:path extrusionOk="0" h="537361" w="834323">
                <a:moveTo>
                  <a:pt x="635900" y="497123"/>
                </a:moveTo>
                <a:cubicBezTo>
                  <a:pt x="637273" y="496572"/>
                  <a:pt x="638135" y="495795"/>
                  <a:pt x="637228" y="494208"/>
                </a:cubicBezTo>
                <a:cubicBezTo>
                  <a:pt x="583963" y="474822"/>
                  <a:pt x="520828" y="458467"/>
                  <a:pt x="502021" y="402834"/>
                </a:cubicBezTo>
                <a:cubicBezTo>
                  <a:pt x="499778" y="396142"/>
                  <a:pt x="499758" y="389309"/>
                  <a:pt x="500705" y="382423"/>
                </a:cubicBezTo>
                <a:cubicBezTo>
                  <a:pt x="503984" y="368077"/>
                  <a:pt x="503980" y="368097"/>
                  <a:pt x="518707" y="370983"/>
                </a:cubicBezTo>
                <a:cubicBezTo>
                  <a:pt x="520108" y="371259"/>
                  <a:pt x="521517" y="371473"/>
                  <a:pt x="522873" y="371927"/>
                </a:cubicBezTo>
                <a:cubicBezTo>
                  <a:pt x="526961" y="372222"/>
                  <a:pt x="529418" y="373781"/>
                  <a:pt x="528807" y="378521"/>
                </a:cubicBezTo>
                <a:cubicBezTo>
                  <a:pt x="528491" y="385848"/>
                  <a:pt x="531876" y="393284"/>
                  <a:pt x="537940" y="397037"/>
                </a:cubicBezTo>
                <a:cubicBezTo>
                  <a:pt x="547429" y="396717"/>
                  <a:pt x="550274" y="403081"/>
                  <a:pt x="552141" y="410793"/>
                </a:cubicBezTo>
                <a:cubicBezTo>
                  <a:pt x="553100" y="414760"/>
                  <a:pt x="555399" y="418253"/>
                  <a:pt x="557573" y="421723"/>
                </a:cubicBezTo>
                <a:cubicBezTo>
                  <a:pt x="572818" y="443793"/>
                  <a:pt x="587375" y="459819"/>
                  <a:pt x="608948" y="467818"/>
                </a:cubicBezTo>
                <a:cubicBezTo>
                  <a:pt x="654299" y="482246"/>
                  <a:pt x="693687" y="475113"/>
                  <a:pt x="730396" y="464604"/>
                </a:cubicBezTo>
                <a:cubicBezTo>
                  <a:pt x="732825" y="463155"/>
                  <a:pt x="736124" y="462686"/>
                  <a:pt x="736666" y="459091"/>
                </a:cubicBezTo>
                <a:cubicBezTo>
                  <a:pt x="735857" y="457221"/>
                  <a:pt x="734124" y="456970"/>
                  <a:pt x="732424" y="456650"/>
                </a:cubicBezTo>
                <a:cubicBezTo>
                  <a:pt x="693942" y="458508"/>
                  <a:pt x="657044" y="462204"/>
                  <a:pt x="626873" y="439328"/>
                </a:cubicBezTo>
                <a:cubicBezTo>
                  <a:pt x="625149" y="438150"/>
                  <a:pt x="623768" y="436522"/>
                  <a:pt x="622007" y="435514"/>
                </a:cubicBezTo>
                <a:cubicBezTo>
                  <a:pt x="622068" y="435579"/>
                  <a:pt x="622278" y="435664"/>
                  <a:pt x="622335" y="435713"/>
                </a:cubicBezTo>
                <a:cubicBezTo>
                  <a:pt x="660618" y="471170"/>
                  <a:pt x="784454" y="455464"/>
                  <a:pt x="809277" y="421739"/>
                </a:cubicBezTo>
                <a:cubicBezTo>
                  <a:pt x="812573" y="417755"/>
                  <a:pt x="821555" y="404809"/>
                  <a:pt x="817196" y="401956"/>
                </a:cubicBezTo>
                <a:cubicBezTo>
                  <a:pt x="789009" y="428378"/>
                  <a:pt x="748292" y="426333"/>
                  <a:pt x="721729" y="418367"/>
                </a:cubicBezTo>
                <a:cubicBezTo>
                  <a:pt x="769861" y="416642"/>
                  <a:pt x="803076" y="410234"/>
                  <a:pt x="830623" y="381476"/>
                </a:cubicBezTo>
                <a:cubicBezTo>
                  <a:pt x="832145" y="379885"/>
                  <a:pt x="833910" y="378306"/>
                  <a:pt x="834323" y="376133"/>
                </a:cubicBezTo>
                <a:cubicBezTo>
                  <a:pt x="834315" y="375558"/>
                  <a:pt x="834173" y="375019"/>
                  <a:pt x="833914" y="374505"/>
                </a:cubicBezTo>
                <a:cubicBezTo>
                  <a:pt x="833161" y="373513"/>
                  <a:pt x="832109" y="373214"/>
                  <a:pt x="830927" y="373206"/>
                </a:cubicBezTo>
                <a:cubicBezTo>
                  <a:pt x="822333" y="375979"/>
                  <a:pt x="813892" y="380634"/>
                  <a:pt x="804804" y="381938"/>
                </a:cubicBezTo>
                <a:cubicBezTo>
                  <a:pt x="775941" y="386067"/>
                  <a:pt x="768776" y="387208"/>
                  <a:pt x="717397" y="378590"/>
                </a:cubicBezTo>
                <a:cubicBezTo>
                  <a:pt x="742779" y="386253"/>
                  <a:pt x="804355" y="384617"/>
                  <a:pt x="802756" y="370720"/>
                </a:cubicBezTo>
                <a:cubicBezTo>
                  <a:pt x="776565" y="374695"/>
                  <a:pt x="746005" y="373971"/>
                  <a:pt x="723073" y="364069"/>
                </a:cubicBezTo>
                <a:cubicBezTo>
                  <a:pt x="714171" y="360179"/>
                  <a:pt x="706589" y="354074"/>
                  <a:pt x="698322" y="349030"/>
                </a:cubicBezTo>
                <a:cubicBezTo>
                  <a:pt x="667755" y="330368"/>
                  <a:pt x="638094" y="334453"/>
                  <a:pt x="610851" y="337971"/>
                </a:cubicBezTo>
                <a:cubicBezTo>
                  <a:pt x="601499" y="339177"/>
                  <a:pt x="592861" y="343582"/>
                  <a:pt x="584594" y="348233"/>
                </a:cubicBezTo>
                <a:cubicBezTo>
                  <a:pt x="581040" y="350229"/>
                  <a:pt x="577462" y="350994"/>
                  <a:pt x="573422" y="349686"/>
                </a:cubicBezTo>
                <a:cubicBezTo>
                  <a:pt x="567912" y="347905"/>
                  <a:pt x="562475" y="349387"/>
                  <a:pt x="557059" y="350516"/>
                </a:cubicBezTo>
                <a:cubicBezTo>
                  <a:pt x="555278" y="351067"/>
                  <a:pt x="553472" y="351552"/>
                  <a:pt x="551663" y="352006"/>
                </a:cubicBezTo>
                <a:cubicBezTo>
                  <a:pt x="549084" y="352941"/>
                  <a:pt x="546793" y="354447"/>
                  <a:pt x="544356" y="355661"/>
                </a:cubicBezTo>
                <a:cubicBezTo>
                  <a:pt x="541773" y="357009"/>
                  <a:pt x="539126" y="356447"/>
                  <a:pt x="536531" y="355815"/>
                </a:cubicBezTo>
                <a:cubicBezTo>
                  <a:pt x="530341" y="354317"/>
                  <a:pt x="524079" y="353151"/>
                  <a:pt x="517853" y="351832"/>
                </a:cubicBezTo>
                <a:cubicBezTo>
                  <a:pt x="513849" y="350982"/>
                  <a:pt x="512926" y="348868"/>
                  <a:pt x="514351" y="345132"/>
                </a:cubicBezTo>
                <a:cubicBezTo>
                  <a:pt x="516983" y="338234"/>
                  <a:pt x="521913" y="331870"/>
                  <a:pt x="522156" y="324397"/>
                </a:cubicBezTo>
                <a:cubicBezTo>
                  <a:pt x="522994" y="298785"/>
                  <a:pt x="507328" y="290150"/>
                  <a:pt x="490269" y="278706"/>
                </a:cubicBezTo>
                <a:cubicBezTo>
                  <a:pt x="523925" y="278577"/>
                  <a:pt x="562714" y="269728"/>
                  <a:pt x="581809" y="247783"/>
                </a:cubicBezTo>
                <a:cubicBezTo>
                  <a:pt x="596249" y="231185"/>
                  <a:pt x="602507" y="208143"/>
                  <a:pt x="621129" y="198274"/>
                </a:cubicBezTo>
                <a:cubicBezTo>
                  <a:pt x="654372" y="180649"/>
                  <a:pt x="703071" y="187611"/>
                  <a:pt x="733683" y="189777"/>
                </a:cubicBezTo>
                <a:cubicBezTo>
                  <a:pt x="764643" y="191967"/>
                  <a:pt x="807363" y="188417"/>
                  <a:pt x="820608" y="157396"/>
                </a:cubicBezTo>
                <a:cubicBezTo>
                  <a:pt x="820681" y="157230"/>
                  <a:pt x="820981" y="157178"/>
                  <a:pt x="821070" y="156995"/>
                </a:cubicBezTo>
                <a:cubicBezTo>
                  <a:pt x="824928" y="149207"/>
                  <a:pt x="827008" y="130780"/>
                  <a:pt x="822794" y="130986"/>
                </a:cubicBezTo>
                <a:cubicBezTo>
                  <a:pt x="813176" y="146393"/>
                  <a:pt x="802379" y="160436"/>
                  <a:pt x="786543" y="166140"/>
                </a:cubicBezTo>
                <a:cubicBezTo>
                  <a:pt x="730384" y="186356"/>
                  <a:pt x="663877" y="130925"/>
                  <a:pt x="608045" y="152020"/>
                </a:cubicBezTo>
                <a:cubicBezTo>
                  <a:pt x="571956" y="165654"/>
                  <a:pt x="567410" y="231942"/>
                  <a:pt x="527520" y="235153"/>
                </a:cubicBezTo>
                <a:cubicBezTo>
                  <a:pt x="459074" y="240658"/>
                  <a:pt x="437583" y="175095"/>
                  <a:pt x="384864" y="164023"/>
                </a:cubicBezTo>
                <a:cubicBezTo>
                  <a:pt x="382986" y="163772"/>
                  <a:pt x="384301" y="162845"/>
                  <a:pt x="383856" y="163545"/>
                </a:cubicBezTo>
                <a:cubicBezTo>
                  <a:pt x="383759" y="163691"/>
                  <a:pt x="383921" y="163845"/>
                  <a:pt x="384342" y="163857"/>
                </a:cubicBezTo>
                <a:cubicBezTo>
                  <a:pt x="415520" y="164124"/>
                  <a:pt x="448569" y="169532"/>
                  <a:pt x="473170" y="183984"/>
                </a:cubicBezTo>
                <a:cubicBezTo>
                  <a:pt x="493265" y="195789"/>
                  <a:pt x="508133" y="213106"/>
                  <a:pt x="532706" y="210532"/>
                </a:cubicBezTo>
                <a:cubicBezTo>
                  <a:pt x="558363" y="207848"/>
                  <a:pt x="577992" y="159643"/>
                  <a:pt x="593193" y="133362"/>
                </a:cubicBezTo>
                <a:cubicBezTo>
                  <a:pt x="572758" y="138232"/>
                  <a:pt x="563022" y="182434"/>
                  <a:pt x="538458" y="187773"/>
                </a:cubicBezTo>
                <a:cubicBezTo>
                  <a:pt x="500333" y="196064"/>
                  <a:pt x="491010" y="165326"/>
                  <a:pt x="462693" y="149057"/>
                </a:cubicBezTo>
                <a:cubicBezTo>
                  <a:pt x="441777" y="137172"/>
                  <a:pt x="424228" y="137933"/>
                  <a:pt x="403975" y="137856"/>
                </a:cubicBezTo>
                <a:cubicBezTo>
                  <a:pt x="425463" y="136285"/>
                  <a:pt x="451014" y="139070"/>
                  <a:pt x="468632" y="146013"/>
                </a:cubicBezTo>
                <a:cubicBezTo>
                  <a:pt x="491200" y="155777"/>
                  <a:pt x="512659" y="183086"/>
                  <a:pt x="536377" y="179511"/>
                </a:cubicBezTo>
                <a:cubicBezTo>
                  <a:pt x="540450" y="177580"/>
                  <a:pt x="545947" y="177633"/>
                  <a:pt x="547255" y="171799"/>
                </a:cubicBezTo>
                <a:cubicBezTo>
                  <a:pt x="501830" y="165124"/>
                  <a:pt x="491702" y="122315"/>
                  <a:pt x="439416" y="121939"/>
                </a:cubicBezTo>
                <a:cubicBezTo>
                  <a:pt x="370177" y="121437"/>
                  <a:pt x="343763" y="117486"/>
                  <a:pt x="315596" y="116717"/>
                </a:cubicBezTo>
                <a:cubicBezTo>
                  <a:pt x="350487" y="115563"/>
                  <a:pt x="384718" y="120255"/>
                  <a:pt x="409084" y="119692"/>
                </a:cubicBezTo>
                <a:cubicBezTo>
                  <a:pt x="439457" y="114535"/>
                  <a:pt x="422556" y="115648"/>
                  <a:pt x="399789" y="113150"/>
                </a:cubicBezTo>
                <a:cubicBezTo>
                  <a:pt x="367753" y="109640"/>
                  <a:pt x="326199" y="100216"/>
                  <a:pt x="326199" y="100216"/>
                </a:cubicBezTo>
                <a:cubicBezTo>
                  <a:pt x="319616" y="98257"/>
                  <a:pt x="318260" y="96383"/>
                  <a:pt x="316349" y="90047"/>
                </a:cubicBezTo>
                <a:cubicBezTo>
                  <a:pt x="315827" y="77689"/>
                  <a:pt x="308537" y="53598"/>
                  <a:pt x="316013" y="44563"/>
                </a:cubicBezTo>
                <a:cubicBezTo>
                  <a:pt x="319997" y="40280"/>
                  <a:pt x="330121" y="43166"/>
                  <a:pt x="339824" y="44490"/>
                </a:cubicBezTo>
                <a:cubicBezTo>
                  <a:pt x="349528" y="45818"/>
                  <a:pt x="363846" y="49991"/>
                  <a:pt x="381253" y="59626"/>
                </a:cubicBezTo>
                <a:cubicBezTo>
                  <a:pt x="370105" y="31795"/>
                  <a:pt x="354969" y="21942"/>
                  <a:pt x="333817" y="14380"/>
                </a:cubicBezTo>
                <a:cubicBezTo>
                  <a:pt x="317588" y="8575"/>
                  <a:pt x="296202" y="-4756"/>
                  <a:pt x="281143" y="1746"/>
                </a:cubicBezTo>
                <a:cubicBezTo>
                  <a:pt x="266080" y="8247"/>
                  <a:pt x="263125" y="27156"/>
                  <a:pt x="253247" y="41527"/>
                </a:cubicBezTo>
                <a:cubicBezTo>
                  <a:pt x="243374" y="55893"/>
                  <a:pt x="237285" y="72649"/>
                  <a:pt x="237358" y="88683"/>
                </a:cubicBezTo>
                <a:lnTo>
                  <a:pt x="237358" y="88683"/>
                </a:lnTo>
                <a:lnTo>
                  <a:pt x="237358" y="88683"/>
                </a:lnTo>
                <a:lnTo>
                  <a:pt x="237358" y="88683"/>
                </a:lnTo>
                <a:lnTo>
                  <a:pt x="237358" y="88683"/>
                </a:lnTo>
                <a:cubicBezTo>
                  <a:pt x="236371" y="89841"/>
                  <a:pt x="234678" y="88817"/>
                  <a:pt x="233658" y="89869"/>
                </a:cubicBezTo>
                <a:cubicBezTo>
                  <a:pt x="197877" y="88760"/>
                  <a:pt x="162079" y="88930"/>
                  <a:pt x="128023" y="88015"/>
                </a:cubicBezTo>
                <a:cubicBezTo>
                  <a:pt x="128241" y="91792"/>
                  <a:pt x="130383" y="92954"/>
                  <a:pt x="133062" y="93622"/>
                </a:cubicBezTo>
                <a:lnTo>
                  <a:pt x="133046" y="93618"/>
                </a:lnTo>
                <a:cubicBezTo>
                  <a:pt x="161464" y="102670"/>
                  <a:pt x="199213" y="98379"/>
                  <a:pt x="226797" y="107726"/>
                </a:cubicBezTo>
                <a:cubicBezTo>
                  <a:pt x="228355" y="108272"/>
                  <a:pt x="229971" y="108681"/>
                  <a:pt x="231412" y="109503"/>
                </a:cubicBezTo>
                <a:cubicBezTo>
                  <a:pt x="231412" y="109503"/>
                  <a:pt x="233456" y="112349"/>
                  <a:pt x="230464" y="114486"/>
                </a:cubicBezTo>
                <a:cubicBezTo>
                  <a:pt x="227477" y="116623"/>
                  <a:pt x="218628" y="112608"/>
                  <a:pt x="212588" y="118834"/>
                </a:cubicBezTo>
                <a:cubicBezTo>
                  <a:pt x="206544" y="125064"/>
                  <a:pt x="195999" y="149701"/>
                  <a:pt x="205827" y="154364"/>
                </a:cubicBezTo>
                <a:cubicBezTo>
                  <a:pt x="205827" y="154364"/>
                  <a:pt x="219024" y="141390"/>
                  <a:pt x="226975" y="144515"/>
                </a:cubicBezTo>
                <a:cubicBezTo>
                  <a:pt x="227768" y="144928"/>
                  <a:pt x="228400" y="145503"/>
                  <a:pt x="228833" y="146296"/>
                </a:cubicBezTo>
                <a:cubicBezTo>
                  <a:pt x="230521" y="152996"/>
                  <a:pt x="235776" y="159878"/>
                  <a:pt x="237496" y="166561"/>
                </a:cubicBezTo>
                <a:cubicBezTo>
                  <a:pt x="239301" y="172637"/>
                  <a:pt x="227056" y="179560"/>
                  <a:pt x="229602" y="184462"/>
                </a:cubicBezTo>
                <a:cubicBezTo>
                  <a:pt x="233270" y="190259"/>
                  <a:pt x="245778" y="187895"/>
                  <a:pt x="249887" y="185280"/>
                </a:cubicBezTo>
                <a:cubicBezTo>
                  <a:pt x="255453" y="181661"/>
                  <a:pt x="255891" y="181940"/>
                  <a:pt x="258793" y="187939"/>
                </a:cubicBezTo>
                <a:cubicBezTo>
                  <a:pt x="260870" y="192230"/>
                  <a:pt x="261368" y="196347"/>
                  <a:pt x="259591" y="200994"/>
                </a:cubicBezTo>
                <a:cubicBezTo>
                  <a:pt x="247665" y="231534"/>
                  <a:pt x="324984" y="266752"/>
                  <a:pt x="293291" y="274893"/>
                </a:cubicBezTo>
                <a:cubicBezTo>
                  <a:pt x="227440" y="293664"/>
                  <a:pt x="206937" y="251527"/>
                  <a:pt x="192768" y="260032"/>
                </a:cubicBezTo>
                <a:cubicBezTo>
                  <a:pt x="189424" y="263048"/>
                  <a:pt x="192817" y="266521"/>
                  <a:pt x="192776" y="270238"/>
                </a:cubicBezTo>
                <a:cubicBezTo>
                  <a:pt x="188971" y="271007"/>
                  <a:pt x="185024" y="270149"/>
                  <a:pt x="181259" y="271039"/>
                </a:cubicBezTo>
                <a:cubicBezTo>
                  <a:pt x="179426" y="271569"/>
                  <a:pt x="177810" y="272241"/>
                  <a:pt x="176373" y="273270"/>
                </a:cubicBezTo>
                <a:cubicBezTo>
                  <a:pt x="172495" y="277913"/>
                  <a:pt x="167978" y="281524"/>
                  <a:pt x="162772" y="279921"/>
                </a:cubicBezTo>
                <a:lnTo>
                  <a:pt x="6263" y="243969"/>
                </a:lnTo>
                <a:cubicBezTo>
                  <a:pt x="4065" y="243799"/>
                  <a:pt x="2665" y="243237"/>
                  <a:pt x="1413" y="245208"/>
                </a:cubicBezTo>
                <a:lnTo>
                  <a:pt x="1426" y="245184"/>
                </a:lnTo>
                <a:cubicBezTo>
                  <a:pt x="-1947" y="251001"/>
                  <a:pt x="1169" y="258640"/>
                  <a:pt x="5516" y="259571"/>
                </a:cubicBezTo>
                <a:lnTo>
                  <a:pt x="168921" y="296951"/>
                </a:lnTo>
                <a:cubicBezTo>
                  <a:pt x="174750" y="300137"/>
                  <a:pt x="180029" y="303457"/>
                  <a:pt x="185810" y="306343"/>
                </a:cubicBezTo>
                <a:cubicBezTo>
                  <a:pt x="188222" y="307436"/>
                  <a:pt x="190671" y="308415"/>
                  <a:pt x="193303" y="308869"/>
                </a:cubicBezTo>
                <a:cubicBezTo>
                  <a:pt x="195205" y="309023"/>
                  <a:pt x="197088" y="309043"/>
                  <a:pt x="198869" y="308201"/>
                </a:cubicBezTo>
                <a:cubicBezTo>
                  <a:pt x="200172" y="307440"/>
                  <a:pt x="201201" y="306501"/>
                  <a:pt x="201099" y="305440"/>
                </a:cubicBezTo>
                <a:cubicBezTo>
                  <a:pt x="205945" y="312115"/>
                  <a:pt x="200780" y="317443"/>
                  <a:pt x="199670" y="323701"/>
                </a:cubicBezTo>
                <a:cubicBezTo>
                  <a:pt x="194428" y="364794"/>
                  <a:pt x="222935" y="400008"/>
                  <a:pt x="245337" y="427637"/>
                </a:cubicBezTo>
                <a:cubicBezTo>
                  <a:pt x="248847" y="431956"/>
                  <a:pt x="252324" y="436352"/>
                  <a:pt x="256328" y="440267"/>
                </a:cubicBezTo>
                <a:cubicBezTo>
                  <a:pt x="257591" y="441311"/>
                  <a:pt x="259024" y="442829"/>
                  <a:pt x="260607" y="441494"/>
                </a:cubicBezTo>
                <a:cubicBezTo>
                  <a:pt x="262291" y="440069"/>
                  <a:pt x="261263" y="437996"/>
                  <a:pt x="260680" y="436308"/>
                </a:cubicBezTo>
                <a:cubicBezTo>
                  <a:pt x="240925" y="397381"/>
                  <a:pt x="234120" y="358122"/>
                  <a:pt x="246094" y="327081"/>
                </a:cubicBezTo>
                <a:cubicBezTo>
                  <a:pt x="250673" y="319904"/>
                  <a:pt x="255959" y="317293"/>
                  <a:pt x="262781" y="318475"/>
                </a:cubicBezTo>
                <a:cubicBezTo>
                  <a:pt x="267161" y="319232"/>
                  <a:pt x="269185" y="321491"/>
                  <a:pt x="268982" y="325976"/>
                </a:cubicBezTo>
                <a:cubicBezTo>
                  <a:pt x="285401" y="429171"/>
                  <a:pt x="304780" y="490488"/>
                  <a:pt x="411233" y="527124"/>
                </a:cubicBezTo>
                <a:cubicBezTo>
                  <a:pt x="412391" y="527662"/>
                  <a:pt x="412788" y="526925"/>
                  <a:pt x="413083" y="526018"/>
                </a:cubicBezTo>
                <a:cubicBezTo>
                  <a:pt x="412132" y="521865"/>
                  <a:pt x="408209" y="520205"/>
                  <a:pt x="405736" y="517331"/>
                </a:cubicBezTo>
                <a:cubicBezTo>
                  <a:pt x="384487" y="494629"/>
                  <a:pt x="363413" y="469114"/>
                  <a:pt x="373141" y="439465"/>
                </a:cubicBezTo>
                <a:cubicBezTo>
                  <a:pt x="374731" y="434826"/>
                  <a:pt x="375663" y="434709"/>
                  <a:pt x="378545" y="438603"/>
                </a:cubicBezTo>
                <a:cubicBezTo>
                  <a:pt x="404850" y="476056"/>
                  <a:pt x="441331" y="470790"/>
                  <a:pt x="466498" y="494820"/>
                </a:cubicBezTo>
                <a:cubicBezTo>
                  <a:pt x="478724" y="506494"/>
                  <a:pt x="489739" y="523986"/>
                  <a:pt x="495758" y="536248"/>
                </a:cubicBezTo>
                <a:cubicBezTo>
                  <a:pt x="496042" y="536697"/>
                  <a:pt x="496410" y="537062"/>
                  <a:pt x="496847" y="537361"/>
                </a:cubicBezTo>
                <a:cubicBezTo>
                  <a:pt x="514946" y="528468"/>
                  <a:pt x="507761" y="476352"/>
                  <a:pt x="501547" y="463568"/>
                </a:cubicBezTo>
                <a:cubicBezTo>
                  <a:pt x="492151" y="442036"/>
                  <a:pt x="455945" y="428778"/>
                  <a:pt x="443489" y="406493"/>
                </a:cubicBezTo>
                <a:cubicBezTo>
                  <a:pt x="470765" y="430742"/>
                  <a:pt x="494370" y="454808"/>
                  <a:pt x="521691" y="472571"/>
                </a:cubicBezTo>
                <a:cubicBezTo>
                  <a:pt x="554938" y="494184"/>
                  <a:pt x="600281" y="497791"/>
                  <a:pt x="635908" y="497123"/>
                </a:cubicBezTo>
                <a:lnTo>
                  <a:pt x="635900" y="497123"/>
                </a:lnTo>
                <a:close/>
              </a:path>
            </a:pathLst>
          </a:custGeom>
          <a:solidFill>
            <a:srgbClr val="11110F"/>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4" name="Shape 794"/>
        <p:cNvGrpSpPr/>
        <p:nvPr/>
      </p:nvGrpSpPr>
      <p:grpSpPr>
        <a:xfrm>
          <a:off x="0" y="0"/>
          <a:ext cx="0" cy="0"/>
          <a:chOff x="0" y="0"/>
          <a:chExt cx="0" cy="0"/>
        </a:xfrm>
      </p:grpSpPr>
      <p:grpSp>
        <p:nvGrpSpPr>
          <p:cNvPr id="795" name="Google Shape;795;p8"/>
          <p:cNvGrpSpPr/>
          <p:nvPr/>
        </p:nvGrpSpPr>
        <p:grpSpPr>
          <a:xfrm>
            <a:off x="618209" y="5343649"/>
            <a:ext cx="471817" cy="468911"/>
            <a:chOff x="10098993" y="494415"/>
            <a:chExt cx="1518561" cy="1509208"/>
          </a:xfrm>
        </p:grpSpPr>
        <p:sp>
          <p:nvSpPr>
            <p:cNvPr id="796" name="Google Shape;796;p8"/>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17759" rotWithShape="0" algn="bl" dir="12600000" dist="14799">
                <a:srgbClr val="000000">
                  <a:alpha val="30000"/>
                </a:srgbClr>
              </a:outerShdw>
            </a:effectLst>
          </p:spPr>
          <p:txBody>
            <a:bodyPr anchorCtr="0" anchor="ctr" bIns="18125" lIns="36250" spcFirstLastPara="1" rIns="36250" wrap="square" tIns="18125">
              <a:noAutofit/>
            </a:bodyPr>
            <a:lstStyle/>
            <a:p>
              <a:pPr indent="0" lvl="0" marL="0" marR="0" rtl="0" algn="l">
                <a:lnSpc>
                  <a:spcPct val="100000"/>
                </a:lnSpc>
                <a:spcBef>
                  <a:spcPts val="0"/>
                </a:spcBef>
                <a:spcAft>
                  <a:spcPts val="0"/>
                </a:spcAft>
                <a:buNone/>
              </a:pPr>
              <a:r>
                <a:t/>
              </a:r>
              <a:endParaRPr b="0" i="0" sz="555" u="none" cap="none" strike="noStrike">
                <a:solidFill>
                  <a:srgbClr val="000000"/>
                </a:solidFill>
                <a:latin typeface="Arial"/>
                <a:ea typeface="Arial"/>
                <a:cs typeface="Arial"/>
                <a:sym typeface="Arial"/>
              </a:endParaRPr>
            </a:p>
          </p:txBody>
        </p:sp>
        <p:sp>
          <p:nvSpPr>
            <p:cNvPr id="797" name="Google Shape;797;p8"/>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18125" lIns="36250" spcFirstLastPara="1" rIns="36250" wrap="square" tIns="18125">
              <a:noAutofit/>
            </a:bodyPr>
            <a:lstStyle/>
            <a:p>
              <a:pPr indent="0" lvl="0" marL="0" marR="0" rtl="0" algn="l">
                <a:lnSpc>
                  <a:spcPct val="100000"/>
                </a:lnSpc>
                <a:spcBef>
                  <a:spcPts val="0"/>
                </a:spcBef>
                <a:spcAft>
                  <a:spcPts val="0"/>
                </a:spcAft>
                <a:buNone/>
              </a:pPr>
              <a:r>
                <a:t/>
              </a:r>
              <a:endParaRPr b="0" i="0" sz="555" u="none" cap="none" strike="noStrike">
                <a:solidFill>
                  <a:srgbClr val="000000"/>
                </a:solidFill>
                <a:latin typeface="Arial"/>
                <a:ea typeface="Arial"/>
                <a:cs typeface="Arial"/>
                <a:sym typeface="Arial"/>
              </a:endParaRPr>
            </a:p>
          </p:txBody>
        </p:sp>
        <p:sp>
          <p:nvSpPr>
            <p:cNvPr id="798" name="Google Shape;798;p8"/>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18125" lIns="36250" spcFirstLastPara="1" rIns="36250" wrap="square" tIns="18125">
              <a:noAutofit/>
            </a:bodyPr>
            <a:lstStyle/>
            <a:p>
              <a:pPr indent="0" lvl="0" marL="0" marR="0" rtl="0" algn="l">
                <a:lnSpc>
                  <a:spcPct val="100000"/>
                </a:lnSpc>
                <a:spcBef>
                  <a:spcPts val="0"/>
                </a:spcBef>
                <a:spcAft>
                  <a:spcPts val="0"/>
                </a:spcAft>
                <a:buNone/>
              </a:pPr>
              <a:r>
                <a:t/>
              </a:r>
              <a:endParaRPr b="0" i="0" sz="555" u="none" cap="none" strike="noStrike">
                <a:solidFill>
                  <a:srgbClr val="000000"/>
                </a:solidFill>
                <a:latin typeface="Arial"/>
                <a:ea typeface="Arial"/>
                <a:cs typeface="Arial"/>
                <a:sym typeface="Arial"/>
              </a:endParaRPr>
            </a:p>
          </p:txBody>
        </p:sp>
        <p:sp>
          <p:nvSpPr>
            <p:cNvPr id="799" name="Google Shape;799;p8"/>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18125" lIns="36250" spcFirstLastPara="1" rIns="36250" wrap="square" tIns="18125">
              <a:noAutofit/>
            </a:bodyPr>
            <a:lstStyle/>
            <a:p>
              <a:pPr indent="0" lvl="0" marL="0" marR="0" rtl="0" algn="l">
                <a:lnSpc>
                  <a:spcPct val="100000"/>
                </a:lnSpc>
                <a:spcBef>
                  <a:spcPts val="0"/>
                </a:spcBef>
                <a:spcAft>
                  <a:spcPts val="0"/>
                </a:spcAft>
                <a:buNone/>
              </a:pPr>
              <a:r>
                <a:t/>
              </a:r>
              <a:endParaRPr b="0" i="0" sz="555" u="none" cap="none" strike="noStrike">
                <a:solidFill>
                  <a:srgbClr val="000000"/>
                </a:solidFill>
                <a:latin typeface="Arial"/>
                <a:ea typeface="Arial"/>
                <a:cs typeface="Arial"/>
                <a:sym typeface="Arial"/>
              </a:endParaRPr>
            </a:p>
          </p:txBody>
        </p:sp>
      </p:grpSp>
      <p:grpSp>
        <p:nvGrpSpPr>
          <p:cNvPr id="800" name="Google Shape;800;p8"/>
          <p:cNvGrpSpPr/>
          <p:nvPr/>
        </p:nvGrpSpPr>
        <p:grpSpPr>
          <a:xfrm>
            <a:off x="2415908" y="6109197"/>
            <a:ext cx="471869" cy="369480"/>
            <a:chOff x="5457357" y="5572997"/>
            <a:chExt cx="1220876" cy="955963"/>
          </a:xfrm>
        </p:grpSpPr>
        <p:sp>
          <p:nvSpPr>
            <p:cNvPr id="801" name="Google Shape;801;p8"/>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41684" rotWithShape="0" algn="bl" dir="12600000" dist="34737">
                <a:srgbClr val="000000">
                  <a:alpha val="30000"/>
                </a:srgbClr>
              </a:outerShdw>
            </a:effectLst>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2" name="Google Shape;802;p8"/>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3" name="Google Shape;803;p8"/>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4" name="Google Shape;804;p8"/>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5" name="Google Shape;805;p8"/>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6" name="Google Shape;806;p8"/>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7" name="Google Shape;807;p8"/>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8" name="Google Shape;808;p8"/>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09" name="Google Shape;809;p8"/>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grpSp>
          <p:nvGrpSpPr>
            <p:cNvPr id="810" name="Google Shape;810;p8"/>
            <p:cNvGrpSpPr/>
            <p:nvPr/>
          </p:nvGrpSpPr>
          <p:grpSpPr>
            <a:xfrm>
              <a:off x="5990545" y="5688073"/>
              <a:ext cx="123738" cy="167240"/>
              <a:chOff x="5990545" y="5688073"/>
              <a:chExt cx="123738" cy="167240"/>
            </a:xfrm>
          </p:grpSpPr>
          <p:sp>
            <p:nvSpPr>
              <p:cNvPr id="811" name="Google Shape;811;p8"/>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12" name="Google Shape;812;p8"/>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sp>
            <p:nvSpPr>
              <p:cNvPr id="813" name="Google Shape;813;p8"/>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17675" lIns="35350" spcFirstLastPara="1" rIns="35350" wrap="square" tIns="17675">
                <a:noAutofit/>
              </a:bodyPr>
              <a:lstStyle/>
              <a:p>
                <a:pPr indent="0" lvl="0" marL="0" marR="0" rtl="0" algn="l">
                  <a:lnSpc>
                    <a:spcPct val="100000"/>
                  </a:lnSpc>
                  <a:spcBef>
                    <a:spcPts val="0"/>
                  </a:spcBef>
                  <a:spcAft>
                    <a:spcPts val="0"/>
                  </a:spcAft>
                  <a:buNone/>
                </a:pPr>
                <a:r>
                  <a:t/>
                </a:r>
                <a:endParaRPr b="0" i="0" sz="541" u="none" cap="none" strike="noStrike">
                  <a:solidFill>
                    <a:srgbClr val="000000"/>
                  </a:solidFill>
                  <a:latin typeface="Arial"/>
                  <a:ea typeface="Arial"/>
                  <a:cs typeface="Arial"/>
                  <a:sym typeface="Arial"/>
                </a:endParaRPr>
              </a:p>
            </p:txBody>
          </p:sp>
        </p:grpSp>
      </p:grpSp>
      <p:grpSp>
        <p:nvGrpSpPr>
          <p:cNvPr id="814" name="Google Shape;814;p8"/>
          <p:cNvGrpSpPr/>
          <p:nvPr/>
        </p:nvGrpSpPr>
        <p:grpSpPr>
          <a:xfrm flipH="1">
            <a:off x="3911112" y="5343648"/>
            <a:ext cx="1182793" cy="1509523"/>
            <a:chOff x="10862580" y="4455622"/>
            <a:chExt cx="1182793" cy="1509523"/>
          </a:xfrm>
        </p:grpSpPr>
        <p:sp>
          <p:nvSpPr>
            <p:cNvPr id="815" name="Google Shape;815;p8"/>
            <p:cNvSpPr/>
            <p:nvPr/>
          </p:nvSpPr>
          <p:spPr>
            <a:xfrm flipH="1">
              <a:off x="10862580"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rgbClr val="CCCCCC"/>
            </a:solidFill>
            <a:ln>
              <a:noFill/>
            </a:ln>
            <a:effectLst>
              <a:outerShdw blurRad="75852" rotWithShape="0" algn="bl" dir="12600000" dist="63210">
                <a:srgbClr val="000000">
                  <a:alpha val="30000"/>
                </a:srgbClr>
              </a:outerShdw>
            </a:effectLst>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sp>
          <p:nvSpPr>
            <p:cNvPr id="816" name="Google Shape;816;p8"/>
            <p:cNvSpPr/>
            <p:nvPr/>
          </p:nvSpPr>
          <p:spPr>
            <a:xfrm flipH="1">
              <a:off x="10869871"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chemeClr val="accent1"/>
            </a:solidFill>
            <a:ln>
              <a:noFill/>
            </a:ln>
          </p:spPr>
          <p:txBody>
            <a:bodyPr anchorCtr="0" anchor="ctr" bIns="60650" lIns="121350" spcFirstLastPara="1" rIns="121350" wrap="square" tIns="60650">
              <a:noAutofit/>
            </a:bodyPr>
            <a:lstStyle/>
            <a:p>
              <a:pPr indent="0" lvl="0" marL="0" marR="0" rtl="0" algn="l">
                <a:lnSpc>
                  <a:spcPct val="100000"/>
                </a:lnSpc>
                <a:spcBef>
                  <a:spcPts val="0"/>
                </a:spcBef>
                <a:spcAft>
                  <a:spcPts val="0"/>
                </a:spcAft>
                <a:buNone/>
              </a:pPr>
              <a:r>
                <a:t/>
              </a:r>
              <a:endParaRPr b="0" i="0" sz="1858" u="none" cap="none" strike="noStrike">
                <a:solidFill>
                  <a:srgbClr val="000000"/>
                </a:solidFill>
                <a:latin typeface="Arial"/>
                <a:ea typeface="Arial"/>
                <a:cs typeface="Arial"/>
                <a:sym typeface="Arial"/>
              </a:endParaRPr>
            </a:p>
          </p:txBody>
        </p:sp>
      </p:grpSp>
      <p:grpSp>
        <p:nvGrpSpPr>
          <p:cNvPr id="817" name="Google Shape;817;p8"/>
          <p:cNvGrpSpPr/>
          <p:nvPr/>
        </p:nvGrpSpPr>
        <p:grpSpPr>
          <a:xfrm>
            <a:off x="4509092" y="5923394"/>
            <a:ext cx="1016016" cy="934888"/>
            <a:chOff x="5225595" y="2339965"/>
            <a:chExt cx="1082942" cy="996470"/>
          </a:xfrm>
        </p:grpSpPr>
        <p:grpSp>
          <p:nvGrpSpPr>
            <p:cNvPr id="818" name="Google Shape;818;p8"/>
            <p:cNvGrpSpPr/>
            <p:nvPr/>
          </p:nvGrpSpPr>
          <p:grpSpPr>
            <a:xfrm>
              <a:off x="5360257" y="2582594"/>
              <a:ext cx="759427" cy="745628"/>
              <a:chOff x="4701978" y="606129"/>
              <a:chExt cx="759427" cy="745628"/>
            </a:xfrm>
          </p:grpSpPr>
          <p:sp>
            <p:nvSpPr>
              <p:cNvPr id="819" name="Google Shape;819;p8"/>
              <p:cNvSpPr/>
              <p:nvPr/>
            </p:nvSpPr>
            <p:spPr>
              <a:xfrm>
                <a:off x="4701978" y="904755"/>
                <a:ext cx="192528" cy="331699"/>
              </a:xfrm>
              <a:custGeom>
                <a:rect b="b" l="l" r="r" t="t"/>
                <a:pathLst>
                  <a:path extrusionOk="0" h="331699" w="192528">
                    <a:moveTo>
                      <a:pt x="14492" y="0"/>
                    </a:moveTo>
                    <a:lnTo>
                      <a:pt x="192529" y="24710"/>
                    </a:lnTo>
                    <a:lnTo>
                      <a:pt x="188116" y="331699"/>
                    </a:lnTo>
                    <a:lnTo>
                      <a:pt x="0" y="317968"/>
                    </a:lnTo>
                    <a:lnTo>
                      <a:pt x="14492" y="0"/>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20" name="Google Shape;820;p8"/>
              <p:cNvSpPr/>
              <p:nvPr/>
            </p:nvSpPr>
            <p:spPr>
              <a:xfrm>
                <a:off x="5258716" y="891028"/>
                <a:ext cx="202689" cy="336929"/>
              </a:xfrm>
              <a:custGeom>
                <a:rect b="b" l="l" r="r" t="t"/>
                <a:pathLst>
                  <a:path extrusionOk="0" h="336929" w="202689">
                    <a:moveTo>
                      <a:pt x="0" y="0"/>
                    </a:moveTo>
                    <a:lnTo>
                      <a:pt x="192286" y="5319"/>
                    </a:lnTo>
                    <a:lnTo>
                      <a:pt x="202689" y="324449"/>
                    </a:lnTo>
                    <a:lnTo>
                      <a:pt x="3562" y="336930"/>
                    </a:lnTo>
                    <a:lnTo>
                      <a:pt x="0" y="0"/>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21" name="Google Shape;821;p8"/>
              <p:cNvSpPr/>
              <p:nvPr/>
            </p:nvSpPr>
            <p:spPr>
              <a:xfrm>
                <a:off x="4959317" y="924984"/>
                <a:ext cx="255234" cy="426773"/>
              </a:xfrm>
              <a:custGeom>
                <a:rect b="b" l="l" r="r" t="t"/>
                <a:pathLst>
                  <a:path extrusionOk="0" h="426773" w="255234">
                    <a:moveTo>
                      <a:pt x="3481" y="0"/>
                    </a:moveTo>
                    <a:lnTo>
                      <a:pt x="217789" y="17464"/>
                    </a:lnTo>
                    <a:lnTo>
                      <a:pt x="255234" y="426774"/>
                    </a:lnTo>
                    <a:lnTo>
                      <a:pt x="0" y="421689"/>
                    </a:lnTo>
                    <a:lnTo>
                      <a:pt x="3481" y="0"/>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22" name="Google Shape;822;p8"/>
              <p:cNvSpPr/>
              <p:nvPr/>
            </p:nvSpPr>
            <p:spPr>
              <a:xfrm>
                <a:off x="4955107" y="606129"/>
                <a:ext cx="264140" cy="289829"/>
              </a:xfrm>
              <a:custGeom>
                <a:rect b="b" l="l" r="r" t="t"/>
                <a:pathLst>
                  <a:path extrusionOk="0" h="289829" w="264140">
                    <a:moveTo>
                      <a:pt x="21455" y="0"/>
                    </a:moveTo>
                    <a:lnTo>
                      <a:pt x="264140" y="23856"/>
                    </a:lnTo>
                    <a:lnTo>
                      <a:pt x="246571" y="289830"/>
                    </a:lnTo>
                    <a:lnTo>
                      <a:pt x="0" y="286522"/>
                    </a:lnTo>
                    <a:lnTo>
                      <a:pt x="21455" y="0"/>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grpSp>
        <p:sp>
          <p:nvSpPr>
            <p:cNvPr id="823" name="Google Shape;823;p8"/>
            <p:cNvSpPr/>
            <p:nvPr/>
          </p:nvSpPr>
          <p:spPr>
            <a:xfrm>
              <a:off x="5236431" y="2339965"/>
              <a:ext cx="1072105" cy="996470"/>
            </a:xfrm>
            <a:custGeom>
              <a:rect b="b" l="l" r="r" t="t"/>
              <a:pathLst>
                <a:path extrusionOk="0" h="996470" w="1072105">
                  <a:moveTo>
                    <a:pt x="492738" y="0"/>
                  </a:moveTo>
                  <a:cubicBezTo>
                    <a:pt x="425701" y="135884"/>
                    <a:pt x="354616" y="226813"/>
                    <a:pt x="271467" y="311075"/>
                  </a:cubicBezTo>
                  <a:lnTo>
                    <a:pt x="45177" y="307532"/>
                  </a:lnTo>
                  <a:lnTo>
                    <a:pt x="44772" y="327773"/>
                  </a:lnTo>
                  <a:lnTo>
                    <a:pt x="60843" y="328024"/>
                  </a:lnTo>
                  <a:lnTo>
                    <a:pt x="56916" y="419868"/>
                  </a:lnTo>
                  <a:lnTo>
                    <a:pt x="44894" y="419868"/>
                  </a:lnTo>
                  <a:cubicBezTo>
                    <a:pt x="69830" y="437251"/>
                    <a:pt x="79424" y="458216"/>
                    <a:pt x="88411" y="480841"/>
                  </a:cubicBezTo>
                  <a:cubicBezTo>
                    <a:pt x="59426" y="506700"/>
                    <a:pt x="32061" y="530677"/>
                    <a:pt x="0" y="560285"/>
                  </a:cubicBezTo>
                  <a:lnTo>
                    <a:pt x="87925" y="556237"/>
                  </a:lnTo>
                  <a:lnTo>
                    <a:pt x="63394" y="982051"/>
                  </a:lnTo>
                  <a:lnTo>
                    <a:pt x="988390" y="996471"/>
                  </a:lnTo>
                  <a:lnTo>
                    <a:pt x="965842" y="570531"/>
                  </a:lnTo>
                  <a:lnTo>
                    <a:pt x="1072105" y="570531"/>
                  </a:lnTo>
                  <a:cubicBezTo>
                    <a:pt x="930988" y="489641"/>
                    <a:pt x="820028" y="411448"/>
                    <a:pt x="732832" y="333716"/>
                  </a:cubicBezTo>
                  <a:lnTo>
                    <a:pt x="732832" y="92221"/>
                  </a:lnTo>
                  <a:lnTo>
                    <a:pt x="614303" y="74765"/>
                  </a:lnTo>
                  <a:lnTo>
                    <a:pt x="618108" y="216069"/>
                  </a:lnTo>
                  <a:cubicBezTo>
                    <a:pt x="560018" y="145401"/>
                    <a:pt x="519617" y="73903"/>
                    <a:pt x="492738" y="0"/>
                  </a:cubicBezTo>
                  <a:close/>
                  <a:moveTo>
                    <a:pt x="496017" y="270844"/>
                  </a:moveTo>
                  <a:cubicBezTo>
                    <a:pt x="502413" y="270844"/>
                    <a:pt x="508201" y="271524"/>
                    <a:pt x="513626" y="272743"/>
                  </a:cubicBezTo>
                  <a:cubicBezTo>
                    <a:pt x="513788" y="272783"/>
                    <a:pt x="513909" y="272953"/>
                    <a:pt x="514112" y="272994"/>
                  </a:cubicBezTo>
                  <a:cubicBezTo>
                    <a:pt x="519294" y="274208"/>
                    <a:pt x="524070" y="275832"/>
                    <a:pt x="528402" y="278054"/>
                  </a:cubicBezTo>
                  <a:cubicBezTo>
                    <a:pt x="528563" y="278123"/>
                    <a:pt x="528645" y="278240"/>
                    <a:pt x="528807" y="278309"/>
                  </a:cubicBezTo>
                  <a:cubicBezTo>
                    <a:pt x="533097" y="280576"/>
                    <a:pt x="537146" y="283232"/>
                    <a:pt x="540667" y="286405"/>
                  </a:cubicBezTo>
                  <a:cubicBezTo>
                    <a:pt x="540829" y="286523"/>
                    <a:pt x="540910" y="286664"/>
                    <a:pt x="541073" y="286786"/>
                  </a:cubicBezTo>
                  <a:cubicBezTo>
                    <a:pt x="544554" y="289972"/>
                    <a:pt x="547711" y="293570"/>
                    <a:pt x="550545" y="297538"/>
                  </a:cubicBezTo>
                  <a:lnTo>
                    <a:pt x="437724" y="293740"/>
                  </a:lnTo>
                  <a:cubicBezTo>
                    <a:pt x="438493" y="292850"/>
                    <a:pt x="439545" y="292186"/>
                    <a:pt x="440355" y="291340"/>
                  </a:cubicBezTo>
                  <a:cubicBezTo>
                    <a:pt x="442824" y="288830"/>
                    <a:pt x="445294" y="286345"/>
                    <a:pt x="448208" y="284256"/>
                  </a:cubicBezTo>
                  <a:cubicBezTo>
                    <a:pt x="448249" y="284223"/>
                    <a:pt x="448289" y="284159"/>
                    <a:pt x="448330" y="284126"/>
                  </a:cubicBezTo>
                  <a:cubicBezTo>
                    <a:pt x="451244" y="282049"/>
                    <a:pt x="454604" y="280438"/>
                    <a:pt x="457964" y="278815"/>
                  </a:cubicBezTo>
                  <a:cubicBezTo>
                    <a:pt x="459057" y="278281"/>
                    <a:pt x="459948" y="277528"/>
                    <a:pt x="461122" y="277042"/>
                  </a:cubicBezTo>
                  <a:cubicBezTo>
                    <a:pt x="461203" y="277006"/>
                    <a:pt x="461284" y="276953"/>
                    <a:pt x="461365" y="276916"/>
                  </a:cubicBezTo>
                  <a:cubicBezTo>
                    <a:pt x="470959" y="272966"/>
                    <a:pt x="482375" y="270844"/>
                    <a:pt x="496017" y="270844"/>
                  </a:cubicBezTo>
                  <a:close/>
                  <a:moveTo>
                    <a:pt x="424567" y="315754"/>
                  </a:moveTo>
                  <a:lnTo>
                    <a:pt x="561556" y="317778"/>
                  </a:lnTo>
                  <a:cubicBezTo>
                    <a:pt x="563377" y="322523"/>
                    <a:pt x="564349" y="328214"/>
                    <a:pt x="565726" y="333465"/>
                  </a:cubicBezTo>
                  <a:lnTo>
                    <a:pt x="414690" y="353074"/>
                  </a:lnTo>
                  <a:cubicBezTo>
                    <a:pt x="414892" y="351673"/>
                    <a:pt x="415216" y="350402"/>
                    <a:pt x="415459" y="349026"/>
                  </a:cubicBezTo>
                  <a:cubicBezTo>
                    <a:pt x="415500" y="348625"/>
                    <a:pt x="415621" y="348285"/>
                    <a:pt x="415702" y="347884"/>
                  </a:cubicBezTo>
                  <a:cubicBezTo>
                    <a:pt x="416309" y="344281"/>
                    <a:pt x="417402" y="341059"/>
                    <a:pt x="418212" y="337638"/>
                  </a:cubicBezTo>
                  <a:cubicBezTo>
                    <a:pt x="418252" y="337549"/>
                    <a:pt x="418333" y="337476"/>
                    <a:pt x="418333" y="337387"/>
                  </a:cubicBezTo>
                  <a:cubicBezTo>
                    <a:pt x="418374" y="337306"/>
                    <a:pt x="418333" y="337217"/>
                    <a:pt x="418333" y="337132"/>
                  </a:cubicBezTo>
                  <a:cubicBezTo>
                    <a:pt x="419264" y="333558"/>
                    <a:pt x="419912" y="329785"/>
                    <a:pt x="421005" y="326380"/>
                  </a:cubicBezTo>
                  <a:cubicBezTo>
                    <a:pt x="421086" y="326182"/>
                    <a:pt x="421086" y="325939"/>
                    <a:pt x="421127" y="325749"/>
                  </a:cubicBezTo>
                  <a:cubicBezTo>
                    <a:pt x="422219" y="322377"/>
                    <a:pt x="423231" y="318904"/>
                    <a:pt x="424567" y="315754"/>
                  </a:cubicBezTo>
                  <a:close/>
                  <a:moveTo>
                    <a:pt x="81084" y="328279"/>
                  </a:moveTo>
                  <a:lnTo>
                    <a:pt x="106142" y="328656"/>
                  </a:lnTo>
                  <a:lnTo>
                    <a:pt x="102458" y="419868"/>
                  </a:lnTo>
                  <a:lnTo>
                    <a:pt x="77157" y="419868"/>
                  </a:lnTo>
                  <a:lnTo>
                    <a:pt x="81084" y="328279"/>
                  </a:lnTo>
                  <a:close/>
                  <a:moveTo>
                    <a:pt x="126382" y="329036"/>
                  </a:moveTo>
                  <a:lnTo>
                    <a:pt x="166621" y="329668"/>
                  </a:lnTo>
                  <a:lnTo>
                    <a:pt x="159010" y="420451"/>
                  </a:lnTo>
                  <a:lnTo>
                    <a:pt x="122698" y="419868"/>
                  </a:lnTo>
                  <a:lnTo>
                    <a:pt x="126382" y="329036"/>
                  </a:lnTo>
                  <a:close/>
                  <a:moveTo>
                    <a:pt x="186983" y="329923"/>
                  </a:moveTo>
                  <a:lnTo>
                    <a:pt x="203782" y="330174"/>
                  </a:lnTo>
                  <a:lnTo>
                    <a:pt x="209247" y="371290"/>
                  </a:lnTo>
                  <a:cubicBezTo>
                    <a:pt x="206009" y="374302"/>
                    <a:pt x="186497" y="392130"/>
                    <a:pt x="180020" y="397980"/>
                  </a:cubicBezTo>
                  <a:lnTo>
                    <a:pt x="186983" y="329923"/>
                  </a:lnTo>
                  <a:close/>
                  <a:moveTo>
                    <a:pt x="224307" y="330554"/>
                  </a:moveTo>
                  <a:lnTo>
                    <a:pt x="251105" y="330935"/>
                  </a:lnTo>
                  <a:cubicBezTo>
                    <a:pt x="243211" y="338654"/>
                    <a:pt x="235560" y="346524"/>
                    <a:pt x="227464" y="354211"/>
                  </a:cubicBezTo>
                  <a:lnTo>
                    <a:pt x="224307" y="330554"/>
                  </a:lnTo>
                  <a:close/>
                  <a:moveTo>
                    <a:pt x="570300" y="352819"/>
                  </a:moveTo>
                  <a:cubicBezTo>
                    <a:pt x="571757" y="362380"/>
                    <a:pt x="572810" y="372541"/>
                    <a:pt x="573458" y="382929"/>
                  </a:cubicBezTo>
                  <a:lnTo>
                    <a:pt x="412666" y="377739"/>
                  </a:lnTo>
                  <a:lnTo>
                    <a:pt x="403922" y="377363"/>
                  </a:lnTo>
                  <a:lnTo>
                    <a:pt x="412787" y="376096"/>
                  </a:lnTo>
                  <a:lnTo>
                    <a:pt x="570300" y="352819"/>
                  </a:lnTo>
                  <a:close/>
                  <a:moveTo>
                    <a:pt x="411654" y="400259"/>
                  </a:moveTo>
                  <a:lnTo>
                    <a:pt x="574186" y="402789"/>
                  </a:lnTo>
                  <a:cubicBezTo>
                    <a:pt x="574308" y="408108"/>
                    <a:pt x="574550" y="413330"/>
                    <a:pt x="574591" y="418726"/>
                  </a:cubicBezTo>
                  <a:lnTo>
                    <a:pt x="411533" y="413290"/>
                  </a:lnTo>
                  <a:cubicBezTo>
                    <a:pt x="411533" y="408926"/>
                    <a:pt x="411573" y="404602"/>
                    <a:pt x="411654" y="400259"/>
                  </a:cubicBezTo>
                  <a:close/>
                  <a:moveTo>
                    <a:pt x="411411" y="436060"/>
                  </a:moveTo>
                  <a:lnTo>
                    <a:pt x="574470" y="438591"/>
                  </a:lnTo>
                  <a:cubicBezTo>
                    <a:pt x="574429" y="442550"/>
                    <a:pt x="574267" y="446278"/>
                    <a:pt x="574186" y="450229"/>
                  </a:cubicBezTo>
                  <a:lnTo>
                    <a:pt x="411411" y="444788"/>
                  </a:lnTo>
                  <a:cubicBezTo>
                    <a:pt x="411411" y="441882"/>
                    <a:pt x="411411" y="438995"/>
                    <a:pt x="411411" y="436060"/>
                  </a:cubicBezTo>
                  <a:close/>
                  <a:moveTo>
                    <a:pt x="411127" y="467684"/>
                  </a:moveTo>
                  <a:lnTo>
                    <a:pt x="573943" y="470089"/>
                  </a:lnTo>
                  <a:cubicBezTo>
                    <a:pt x="573700" y="481165"/>
                    <a:pt x="573377" y="492767"/>
                    <a:pt x="573336" y="503231"/>
                  </a:cubicBezTo>
                  <a:lnTo>
                    <a:pt x="409630" y="495515"/>
                  </a:lnTo>
                  <a:cubicBezTo>
                    <a:pt x="410561" y="486852"/>
                    <a:pt x="410925" y="477347"/>
                    <a:pt x="411127" y="467684"/>
                  </a:cubicBezTo>
                  <a:close/>
                  <a:moveTo>
                    <a:pt x="787482" y="566738"/>
                  </a:moveTo>
                  <a:lnTo>
                    <a:pt x="778131" y="644790"/>
                  </a:lnTo>
                  <a:lnTo>
                    <a:pt x="722712" y="634164"/>
                  </a:lnTo>
                  <a:lnTo>
                    <a:pt x="722712" y="634038"/>
                  </a:lnTo>
                  <a:cubicBezTo>
                    <a:pt x="733520" y="600912"/>
                    <a:pt x="752506" y="574640"/>
                    <a:pt x="787482" y="566738"/>
                  </a:cubicBezTo>
                  <a:close/>
                  <a:moveTo>
                    <a:pt x="811163" y="568888"/>
                  </a:moveTo>
                  <a:cubicBezTo>
                    <a:pt x="829987" y="576680"/>
                    <a:pt x="836383" y="584299"/>
                    <a:pt x="842860" y="607175"/>
                  </a:cubicBezTo>
                  <a:cubicBezTo>
                    <a:pt x="849377" y="630055"/>
                    <a:pt x="847880" y="649680"/>
                    <a:pt x="848325" y="658327"/>
                  </a:cubicBezTo>
                  <a:lnTo>
                    <a:pt x="801165" y="649218"/>
                  </a:lnTo>
                  <a:lnTo>
                    <a:pt x="811163" y="568888"/>
                  </a:lnTo>
                  <a:close/>
                  <a:moveTo>
                    <a:pt x="239082" y="577615"/>
                  </a:moveTo>
                  <a:cubicBezTo>
                    <a:pt x="244183" y="578558"/>
                    <a:pt x="268431" y="586375"/>
                    <a:pt x="282357" y="610636"/>
                  </a:cubicBezTo>
                  <a:cubicBezTo>
                    <a:pt x="296323" y="634892"/>
                    <a:pt x="294865" y="674382"/>
                    <a:pt x="294865" y="674645"/>
                  </a:cubicBezTo>
                  <a:lnTo>
                    <a:pt x="229731" y="674013"/>
                  </a:lnTo>
                  <a:lnTo>
                    <a:pt x="239082" y="577615"/>
                  </a:lnTo>
                  <a:close/>
                  <a:moveTo>
                    <a:pt x="218113" y="578376"/>
                  </a:moveTo>
                  <a:lnTo>
                    <a:pt x="210745" y="673888"/>
                  </a:lnTo>
                  <a:lnTo>
                    <a:pt x="161925" y="673382"/>
                  </a:lnTo>
                  <a:cubicBezTo>
                    <a:pt x="168645" y="628690"/>
                    <a:pt x="183785" y="589764"/>
                    <a:pt x="218113" y="578376"/>
                  </a:cubicBezTo>
                  <a:close/>
                  <a:moveTo>
                    <a:pt x="498648" y="598949"/>
                  </a:moveTo>
                  <a:cubicBezTo>
                    <a:pt x="559653" y="588646"/>
                    <a:pt x="586735" y="660606"/>
                    <a:pt x="586735" y="660602"/>
                  </a:cubicBezTo>
                  <a:lnTo>
                    <a:pt x="590257" y="986856"/>
                  </a:lnTo>
                  <a:lnTo>
                    <a:pt x="419507" y="979772"/>
                  </a:lnTo>
                  <a:lnTo>
                    <a:pt x="426591" y="652380"/>
                  </a:lnTo>
                  <a:cubicBezTo>
                    <a:pt x="426591" y="652380"/>
                    <a:pt x="437602" y="609251"/>
                    <a:pt x="498648" y="598949"/>
                  </a:cubicBezTo>
                  <a:close/>
                  <a:moveTo>
                    <a:pt x="715749" y="659590"/>
                  </a:moveTo>
                  <a:lnTo>
                    <a:pt x="741171" y="666298"/>
                  </a:lnTo>
                  <a:lnTo>
                    <a:pt x="774447" y="675025"/>
                  </a:lnTo>
                  <a:lnTo>
                    <a:pt x="760157" y="793813"/>
                  </a:lnTo>
                  <a:lnTo>
                    <a:pt x="704010" y="791154"/>
                  </a:lnTo>
                  <a:cubicBezTo>
                    <a:pt x="707774" y="756182"/>
                    <a:pt x="706762" y="704686"/>
                    <a:pt x="715749" y="659590"/>
                  </a:cubicBezTo>
                  <a:close/>
                  <a:moveTo>
                    <a:pt x="797238" y="680842"/>
                  </a:moveTo>
                  <a:lnTo>
                    <a:pt x="831647" y="689951"/>
                  </a:lnTo>
                  <a:lnTo>
                    <a:pt x="849216" y="694505"/>
                  </a:lnTo>
                  <a:cubicBezTo>
                    <a:pt x="849216" y="695938"/>
                    <a:pt x="849135" y="697371"/>
                    <a:pt x="849094" y="698808"/>
                  </a:cubicBezTo>
                  <a:cubicBezTo>
                    <a:pt x="848487" y="733695"/>
                    <a:pt x="845977" y="769622"/>
                    <a:pt x="845815" y="797732"/>
                  </a:cubicBezTo>
                  <a:lnTo>
                    <a:pt x="783069" y="794826"/>
                  </a:lnTo>
                  <a:lnTo>
                    <a:pt x="797238" y="680842"/>
                  </a:lnTo>
                  <a:close/>
                  <a:moveTo>
                    <a:pt x="158646" y="701719"/>
                  </a:moveTo>
                  <a:lnTo>
                    <a:pt x="208600" y="702601"/>
                  </a:lnTo>
                  <a:lnTo>
                    <a:pt x="199370" y="823288"/>
                  </a:lnTo>
                  <a:lnTo>
                    <a:pt x="156217" y="821515"/>
                  </a:lnTo>
                  <a:cubicBezTo>
                    <a:pt x="157472" y="795376"/>
                    <a:pt x="155043" y="748058"/>
                    <a:pt x="158646" y="701719"/>
                  </a:cubicBezTo>
                  <a:close/>
                  <a:moveTo>
                    <a:pt x="226938" y="702982"/>
                  </a:moveTo>
                  <a:lnTo>
                    <a:pt x="293611" y="704119"/>
                  </a:lnTo>
                  <a:cubicBezTo>
                    <a:pt x="292072" y="726712"/>
                    <a:pt x="288996" y="749766"/>
                    <a:pt x="285635" y="770913"/>
                  </a:cubicBezTo>
                  <a:cubicBezTo>
                    <a:pt x="282316" y="791344"/>
                    <a:pt x="278673" y="811771"/>
                    <a:pt x="276527" y="826449"/>
                  </a:cubicBezTo>
                  <a:lnTo>
                    <a:pt x="215198" y="823919"/>
                  </a:lnTo>
                  <a:lnTo>
                    <a:pt x="226938" y="702982"/>
                  </a:lnTo>
                  <a:close/>
                </a:path>
              </a:pathLst>
            </a:custGeom>
            <a:solidFill>
              <a:srgbClr val="CCCCCC"/>
            </a:solidFill>
            <a:ln>
              <a:noFill/>
            </a:ln>
            <a:effectLst>
              <a:outerShdw blurRad="53618" rotWithShape="0" algn="bl" dir="12600000" dist="44682">
                <a:srgbClr val="000000">
                  <a:alpha val="30000"/>
                </a:srgbClr>
              </a:outerShdw>
            </a:effectLst>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Font typeface="Arial"/>
                <a:buNone/>
              </a:pPr>
              <a:r>
                <a:t/>
              </a:r>
              <a:endParaRPr sz="1313"/>
            </a:p>
          </p:txBody>
        </p:sp>
        <p:sp>
          <p:nvSpPr>
            <p:cNvPr id="824" name="Google Shape;824;p8"/>
            <p:cNvSpPr/>
            <p:nvPr/>
          </p:nvSpPr>
          <p:spPr>
            <a:xfrm>
              <a:off x="5225595" y="2339965"/>
              <a:ext cx="1072105" cy="996470"/>
            </a:xfrm>
            <a:custGeom>
              <a:rect b="b" l="l" r="r" t="t"/>
              <a:pathLst>
                <a:path extrusionOk="0" h="996470" w="1072105">
                  <a:moveTo>
                    <a:pt x="492738" y="0"/>
                  </a:moveTo>
                  <a:cubicBezTo>
                    <a:pt x="425701" y="135884"/>
                    <a:pt x="354616" y="226813"/>
                    <a:pt x="271467" y="311075"/>
                  </a:cubicBezTo>
                  <a:lnTo>
                    <a:pt x="45177" y="307532"/>
                  </a:lnTo>
                  <a:lnTo>
                    <a:pt x="44772" y="327773"/>
                  </a:lnTo>
                  <a:lnTo>
                    <a:pt x="60843" y="328024"/>
                  </a:lnTo>
                  <a:lnTo>
                    <a:pt x="56916" y="419868"/>
                  </a:lnTo>
                  <a:lnTo>
                    <a:pt x="44894" y="419868"/>
                  </a:lnTo>
                  <a:cubicBezTo>
                    <a:pt x="69830" y="437251"/>
                    <a:pt x="79424" y="458216"/>
                    <a:pt x="88411" y="480841"/>
                  </a:cubicBezTo>
                  <a:cubicBezTo>
                    <a:pt x="59426" y="506700"/>
                    <a:pt x="32061" y="530677"/>
                    <a:pt x="0" y="560285"/>
                  </a:cubicBezTo>
                  <a:lnTo>
                    <a:pt x="87925" y="556237"/>
                  </a:lnTo>
                  <a:lnTo>
                    <a:pt x="63394" y="982051"/>
                  </a:lnTo>
                  <a:lnTo>
                    <a:pt x="988390" y="996471"/>
                  </a:lnTo>
                  <a:lnTo>
                    <a:pt x="965842" y="570531"/>
                  </a:lnTo>
                  <a:lnTo>
                    <a:pt x="1072105" y="570531"/>
                  </a:lnTo>
                  <a:cubicBezTo>
                    <a:pt x="930988" y="489641"/>
                    <a:pt x="820028" y="411448"/>
                    <a:pt x="732832" y="333716"/>
                  </a:cubicBezTo>
                  <a:lnTo>
                    <a:pt x="732832" y="92221"/>
                  </a:lnTo>
                  <a:lnTo>
                    <a:pt x="614303" y="74765"/>
                  </a:lnTo>
                  <a:lnTo>
                    <a:pt x="618108" y="216069"/>
                  </a:lnTo>
                  <a:cubicBezTo>
                    <a:pt x="560018" y="145401"/>
                    <a:pt x="519617" y="73903"/>
                    <a:pt x="492738" y="0"/>
                  </a:cubicBezTo>
                  <a:close/>
                  <a:moveTo>
                    <a:pt x="496017" y="270844"/>
                  </a:moveTo>
                  <a:cubicBezTo>
                    <a:pt x="502413" y="270844"/>
                    <a:pt x="508201" y="271524"/>
                    <a:pt x="513626" y="272743"/>
                  </a:cubicBezTo>
                  <a:cubicBezTo>
                    <a:pt x="513788" y="272783"/>
                    <a:pt x="513909" y="272953"/>
                    <a:pt x="514112" y="272994"/>
                  </a:cubicBezTo>
                  <a:cubicBezTo>
                    <a:pt x="519294" y="274208"/>
                    <a:pt x="524070" y="275832"/>
                    <a:pt x="528402" y="278054"/>
                  </a:cubicBezTo>
                  <a:cubicBezTo>
                    <a:pt x="528563" y="278123"/>
                    <a:pt x="528645" y="278240"/>
                    <a:pt x="528807" y="278309"/>
                  </a:cubicBezTo>
                  <a:cubicBezTo>
                    <a:pt x="533097" y="280576"/>
                    <a:pt x="537146" y="283232"/>
                    <a:pt x="540667" y="286405"/>
                  </a:cubicBezTo>
                  <a:cubicBezTo>
                    <a:pt x="540829" y="286523"/>
                    <a:pt x="540910" y="286664"/>
                    <a:pt x="541073" y="286786"/>
                  </a:cubicBezTo>
                  <a:cubicBezTo>
                    <a:pt x="544554" y="289972"/>
                    <a:pt x="547711" y="293570"/>
                    <a:pt x="550545" y="297538"/>
                  </a:cubicBezTo>
                  <a:lnTo>
                    <a:pt x="437724" y="293740"/>
                  </a:lnTo>
                  <a:cubicBezTo>
                    <a:pt x="438493" y="292850"/>
                    <a:pt x="439545" y="292186"/>
                    <a:pt x="440355" y="291340"/>
                  </a:cubicBezTo>
                  <a:cubicBezTo>
                    <a:pt x="442824" y="288830"/>
                    <a:pt x="445294" y="286345"/>
                    <a:pt x="448208" y="284256"/>
                  </a:cubicBezTo>
                  <a:cubicBezTo>
                    <a:pt x="448249" y="284223"/>
                    <a:pt x="448289" y="284159"/>
                    <a:pt x="448330" y="284126"/>
                  </a:cubicBezTo>
                  <a:cubicBezTo>
                    <a:pt x="451244" y="282049"/>
                    <a:pt x="454604" y="280438"/>
                    <a:pt x="457964" y="278815"/>
                  </a:cubicBezTo>
                  <a:cubicBezTo>
                    <a:pt x="459057" y="278281"/>
                    <a:pt x="459948" y="277528"/>
                    <a:pt x="461122" y="277042"/>
                  </a:cubicBezTo>
                  <a:cubicBezTo>
                    <a:pt x="461203" y="277006"/>
                    <a:pt x="461284" y="276953"/>
                    <a:pt x="461365" y="276916"/>
                  </a:cubicBezTo>
                  <a:cubicBezTo>
                    <a:pt x="470959" y="272966"/>
                    <a:pt x="482375" y="270844"/>
                    <a:pt x="496017" y="270844"/>
                  </a:cubicBezTo>
                  <a:close/>
                  <a:moveTo>
                    <a:pt x="424567" y="315754"/>
                  </a:moveTo>
                  <a:lnTo>
                    <a:pt x="561556" y="317778"/>
                  </a:lnTo>
                  <a:cubicBezTo>
                    <a:pt x="563377" y="322523"/>
                    <a:pt x="564349" y="328214"/>
                    <a:pt x="565726" y="333465"/>
                  </a:cubicBezTo>
                  <a:lnTo>
                    <a:pt x="414690" y="353074"/>
                  </a:lnTo>
                  <a:cubicBezTo>
                    <a:pt x="414892" y="351673"/>
                    <a:pt x="415216" y="350402"/>
                    <a:pt x="415459" y="349026"/>
                  </a:cubicBezTo>
                  <a:cubicBezTo>
                    <a:pt x="415500" y="348625"/>
                    <a:pt x="415621" y="348285"/>
                    <a:pt x="415702" y="347884"/>
                  </a:cubicBezTo>
                  <a:cubicBezTo>
                    <a:pt x="416309" y="344281"/>
                    <a:pt x="417402" y="341059"/>
                    <a:pt x="418212" y="337638"/>
                  </a:cubicBezTo>
                  <a:cubicBezTo>
                    <a:pt x="418252" y="337549"/>
                    <a:pt x="418333" y="337476"/>
                    <a:pt x="418333" y="337387"/>
                  </a:cubicBezTo>
                  <a:cubicBezTo>
                    <a:pt x="418374" y="337306"/>
                    <a:pt x="418333" y="337217"/>
                    <a:pt x="418333" y="337132"/>
                  </a:cubicBezTo>
                  <a:cubicBezTo>
                    <a:pt x="419264" y="333558"/>
                    <a:pt x="419912" y="329785"/>
                    <a:pt x="421005" y="326380"/>
                  </a:cubicBezTo>
                  <a:cubicBezTo>
                    <a:pt x="421086" y="326182"/>
                    <a:pt x="421086" y="325939"/>
                    <a:pt x="421127" y="325749"/>
                  </a:cubicBezTo>
                  <a:cubicBezTo>
                    <a:pt x="422219" y="322377"/>
                    <a:pt x="423231" y="318904"/>
                    <a:pt x="424567" y="315754"/>
                  </a:cubicBezTo>
                  <a:close/>
                  <a:moveTo>
                    <a:pt x="81084" y="328279"/>
                  </a:moveTo>
                  <a:lnTo>
                    <a:pt x="106142" y="328656"/>
                  </a:lnTo>
                  <a:lnTo>
                    <a:pt x="102458" y="419868"/>
                  </a:lnTo>
                  <a:lnTo>
                    <a:pt x="77157" y="419868"/>
                  </a:lnTo>
                  <a:lnTo>
                    <a:pt x="81084" y="328279"/>
                  </a:lnTo>
                  <a:close/>
                  <a:moveTo>
                    <a:pt x="126382" y="329036"/>
                  </a:moveTo>
                  <a:lnTo>
                    <a:pt x="166621" y="329668"/>
                  </a:lnTo>
                  <a:lnTo>
                    <a:pt x="159010" y="420451"/>
                  </a:lnTo>
                  <a:lnTo>
                    <a:pt x="122698" y="419868"/>
                  </a:lnTo>
                  <a:lnTo>
                    <a:pt x="126382" y="329036"/>
                  </a:lnTo>
                  <a:close/>
                  <a:moveTo>
                    <a:pt x="186983" y="329923"/>
                  </a:moveTo>
                  <a:lnTo>
                    <a:pt x="203782" y="330174"/>
                  </a:lnTo>
                  <a:lnTo>
                    <a:pt x="209247" y="371290"/>
                  </a:lnTo>
                  <a:cubicBezTo>
                    <a:pt x="206009" y="374302"/>
                    <a:pt x="186497" y="392130"/>
                    <a:pt x="180020" y="397980"/>
                  </a:cubicBezTo>
                  <a:lnTo>
                    <a:pt x="186983" y="329923"/>
                  </a:lnTo>
                  <a:close/>
                  <a:moveTo>
                    <a:pt x="224307" y="330554"/>
                  </a:moveTo>
                  <a:lnTo>
                    <a:pt x="251105" y="330935"/>
                  </a:lnTo>
                  <a:cubicBezTo>
                    <a:pt x="243211" y="338654"/>
                    <a:pt x="235560" y="346524"/>
                    <a:pt x="227464" y="354211"/>
                  </a:cubicBezTo>
                  <a:lnTo>
                    <a:pt x="224307" y="330554"/>
                  </a:lnTo>
                  <a:close/>
                  <a:moveTo>
                    <a:pt x="570300" y="352819"/>
                  </a:moveTo>
                  <a:cubicBezTo>
                    <a:pt x="571757" y="362380"/>
                    <a:pt x="572810" y="372541"/>
                    <a:pt x="573458" y="382929"/>
                  </a:cubicBezTo>
                  <a:lnTo>
                    <a:pt x="412666" y="377739"/>
                  </a:lnTo>
                  <a:lnTo>
                    <a:pt x="403922" y="377363"/>
                  </a:lnTo>
                  <a:lnTo>
                    <a:pt x="412787" y="376096"/>
                  </a:lnTo>
                  <a:lnTo>
                    <a:pt x="570300" y="352819"/>
                  </a:lnTo>
                  <a:close/>
                  <a:moveTo>
                    <a:pt x="411654" y="400259"/>
                  </a:moveTo>
                  <a:lnTo>
                    <a:pt x="574186" y="402789"/>
                  </a:lnTo>
                  <a:cubicBezTo>
                    <a:pt x="574308" y="408108"/>
                    <a:pt x="574550" y="413330"/>
                    <a:pt x="574591" y="418726"/>
                  </a:cubicBezTo>
                  <a:lnTo>
                    <a:pt x="411533" y="413290"/>
                  </a:lnTo>
                  <a:cubicBezTo>
                    <a:pt x="411533" y="408926"/>
                    <a:pt x="411573" y="404602"/>
                    <a:pt x="411654" y="400259"/>
                  </a:cubicBezTo>
                  <a:close/>
                  <a:moveTo>
                    <a:pt x="411411" y="436060"/>
                  </a:moveTo>
                  <a:lnTo>
                    <a:pt x="574470" y="438591"/>
                  </a:lnTo>
                  <a:cubicBezTo>
                    <a:pt x="574429" y="442550"/>
                    <a:pt x="574267" y="446278"/>
                    <a:pt x="574186" y="450229"/>
                  </a:cubicBezTo>
                  <a:lnTo>
                    <a:pt x="411411" y="444788"/>
                  </a:lnTo>
                  <a:cubicBezTo>
                    <a:pt x="411411" y="441882"/>
                    <a:pt x="411411" y="438995"/>
                    <a:pt x="411411" y="436060"/>
                  </a:cubicBezTo>
                  <a:close/>
                  <a:moveTo>
                    <a:pt x="411127" y="467684"/>
                  </a:moveTo>
                  <a:lnTo>
                    <a:pt x="573943" y="470089"/>
                  </a:lnTo>
                  <a:cubicBezTo>
                    <a:pt x="573700" y="481165"/>
                    <a:pt x="573377" y="492767"/>
                    <a:pt x="573336" y="503231"/>
                  </a:cubicBezTo>
                  <a:lnTo>
                    <a:pt x="409630" y="495515"/>
                  </a:lnTo>
                  <a:cubicBezTo>
                    <a:pt x="410561" y="486852"/>
                    <a:pt x="410925" y="477347"/>
                    <a:pt x="411127" y="467684"/>
                  </a:cubicBezTo>
                  <a:close/>
                  <a:moveTo>
                    <a:pt x="787482" y="566738"/>
                  </a:moveTo>
                  <a:lnTo>
                    <a:pt x="778131" y="644790"/>
                  </a:lnTo>
                  <a:lnTo>
                    <a:pt x="722712" y="634164"/>
                  </a:lnTo>
                  <a:lnTo>
                    <a:pt x="722712" y="634038"/>
                  </a:lnTo>
                  <a:cubicBezTo>
                    <a:pt x="733520" y="600912"/>
                    <a:pt x="752506" y="574640"/>
                    <a:pt x="787482" y="566738"/>
                  </a:cubicBezTo>
                  <a:close/>
                  <a:moveTo>
                    <a:pt x="811163" y="568888"/>
                  </a:moveTo>
                  <a:cubicBezTo>
                    <a:pt x="829987" y="576680"/>
                    <a:pt x="836383" y="584299"/>
                    <a:pt x="842860" y="607175"/>
                  </a:cubicBezTo>
                  <a:cubicBezTo>
                    <a:pt x="849377" y="630055"/>
                    <a:pt x="847880" y="649680"/>
                    <a:pt x="848325" y="658327"/>
                  </a:cubicBezTo>
                  <a:lnTo>
                    <a:pt x="801165" y="649218"/>
                  </a:lnTo>
                  <a:lnTo>
                    <a:pt x="811163" y="568888"/>
                  </a:lnTo>
                  <a:close/>
                  <a:moveTo>
                    <a:pt x="239082" y="577615"/>
                  </a:moveTo>
                  <a:cubicBezTo>
                    <a:pt x="244183" y="578558"/>
                    <a:pt x="268431" y="586375"/>
                    <a:pt x="282357" y="610636"/>
                  </a:cubicBezTo>
                  <a:cubicBezTo>
                    <a:pt x="296323" y="634892"/>
                    <a:pt x="294865" y="674382"/>
                    <a:pt x="294865" y="674645"/>
                  </a:cubicBezTo>
                  <a:lnTo>
                    <a:pt x="229731" y="674013"/>
                  </a:lnTo>
                  <a:lnTo>
                    <a:pt x="239082" y="577615"/>
                  </a:lnTo>
                  <a:close/>
                  <a:moveTo>
                    <a:pt x="218113" y="578376"/>
                  </a:moveTo>
                  <a:lnTo>
                    <a:pt x="210745" y="673888"/>
                  </a:lnTo>
                  <a:lnTo>
                    <a:pt x="161925" y="673382"/>
                  </a:lnTo>
                  <a:cubicBezTo>
                    <a:pt x="168645" y="628690"/>
                    <a:pt x="183785" y="589764"/>
                    <a:pt x="218113" y="578376"/>
                  </a:cubicBezTo>
                  <a:close/>
                  <a:moveTo>
                    <a:pt x="498648" y="598949"/>
                  </a:moveTo>
                  <a:cubicBezTo>
                    <a:pt x="559653" y="588646"/>
                    <a:pt x="586735" y="660606"/>
                    <a:pt x="586735" y="660602"/>
                  </a:cubicBezTo>
                  <a:lnTo>
                    <a:pt x="590257" y="986856"/>
                  </a:lnTo>
                  <a:lnTo>
                    <a:pt x="419507" y="979772"/>
                  </a:lnTo>
                  <a:lnTo>
                    <a:pt x="426591" y="652380"/>
                  </a:lnTo>
                  <a:cubicBezTo>
                    <a:pt x="426591" y="652380"/>
                    <a:pt x="437602" y="609251"/>
                    <a:pt x="498648" y="598949"/>
                  </a:cubicBezTo>
                  <a:close/>
                  <a:moveTo>
                    <a:pt x="715749" y="659590"/>
                  </a:moveTo>
                  <a:lnTo>
                    <a:pt x="741171" y="666298"/>
                  </a:lnTo>
                  <a:lnTo>
                    <a:pt x="774447" y="675025"/>
                  </a:lnTo>
                  <a:lnTo>
                    <a:pt x="760157" y="793813"/>
                  </a:lnTo>
                  <a:lnTo>
                    <a:pt x="704010" y="791154"/>
                  </a:lnTo>
                  <a:cubicBezTo>
                    <a:pt x="707774" y="756182"/>
                    <a:pt x="706762" y="704686"/>
                    <a:pt x="715749" y="659590"/>
                  </a:cubicBezTo>
                  <a:close/>
                  <a:moveTo>
                    <a:pt x="797238" y="680842"/>
                  </a:moveTo>
                  <a:lnTo>
                    <a:pt x="831647" y="689951"/>
                  </a:lnTo>
                  <a:lnTo>
                    <a:pt x="849216" y="694505"/>
                  </a:lnTo>
                  <a:cubicBezTo>
                    <a:pt x="849216" y="695938"/>
                    <a:pt x="849135" y="697371"/>
                    <a:pt x="849094" y="698808"/>
                  </a:cubicBezTo>
                  <a:cubicBezTo>
                    <a:pt x="848487" y="733695"/>
                    <a:pt x="845977" y="769622"/>
                    <a:pt x="845815" y="797732"/>
                  </a:cubicBezTo>
                  <a:lnTo>
                    <a:pt x="783069" y="794826"/>
                  </a:lnTo>
                  <a:lnTo>
                    <a:pt x="797238" y="680842"/>
                  </a:lnTo>
                  <a:close/>
                  <a:moveTo>
                    <a:pt x="158646" y="701719"/>
                  </a:moveTo>
                  <a:lnTo>
                    <a:pt x="208600" y="702601"/>
                  </a:lnTo>
                  <a:lnTo>
                    <a:pt x="199370" y="823288"/>
                  </a:lnTo>
                  <a:lnTo>
                    <a:pt x="156217" y="821515"/>
                  </a:lnTo>
                  <a:cubicBezTo>
                    <a:pt x="157472" y="795376"/>
                    <a:pt x="155043" y="748058"/>
                    <a:pt x="158646" y="701719"/>
                  </a:cubicBezTo>
                  <a:close/>
                  <a:moveTo>
                    <a:pt x="226938" y="702982"/>
                  </a:moveTo>
                  <a:lnTo>
                    <a:pt x="293611" y="704119"/>
                  </a:lnTo>
                  <a:cubicBezTo>
                    <a:pt x="292072" y="726712"/>
                    <a:pt x="288996" y="749766"/>
                    <a:pt x="285635" y="770913"/>
                  </a:cubicBezTo>
                  <a:cubicBezTo>
                    <a:pt x="282316" y="791344"/>
                    <a:pt x="278673" y="811771"/>
                    <a:pt x="276527" y="826449"/>
                  </a:cubicBezTo>
                  <a:lnTo>
                    <a:pt x="215198" y="823919"/>
                  </a:lnTo>
                  <a:lnTo>
                    <a:pt x="226938" y="702982"/>
                  </a:lnTo>
                  <a:close/>
                </a:path>
              </a:pathLst>
            </a:custGeom>
            <a:solidFill>
              <a:schemeClr val="accent5"/>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Font typeface="Arial"/>
                <a:buNone/>
              </a:pPr>
              <a:r>
                <a:t/>
              </a:r>
              <a:endParaRPr sz="1313"/>
            </a:p>
          </p:txBody>
        </p:sp>
      </p:grpSp>
      <p:grpSp>
        <p:nvGrpSpPr>
          <p:cNvPr id="825" name="Google Shape;825;p8"/>
          <p:cNvGrpSpPr/>
          <p:nvPr/>
        </p:nvGrpSpPr>
        <p:grpSpPr>
          <a:xfrm>
            <a:off x="2917140" y="5414514"/>
            <a:ext cx="1542221" cy="1464116"/>
            <a:chOff x="3620531" y="3845233"/>
            <a:chExt cx="1643809" cy="1560558"/>
          </a:xfrm>
        </p:grpSpPr>
        <p:grpSp>
          <p:nvGrpSpPr>
            <p:cNvPr id="826" name="Google Shape;826;p8"/>
            <p:cNvGrpSpPr/>
            <p:nvPr/>
          </p:nvGrpSpPr>
          <p:grpSpPr>
            <a:xfrm>
              <a:off x="3781216" y="4101889"/>
              <a:ext cx="1290177" cy="1293246"/>
              <a:chOff x="8212728" y="4288814"/>
              <a:chExt cx="1290177" cy="1293246"/>
            </a:xfrm>
          </p:grpSpPr>
          <p:sp>
            <p:nvSpPr>
              <p:cNvPr id="827" name="Google Shape;827;p8"/>
              <p:cNvSpPr/>
              <p:nvPr/>
            </p:nvSpPr>
            <p:spPr>
              <a:xfrm>
                <a:off x="8212728" y="4473133"/>
                <a:ext cx="152290" cy="383807"/>
              </a:xfrm>
              <a:custGeom>
                <a:rect b="b" l="l" r="r" t="t"/>
                <a:pathLst>
                  <a:path extrusionOk="0" h="383807" w="152290">
                    <a:moveTo>
                      <a:pt x="203" y="378375"/>
                    </a:moveTo>
                    <a:lnTo>
                      <a:pt x="152291" y="383808"/>
                    </a:lnTo>
                    <a:cubicBezTo>
                      <a:pt x="152291" y="383808"/>
                      <a:pt x="144842" y="-8678"/>
                      <a:pt x="68778" y="147"/>
                    </a:cubicBezTo>
                    <a:cubicBezTo>
                      <a:pt x="-7286" y="8976"/>
                      <a:pt x="203" y="378375"/>
                      <a:pt x="203" y="378375"/>
                    </a:cubicBez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28" name="Google Shape;828;p8"/>
              <p:cNvSpPr/>
              <p:nvPr/>
            </p:nvSpPr>
            <p:spPr>
              <a:xfrm>
                <a:off x="8999360" y="5112892"/>
                <a:ext cx="503545" cy="383292"/>
              </a:xfrm>
              <a:custGeom>
                <a:rect b="b" l="l" r="r" t="t"/>
                <a:pathLst>
                  <a:path extrusionOk="0" h="383292" w="503545">
                    <a:moveTo>
                      <a:pt x="0" y="20791"/>
                    </a:moveTo>
                    <a:lnTo>
                      <a:pt x="18985" y="383293"/>
                    </a:lnTo>
                    <a:lnTo>
                      <a:pt x="503546" y="381483"/>
                    </a:lnTo>
                    <a:lnTo>
                      <a:pt x="474602" y="0"/>
                    </a:lnTo>
                    <a:lnTo>
                      <a:pt x="0" y="20791"/>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29" name="Google Shape;829;p8"/>
              <p:cNvSpPr/>
              <p:nvPr/>
            </p:nvSpPr>
            <p:spPr>
              <a:xfrm>
                <a:off x="8372913" y="5124644"/>
                <a:ext cx="263978" cy="366116"/>
              </a:xfrm>
              <a:custGeom>
                <a:rect b="b" l="l" r="r" t="t"/>
                <a:pathLst>
                  <a:path extrusionOk="0" h="366116" w="263978">
                    <a:moveTo>
                      <a:pt x="0" y="0"/>
                    </a:moveTo>
                    <a:lnTo>
                      <a:pt x="258554" y="18982"/>
                    </a:lnTo>
                    <a:lnTo>
                      <a:pt x="263978" y="366116"/>
                    </a:lnTo>
                    <a:lnTo>
                      <a:pt x="11739" y="363404"/>
                    </a:lnTo>
                    <a:lnTo>
                      <a:pt x="0" y="0"/>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30" name="Google Shape;830;p8"/>
              <p:cNvSpPr/>
              <p:nvPr/>
            </p:nvSpPr>
            <p:spPr>
              <a:xfrm>
                <a:off x="8713724" y="5088481"/>
                <a:ext cx="288347" cy="493579"/>
              </a:xfrm>
              <a:custGeom>
                <a:rect b="b" l="l" r="r" t="t"/>
                <a:pathLst>
                  <a:path extrusionOk="0" h="493579" w="288347">
                    <a:moveTo>
                      <a:pt x="1781" y="907"/>
                    </a:moveTo>
                    <a:lnTo>
                      <a:pt x="256732" y="0"/>
                    </a:lnTo>
                    <a:lnTo>
                      <a:pt x="288348" y="493580"/>
                    </a:lnTo>
                    <a:lnTo>
                      <a:pt x="0" y="484540"/>
                    </a:lnTo>
                    <a:lnTo>
                      <a:pt x="1781" y="907"/>
                    </a:ln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31" name="Google Shape;831;p8"/>
              <p:cNvSpPr/>
              <p:nvPr/>
            </p:nvSpPr>
            <p:spPr>
              <a:xfrm>
                <a:off x="9152298" y="4422017"/>
                <a:ext cx="168960" cy="238525"/>
              </a:xfrm>
              <a:custGeom>
                <a:rect b="b" l="l" r="r" t="t"/>
                <a:pathLst>
                  <a:path extrusionOk="0" h="238525" w="168960">
                    <a:moveTo>
                      <a:pt x="0" y="235149"/>
                    </a:moveTo>
                    <a:lnTo>
                      <a:pt x="166904" y="238525"/>
                    </a:lnTo>
                    <a:cubicBezTo>
                      <a:pt x="166904" y="238525"/>
                      <a:pt x="186497" y="678"/>
                      <a:pt x="104725" y="1"/>
                    </a:cubicBezTo>
                    <a:cubicBezTo>
                      <a:pt x="22953" y="-675"/>
                      <a:pt x="0" y="235149"/>
                      <a:pt x="0" y="235149"/>
                    </a:cubicBez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32" name="Google Shape;832;p8"/>
              <p:cNvSpPr/>
              <p:nvPr/>
            </p:nvSpPr>
            <p:spPr>
              <a:xfrm>
                <a:off x="8726459" y="4288814"/>
                <a:ext cx="185898" cy="235913"/>
              </a:xfrm>
              <a:custGeom>
                <a:rect b="b" l="l" r="r" t="t"/>
                <a:pathLst>
                  <a:path extrusionOk="0" h="235913" w="185898">
                    <a:moveTo>
                      <a:pt x="8234" y="235237"/>
                    </a:moveTo>
                    <a:lnTo>
                      <a:pt x="185299" y="235913"/>
                    </a:lnTo>
                    <a:cubicBezTo>
                      <a:pt x="185299" y="235913"/>
                      <a:pt x="200156" y="5494"/>
                      <a:pt x="81910" y="90"/>
                    </a:cubicBezTo>
                    <a:cubicBezTo>
                      <a:pt x="-36336" y="-5318"/>
                      <a:pt x="8234" y="235237"/>
                      <a:pt x="8234" y="235237"/>
                    </a:cubicBezTo>
                    <a:close/>
                  </a:path>
                </a:pathLst>
              </a:custGeom>
              <a:solidFill>
                <a:srgbClr val="E8945F"/>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grpSp>
        <p:sp>
          <p:nvSpPr>
            <p:cNvPr id="833" name="Google Shape;833;p8"/>
            <p:cNvSpPr/>
            <p:nvPr/>
          </p:nvSpPr>
          <p:spPr>
            <a:xfrm>
              <a:off x="3620531" y="3912512"/>
              <a:ext cx="461972" cy="1451758"/>
            </a:xfrm>
            <a:custGeom>
              <a:rect b="b" l="l" r="r" t="t"/>
              <a:pathLst>
                <a:path extrusionOk="0" h="1451758" w="461972">
                  <a:moveTo>
                    <a:pt x="261590" y="0"/>
                  </a:moveTo>
                  <a:cubicBezTo>
                    <a:pt x="205847" y="180328"/>
                    <a:pt x="165406" y="289085"/>
                    <a:pt x="0" y="400764"/>
                  </a:cubicBezTo>
                  <a:lnTo>
                    <a:pt x="110311" y="392543"/>
                  </a:lnTo>
                  <a:lnTo>
                    <a:pt x="89909" y="1451759"/>
                  </a:lnTo>
                  <a:lnTo>
                    <a:pt x="421127" y="1435311"/>
                  </a:lnTo>
                  <a:lnTo>
                    <a:pt x="335225" y="343459"/>
                  </a:lnTo>
                  <a:lnTo>
                    <a:pt x="461972" y="372173"/>
                  </a:lnTo>
                  <a:cubicBezTo>
                    <a:pt x="366193" y="257967"/>
                    <a:pt x="298873" y="149372"/>
                    <a:pt x="261590" y="0"/>
                  </a:cubicBezTo>
                  <a:close/>
                  <a:moveTo>
                    <a:pt x="218316" y="381661"/>
                  </a:moveTo>
                  <a:lnTo>
                    <a:pt x="216575" y="472113"/>
                  </a:lnTo>
                  <a:lnTo>
                    <a:pt x="187712" y="470846"/>
                  </a:lnTo>
                  <a:cubicBezTo>
                    <a:pt x="195039" y="441922"/>
                    <a:pt x="205240" y="412557"/>
                    <a:pt x="218316" y="381661"/>
                  </a:cubicBezTo>
                  <a:close/>
                  <a:moveTo>
                    <a:pt x="238313" y="396336"/>
                  </a:moveTo>
                  <a:cubicBezTo>
                    <a:pt x="250053" y="424106"/>
                    <a:pt x="257865" y="449787"/>
                    <a:pt x="262845" y="474262"/>
                  </a:cubicBezTo>
                  <a:lnTo>
                    <a:pt x="236815" y="473125"/>
                  </a:lnTo>
                  <a:lnTo>
                    <a:pt x="238313" y="396336"/>
                  </a:lnTo>
                  <a:close/>
                  <a:moveTo>
                    <a:pt x="183016" y="490961"/>
                  </a:moveTo>
                  <a:lnTo>
                    <a:pt x="216170" y="492353"/>
                  </a:lnTo>
                  <a:lnTo>
                    <a:pt x="214024" y="598868"/>
                  </a:lnTo>
                  <a:lnTo>
                    <a:pt x="173907" y="596592"/>
                  </a:lnTo>
                  <a:cubicBezTo>
                    <a:pt x="172814" y="559694"/>
                    <a:pt x="175972" y="525228"/>
                    <a:pt x="183016" y="490961"/>
                  </a:cubicBezTo>
                  <a:close/>
                  <a:moveTo>
                    <a:pt x="236411" y="493240"/>
                  </a:moveTo>
                  <a:lnTo>
                    <a:pt x="266772" y="494628"/>
                  </a:lnTo>
                  <a:cubicBezTo>
                    <a:pt x="271953" y="529568"/>
                    <a:pt x="272277" y="563786"/>
                    <a:pt x="271062" y="601904"/>
                  </a:cubicBezTo>
                  <a:lnTo>
                    <a:pt x="234265" y="599880"/>
                  </a:lnTo>
                  <a:lnTo>
                    <a:pt x="236411" y="493240"/>
                  </a:lnTo>
                  <a:close/>
                  <a:moveTo>
                    <a:pt x="175203" y="616959"/>
                  </a:moveTo>
                  <a:lnTo>
                    <a:pt x="213660" y="619108"/>
                  </a:lnTo>
                  <a:lnTo>
                    <a:pt x="212243" y="693241"/>
                  </a:lnTo>
                  <a:lnTo>
                    <a:pt x="183907" y="689068"/>
                  </a:lnTo>
                  <a:cubicBezTo>
                    <a:pt x="179373" y="663492"/>
                    <a:pt x="176741" y="639839"/>
                    <a:pt x="175203" y="616959"/>
                  </a:cubicBezTo>
                  <a:close/>
                  <a:moveTo>
                    <a:pt x="233901" y="620120"/>
                  </a:moveTo>
                  <a:lnTo>
                    <a:pt x="270455" y="622144"/>
                  </a:lnTo>
                  <a:cubicBezTo>
                    <a:pt x="269524" y="646676"/>
                    <a:pt x="268350" y="671944"/>
                    <a:pt x="267784" y="701338"/>
                  </a:cubicBezTo>
                  <a:lnTo>
                    <a:pt x="232362" y="696152"/>
                  </a:lnTo>
                  <a:lnTo>
                    <a:pt x="233901" y="620120"/>
                  </a:lnTo>
                  <a:close/>
                </a:path>
              </a:pathLst>
            </a:custGeom>
            <a:solidFill>
              <a:srgbClr val="CCCCCC"/>
            </a:solidFill>
            <a:ln>
              <a:noFill/>
            </a:ln>
            <a:effectLst>
              <a:outerShdw blurRad="53618" rotWithShape="0" algn="bl" dir="12600000" dist="44682">
                <a:srgbClr val="000000">
                  <a:alpha val="30000"/>
                </a:srgbClr>
              </a:outerShdw>
            </a:effectLst>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Font typeface="Arial"/>
                <a:buNone/>
              </a:pPr>
              <a:r>
                <a:t/>
              </a:r>
              <a:endParaRPr sz="1313"/>
            </a:p>
          </p:txBody>
        </p:sp>
        <p:sp>
          <p:nvSpPr>
            <p:cNvPr id="834" name="Google Shape;834;p8"/>
            <p:cNvSpPr/>
            <p:nvPr/>
          </p:nvSpPr>
          <p:spPr>
            <a:xfrm>
              <a:off x="3620531" y="3923337"/>
              <a:ext cx="461972" cy="1451758"/>
            </a:xfrm>
            <a:custGeom>
              <a:rect b="b" l="l" r="r" t="t"/>
              <a:pathLst>
                <a:path extrusionOk="0" h="1451758" w="461972">
                  <a:moveTo>
                    <a:pt x="261590" y="0"/>
                  </a:moveTo>
                  <a:cubicBezTo>
                    <a:pt x="205847" y="180328"/>
                    <a:pt x="165406" y="289085"/>
                    <a:pt x="0" y="400764"/>
                  </a:cubicBezTo>
                  <a:lnTo>
                    <a:pt x="110311" y="392543"/>
                  </a:lnTo>
                  <a:lnTo>
                    <a:pt x="89909" y="1451759"/>
                  </a:lnTo>
                  <a:lnTo>
                    <a:pt x="421127" y="1435311"/>
                  </a:lnTo>
                  <a:lnTo>
                    <a:pt x="335225" y="343459"/>
                  </a:lnTo>
                  <a:lnTo>
                    <a:pt x="461972" y="372173"/>
                  </a:lnTo>
                  <a:cubicBezTo>
                    <a:pt x="366193" y="257967"/>
                    <a:pt x="298873" y="149372"/>
                    <a:pt x="261590" y="0"/>
                  </a:cubicBezTo>
                  <a:close/>
                  <a:moveTo>
                    <a:pt x="218316" y="381661"/>
                  </a:moveTo>
                  <a:lnTo>
                    <a:pt x="216575" y="472113"/>
                  </a:lnTo>
                  <a:lnTo>
                    <a:pt x="187712" y="470846"/>
                  </a:lnTo>
                  <a:cubicBezTo>
                    <a:pt x="195039" y="441922"/>
                    <a:pt x="205240" y="412557"/>
                    <a:pt x="218316" y="381661"/>
                  </a:cubicBezTo>
                  <a:close/>
                  <a:moveTo>
                    <a:pt x="238313" y="396336"/>
                  </a:moveTo>
                  <a:cubicBezTo>
                    <a:pt x="250053" y="424106"/>
                    <a:pt x="257865" y="449787"/>
                    <a:pt x="262845" y="474262"/>
                  </a:cubicBezTo>
                  <a:lnTo>
                    <a:pt x="236815" y="473125"/>
                  </a:lnTo>
                  <a:lnTo>
                    <a:pt x="238313" y="396336"/>
                  </a:lnTo>
                  <a:close/>
                  <a:moveTo>
                    <a:pt x="183016" y="490961"/>
                  </a:moveTo>
                  <a:lnTo>
                    <a:pt x="216170" y="492353"/>
                  </a:lnTo>
                  <a:lnTo>
                    <a:pt x="214024" y="598868"/>
                  </a:lnTo>
                  <a:lnTo>
                    <a:pt x="173907" y="596592"/>
                  </a:lnTo>
                  <a:cubicBezTo>
                    <a:pt x="172814" y="559694"/>
                    <a:pt x="175972" y="525228"/>
                    <a:pt x="183016" y="490961"/>
                  </a:cubicBezTo>
                  <a:close/>
                  <a:moveTo>
                    <a:pt x="236411" y="493240"/>
                  </a:moveTo>
                  <a:lnTo>
                    <a:pt x="266772" y="494628"/>
                  </a:lnTo>
                  <a:cubicBezTo>
                    <a:pt x="271953" y="529568"/>
                    <a:pt x="272277" y="563786"/>
                    <a:pt x="271062" y="601904"/>
                  </a:cubicBezTo>
                  <a:lnTo>
                    <a:pt x="234265" y="599880"/>
                  </a:lnTo>
                  <a:lnTo>
                    <a:pt x="236411" y="493240"/>
                  </a:lnTo>
                  <a:close/>
                  <a:moveTo>
                    <a:pt x="175203" y="616959"/>
                  </a:moveTo>
                  <a:lnTo>
                    <a:pt x="213660" y="619108"/>
                  </a:lnTo>
                  <a:lnTo>
                    <a:pt x="212243" y="693241"/>
                  </a:lnTo>
                  <a:lnTo>
                    <a:pt x="183907" y="689068"/>
                  </a:lnTo>
                  <a:cubicBezTo>
                    <a:pt x="179373" y="663492"/>
                    <a:pt x="176741" y="639839"/>
                    <a:pt x="175203" y="616959"/>
                  </a:cubicBezTo>
                  <a:close/>
                  <a:moveTo>
                    <a:pt x="233901" y="620120"/>
                  </a:moveTo>
                  <a:lnTo>
                    <a:pt x="270455" y="622144"/>
                  </a:lnTo>
                  <a:cubicBezTo>
                    <a:pt x="269524" y="646676"/>
                    <a:pt x="268350" y="671944"/>
                    <a:pt x="267784" y="701338"/>
                  </a:cubicBezTo>
                  <a:lnTo>
                    <a:pt x="232362" y="696152"/>
                  </a:lnTo>
                  <a:lnTo>
                    <a:pt x="233901" y="620120"/>
                  </a:lnTo>
                  <a:close/>
                </a:path>
              </a:pathLst>
            </a:custGeom>
            <a:solidFill>
              <a:schemeClr val="accent5"/>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Font typeface="Arial"/>
                <a:buNone/>
              </a:pPr>
              <a:r>
                <a:t/>
              </a:r>
              <a:endParaRPr sz="1313"/>
            </a:p>
          </p:txBody>
        </p:sp>
        <p:grpSp>
          <p:nvGrpSpPr>
            <p:cNvPr id="835" name="Google Shape;835;p8"/>
            <p:cNvGrpSpPr/>
            <p:nvPr/>
          </p:nvGrpSpPr>
          <p:grpSpPr>
            <a:xfrm>
              <a:off x="4167715" y="3845233"/>
              <a:ext cx="791651" cy="702312"/>
              <a:chOff x="8604789" y="4048409"/>
              <a:chExt cx="791651" cy="702312"/>
            </a:xfrm>
          </p:grpSpPr>
          <p:sp>
            <p:nvSpPr>
              <p:cNvPr id="836" name="Google Shape;836;p8"/>
              <p:cNvSpPr/>
              <p:nvPr/>
            </p:nvSpPr>
            <p:spPr>
              <a:xfrm>
                <a:off x="8941472" y="4599901"/>
                <a:ext cx="176741" cy="125115"/>
              </a:xfrm>
              <a:custGeom>
                <a:rect b="b" l="l" r="r" t="t"/>
                <a:pathLst>
                  <a:path extrusionOk="0" h="125115" w="176741">
                    <a:moveTo>
                      <a:pt x="0" y="0"/>
                    </a:moveTo>
                    <a:lnTo>
                      <a:pt x="243" y="20370"/>
                    </a:lnTo>
                    <a:lnTo>
                      <a:pt x="24167" y="21127"/>
                    </a:lnTo>
                    <a:lnTo>
                      <a:pt x="22629" y="88302"/>
                    </a:lnTo>
                    <a:lnTo>
                      <a:pt x="22265" y="107911"/>
                    </a:lnTo>
                    <a:lnTo>
                      <a:pt x="42505" y="108417"/>
                    </a:lnTo>
                    <a:lnTo>
                      <a:pt x="42870" y="87921"/>
                    </a:lnTo>
                    <a:lnTo>
                      <a:pt x="43032" y="87921"/>
                    </a:lnTo>
                    <a:lnTo>
                      <a:pt x="44408" y="21633"/>
                    </a:lnTo>
                    <a:lnTo>
                      <a:pt x="62382" y="22139"/>
                    </a:lnTo>
                    <a:lnTo>
                      <a:pt x="65539" y="87415"/>
                    </a:lnTo>
                    <a:lnTo>
                      <a:pt x="67320" y="125115"/>
                    </a:lnTo>
                    <a:lnTo>
                      <a:pt x="87399" y="124103"/>
                    </a:lnTo>
                    <a:lnTo>
                      <a:pt x="85658" y="87035"/>
                    </a:lnTo>
                    <a:lnTo>
                      <a:pt x="82743" y="22771"/>
                    </a:lnTo>
                    <a:lnTo>
                      <a:pt x="100191" y="23277"/>
                    </a:lnTo>
                    <a:lnTo>
                      <a:pt x="102215" y="86658"/>
                    </a:lnTo>
                    <a:lnTo>
                      <a:pt x="102984" y="110692"/>
                    </a:lnTo>
                    <a:lnTo>
                      <a:pt x="123225" y="110060"/>
                    </a:lnTo>
                    <a:lnTo>
                      <a:pt x="122456" y="86278"/>
                    </a:lnTo>
                    <a:lnTo>
                      <a:pt x="120553" y="23912"/>
                    </a:lnTo>
                    <a:lnTo>
                      <a:pt x="140429" y="24418"/>
                    </a:lnTo>
                    <a:lnTo>
                      <a:pt x="137151" y="86023"/>
                    </a:lnTo>
                    <a:lnTo>
                      <a:pt x="135734" y="110566"/>
                    </a:lnTo>
                    <a:lnTo>
                      <a:pt x="155974" y="111704"/>
                    </a:lnTo>
                    <a:lnTo>
                      <a:pt x="157391" y="85646"/>
                    </a:lnTo>
                    <a:lnTo>
                      <a:pt x="160549" y="25050"/>
                    </a:lnTo>
                    <a:lnTo>
                      <a:pt x="173584" y="25430"/>
                    </a:lnTo>
                    <a:lnTo>
                      <a:pt x="176741" y="5315"/>
                    </a:lnTo>
                    <a:lnTo>
                      <a:pt x="0" y="0"/>
                    </a:lnTo>
                    <a:close/>
                  </a:path>
                </a:pathLst>
              </a:custGeom>
              <a:solidFill>
                <a:srgbClr val="CCCCCC"/>
              </a:solidFill>
              <a:ln>
                <a:noFill/>
              </a:ln>
              <a:effectLst>
                <a:outerShdw blurRad="53618" rotWithShape="0" algn="bl" dir="12600000" dist="44682">
                  <a:srgbClr val="000000">
                    <a:alpha val="30000"/>
                  </a:srgbClr>
                </a:outerShdw>
              </a:effectLst>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37" name="Google Shape;837;p8"/>
              <p:cNvSpPr/>
              <p:nvPr/>
            </p:nvSpPr>
            <p:spPr>
              <a:xfrm>
                <a:off x="8604789" y="4048409"/>
                <a:ext cx="414447" cy="701592"/>
              </a:xfrm>
              <a:custGeom>
                <a:rect b="b" l="l" r="r" t="t"/>
                <a:pathLst>
                  <a:path extrusionOk="0" h="701592" w="414447">
                    <a:moveTo>
                      <a:pt x="147271" y="0"/>
                    </a:moveTo>
                    <a:cubicBezTo>
                      <a:pt x="136260" y="125917"/>
                      <a:pt x="90476" y="206438"/>
                      <a:pt x="0" y="283749"/>
                    </a:cubicBezTo>
                    <a:lnTo>
                      <a:pt x="75660" y="277426"/>
                    </a:lnTo>
                    <a:lnTo>
                      <a:pt x="96143" y="701593"/>
                    </a:lnTo>
                    <a:lnTo>
                      <a:pt x="340933" y="683251"/>
                    </a:lnTo>
                    <a:lnTo>
                      <a:pt x="334982" y="245041"/>
                    </a:lnTo>
                    <a:lnTo>
                      <a:pt x="414447" y="237070"/>
                    </a:lnTo>
                    <a:cubicBezTo>
                      <a:pt x="306686" y="174171"/>
                      <a:pt x="197265" y="107372"/>
                      <a:pt x="147271" y="0"/>
                    </a:cubicBezTo>
                    <a:close/>
                    <a:moveTo>
                      <a:pt x="205604" y="253644"/>
                    </a:moveTo>
                    <a:lnTo>
                      <a:pt x="206616" y="296525"/>
                    </a:lnTo>
                    <a:lnTo>
                      <a:pt x="170183" y="294250"/>
                    </a:lnTo>
                    <a:cubicBezTo>
                      <a:pt x="178077" y="281037"/>
                      <a:pt x="190060" y="267593"/>
                      <a:pt x="205604" y="253644"/>
                    </a:cubicBezTo>
                    <a:close/>
                    <a:moveTo>
                      <a:pt x="225967" y="256930"/>
                    </a:moveTo>
                    <a:cubicBezTo>
                      <a:pt x="240904" y="272022"/>
                      <a:pt x="252887" y="286146"/>
                      <a:pt x="261995" y="299942"/>
                    </a:cubicBezTo>
                    <a:lnTo>
                      <a:pt x="226857" y="297792"/>
                    </a:lnTo>
                    <a:lnTo>
                      <a:pt x="225967" y="256930"/>
                    </a:lnTo>
                    <a:close/>
                    <a:moveTo>
                      <a:pt x="160670" y="313859"/>
                    </a:moveTo>
                    <a:lnTo>
                      <a:pt x="207102" y="316766"/>
                    </a:lnTo>
                    <a:lnTo>
                      <a:pt x="208762" y="389762"/>
                    </a:lnTo>
                    <a:lnTo>
                      <a:pt x="153829" y="387863"/>
                    </a:lnTo>
                    <a:cubicBezTo>
                      <a:pt x="151724" y="360162"/>
                      <a:pt x="152290" y="336492"/>
                      <a:pt x="160670" y="313859"/>
                    </a:cubicBezTo>
                    <a:close/>
                    <a:moveTo>
                      <a:pt x="227343" y="318033"/>
                    </a:moveTo>
                    <a:lnTo>
                      <a:pt x="273896" y="321069"/>
                    </a:lnTo>
                    <a:cubicBezTo>
                      <a:pt x="283814" y="342261"/>
                      <a:pt x="288672" y="364764"/>
                      <a:pt x="289846" y="392543"/>
                    </a:cubicBezTo>
                    <a:lnTo>
                      <a:pt x="229124" y="390393"/>
                    </a:lnTo>
                    <a:lnTo>
                      <a:pt x="227343" y="318033"/>
                    </a:lnTo>
                    <a:close/>
                    <a:moveTo>
                      <a:pt x="155610" y="408229"/>
                    </a:moveTo>
                    <a:lnTo>
                      <a:pt x="209248" y="410128"/>
                    </a:lnTo>
                    <a:lnTo>
                      <a:pt x="210381" y="457568"/>
                    </a:lnTo>
                    <a:lnTo>
                      <a:pt x="160427" y="456932"/>
                    </a:lnTo>
                    <a:cubicBezTo>
                      <a:pt x="158848" y="438639"/>
                      <a:pt x="157148" y="423487"/>
                      <a:pt x="155610" y="408229"/>
                    </a:cubicBezTo>
                    <a:close/>
                    <a:moveTo>
                      <a:pt x="229610" y="410759"/>
                    </a:moveTo>
                    <a:lnTo>
                      <a:pt x="289967" y="412909"/>
                    </a:lnTo>
                    <a:cubicBezTo>
                      <a:pt x="289806" y="426867"/>
                      <a:pt x="289360" y="441590"/>
                      <a:pt x="288186" y="458580"/>
                    </a:cubicBezTo>
                    <a:lnTo>
                      <a:pt x="230622" y="457819"/>
                    </a:lnTo>
                    <a:lnTo>
                      <a:pt x="229610" y="410759"/>
                    </a:lnTo>
                    <a:close/>
                  </a:path>
                </a:pathLst>
              </a:custGeom>
              <a:solidFill>
                <a:srgbClr val="CCCCCC"/>
              </a:solidFill>
              <a:ln>
                <a:noFill/>
              </a:ln>
              <a:effectLst>
                <a:outerShdw blurRad="53618" rotWithShape="0" algn="bl" dir="12600000" dist="44682">
                  <a:srgbClr val="000000">
                    <a:alpha val="30000"/>
                  </a:srgbClr>
                </a:outerShdw>
              </a:effectLst>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38" name="Google Shape;838;p8"/>
              <p:cNvSpPr/>
              <p:nvPr/>
            </p:nvSpPr>
            <p:spPr>
              <a:xfrm>
                <a:off x="9085625" y="4282528"/>
                <a:ext cx="310815" cy="468193"/>
              </a:xfrm>
              <a:custGeom>
                <a:rect b="b" l="l" r="r" t="t"/>
                <a:pathLst>
                  <a:path extrusionOk="0" h="468193" w="310815">
                    <a:moveTo>
                      <a:pt x="204430" y="0"/>
                    </a:moveTo>
                    <a:cubicBezTo>
                      <a:pt x="140875" y="88966"/>
                      <a:pt x="77481" y="140765"/>
                      <a:pt x="0" y="190136"/>
                    </a:cubicBezTo>
                    <a:lnTo>
                      <a:pt x="51087" y="198358"/>
                    </a:lnTo>
                    <a:lnTo>
                      <a:pt x="14290" y="435554"/>
                    </a:lnTo>
                    <a:lnTo>
                      <a:pt x="267784" y="468194"/>
                    </a:lnTo>
                    <a:lnTo>
                      <a:pt x="266164" y="415439"/>
                    </a:lnTo>
                    <a:lnTo>
                      <a:pt x="265395" y="390393"/>
                    </a:lnTo>
                    <a:lnTo>
                      <a:pt x="259687" y="206454"/>
                    </a:lnTo>
                    <a:lnTo>
                      <a:pt x="310815" y="204430"/>
                    </a:lnTo>
                    <a:cubicBezTo>
                      <a:pt x="239244" y="120039"/>
                      <a:pt x="222971" y="112955"/>
                      <a:pt x="204430" y="0"/>
                    </a:cubicBezTo>
                    <a:close/>
                    <a:moveTo>
                      <a:pt x="165447" y="171539"/>
                    </a:moveTo>
                    <a:cubicBezTo>
                      <a:pt x="175972" y="187780"/>
                      <a:pt x="183380" y="201945"/>
                      <a:pt x="188076" y="214806"/>
                    </a:cubicBezTo>
                    <a:lnTo>
                      <a:pt x="161277" y="213162"/>
                    </a:lnTo>
                    <a:lnTo>
                      <a:pt x="165447" y="171539"/>
                    </a:lnTo>
                    <a:close/>
                    <a:moveTo>
                      <a:pt x="144558" y="177741"/>
                    </a:moveTo>
                    <a:lnTo>
                      <a:pt x="141037" y="211895"/>
                    </a:lnTo>
                    <a:lnTo>
                      <a:pt x="118772" y="210503"/>
                    </a:lnTo>
                    <a:cubicBezTo>
                      <a:pt x="124642" y="201799"/>
                      <a:pt x="134722" y="189642"/>
                      <a:pt x="144558" y="177741"/>
                    </a:cubicBezTo>
                    <a:close/>
                    <a:moveTo>
                      <a:pt x="107883" y="229986"/>
                    </a:moveTo>
                    <a:lnTo>
                      <a:pt x="139012" y="232010"/>
                    </a:lnTo>
                    <a:lnTo>
                      <a:pt x="134600" y="275528"/>
                    </a:lnTo>
                    <a:lnTo>
                      <a:pt x="97884" y="273884"/>
                    </a:lnTo>
                    <a:cubicBezTo>
                      <a:pt x="99543" y="255943"/>
                      <a:pt x="102296" y="242649"/>
                      <a:pt x="107883" y="229986"/>
                    </a:cubicBezTo>
                    <a:close/>
                    <a:moveTo>
                      <a:pt x="159253" y="233273"/>
                    </a:moveTo>
                    <a:lnTo>
                      <a:pt x="194027" y="235427"/>
                    </a:lnTo>
                    <a:cubicBezTo>
                      <a:pt x="196658" y="248834"/>
                      <a:pt x="196698" y="263148"/>
                      <a:pt x="196172" y="278183"/>
                    </a:cubicBezTo>
                    <a:lnTo>
                      <a:pt x="154962" y="276414"/>
                    </a:lnTo>
                    <a:lnTo>
                      <a:pt x="159253" y="233273"/>
                    </a:lnTo>
                    <a:close/>
                    <a:moveTo>
                      <a:pt x="96265" y="293995"/>
                    </a:moveTo>
                    <a:lnTo>
                      <a:pt x="132576" y="295513"/>
                    </a:lnTo>
                    <a:lnTo>
                      <a:pt x="127233" y="347382"/>
                    </a:lnTo>
                    <a:lnTo>
                      <a:pt x="92945" y="345609"/>
                    </a:lnTo>
                    <a:cubicBezTo>
                      <a:pt x="94524" y="323384"/>
                      <a:pt x="95334" y="308532"/>
                      <a:pt x="96265" y="293995"/>
                    </a:cubicBezTo>
                    <a:close/>
                    <a:moveTo>
                      <a:pt x="152938" y="296400"/>
                    </a:moveTo>
                    <a:lnTo>
                      <a:pt x="195808" y="298298"/>
                    </a:lnTo>
                    <a:cubicBezTo>
                      <a:pt x="194917" y="313450"/>
                      <a:pt x="193662" y="329922"/>
                      <a:pt x="193136" y="350669"/>
                    </a:cubicBezTo>
                    <a:lnTo>
                      <a:pt x="147594" y="348394"/>
                    </a:lnTo>
                    <a:lnTo>
                      <a:pt x="152938" y="296400"/>
                    </a:lnTo>
                    <a:close/>
                  </a:path>
                </a:pathLst>
              </a:custGeom>
              <a:solidFill>
                <a:srgbClr val="CCCCCC"/>
              </a:solidFill>
              <a:ln>
                <a:noFill/>
              </a:ln>
              <a:effectLst>
                <a:outerShdw blurRad="53618" rotWithShape="0" algn="bl" dir="12600000" dist="44682">
                  <a:srgbClr val="000000">
                    <a:alpha val="30000"/>
                  </a:srgbClr>
                </a:outerShdw>
              </a:effectLst>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grpSp>
        <p:sp>
          <p:nvSpPr>
            <p:cNvPr id="839" name="Google Shape;839;p8"/>
            <p:cNvSpPr/>
            <p:nvPr/>
          </p:nvSpPr>
          <p:spPr>
            <a:xfrm>
              <a:off x="3770383" y="4484208"/>
              <a:ext cx="1484406" cy="921583"/>
            </a:xfrm>
            <a:custGeom>
              <a:rect b="b" l="l" r="r" t="t"/>
              <a:pathLst>
                <a:path extrusionOk="0" h="921583" w="1484406">
                  <a:moveTo>
                    <a:pt x="1206220" y="0"/>
                  </a:moveTo>
                  <a:lnTo>
                    <a:pt x="343443" y="16447"/>
                  </a:lnTo>
                  <a:cubicBezTo>
                    <a:pt x="312960" y="77485"/>
                    <a:pt x="283571" y="128354"/>
                    <a:pt x="250336" y="172932"/>
                  </a:cubicBezTo>
                  <a:cubicBezTo>
                    <a:pt x="190505" y="253206"/>
                    <a:pt x="117719" y="312297"/>
                    <a:pt x="0" y="368128"/>
                  </a:cubicBezTo>
                  <a:lnTo>
                    <a:pt x="114481" y="396716"/>
                  </a:lnTo>
                  <a:lnTo>
                    <a:pt x="114481" y="892992"/>
                  </a:lnTo>
                  <a:lnTo>
                    <a:pt x="188480" y="894636"/>
                  </a:lnTo>
                  <a:lnTo>
                    <a:pt x="189128" y="894636"/>
                  </a:lnTo>
                  <a:lnTo>
                    <a:pt x="1365756" y="921584"/>
                  </a:lnTo>
                  <a:lnTo>
                    <a:pt x="1367781" y="400764"/>
                  </a:lnTo>
                  <a:lnTo>
                    <a:pt x="1484407" y="400764"/>
                  </a:lnTo>
                  <a:cubicBezTo>
                    <a:pt x="1335800" y="277454"/>
                    <a:pt x="1245325" y="200123"/>
                    <a:pt x="1206220" y="0"/>
                  </a:cubicBezTo>
                  <a:close/>
                  <a:moveTo>
                    <a:pt x="567750" y="425689"/>
                  </a:moveTo>
                  <a:lnTo>
                    <a:pt x="768779" y="425689"/>
                  </a:lnTo>
                  <a:lnTo>
                    <a:pt x="781045" y="897295"/>
                  </a:lnTo>
                  <a:lnTo>
                    <a:pt x="561556" y="891094"/>
                  </a:lnTo>
                  <a:lnTo>
                    <a:pt x="567750" y="425689"/>
                  </a:lnTo>
                  <a:close/>
                  <a:moveTo>
                    <a:pt x="231390" y="479832"/>
                  </a:moveTo>
                  <a:lnTo>
                    <a:pt x="314620" y="484006"/>
                  </a:lnTo>
                  <a:lnTo>
                    <a:pt x="313082" y="546120"/>
                  </a:lnTo>
                  <a:lnTo>
                    <a:pt x="230743" y="544096"/>
                  </a:lnTo>
                  <a:lnTo>
                    <a:pt x="231390" y="479832"/>
                  </a:lnTo>
                  <a:close/>
                  <a:moveTo>
                    <a:pt x="334861" y="485018"/>
                  </a:moveTo>
                  <a:lnTo>
                    <a:pt x="404813" y="488560"/>
                  </a:lnTo>
                  <a:lnTo>
                    <a:pt x="406837" y="548395"/>
                  </a:lnTo>
                  <a:lnTo>
                    <a:pt x="333322" y="546626"/>
                  </a:lnTo>
                  <a:lnTo>
                    <a:pt x="334861" y="485018"/>
                  </a:lnTo>
                  <a:close/>
                  <a:moveTo>
                    <a:pt x="848730" y="508546"/>
                  </a:moveTo>
                  <a:lnTo>
                    <a:pt x="937384" y="508546"/>
                  </a:lnTo>
                  <a:lnTo>
                    <a:pt x="935238" y="554723"/>
                  </a:lnTo>
                  <a:lnTo>
                    <a:pt x="848082" y="547003"/>
                  </a:lnTo>
                  <a:lnTo>
                    <a:pt x="848730" y="508546"/>
                  </a:lnTo>
                  <a:close/>
                  <a:moveTo>
                    <a:pt x="957624" y="508546"/>
                  </a:moveTo>
                  <a:lnTo>
                    <a:pt x="1038870" y="508546"/>
                  </a:lnTo>
                  <a:lnTo>
                    <a:pt x="1040247" y="564082"/>
                  </a:lnTo>
                  <a:lnTo>
                    <a:pt x="955358" y="556492"/>
                  </a:lnTo>
                  <a:lnTo>
                    <a:pt x="957624" y="508546"/>
                  </a:lnTo>
                  <a:close/>
                  <a:moveTo>
                    <a:pt x="1102223" y="512594"/>
                  </a:moveTo>
                  <a:lnTo>
                    <a:pt x="1160314" y="514618"/>
                  </a:lnTo>
                  <a:lnTo>
                    <a:pt x="1164969" y="575214"/>
                  </a:lnTo>
                  <a:lnTo>
                    <a:pt x="1103640" y="569774"/>
                  </a:lnTo>
                  <a:lnTo>
                    <a:pt x="1102223" y="512594"/>
                  </a:lnTo>
                  <a:close/>
                  <a:moveTo>
                    <a:pt x="1180797" y="515379"/>
                  </a:moveTo>
                  <a:lnTo>
                    <a:pt x="1271880" y="518666"/>
                  </a:lnTo>
                  <a:lnTo>
                    <a:pt x="1270220" y="584578"/>
                  </a:lnTo>
                  <a:lnTo>
                    <a:pt x="1185453" y="576987"/>
                  </a:lnTo>
                  <a:lnTo>
                    <a:pt x="1180797" y="515379"/>
                  </a:lnTo>
                  <a:close/>
                  <a:moveTo>
                    <a:pt x="230500" y="564337"/>
                  </a:moveTo>
                  <a:lnTo>
                    <a:pt x="312596" y="566361"/>
                  </a:lnTo>
                  <a:lnTo>
                    <a:pt x="310450" y="650230"/>
                  </a:lnTo>
                  <a:lnTo>
                    <a:pt x="229610" y="648206"/>
                  </a:lnTo>
                  <a:lnTo>
                    <a:pt x="230500" y="564337"/>
                  </a:lnTo>
                  <a:close/>
                  <a:moveTo>
                    <a:pt x="332837" y="566867"/>
                  </a:moveTo>
                  <a:lnTo>
                    <a:pt x="407484" y="568636"/>
                  </a:lnTo>
                  <a:lnTo>
                    <a:pt x="410237" y="652509"/>
                  </a:lnTo>
                  <a:lnTo>
                    <a:pt x="330691" y="650611"/>
                  </a:lnTo>
                  <a:lnTo>
                    <a:pt x="332837" y="566867"/>
                  </a:lnTo>
                  <a:close/>
                  <a:moveTo>
                    <a:pt x="847718" y="567244"/>
                  </a:moveTo>
                  <a:lnTo>
                    <a:pt x="934226" y="574963"/>
                  </a:lnTo>
                  <a:lnTo>
                    <a:pt x="930057" y="664779"/>
                  </a:lnTo>
                  <a:lnTo>
                    <a:pt x="846058" y="663893"/>
                  </a:lnTo>
                  <a:lnTo>
                    <a:pt x="847718" y="567244"/>
                  </a:lnTo>
                  <a:close/>
                  <a:moveTo>
                    <a:pt x="954467" y="576732"/>
                  </a:moveTo>
                  <a:lnTo>
                    <a:pt x="1040732" y="584448"/>
                  </a:lnTo>
                  <a:lnTo>
                    <a:pt x="1042918" y="666172"/>
                  </a:lnTo>
                  <a:lnTo>
                    <a:pt x="950297" y="665034"/>
                  </a:lnTo>
                  <a:lnTo>
                    <a:pt x="954467" y="576732"/>
                  </a:lnTo>
                  <a:close/>
                  <a:moveTo>
                    <a:pt x="1104126" y="590144"/>
                  </a:moveTo>
                  <a:lnTo>
                    <a:pt x="1166507" y="595710"/>
                  </a:lnTo>
                  <a:lnTo>
                    <a:pt x="1172053" y="667690"/>
                  </a:lnTo>
                  <a:lnTo>
                    <a:pt x="1106150" y="666929"/>
                  </a:lnTo>
                  <a:lnTo>
                    <a:pt x="1104126" y="590144"/>
                  </a:lnTo>
                  <a:close/>
                  <a:moveTo>
                    <a:pt x="1186991" y="597479"/>
                  </a:moveTo>
                  <a:lnTo>
                    <a:pt x="1269735" y="604818"/>
                  </a:lnTo>
                  <a:lnTo>
                    <a:pt x="1268196" y="668827"/>
                  </a:lnTo>
                  <a:lnTo>
                    <a:pt x="1192416" y="667941"/>
                  </a:lnTo>
                  <a:lnTo>
                    <a:pt x="1186991" y="597479"/>
                  </a:lnTo>
                  <a:close/>
                  <a:moveTo>
                    <a:pt x="229366" y="668321"/>
                  </a:moveTo>
                  <a:lnTo>
                    <a:pt x="309924" y="670345"/>
                  </a:lnTo>
                  <a:lnTo>
                    <a:pt x="307779" y="752069"/>
                  </a:lnTo>
                  <a:lnTo>
                    <a:pt x="228476" y="750170"/>
                  </a:lnTo>
                  <a:lnTo>
                    <a:pt x="229366" y="668321"/>
                  </a:lnTo>
                  <a:close/>
                  <a:moveTo>
                    <a:pt x="330165" y="670851"/>
                  </a:moveTo>
                  <a:lnTo>
                    <a:pt x="410885" y="672875"/>
                  </a:lnTo>
                  <a:lnTo>
                    <a:pt x="413556" y="754599"/>
                  </a:lnTo>
                  <a:lnTo>
                    <a:pt x="328019" y="752575"/>
                  </a:lnTo>
                  <a:lnTo>
                    <a:pt x="330165" y="670851"/>
                  </a:lnTo>
                  <a:close/>
                  <a:moveTo>
                    <a:pt x="845693" y="684008"/>
                  </a:moveTo>
                  <a:lnTo>
                    <a:pt x="929166" y="685020"/>
                  </a:lnTo>
                  <a:lnTo>
                    <a:pt x="926130" y="749284"/>
                  </a:lnTo>
                  <a:lnTo>
                    <a:pt x="844560" y="751814"/>
                  </a:lnTo>
                  <a:lnTo>
                    <a:pt x="845693" y="684008"/>
                  </a:lnTo>
                  <a:close/>
                  <a:moveTo>
                    <a:pt x="949406" y="685275"/>
                  </a:moveTo>
                  <a:lnTo>
                    <a:pt x="1043404" y="686412"/>
                  </a:lnTo>
                  <a:lnTo>
                    <a:pt x="1044943" y="745616"/>
                  </a:lnTo>
                  <a:lnTo>
                    <a:pt x="946370" y="748652"/>
                  </a:lnTo>
                  <a:lnTo>
                    <a:pt x="949406" y="685275"/>
                  </a:lnTo>
                  <a:close/>
                  <a:moveTo>
                    <a:pt x="1106676" y="687169"/>
                  </a:moveTo>
                  <a:lnTo>
                    <a:pt x="1173592" y="687930"/>
                  </a:lnTo>
                  <a:lnTo>
                    <a:pt x="1179016" y="758392"/>
                  </a:lnTo>
                  <a:lnTo>
                    <a:pt x="1108295" y="753838"/>
                  </a:lnTo>
                  <a:lnTo>
                    <a:pt x="1106676" y="687169"/>
                  </a:lnTo>
                  <a:close/>
                  <a:moveTo>
                    <a:pt x="1193954" y="688181"/>
                  </a:moveTo>
                  <a:lnTo>
                    <a:pt x="1267711" y="689068"/>
                  </a:lnTo>
                  <a:lnTo>
                    <a:pt x="1265808" y="764084"/>
                  </a:lnTo>
                  <a:lnTo>
                    <a:pt x="1199500" y="759784"/>
                  </a:lnTo>
                  <a:lnTo>
                    <a:pt x="1193954" y="688181"/>
                  </a:lnTo>
                  <a:close/>
                </a:path>
              </a:pathLst>
            </a:custGeom>
            <a:solidFill>
              <a:srgbClr val="CCCCCC"/>
            </a:solidFill>
            <a:ln>
              <a:noFill/>
            </a:ln>
            <a:effectLst>
              <a:outerShdw blurRad="53618" rotWithShape="0" algn="bl" dir="12600000" dist="44682">
                <a:srgbClr val="000000">
                  <a:alpha val="30000"/>
                </a:srgbClr>
              </a:outerShdw>
            </a:effectLst>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Font typeface="Arial"/>
                <a:buNone/>
              </a:pPr>
              <a:r>
                <a:t/>
              </a:r>
              <a:endParaRPr sz="1313"/>
            </a:p>
          </p:txBody>
        </p:sp>
        <p:sp>
          <p:nvSpPr>
            <p:cNvPr id="840" name="Google Shape;840;p8"/>
            <p:cNvSpPr/>
            <p:nvPr/>
          </p:nvSpPr>
          <p:spPr>
            <a:xfrm>
              <a:off x="3779933" y="4484209"/>
              <a:ext cx="1484406" cy="921583"/>
            </a:xfrm>
            <a:custGeom>
              <a:rect b="b" l="l" r="r" t="t"/>
              <a:pathLst>
                <a:path extrusionOk="0" h="921583" w="1484406">
                  <a:moveTo>
                    <a:pt x="1206220" y="0"/>
                  </a:moveTo>
                  <a:lnTo>
                    <a:pt x="343443" y="16447"/>
                  </a:lnTo>
                  <a:cubicBezTo>
                    <a:pt x="312960" y="77485"/>
                    <a:pt x="283571" y="128354"/>
                    <a:pt x="250336" y="172932"/>
                  </a:cubicBezTo>
                  <a:cubicBezTo>
                    <a:pt x="190505" y="253206"/>
                    <a:pt x="117719" y="312297"/>
                    <a:pt x="0" y="368128"/>
                  </a:cubicBezTo>
                  <a:lnTo>
                    <a:pt x="114481" y="396716"/>
                  </a:lnTo>
                  <a:lnTo>
                    <a:pt x="114481" y="892992"/>
                  </a:lnTo>
                  <a:lnTo>
                    <a:pt x="188480" y="894636"/>
                  </a:lnTo>
                  <a:lnTo>
                    <a:pt x="189128" y="894636"/>
                  </a:lnTo>
                  <a:lnTo>
                    <a:pt x="1365756" y="921584"/>
                  </a:lnTo>
                  <a:lnTo>
                    <a:pt x="1367781" y="400764"/>
                  </a:lnTo>
                  <a:lnTo>
                    <a:pt x="1484407" y="400764"/>
                  </a:lnTo>
                  <a:cubicBezTo>
                    <a:pt x="1335800" y="277454"/>
                    <a:pt x="1245325" y="200123"/>
                    <a:pt x="1206220" y="0"/>
                  </a:cubicBezTo>
                  <a:close/>
                  <a:moveTo>
                    <a:pt x="567750" y="425689"/>
                  </a:moveTo>
                  <a:lnTo>
                    <a:pt x="768779" y="425689"/>
                  </a:lnTo>
                  <a:lnTo>
                    <a:pt x="781045" y="897295"/>
                  </a:lnTo>
                  <a:lnTo>
                    <a:pt x="561556" y="891094"/>
                  </a:lnTo>
                  <a:lnTo>
                    <a:pt x="567750" y="425689"/>
                  </a:lnTo>
                  <a:close/>
                  <a:moveTo>
                    <a:pt x="231390" y="479832"/>
                  </a:moveTo>
                  <a:lnTo>
                    <a:pt x="314620" y="484006"/>
                  </a:lnTo>
                  <a:lnTo>
                    <a:pt x="313082" y="546120"/>
                  </a:lnTo>
                  <a:lnTo>
                    <a:pt x="230743" y="544096"/>
                  </a:lnTo>
                  <a:lnTo>
                    <a:pt x="231390" y="479832"/>
                  </a:lnTo>
                  <a:close/>
                  <a:moveTo>
                    <a:pt x="334861" y="485018"/>
                  </a:moveTo>
                  <a:lnTo>
                    <a:pt x="404813" y="488560"/>
                  </a:lnTo>
                  <a:lnTo>
                    <a:pt x="406837" y="548395"/>
                  </a:lnTo>
                  <a:lnTo>
                    <a:pt x="333322" y="546626"/>
                  </a:lnTo>
                  <a:lnTo>
                    <a:pt x="334861" y="485018"/>
                  </a:lnTo>
                  <a:close/>
                  <a:moveTo>
                    <a:pt x="848730" y="508546"/>
                  </a:moveTo>
                  <a:lnTo>
                    <a:pt x="937384" y="508546"/>
                  </a:lnTo>
                  <a:lnTo>
                    <a:pt x="935238" y="554723"/>
                  </a:lnTo>
                  <a:lnTo>
                    <a:pt x="848082" y="547003"/>
                  </a:lnTo>
                  <a:lnTo>
                    <a:pt x="848730" y="508546"/>
                  </a:lnTo>
                  <a:close/>
                  <a:moveTo>
                    <a:pt x="957624" y="508546"/>
                  </a:moveTo>
                  <a:lnTo>
                    <a:pt x="1038870" y="508546"/>
                  </a:lnTo>
                  <a:lnTo>
                    <a:pt x="1040247" y="564082"/>
                  </a:lnTo>
                  <a:lnTo>
                    <a:pt x="955358" y="556492"/>
                  </a:lnTo>
                  <a:lnTo>
                    <a:pt x="957624" y="508546"/>
                  </a:lnTo>
                  <a:close/>
                  <a:moveTo>
                    <a:pt x="1102223" y="512594"/>
                  </a:moveTo>
                  <a:lnTo>
                    <a:pt x="1160314" y="514618"/>
                  </a:lnTo>
                  <a:lnTo>
                    <a:pt x="1164969" y="575214"/>
                  </a:lnTo>
                  <a:lnTo>
                    <a:pt x="1103640" y="569774"/>
                  </a:lnTo>
                  <a:lnTo>
                    <a:pt x="1102223" y="512594"/>
                  </a:lnTo>
                  <a:close/>
                  <a:moveTo>
                    <a:pt x="1180797" y="515379"/>
                  </a:moveTo>
                  <a:lnTo>
                    <a:pt x="1271880" y="518666"/>
                  </a:lnTo>
                  <a:lnTo>
                    <a:pt x="1270220" y="584578"/>
                  </a:lnTo>
                  <a:lnTo>
                    <a:pt x="1185453" y="576987"/>
                  </a:lnTo>
                  <a:lnTo>
                    <a:pt x="1180797" y="515379"/>
                  </a:lnTo>
                  <a:close/>
                  <a:moveTo>
                    <a:pt x="230500" y="564337"/>
                  </a:moveTo>
                  <a:lnTo>
                    <a:pt x="312596" y="566361"/>
                  </a:lnTo>
                  <a:lnTo>
                    <a:pt x="310450" y="650230"/>
                  </a:lnTo>
                  <a:lnTo>
                    <a:pt x="229610" y="648206"/>
                  </a:lnTo>
                  <a:lnTo>
                    <a:pt x="230500" y="564337"/>
                  </a:lnTo>
                  <a:close/>
                  <a:moveTo>
                    <a:pt x="332837" y="566867"/>
                  </a:moveTo>
                  <a:lnTo>
                    <a:pt x="407484" y="568636"/>
                  </a:lnTo>
                  <a:lnTo>
                    <a:pt x="410237" y="652509"/>
                  </a:lnTo>
                  <a:lnTo>
                    <a:pt x="330691" y="650611"/>
                  </a:lnTo>
                  <a:lnTo>
                    <a:pt x="332837" y="566867"/>
                  </a:lnTo>
                  <a:close/>
                  <a:moveTo>
                    <a:pt x="847718" y="567244"/>
                  </a:moveTo>
                  <a:lnTo>
                    <a:pt x="934226" y="574963"/>
                  </a:lnTo>
                  <a:lnTo>
                    <a:pt x="930057" y="664779"/>
                  </a:lnTo>
                  <a:lnTo>
                    <a:pt x="846058" y="663893"/>
                  </a:lnTo>
                  <a:lnTo>
                    <a:pt x="847718" y="567244"/>
                  </a:lnTo>
                  <a:close/>
                  <a:moveTo>
                    <a:pt x="954467" y="576732"/>
                  </a:moveTo>
                  <a:lnTo>
                    <a:pt x="1040732" y="584448"/>
                  </a:lnTo>
                  <a:lnTo>
                    <a:pt x="1042918" y="666172"/>
                  </a:lnTo>
                  <a:lnTo>
                    <a:pt x="950297" y="665034"/>
                  </a:lnTo>
                  <a:lnTo>
                    <a:pt x="954467" y="576732"/>
                  </a:lnTo>
                  <a:close/>
                  <a:moveTo>
                    <a:pt x="1104126" y="590144"/>
                  </a:moveTo>
                  <a:lnTo>
                    <a:pt x="1166507" y="595710"/>
                  </a:lnTo>
                  <a:lnTo>
                    <a:pt x="1172053" y="667690"/>
                  </a:lnTo>
                  <a:lnTo>
                    <a:pt x="1106150" y="666929"/>
                  </a:lnTo>
                  <a:lnTo>
                    <a:pt x="1104126" y="590144"/>
                  </a:lnTo>
                  <a:close/>
                  <a:moveTo>
                    <a:pt x="1186991" y="597479"/>
                  </a:moveTo>
                  <a:lnTo>
                    <a:pt x="1269735" y="604818"/>
                  </a:lnTo>
                  <a:lnTo>
                    <a:pt x="1268196" y="668827"/>
                  </a:lnTo>
                  <a:lnTo>
                    <a:pt x="1192416" y="667941"/>
                  </a:lnTo>
                  <a:lnTo>
                    <a:pt x="1186991" y="597479"/>
                  </a:lnTo>
                  <a:close/>
                  <a:moveTo>
                    <a:pt x="229366" y="668321"/>
                  </a:moveTo>
                  <a:lnTo>
                    <a:pt x="309924" y="670345"/>
                  </a:lnTo>
                  <a:lnTo>
                    <a:pt x="307779" y="752069"/>
                  </a:lnTo>
                  <a:lnTo>
                    <a:pt x="228476" y="750170"/>
                  </a:lnTo>
                  <a:lnTo>
                    <a:pt x="229366" y="668321"/>
                  </a:lnTo>
                  <a:close/>
                  <a:moveTo>
                    <a:pt x="330165" y="670851"/>
                  </a:moveTo>
                  <a:lnTo>
                    <a:pt x="410885" y="672875"/>
                  </a:lnTo>
                  <a:lnTo>
                    <a:pt x="413556" y="754599"/>
                  </a:lnTo>
                  <a:lnTo>
                    <a:pt x="328019" y="752575"/>
                  </a:lnTo>
                  <a:lnTo>
                    <a:pt x="330165" y="670851"/>
                  </a:lnTo>
                  <a:close/>
                  <a:moveTo>
                    <a:pt x="845693" y="684008"/>
                  </a:moveTo>
                  <a:lnTo>
                    <a:pt x="929166" y="685020"/>
                  </a:lnTo>
                  <a:lnTo>
                    <a:pt x="926130" y="749284"/>
                  </a:lnTo>
                  <a:lnTo>
                    <a:pt x="844560" y="751814"/>
                  </a:lnTo>
                  <a:lnTo>
                    <a:pt x="845693" y="684008"/>
                  </a:lnTo>
                  <a:close/>
                  <a:moveTo>
                    <a:pt x="949406" y="685275"/>
                  </a:moveTo>
                  <a:lnTo>
                    <a:pt x="1043404" y="686412"/>
                  </a:lnTo>
                  <a:lnTo>
                    <a:pt x="1044943" y="745616"/>
                  </a:lnTo>
                  <a:lnTo>
                    <a:pt x="946370" y="748652"/>
                  </a:lnTo>
                  <a:lnTo>
                    <a:pt x="949406" y="685275"/>
                  </a:lnTo>
                  <a:close/>
                  <a:moveTo>
                    <a:pt x="1106676" y="687169"/>
                  </a:moveTo>
                  <a:lnTo>
                    <a:pt x="1173592" y="687930"/>
                  </a:lnTo>
                  <a:lnTo>
                    <a:pt x="1179016" y="758392"/>
                  </a:lnTo>
                  <a:lnTo>
                    <a:pt x="1108295" y="753838"/>
                  </a:lnTo>
                  <a:lnTo>
                    <a:pt x="1106676" y="687169"/>
                  </a:lnTo>
                  <a:close/>
                  <a:moveTo>
                    <a:pt x="1193954" y="688181"/>
                  </a:moveTo>
                  <a:lnTo>
                    <a:pt x="1267711" y="689068"/>
                  </a:lnTo>
                  <a:lnTo>
                    <a:pt x="1265808" y="764084"/>
                  </a:lnTo>
                  <a:lnTo>
                    <a:pt x="1199500" y="759784"/>
                  </a:lnTo>
                  <a:lnTo>
                    <a:pt x="1193954" y="688181"/>
                  </a:lnTo>
                  <a:close/>
                </a:path>
              </a:pathLst>
            </a:custGeom>
            <a:solidFill>
              <a:schemeClr val="accent5"/>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Font typeface="Arial"/>
                <a:buNone/>
              </a:pPr>
              <a:r>
                <a:t/>
              </a:r>
              <a:endParaRPr sz="1313"/>
            </a:p>
          </p:txBody>
        </p:sp>
        <p:grpSp>
          <p:nvGrpSpPr>
            <p:cNvPr id="841" name="Google Shape;841;p8"/>
            <p:cNvGrpSpPr/>
            <p:nvPr/>
          </p:nvGrpSpPr>
          <p:grpSpPr>
            <a:xfrm>
              <a:off x="4156877" y="3845233"/>
              <a:ext cx="791651" cy="702312"/>
              <a:chOff x="8604789" y="4048409"/>
              <a:chExt cx="791651" cy="702312"/>
            </a:xfrm>
          </p:grpSpPr>
          <p:sp>
            <p:nvSpPr>
              <p:cNvPr id="842" name="Google Shape;842;p8"/>
              <p:cNvSpPr/>
              <p:nvPr/>
            </p:nvSpPr>
            <p:spPr>
              <a:xfrm>
                <a:off x="8941472" y="4599901"/>
                <a:ext cx="176741" cy="125115"/>
              </a:xfrm>
              <a:custGeom>
                <a:rect b="b" l="l" r="r" t="t"/>
                <a:pathLst>
                  <a:path extrusionOk="0" h="125115" w="176741">
                    <a:moveTo>
                      <a:pt x="0" y="0"/>
                    </a:moveTo>
                    <a:lnTo>
                      <a:pt x="243" y="20370"/>
                    </a:lnTo>
                    <a:lnTo>
                      <a:pt x="24167" y="21127"/>
                    </a:lnTo>
                    <a:lnTo>
                      <a:pt x="22629" y="88302"/>
                    </a:lnTo>
                    <a:lnTo>
                      <a:pt x="22265" y="107911"/>
                    </a:lnTo>
                    <a:lnTo>
                      <a:pt x="42505" y="108417"/>
                    </a:lnTo>
                    <a:lnTo>
                      <a:pt x="42870" y="87921"/>
                    </a:lnTo>
                    <a:lnTo>
                      <a:pt x="43032" y="87921"/>
                    </a:lnTo>
                    <a:lnTo>
                      <a:pt x="44408" y="21633"/>
                    </a:lnTo>
                    <a:lnTo>
                      <a:pt x="62382" y="22139"/>
                    </a:lnTo>
                    <a:lnTo>
                      <a:pt x="65539" y="87415"/>
                    </a:lnTo>
                    <a:lnTo>
                      <a:pt x="67320" y="125115"/>
                    </a:lnTo>
                    <a:lnTo>
                      <a:pt x="87399" y="124103"/>
                    </a:lnTo>
                    <a:lnTo>
                      <a:pt x="85658" y="87035"/>
                    </a:lnTo>
                    <a:lnTo>
                      <a:pt x="82743" y="22771"/>
                    </a:lnTo>
                    <a:lnTo>
                      <a:pt x="100191" y="23277"/>
                    </a:lnTo>
                    <a:lnTo>
                      <a:pt x="102215" y="86658"/>
                    </a:lnTo>
                    <a:lnTo>
                      <a:pt x="102984" y="110692"/>
                    </a:lnTo>
                    <a:lnTo>
                      <a:pt x="123225" y="110060"/>
                    </a:lnTo>
                    <a:lnTo>
                      <a:pt x="122456" y="86278"/>
                    </a:lnTo>
                    <a:lnTo>
                      <a:pt x="120553" y="23912"/>
                    </a:lnTo>
                    <a:lnTo>
                      <a:pt x="140429" y="24418"/>
                    </a:lnTo>
                    <a:lnTo>
                      <a:pt x="137151" y="86023"/>
                    </a:lnTo>
                    <a:lnTo>
                      <a:pt x="135734" y="110566"/>
                    </a:lnTo>
                    <a:lnTo>
                      <a:pt x="155974" y="111704"/>
                    </a:lnTo>
                    <a:lnTo>
                      <a:pt x="157391" y="85646"/>
                    </a:lnTo>
                    <a:lnTo>
                      <a:pt x="160549" y="25050"/>
                    </a:lnTo>
                    <a:lnTo>
                      <a:pt x="173584" y="25430"/>
                    </a:lnTo>
                    <a:lnTo>
                      <a:pt x="176741" y="5315"/>
                    </a:lnTo>
                    <a:lnTo>
                      <a:pt x="0" y="0"/>
                    </a:lnTo>
                    <a:close/>
                  </a:path>
                </a:pathLst>
              </a:custGeom>
              <a:solidFill>
                <a:schemeClr val="accent5"/>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43" name="Google Shape;843;p8"/>
              <p:cNvSpPr/>
              <p:nvPr/>
            </p:nvSpPr>
            <p:spPr>
              <a:xfrm>
                <a:off x="8604789" y="4048409"/>
                <a:ext cx="414447" cy="701592"/>
              </a:xfrm>
              <a:custGeom>
                <a:rect b="b" l="l" r="r" t="t"/>
                <a:pathLst>
                  <a:path extrusionOk="0" h="701592" w="414447">
                    <a:moveTo>
                      <a:pt x="147271" y="0"/>
                    </a:moveTo>
                    <a:cubicBezTo>
                      <a:pt x="136260" y="125917"/>
                      <a:pt x="90476" y="206438"/>
                      <a:pt x="0" y="283749"/>
                    </a:cubicBezTo>
                    <a:lnTo>
                      <a:pt x="75660" y="277426"/>
                    </a:lnTo>
                    <a:lnTo>
                      <a:pt x="96143" y="701593"/>
                    </a:lnTo>
                    <a:lnTo>
                      <a:pt x="340933" y="683251"/>
                    </a:lnTo>
                    <a:lnTo>
                      <a:pt x="334982" y="245041"/>
                    </a:lnTo>
                    <a:lnTo>
                      <a:pt x="414447" y="237070"/>
                    </a:lnTo>
                    <a:cubicBezTo>
                      <a:pt x="306686" y="174171"/>
                      <a:pt x="197265" y="107372"/>
                      <a:pt x="147271" y="0"/>
                    </a:cubicBezTo>
                    <a:close/>
                    <a:moveTo>
                      <a:pt x="205604" y="253644"/>
                    </a:moveTo>
                    <a:lnTo>
                      <a:pt x="206616" y="296525"/>
                    </a:lnTo>
                    <a:lnTo>
                      <a:pt x="170183" y="294250"/>
                    </a:lnTo>
                    <a:cubicBezTo>
                      <a:pt x="178077" y="281037"/>
                      <a:pt x="190060" y="267593"/>
                      <a:pt x="205604" y="253644"/>
                    </a:cubicBezTo>
                    <a:close/>
                    <a:moveTo>
                      <a:pt x="225967" y="256930"/>
                    </a:moveTo>
                    <a:cubicBezTo>
                      <a:pt x="240904" y="272022"/>
                      <a:pt x="252887" y="286146"/>
                      <a:pt x="261995" y="299942"/>
                    </a:cubicBezTo>
                    <a:lnTo>
                      <a:pt x="226857" y="297792"/>
                    </a:lnTo>
                    <a:lnTo>
                      <a:pt x="225967" y="256930"/>
                    </a:lnTo>
                    <a:close/>
                    <a:moveTo>
                      <a:pt x="160670" y="313859"/>
                    </a:moveTo>
                    <a:lnTo>
                      <a:pt x="207102" y="316766"/>
                    </a:lnTo>
                    <a:lnTo>
                      <a:pt x="208762" y="389762"/>
                    </a:lnTo>
                    <a:lnTo>
                      <a:pt x="153829" y="387863"/>
                    </a:lnTo>
                    <a:cubicBezTo>
                      <a:pt x="151724" y="360162"/>
                      <a:pt x="152290" y="336492"/>
                      <a:pt x="160670" y="313859"/>
                    </a:cubicBezTo>
                    <a:close/>
                    <a:moveTo>
                      <a:pt x="227343" y="318033"/>
                    </a:moveTo>
                    <a:lnTo>
                      <a:pt x="273896" y="321069"/>
                    </a:lnTo>
                    <a:cubicBezTo>
                      <a:pt x="283814" y="342261"/>
                      <a:pt x="288672" y="364764"/>
                      <a:pt x="289846" y="392543"/>
                    </a:cubicBezTo>
                    <a:lnTo>
                      <a:pt x="229124" y="390393"/>
                    </a:lnTo>
                    <a:lnTo>
                      <a:pt x="227343" y="318033"/>
                    </a:lnTo>
                    <a:close/>
                    <a:moveTo>
                      <a:pt x="155610" y="408229"/>
                    </a:moveTo>
                    <a:lnTo>
                      <a:pt x="209248" y="410128"/>
                    </a:lnTo>
                    <a:lnTo>
                      <a:pt x="210381" y="457568"/>
                    </a:lnTo>
                    <a:lnTo>
                      <a:pt x="160427" y="456932"/>
                    </a:lnTo>
                    <a:cubicBezTo>
                      <a:pt x="158848" y="438639"/>
                      <a:pt x="157148" y="423487"/>
                      <a:pt x="155610" y="408229"/>
                    </a:cubicBezTo>
                    <a:close/>
                    <a:moveTo>
                      <a:pt x="229610" y="410759"/>
                    </a:moveTo>
                    <a:lnTo>
                      <a:pt x="289967" y="412909"/>
                    </a:lnTo>
                    <a:cubicBezTo>
                      <a:pt x="289806" y="426867"/>
                      <a:pt x="289360" y="441590"/>
                      <a:pt x="288186" y="458580"/>
                    </a:cubicBezTo>
                    <a:lnTo>
                      <a:pt x="230622" y="457819"/>
                    </a:lnTo>
                    <a:lnTo>
                      <a:pt x="229610" y="410759"/>
                    </a:lnTo>
                    <a:close/>
                  </a:path>
                </a:pathLst>
              </a:custGeom>
              <a:solidFill>
                <a:schemeClr val="accent5"/>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sp>
            <p:nvSpPr>
              <p:cNvPr id="844" name="Google Shape;844;p8"/>
              <p:cNvSpPr/>
              <p:nvPr/>
            </p:nvSpPr>
            <p:spPr>
              <a:xfrm>
                <a:off x="9085625" y="4282528"/>
                <a:ext cx="310815" cy="468193"/>
              </a:xfrm>
              <a:custGeom>
                <a:rect b="b" l="l" r="r" t="t"/>
                <a:pathLst>
                  <a:path extrusionOk="0" h="468193" w="310815">
                    <a:moveTo>
                      <a:pt x="204430" y="0"/>
                    </a:moveTo>
                    <a:cubicBezTo>
                      <a:pt x="140875" y="88966"/>
                      <a:pt x="77481" y="140765"/>
                      <a:pt x="0" y="190136"/>
                    </a:cubicBezTo>
                    <a:lnTo>
                      <a:pt x="51087" y="198358"/>
                    </a:lnTo>
                    <a:lnTo>
                      <a:pt x="14290" y="435554"/>
                    </a:lnTo>
                    <a:lnTo>
                      <a:pt x="267784" y="468194"/>
                    </a:lnTo>
                    <a:lnTo>
                      <a:pt x="266164" y="415439"/>
                    </a:lnTo>
                    <a:lnTo>
                      <a:pt x="265395" y="390393"/>
                    </a:lnTo>
                    <a:lnTo>
                      <a:pt x="259687" y="206454"/>
                    </a:lnTo>
                    <a:lnTo>
                      <a:pt x="310815" y="204430"/>
                    </a:lnTo>
                    <a:cubicBezTo>
                      <a:pt x="239244" y="120039"/>
                      <a:pt x="222971" y="112955"/>
                      <a:pt x="204430" y="0"/>
                    </a:cubicBezTo>
                    <a:close/>
                    <a:moveTo>
                      <a:pt x="165447" y="171539"/>
                    </a:moveTo>
                    <a:cubicBezTo>
                      <a:pt x="175972" y="187780"/>
                      <a:pt x="183380" y="201945"/>
                      <a:pt x="188076" y="214806"/>
                    </a:cubicBezTo>
                    <a:lnTo>
                      <a:pt x="161277" y="213162"/>
                    </a:lnTo>
                    <a:lnTo>
                      <a:pt x="165447" y="171539"/>
                    </a:lnTo>
                    <a:close/>
                    <a:moveTo>
                      <a:pt x="144558" y="177741"/>
                    </a:moveTo>
                    <a:lnTo>
                      <a:pt x="141037" y="211895"/>
                    </a:lnTo>
                    <a:lnTo>
                      <a:pt x="118772" y="210503"/>
                    </a:lnTo>
                    <a:cubicBezTo>
                      <a:pt x="124642" y="201799"/>
                      <a:pt x="134722" y="189642"/>
                      <a:pt x="144558" y="177741"/>
                    </a:cubicBezTo>
                    <a:close/>
                    <a:moveTo>
                      <a:pt x="107883" y="229986"/>
                    </a:moveTo>
                    <a:lnTo>
                      <a:pt x="139012" y="232010"/>
                    </a:lnTo>
                    <a:lnTo>
                      <a:pt x="134600" y="275528"/>
                    </a:lnTo>
                    <a:lnTo>
                      <a:pt x="97884" y="273884"/>
                    </a:lnTo>
                    <a:cubicBezTo>
                      <a:pt x="99543" y="255943"/>
                      <a:pt x="102296" y="242649"/>
                      <a:pt x="107883" y="229986"/>
                    </a:cubicBezTo>
                    <a:close/>
                    <a:moveTo>
                      <a:pt x="159253" y="233273"/>
                    </a:moveTo>
                    <a:lnTo>
                      <a:pt x="194027" y="235427"/>
                    </a:lnTo>
                    <a:cubicBezTo>
                      <a:pt x="196658" y="248834"/>
                      <a:pt x="196698" y="263148"/>
                      <a:pt x="196172" y="278183"/>
                    </a:cubicBezTo>
                    <a:lnTo>
                      <a:pt x="154962" y="276414"/>
                    </a:lnTo>
                    <a:lnTo>
                      <a:pt x="159253" y="233273"/>
                    </a:lnTo>
                    <a:close/>
                    <a:moveTo>
                      <a:pt x="96265" y="293995"/>
                    </a:moveTo>
                    <a:lnTo>
                      <a:pt x="132576" y="295513"/>
                    </a:lnTo>
                    <a:lnTo>
                      <a:pt x="127233" y="347382"/>
                    </a:lnTo>
                    <a:lnTo>
                      <a:pt x="92945" y="345609"/>
                    </a:lnTo>
                    <a:cubicBezTo>
                      <a:pt x="94524" y="323384"/>
                      <a:pt x="95334" y="308532"/>
                      <a:pt x="96265" y="293995"/>
                    </a:cubicBezTo>
                    <a:close/>
                    <a:moveTo>
                      <a:pt x="152938" y="296400"/>
                    </a:moveTo>
                    <a:lnTo>
                      <a:pt x="195808" y="298298"/>
                    </a:lnTo>
                    <a:cubicBezTo>
                      <a:pt x="194917" y="313450"/>
                      <a:pt x="193662" y="329922"/>
                      <a:pt x="193136" y="350669"/>
                    </a:cubicBezTo>
                    <a:lnTo>
                      <a:pt x="147594" y="348394"/>
                    </a:lnTo>
                    <a:lnTo>
                      <a:pt x="152938" y="296400"/>
                    </a:lnTo>
                    <a:close/>
                  </a:path>
                </a:pathLst>
              </a:custGeom>
              <a:solidFill>
                <a:schemeClr val="accent5"/>
              </a:solidFill>
              <a:ln>
                <a:noFill/>
              </a:ln>
            </p:spPr>
            <p:txBody>
              <a:bodyPr anchorCtr="0" anchor="ctr" bIns="42875" lIns="85775" spcFirstLastPara="1" rIns="85775" wrap="square" tIns="42875">
                <a:noAutofit/>
              </a:bodyPr>
              <a:lstStyle/>
              <a:p>
                <a:pPr indent="0" lvl="0" marL="0" marR="0" rtl="0" algn="l">
                  <a:lnSpc>
                    <a:spcPct val="100000"/>
                  </a:lnSpc>
                  <a:spcBef>
                    <a:spcPts val="0"/>
                  </a:spcBef>
                  <a:spcAft>
                    <a:spcPts val="0"/>
                  </a:spcAft>
                  <a:buClr>
                    <a:srgbClr val="000000"/>
                  </a:buClr>
                  <a:buSzPts val="1313"/>
                  <a:buFont typeface="Arial"/>
                  <a:buNone/>
                </a:pPr>
                <a:r>
                  <a:t/>
                </a:r>
                <a:endParaRPr b="0" i="0" sz="1313" u="none" cap="none" strike="noStrike">
                  <a:solidFill>
                    <a:srgbClr val="000000"/>
                  </a:solidFill>
                  <a:latin typeface="Arial"/>
                  <a:ea typeface="Arial"/>
                  <a:cs typeface="Arial"/>
                  <a:sym typeface="Arial"/>
                </a:endParaRPr>
              </a:p>
            </p:txBody>
          </p:sp>
        </p:grpSp>
      </p:grpSp>
      <p:sp>
        <p:nvSpPr>
          <p:cNvPr id="845" name="Google Shape;845;p8"/>
          <p:cNvSpPr txBox="1"/>
          <p:nvPr>
            <p:ph type="title"/>
          </p:nvPr>
        </p:nvSpPr>
        <p:spPr>
          <a:xfrm>
            <a:off x="1881088" y="813000"/>
            <a:ext cx="8429700" cy="838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846" name="Google Shape;846;p8"/>
          <p:cNvSpPr txBox="1"/>
          <p:nvPr>
            <p:ph idx="1" type="body"/>
          </p:nvPr>
        </p:nvSpPr>
        <p:spPr>
          <a:xfrm>
            <a:off x="1881088" y="2191877"/>
            <a:ext cx="3957300" cy="29418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847" name="Google Shape;847;p8"/>
          <p:cNvSpPr txBox="1"/>
          <p:nvPr>
            <p:ph idx="2" type="body"/>
          </p:nvPr>
        </p:nvSpPr>
        <p:spPr>
          <a:xfrm>
            <a:off x="6353608" y="2191877"/>
            <a:ext cx="3957300" cy="29418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848" name="Google Shape;84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849" name="Google Shape;849;p8"/>
          <p:cNvGrpSpPr/>
          <p:nvPr/>
        </p:nvGrpSpPr>
        <p:grpSpPr>
          <a:xfrm>
            <a:off x="8567554" y="5257215"/>
            <a:ext cx="3624456" cy="1600805"/>
            <a:chOff x="454755" y="4875868"/>
            <a:chExt cx="4282709" cy="1891534"/>
          </a:xfrm>
        </p:grpSpPr>
        <p:sp>
          <p:nvSpPr>
            <p:cNvPr id="850" name="Google Shape;850;p8"/>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851" name="Google Shape;851;p8"/>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852" name="Google Shape;852;p8"/>
          <p:cNvGrpSpPr/>
          <p:nvPr/>
        </p:nvGrpSpPr>
        <p:grpSpPr>
          <a:xfrm>
            <a:off x="10450295" y="5819053"/>
            <a:ext cx="1741744" cy="1038967"/>
            <a:chOff x="5176962" y="5304744"/>
            <a:chExt cx="2058070" cy="1227658"/>
          </a:xfrm>
        </p:grpSpPr>
        <p:sp>
          <p:nvSpPr>
            <p:cNvPr id="853" name="Google Shape;853;p8"/>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854" name="Google Shape;854;p8"/>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855" name="Google Shape;855;p8"/>
          <p:cNvGrpSpPr/>
          <p:nvPr/>
        </p:nvGrpSpPr>
        <p:grpSpPr>
          <a:xfrm flipH="1">
            <a:off x="4" y="5257215"/>
            <a:ext cx="3624486" cy="1600805"/>
            <a:chOff x="2978604" y="4905640"/>
            <a:chExt cx="3624486" cy="1600805"/>
          </a:xfrm>
        </p:grpSpPr>
        <p:grpSp>
          <p:nvGrpSpPr>
            <p:cNvPr id="856" name="Google Shape;856;p8"/>
            <p:cNvGrpSpPr/>
            <p:nvPr/>
          </p:nvGrpSpPr>
          <p:grpSpPr>
            <a:xfrm>
              <a:off x="2978604" y="4905640"/>
              <a:ext cx="3624456" cy="1600805"/>
              <a:chOff x="454755" y="4875868"/>
              <a:chExt cx="4282709" cy="1891534"/>
            </a:xfrm>
          </p:grpSpPr>
          <p:sp>
            <p:nvSpPr>
              <p:cNvPr id="857" name="Google Shape;857;p8"/>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858" name="Google Shape;858;p8"/>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859" name="Google Shape;859;p8"/>
            <p:cNvGrpSpPr/>
            <p:nvPr/>
          </p:nvGrpSpPr>
          <p:grpSpPr>
            <a:xfrm>
              <a:off x="4861345" y="5467478"/>
              <a:ext cx="1741744" cy="1038967"/>
              <a:chOff x="5176962" y="5304744"/>
              <a:chExt cx="2058070" cy="1227658"/>
            </a:xfrm>
          </p:grpSpPr>
          <p:sp>
            <p:nvSpPr>
              <p:cNvPr id="860" name="Google Shape;860;p8"/>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861" name="Google Shape;861;p8"/>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sp>
        <p:nvSpPr>
          <p:cNvPr id="862" name="Google Shape;862;p8"/>
          <p:cNvSpPr/>
          <p:nvPr/>
        </p:nvSpPr>
        <p:spPr>
          <a:xfrm>
            <a:off x="5231116" y="5985895"/>
            <a:ext cx="388891" cy="122111"/>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8"/>
          <p:cNvSpPr/>
          <p:nvPr/>
        </p:nvSpPr>
        <p:spPr>
          <a:xfrm>
            <a:off x="5456491" y="6117536"/>
            <a:ext cx="177858" cy="128548"/>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92028"/>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865" name="Shape 865"/>
        <p:cNvGrpSpPr/>
        <p:nvPr/>
      </p:nvGrpSpPr>
      <p:grpSpPr>
        <a:xfrm>
          <a:off x="0" y="0"/>
          <a:ext cx="0" cy="0"/>
          <a:chOff x="0" y="0"/>
          <a:chExt cx="0" cy="0"/>
        </a:xfrm>
      </p:grpSpPr>
      <p:sp>
        <p:nvSpPr>
          <p:cNvPr id="866" name="Google Shape;866;p9"/>
          <p:cNvSpPr txBox="1"/>
          <p:nvPr>
            <p:ph type="title"/>
          </p:nvPr>
        </p:nvSpPr>
        <p:spPr>
          <a:xfrm>
            <a:off x="766950" y="679800"/>
            <a:ext cx="106581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867" name="Google Shape;867;p9"/>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68" name="Google Shape;868;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69" name="Google Shape;869;p9"/>
          <p:cNvSpPr txBox="1"/>
          <p:nvPr>
            <p:ph idx="2" type="subTitle"/>
          </p:nvPr>
        </p:nvSpPr>
        <p:spPr>
          <a:xfrm>
            <a:off x="934500" y="1924277"/>
            <a:ext cx="3147300" cy="15270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0" name="Google Shape;870;p9"/>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71" name="Google Shape;871;p9"/>
          <p:cNvSpPr txBox="1"/>
          <p:nvPr>
            <p:ph idx="4" type="subTitle"/>
          </p:nvPr>
        </p:nvSpPr>
        <p:spPr>
          <a:xfrm>
            <a:off x="4522350" y="1924289"/>
            <a:ext cx="3147300" cy="15270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2" name="Google Shape;872;p9"/>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73" name="Google Shape;873;p9"/>
          <p:cNvSpPr txBox="1"/>
          <p:nvPr>
            <p:ph idx="6" type="subTitle"/>
          </p:nvPr>
        </p:nvSpPr>
        <p:spPr>
          <a:xfrm>
            <a:off x="8110200" y="1924277"/>
            <a:ext cx="3147300" cy="15270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AND_TWO_COLUMNS_1_2">
    <p:spTree>
      <p:nvGrpSpPr>
        <p:cNvPr id="874" name="Shape 874"/>
        <p:cNvGrpSpPr/>
        <p:nvPr/>
      </p:nvGrpSpPr>
      <p:grpSpPr>
        <a:xfrm>
          <a:off x="0" y="0"/>
          <a:ext cx="0" cy="0"/>
          <a:chOff x="0" y="0"/>
          <a:chExt cx="0" cy="0"/>
        </a:xfrm>
      </p:grpSpPr>
      <p:grpSp>
        <p:nvGrpSpPr>
          <p:cNvPr id="875" name="Google Shape;875;p10"/>
          <p:cNvGrpSpPr/>
          <p:nvPr/>
        </p:nvGrpSpPr>
        <p:grpSpPr>
          <a:xfrm>
            <a:off x="8571475" y="1489"/>
            <a:ext cx="3620529" cy="3470242"/>
            <a:chOff x="4090642" y="205425"/>
            <a:chExt cx="3620529" cy="3470242"/>
          </a:xfrm>
        </p:grpSpPr>
        <p:sp>
          <p:nvSpPr>
            <p:cNvPr id="876" name="Google Shape;876;p10"/>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77" name="Google Shape;877;p10"/>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78" name="Google Shape;878;p10"/>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79" name="Google Shape;879;p10"/>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0" name="Google Shape;880;p10"/>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1" name="Google Shape;881;p10"/>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2" name="Google Shape;882;p10"/>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3" name="Google Shape;883;p10"/>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4" name="Google Shape;884;p10"/>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5" name="Google Shape;885;p10"/>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6" name="Google Shape;886;p10"/>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7" name="Google Shape;887;p10"/>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8" name="Google Shape;888;p10"/>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89" name="Google Shape;889;p10"/>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0" name="Google Shape;890;p10"/>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1" name="Google Shape;891;p10"/>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2" name="Google Shape;892;p10"/>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3" name="Google Shape;893;p10"/>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4" name="Google Shape;894;p10"/>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5" name="Google Shape;895;p10"/>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6" name="Google Shape;896;p10"/>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897" name="Google Shape;897;p10"/>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sp>
        <p:nvSpPr>
          <p:cNvPr id="898" name="Google Shape;898;p10"/>
          <p:cNvSpPr/>
          <p:nvPr/>
        </p:nvSpPr>
        <p:spPr>
          <a:xfrm>
            <a:off x="12878" y="330703"/>
            <a:ext cx="12189278" cy="6527985"/>
          </a:xfrm>
          <a:custGeom>
            <a:rect b="b" l="l" r="r" t="t"/>
            <a:pathLst>
              <a:path extrusionOk="0" h="1993278" w="3721917">
                <a:moveTo>
                  <a:pt x="3721918" y="34885"/>
                </a:moveTo>
                <a:lnTo>
                  <a:pt x="3719167" y="1993278"/>
                </a:lnTo>
                <a:lnTo>
                  <a:pt x="329" y="1991496"/>
                </a:lnTo>
                <a:lnTo>
                  <a:pt x="0" y="211745"/>
                </a:lnTo>
                <a:cubicBezTo>
                  <a:pt x="0" y="211745"/>
                  <a:pt x="27742" y="177757"/>
                  <a:pt x="61935" y="177143"/>
                </a:cubicBezTo>
                <a:cubicBezTo>
                  <a:pt x="96109" y="176527"/>
                  <a:pt x="140724" y="199884"/>
                  <a:pt x="140724" y="199884"/>
                </a:cubicBezTo>
                <a:cubicBezTo>
                  <a:pt x="140724" y="199884"/>
                  <a:pt x="147989" y="117742"/>
                  <a:pt x="234896" y="67721"/>
                </a:cubicBezTo>
                <a:cubicBezTo>
                  <a:pt x="321803" y="17703"/>
                  <a:pt x="402840" y="94762"/>
                  <a:pt x="402840" y="94762"/>
                </a:cubicBezTo>
                <a:cubicBezTo>
                  <a:pt x="402840" y="94762"/>
                  <a:pt x="466964" y="-36342"/>
                  <a:pt x="614179" y="9866"/>
                </a:cubicBezTo>
                <a:cubicBezTo>
                  <a:pt x="761393" y="56077"/>
                  <a:pt x="735278" y="183496"/>
                  <a:pt x="735278" y="183496"/>
                </a:cubicBezTo>
                <a:cubicBezTo>
                  <a:pt x="735278" y="183496"/>
                  <a:pt x="795973" y="127994"/>
                  <a:pt x="866878" y="185624"/>
                </a:cubicBezTo>
                <a:cubicBezTo>
                  <a:pt x="937802" y="243255"/>
                  <a:pt x="885244" y="325740"/>
                  <a:pt x="885244" y="325740"/>
                </a:cubicBezTo>
                <a:cubicBezTo>
                  <a:pt x="885244" y="325740"/>
                  <a:pt x="963762" y="277540"/>
                  <a:pt x="1039181" y="337634"/>
                </a:cubicBezTo>
                <a:cubicBezTo>
                  <a:pt x="1114580" y="397729"/>
                  <a:pt x="1067407" y="500594"/>
                  <a:pt x="1067407" y="500594"/>
                </a:cubicBezTo>
                <a:cubicBezTo>
                  <a:pt x="1067407" y="500594"/>
                  <a:pt x="1129265" y="450201"/>
                  <a:pt x="1193098" y="460234"/>
                </a:cubicBezTo>
                <a:cubicBezTo>
                  <a:pt x="1256932" y="470268"/>
                  <a:pt x="1287037" y="550188"/>
                  <a:pt x="1287037" y="550188"/>
                </a:cubicBezTo>
                <a:cubicBezTo>
                  <a:pt x="1287037" y="550188"/>
                  <a:pt x="1286204" y="425808"/>
                  <a:pt x="1437584" y="389450"/>
                </a:cubicBezTo>
                <a:cubicBezTo>
                  <a:pt x="1588983" y="353093"/>
                  <a:pt x="1703593" y="539099"/>
                  <a:pt x="1703593" y="539099"/>
                </a:cubicBezTo>
                <a:cubicBezTo>
                  <a:pt x="1703593" y="539099"/>
                  <a:pt x="1835949" y="489917"/>
                  <a:pt x="1947091" y="573320"/>
                </a:cubicBezTo>
                <a:cubicBezTo>
                  <a:pt x="2058214" y="656721"/>
                  <a:pt x="2043452" y="762546"/>
                  <a:pt x="2043452" y="762546"/>
                </a:cubicBezTo>
                <a:cubicBezTo>
                  <a:pt x="2043452" y="762546"/>
                  <a:pt x="2134756" y="712543"/>
                  <a:pt x="2245588" y="735435"/>
                </a:cubicBezTo>
                <a:cubicBezTo>
                  <a:pt x="2356420" y="758327"/>
                  <a:pt x="2414229" y="821608"/>
                  <a:pt x="2414229" y="821608"/>
                </a:cubicBezTo>
                <a:cubicBezTo>
                  <a:pt x="2414229" y="821608"/>
                  <a:pt x="2418336" y="740469"/>
                  <a:pt x="2503267" y="687259"/>
                </a:cubicBezTo>
                <a:cubicBezTo>
                  <a:pt x="2588198" y="634050"/>
                  <a:pt x="2682156" y="686056"/>
                  <a:pt x="2682156" y="686056"/>
                </a:cubicBezTo>
                <a:cubicBezTo>
                  <a:pt x="2682156" y="686056"/>
                  <a:pt x="2658444" y="599583"/>
                  <a:pt x="2725861" y="546514"/>
                </a:cubicBezTo>
                <a:cubicBezTo>
                  <a:pt x="2793298" y="493443"/>
                  <a:pt x="2875672" y="567008"/>
                  <a:pt x="2875672" y="567008"/>
                </a:cubicBezTo>
                <a:cubicBezTo>
                  <a:pt x="2875672" y="567008"/>
                  <a:pt x="2884777" y="461027"/>
                  <a:pt x="2943380" y="413088"/>
                </a:cubicBezTo>
                <a:cubicBezTo>
                  <a:pt x="3001983" y="365150"/>
                  <a:pt x="3085499" y="389059"/>
                  <a:pt x="3085499" y="389059"/>
                </a:cubicBezTo>
                <a:cubicBezTo>
                  <a:pt x="3085499" y="389059"/>
                  <a:pt x="3088851" y="259513"/>
                  <a:pt x="3143967" y="214318"/>
                </a:cubicBezTo>
                <a:cubicBezTo>
                  <a:pt x="3199102" y="169124"/>
                  <a:pt x="3286958" y="176870"/>
                  <a:pt x="3286958" y="176870"/>
                </a:cubicBezTo>
                <a:cubicBezTo>
                  <a:pt x="3286958" y="176870"/>
                  <a:pt x="3278027" y="72134"/>
                  <a:pt x="3382699" y="22030"/>
                </a:cubicBezTo>
                <a:cubicBezTo>
                  <a:pt x="3487351" y="-28072"/>
                  <a:pt x="3573541" y="78990"/>
                  <a:pt x="3573541" y="78990"/>
                </a:cubicBezTo>
                <a:cubicBezTo>
                  <a:pt x="3573541" y="78990"/>
                  <a:pt x="3597854" y="32437"/>
                  <a:pt x="3635321" y="19055"/>
                </a:cubicBezTo>
                <a:cubicBezTo>
                  <a:pt x="3672769" y="5671"/>
                  <a:pt x="3721918" y="34885"/>
                  <a:pt x="3721918" y="34885"/>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899" name="Google Shape;899;p10"/>
          <p:cNvSpPr/>
          <p:nvPr/>
        </p:nvSpPr>
        <p:spPr>
          <a:xfrm>
            <a:off x="1364" y="330026"/>
            <a:ext cx="12189278" cy="6527985"/>
          </a:xfrm>
          <a:custGeom>
            <a:rect b="b" l="l" r="r" t="t"/>
            <a:pathLst>
              <a:path extrusionOk="0" h="1993278" w="3721917">
                <a:moveTo>
                  <a:pt x="3721918" y="34885"/>
                </a:moveTo>
                <a:lnTo>
                  <a:pt x="3719167" y="1993278"/>
                </a:lnTo>
                <a:lnTo>
                  <a:pt x="329" y="1991496"/>
                </a:lnTo>
                <a:lnTo>
                  <a:pt x="0" y="211745"/>
                </a:lnTo>
                <a:cubicBezTo>
                  <a:pt x="0" y="211745"/>
                  <a:pt x="27742" y="177757"/>
                  <a:pt x="61935" y="177143"/>
                </a:cubicBezTo>
                <a:cubicBezTo>
                  <a:pt x="96109" y="176527"/>
                  <a:pt x="140724" y="199884"/>
                  <a:pt x="140724" y="199884"/>
                </a:cubicBezTo>
                <a:cubicBezTo>
                  <a:pt x="140724" y="199884"/>
                  <a:pt x="147989" y="117742"/>
                  <a:pt x="234896" y="67721"/>
                </a:cubicBezTo>
                <a:cubicBezTo>
                  <a:pt x="321803" y="17703"/>
                  <a:pt x="402840" y="94762"/>
                  <a:pt x="402840" y="94762"/>
                </a:cubicBezTo>
                <a:cubicBezTo>
                  <a:pt x="402840" y="94762"/>
                  <a:pt x="466964" y="-36342"/>
                  <a:pt x="614179" y="9866"/>
                </a:cubicBezTo>
                <a:cubicBezTo>
                  <a:pt x="761393" y="56077"/>
                  <a:pt x="735278" y="183496"/>
                  <a:pt x="735278" y="183496"/>
                </a:cubicBezTo>
                <a:cubicBezTo>
                  <a:pt x="735278" y="183496"/>
                  <a:pt x="795973" y="127994"/>
                  <a:pt x="866878" y="185624"/>
                </a:cubicBezTo>
                <a:cubicBezTo>
                  <a:pt x="937802" y="243255"/>
                  <a:pt x="885244" y="325740"/>
                  <a:pt x="885244" y="325740"/>
                </a:cubicBezTo>
                <a:cubicBezTo>
                  <a:pt x="885244" y="325740"/>
                  <a:pt x="963762" y="277540"/>
                  <a:pt x="1039181" y="337634"/>
                </a:cubicBezTo>
                <a:cubicBezTo>
                  <a:pt x="1114580" y="397729"/>
                  <a:pt x="1067407" y="500594"/>
                  <a:pt x="1067407" y="500594"/>
                </a:cubicBezTo>
                <a:cubicBezTo>
                  <a:pt x="1067407" y="500594"/>
                  <a:pt x="1129265" y="450201"/>
                  <a:pt x="1193098" y="460234"/>
                </a:cubicBezTo>
                <a:cubicBezTo>
                  <a:pt x="1256932" y="470268"/>
                  <a:pt x="1287037" y="550188"/>
                  <a:pt x="1287037" y="550188"/>
                </a:cubicBezTo>
                <a:cubicBezTo>
                  <a:pt x="1287037" y="550188"/>
                  <a:pt x="1286204" y="425808"/>
                  <a:pt x="1437584" y="389450"/>
                </a:cubicBezTo>
                <a:cubicBezTo>
                  <a:pt x="1588983" y="353093"/>
                  <a:pt x="1703593" y="539099"/>
                  <a:pt x="1703593" y="539099"/>
                </a:cubicBezTo>
                <a:cubicBezTo>
                  <a:pt x="1703593" y="539099"/>
                  <a:pt x="1835949" y="489917"/>
                  <a:pt x="1947091" y="573320"/>
                </a:cubicBezTo>
                <a:cubicBezTo>
                  <a:pt x="2058214" y="656721"/>
                  <a:pt x="2043452" y="762546"/>
                  <a:pt x="2043452" y="762546"/>
                </a:cubicBezTo>
                <a:cubicBezTo>
                  <a:pt x="2043452" y="762546"/>
                  <a:pt x="2134756" y="712543"/>
                  <a:pt x="2245588" y="735435"/>
                </a:cubicBezTo>
                <a:cubicBezTo>
                  <a:pt x="2356420" y="758327"/>
                  <a:pt x="2414229" y="821608"/>
                  <a:pt x="2414229" y="821608"/>
                </a:cubicBezTo>
                <a:cubicBezTo>
                  <a:pt x="2414229" y="821608"/>
                  <a:pt x="2418336" y="740469"/>
                  <a:pt x="2503267" y="687259"/>
                </a:cubicBezTo>
                <a:cubicBezTo>
                  <a:pt x="2588198" y="634050"/>
                  <a:pt x="2682156" y="686056"/>
                  <a:pt x="2682156" y="686056"/>
                </a:cubicBezTo>
                <a:cubicBezTo>
                  <a:pt x="2682156" y="686056"/>
                  <a:pt x="2658444" y="599583"/>
                  <a:pt x="2725861" y="546514"/>
                </a:cubicBezTo>
                <a:cubicBezTo>
                  <a:pt x="2793298" y="493443"/>
                  <a:pt x="2875672" y="567008"/>
                  <a:pt x="2875672" y="567008"/>
                </a:cubicBezTo>
                <a:cubicBezTo>
                  <a:pt x="2875672" y="567008"/>
                  <a:pt x="2884777" y="461027"/>
                  <a:pt x="2943380" y="413088"/>
                </a:cubicBezTo>
                <a:cubicBezTo>
                  <a:pt x="3001983" y="365150"/>
                  <a:pt x="3085499" y="389059"/>
                  <a:pt x="3085499" y="389059"/>
                </a:cubicBezTo>
                <a:cubicBezTo>
                  <a:pt x="3085499" y="389059"/>
                  <a:pt x="3088851" y="259513"/>
                  <a:pt x="3143967" y="214318"/>
                </a:cubicBezTo>
                <a:cubicBezTo>
                  <a:pt x="3199102" y="169124"/>
                  <a:pt x="3286958" y="176870"/>
                  <a:pt x="3286958" y="176870"/>
                </a:cubicBezTo>
                <a:cubicBezTo>
                  <a:pt x="3286958" y="176870"/>
                  <a:pt x="3278027" y="72134"/>
                  <a:pt x="3382699" y="22030"/>
                </a:cubicBezTo>
                <a:cubicBezTo>
                  <a:pt x="3487351" y="-28072"/>
                  <a:pt x="3573541" y="78990"/>
                  <a:pt x="3573541" y="78990"/>
                </a:cubicBezTo>
                <a:cubicBezTo>
                  <a:pt x="3573541" y="78990"/>
                  <a:pt x="3597854" y="32437"/>
                  <a:pt x="3635321" y="19055"/>
                </a:cubicBezTo>
                <a:cubicBezTo>
                  <a:pt x="3672769" y="5671"/>
                  <a:pt x="3721918" y="34885"/>
                  <a:pt x="3721918" y="348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900" name="Google Shape;900;p10"/>
          <p:cNvSpPr/>
          <p:nvPr/>
        </p:nvSpPr>
        <p:spPr>
          <a:xfrm>
            <a:off x="12675" y="3048584"/>
            <a:ext cx="12188360" cy="3809419"/>
          </a:xfrm>
          <a:custGeom>
            <a:rect b="b" l="l" r="r" t="t"/>
            <a:pathLst>
              <a:path extrusionOk="0" h="1162294" w="3718798">
                <a:moveTo>
                  <a:pt x="3718799" y="251002"/>
                </a:moveTo>
                <a:lnTo>
                  <a:pt x="3717947" y="1162295"/>
                </a:lnTo>
                <a:lnTo>
                  <a:pt x="0" y="1158712"/>
                </a:lnTo>
                <a:lnTo>
                  <a:pt x="329" y="11196"/>
                </a:lnTo>
                <a:cubicBezTo>
                  <a:pt x="329" y="11196"/>
                  <a:pt x="83866" y="-15260"/>
                  <a:pt x="157211" y="13164"/>
                </a:cubicBezTo>
                <a:cubicBezTo>
                  <a:pt x="230557" y="41590"/>
                  <a:pt x="263122" y="141528"/>
                  <a:pt x="263122" y="141528"/>
                </a:cubicBezTo>
                <a:cubicBezTo>
                  <a:pt x="263122" y="141528"/>
                  <a:pt x="332923" y="89600"/>
                  <a:pt x="391545" y="126362"/>
                </a:cubicBezTo>
                <a:cubicBezTo>
                  <a:pt x="450168" y="163125"/>
                  <a:pt x="446254" y="225319"/>
                  <a:pt x="446254" y="225319"/>
                </a:cubicBezTo>
                <a:cubicBezTo>
                  <a:pt x="446254" y="225319"/>
                  <a:pt x="501738" y="159503"/>
                  <a:pt x="580044" y="182629"/>
                </a:cubicBezTo>
                <a:cubicBezTo>
                  <a:pt x="658349" y="205756"/>
                  <a:pt x="666640" y="295667"/>
                  <a:pt x="666640" y="295667"/>
                </a:cubicBezTo>
                <a:cubicBezTo>
                  <a:pt x="666640" y="295667"/>
                  <a:pt x="727994" y="249104"/>
                  <a:pt x="793901" y="264638"/>
                </a:cubicBezTo>
                <a:cubicBezTo>
                  <a:pt x="859807" y="280152"/>
                  <a:pt x="894272" y="345329"/>
                  <a:pt x="894272" y="345329"/>
                </a:cubicBezTo>
                <a:cubicBezTo>
                  <a:pt x="894272" y="345329"/>
                  <a:pt x="972984" y="203199"/>
                  <a:pt x="1119462" y="256600"/>
                </a:cubicBezTo>
                <a:cubicBezTo>
                  <a:pt x="1265960" y="310000"/>
                  <a:pt x="1243972" y="415658"/>
                  <a:pt x="1243972" y="415658"/>
                </a:cubicBezTo>
                <a:cubicBezTo>
                  <a:pt x="1243972" y="415658"/>
                  <a:pt x="1295833" y="366790"/>
                  <a:pt x="1349554" y="397064"/>
                </a:cubicBezTo>
                <a:cubicBezTo>
                  <a:pt x="1403255" y="427338"/>
                  <a:pt x="1406316" y="488311"/>
                  <a:pt x="1406316" y="488311"/>
                </a:cubicBezTo>
                <a:cubicBezTo>
                  <a:pt x="1406316" y="488311"/>
                  <a:pt x="1468348" y="431114"/>
                  <a:pt x="1537141" y="470162"/>
                </a:cubicBezTo>
                <a:cubicBezTo>
                  <a:pt x="1605915" y="509210"/>
                  <a:pt x="1583249" y="591219"/>
                  <a:pt x="1583249" y="591219"/>
                </a:cubicBezTo>
                <a:cubicBezTo>
                  <a:pt x="1583249" y="591219"/>
                  <a:pt x="1628019" y="555231"/>
                  <a:pt x="1689005" y="578009"/>
                </a:cubicBezTo>
                <a:cubicBezTo>
                  <a:pt x="1750010" y="600768"/>
                  <a:pt x="1757295" y="676326"/>
                  <a:pt x="1757295" y="676326"/>
                </a:cubicBezTo>
                <a:cubicBezTo>
                  <a:pt x="1757295" y="676326"/>
                  <a:pt x="1772851" y="635361"/>
                  <a:pt x="1806328" y="641849"/>
                </a:cubicBezTo>
                <a:cubicBezTo>
                  <a:pt x="1839804" y="648338"/>
                  <a:pt x="1839165" y="680316"/>
                  <a:pt x="1839165" y="680316"/>
                </a:cubicBezTo>
                <a:cubicBezTo>
                  <a:pt x="1839165" y="680316"/>
                  <a:pt x="1878433" y="579520"/>
                  <a:pt x="1966696" y="581437"/>
                </a:cubicBezTo>
                <a:cubicBezTo>
                  <a:pt x="2054979" y="583355"/>
                  <a:pt x="2099730" y="667959"/>
                  <a:pt x="2099730" y="667959"/>
                </a:cubicBezTo>
                <a:cubicBezTo>
                  <a:pt x="2099730" y="667959"/>
                  <a:pt x="2116236" y="624766"/>
                  <a:pt x="2162459" y="626122"/>
                </a:cubicBezTo>
                <a:cubicBezTo>
                  <a:pt x="2208683" y="627478"/>
                  <a:pt x="2229625" y="672704"/>
                  <a:pt x="2229625" y="672704"/>
                </a:cubicBezTo>
                <a:cubicBezTo>
                  <a:pt x="2229625" y="672704"/>
                  <a:pt x="2264632" y="602182"/>
                  <a:pt x="2339663" y="609832"/>
                </a:cubicBezTo>
                <a:cubicBezTo>
                  <a:pt x="2414714" y="617483"/>
                  <a:pt x="2432072" y="690001"/>
                  <a:pt x="2432072" y="690001"/>
                </a:cubicBezTo>
                <a:cubicBezTo>
                  <a:pt x="2432072" y="690001"/>
                  <a:pt x="2474905" y="644852"/>
                  <a:pt x="2514600" y="640842"/>
                </a:cubicBezTo>
                <a:cubicBezTo>
                  <a:pt x="2554295" y="636852"/>
                  <a:pt x="2612027" y="678031"/>
                  <a:pt x="2612027" y="678031"/>
                </a:cubicBezTo>
                <a:cubicBezTo>
                  <a:pt x="2612027" y="678031"/>
                  <a:pt x="2628106" y="594666"/>
                  <a:pt x="2684927" y="575355"/>
                </a:cubicBezTo>
                <a:cubicBezTo>
                  <a:pt x="2741728" y="556045"/>
                  <a:pt x="2818193" y="618025"/>
                  <a:pt x="2818193" y="618025"/>
                </a:cubicBezTo>
                <a:cubicBezTo>
                  <a:pt x="2818193" y="618025"/>
                  <a:pt x="2844792" y="531059"/>
                  <a:pt x="2945337" y="527417"/>
                </a:cubicBezTo>
                <a:cubicBezTo>
                  <a:pt x="3045882" y="523795"/>
                  <a:pt x="3077789" y="615217"/>
                  <a:pt x="3077789" y="615217"/>
                </a:cubicBezTo>
                <a:cubicBezTo>
                  <a:pt x="3077789" y="615217"/>
                  <a:pt x="3095167" y="575549"/>
                  <a:pt x="3129863" y="567763"/>
                </a:cubicBezTo>
                <a:cubicBezTo>
                  <a:pt x="3164561" y="559957"/>
                  <a:pt x="3200148" y="589902"/>
                  <a:pt x="3200148" y="589902"/>
                </a:cubicBezTo>
                <a:cubicBezTo>
                  <a:pt x="3200148" y="589902"/>
                  <a:pt x="3204314" y="493599"/>
                  <a:pt x="3293545" y="466695"/>
                </a:cubicBezTo>
                <a:cubicBezTo>
                  <a:pt x="3382796" y="439792"/>
                  <a:pt x="3443065" y="505859"/>
                  <a:pt x="3443065" y="505859"/>
                </a:cubicBezTo>
                <a:cubicBezTo>
                  <a:pt x="3443065" y="505859"/>
                  <a:pt x="3433688" y="445060"/>
                  <a:pt x="3483651" y="419454"/>
                </a:cubicBezTo>
                <a:cubicBezTo>
                  <a:pt x="3533595" y="393849"/>
                  <a:pt x="3581116" y="426001"/>
                  <a:pt x="3581116" y="426001"/>
                </a:cubicBezTo>
                <a:cubicBezTo>
                  <a:pt x="3581116" y="426001"/>
                  <a:pt x="3561123" y="349222"/>
                  <a:pt x="3608064" y="301633"/>
                </a:cubicBezTo>
                <a:cubicBezTo>
                  <a:pt x="3655024" y="254043"/>
                  <a:pt x="3718799" y="251002"/>
                  <a:pt x="3718799" y="251002"/>
                </a:cubicBezTo>
                <a:close/>
              </a:path>
            </a:pathLst>
          </a:custGeom>
          <a:solidFill>
            <a:srgbClr val="CCCCCC"/>
          </a:solidFill>
          <a:ln>
            <a:noFill/>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901" name="Google Shape;901;p10"/>
          <p:cNvSpPr/>
          <p:nvPr/>
        </p:nvSpPr>
        <p:spPr>
          <a:xfrm>
            <a:off x="1838" y="3048584"/>
            <a:ext cx="12188360" cy="3809419"/>
          </a:xfrm>
          <a:custGeom>
            <a:rect b="b" l="l" r="r" t="t"/>
            <a:pathLst>
              <a:path extrusionOk="0" h="1162294" w="3718798">
                <a:moveTo>
                  <a:pt x="3718799" y="251002"/>
                </a:moveTo>
                <a:lnTo>
                  <a:pt x="3717947" y="1162295"/>
                </a:lnTo>
                <a:lnTo>
                  <a:pt x="0" y="1158712"/>
                </a:lnTo>
                <a:lnTo>
                  <a:pt x="329" y="11196"/>
                </a:lnTo>
                <a:cubicBezTo>
                  <a:pt x="329" y="11196"/>
                  <a:pt x="83866" y="-15260"/>
                  <a:pt x="157211" y="13164"/>
                </a:cubicBezTo>
                <a:cubicBezTo>
                  <a:pt x="230557" y="41590"/>
                  <a:pt x="263122" y="141528"/>
                  <a:pt x="263122" y="141528"/>
                </a:cubicBezTo>
                <a:cubicBezTo>
                  <a:pt x="263122" y="141528"/>
                  <a:pt x="332923" y="89600"/>
                  <a:pt x="391545" y="126362"/>
                </a:cubicBezTo>
                <a:cubicBezTo>
                  <a:pt x="450168" y="163125"/>
                  <a:pt x="446254" y="225319"/>
                  <a:pt x="446254" y="225319"/>
                </a:cubicBezTo>
                <a:cubicBezTo>
                  <a:pt x="446254" y="225319"/>
                  <a:pt x="501738" y="159503"/>
                  <a:pt x="580044" y="182629"/>
                </a:cubicBezTo>
                <a:cubicBezTo>
                  <a:pt x="658349" y="205756"/>
                  <a:pt x="666640" y="295667"/>
                  <a:pt x="666640" y="295667"/>
                </a:cubicBezTo>
                <a:cubicBezTo>
                  <a:pt x="666640" y="295667"/>
                  <a:pt x="727994" y="249104"/>
                  <a:pt x="793901" y="264638"/>
                </a:cubicBezTo>
                <a:cubicBezTo>
                  <a:pt x="859807" y="280152"/>
                  <a:pt x="894272" y="345329"/>
                  <a:pt x="894272" y="345329"/>
                </a:cubicBezTo>
                <a:cubicBezTo>
                  <a:pt x="894272" y="345329"/>
                  <a:pt x="972984" y="203199"/>
                  <a:pt x="1119462" y="256600"/>
                </a:cubicBezTo>
                <a:cubicBezTo>
                  <a:pt x="1265960" y="310000"/>
                  <a:pt x="1243972" y="415658"/>
                  <a:pt x="1243972" y="415658"/>
                </a:cubicBezTo>
                <a:cubicBezTo>
                  <a:pt x="1243972" y="415658"/>
                  <a:pt x="1295833" y="366790"/>
                  <a:pt x="1349554" y="397064"/>
                </a:cubicBezTo>
                <a:cubicBezTo>
                  <a:pt x="1403255" y="427338"/>
                  <a:pt x="1406316" y="488311"/>
                  <a:pt x="1406316" y="488311"/>
                </a:cubicBezTo>
                <a:cubicBezTo>
                  <a:pt x="1406316" y="488311"/>
                  <a:pt x="1468348" y="431114"/>
                  <a:pt x="1537141" y="470162"/>
                </a:cubicBezTo>
                <a:cubicBezTo>
                  <a:pt x="1605915" y="509210"/>
                  <a:pt x="1583249" y="591219"/>
                  <a:pt x="1583249" y="591219"/>
                </a:cubicBezTo>
                <a:cubicBezTo>
                  <a:pt x="1583249" y="591219"/>
                  <a:pt x="1628019" y="555231"/>
                  <a:pt x="1689005" y="578009"/>
                </a:cubicBezTo>
                <a:cubicBezTo>
                  <a:pt x="1750010" y="600768"/>
                  <a:pt x="1757295" y="676326"/>
                  <a:pt x="1757295" y="676326"/>
                </a:cubicBezTo>
                <a:cubicBezTo>
                  <a:pt x="1757295" y="676326"/>
                  <a:pt x="1772851" y="635361"/>
                  <a:pt x="1806328" y="641849"/>
                </a:cubicBezTo>
                <a:cubicBezTo>
                  <a:pt x="1839804" y="648338"/>
                  <a:pt x="1839165" y="680316"/>
                  <a:pt x="1839165" y="680316"/>
                </a:cubicBezTo>
                <a:cubicBezTo>
                  <a:pt x="1839165" y="680316"/>
                  <a:pt x="1878433" y="579520"/>
                  <a:pt x="1966696" y="581437"/>
                </a:cubicBezTo>
                <a:cubicBezTo>
                  <a:pt x="2054979" y="583355"/>
                  <a:pt x="2099730" y="667959"/>
                  <a:pt x="2099730" y="667959"/>
                </a:cubicBezTo>
                <a:cubicBezTo>
                  <a:pt x="2099730" y="667959"/>
                  <a:pt x="2116236" y="624766"/>
                  <a:pt x="2162459" y="626122"/>
                </a:cubicBezTo>
                <a:cubicBezTo>
                  <a:pt x="2208683" y="627478"/>
                  <a:pt x="2229625" y="672704"/>
                  <a:pt x="2229625" y="672704"/>
                </a:cubicBezTo>
                <a:cubicBezTo>
                  <a:pt x="2229625" y="672704"/>
                  <a:pt x="2264632" y="602182"/>
                  <a:pt x="2339663" y="609832"/>
                </a:cubicBezTo>
                <a:cubicBezTo>
                  <a:pt x="2414714" y="617483"/>
                  <a:pt x="2432072" y="690001"/>
                  <a:pt x="2432072" y="690001"/>
                </a:cubicBezTo>
                <a:cubicBezTo>
                  <a:pt x="2432072" y="690001"/>
                  <a:pt x="2474905" y="644852"/>
                  <a:pt x="2514600" y="640842"/>
                </a:cubicBezTo>
                <a:cubicBezTo>
                  <a:pt x="2554295" y="636852"/>
                  <a:pt x="2612027" y="678031"/>
                  <a:pt x="2612027" y="678031"/>
                </a:cubicBezTo>
                <a:cubicBezTo>
                  <a:pt x="2612027" y="678031"/>
                  <a:pt x="2628106" y="594666"/>
                  <a:pt x="2684927" y="575355"/>
                </a:cubicBezTo>
                <a:cubicBezTo>
                  <a:pt x="2741728" y="556045"/>
                  <a:pt x="2818193" y="618025"/>
                  <a:pt x="2818193" y="618025"/>
                </a:cubicBezTo>
                <a:cubicBezTo>
                  <a:pt x="2818193" y="618025"/>
                  <a:pt x="2844792" y="531059"/>
                  <a:pt x="2945337" y="527417"/>
                </a:cubicBezTo>
                <a:cubicBezTo>
                  <a:pt x="3045882" y="523795"/>
                  <a:pt x="3077789" y="615217"/>
                  <a:pt x="3077789" y="615217"/>
                </a:cubicBezTo>
                <a:cubicBezTo>
                  <a:pt x="3077789" y="615217"/>
                  <a:pt x="3095167" y="575549"/>
                  <a:pt x="3129863" y="567763"/>
                </a:cubicBezTo>
                <a:cubicBezTo>
                  <a:pt x="3164561" y="559957"/>
                  <a:pt x="3200148" y="589902"/>
                  <a:pt x="3200148" y="589902"/>
                </a:cubicBezTo>
                <a:cubicBezTo>
                  <a:pt x="3200148" y="589902"/>
                  <a:pt x="3204314" y="493599"/>
                  <a:pt x="3293545" y="466695"/>
                </a:cubicBezTo>
                <a:cubicBezTo>
                  <a:pt x="3382796" y="439792"/>
                  <a:pt x="3443065" y="505859"/>
                  <a:pt x="3443065" y="505859"/>
                </a:cubicBezTo>
                <a:cubicBezTo>
                  <a:pt x="3443065" y="505859"/>
                  <a:pt x="3433688" y="445060"/>
                  <a:pt x="3483651" y="419454"/>
                </a:cubicBezTo>
                <a:cubicBezTo>
                  <a:pt x="3533595" y="393849"/>
                  <a:pt x="3581116" y="426001"/>
                  <a:pt x="3581116" y="426001"/>
                </a:cubicBezTo>
                <a:cubicBezTo>
                  <a:pt x="3581116" y="426001"/>
                  <a:pt x="3561123" y="349222"/>
                  <a:pt x="3608064" y="301633"/>
                </a:cubicBezTo>
                <a:cubicBezTo>
                  <a:pt x="3655024" y="254043"/>
                  <a:pt x="3718799" y="251002"/>
                  <a:pt x="3718799" y="251002"/>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sz="2189"/>
          </a:p>
        </p:txBody>
      </p:sp>
      <p:sp>
        <p:nvSpPr>
          <p:cNvPr id="902" name="Google Shape;902;p10"/>
          <p:cNvSpPr/>
          <p:nvPr/>
        </p:nvSpPr>
        <p:spPr>
          <a:xfrm>
            <a:off x="707589" y="1534893"/>
            <a:ext cx="5211525" cy="4762500"/>
          </a:xfrm>
          <a:custGeom>
            <a:rect b="b" l="l" r="r" t="t"/>
            <a:pathLst>
              <a:path extrusionOk="0" h="190500" w="208461">
                <a:moveTo>
                  <a:pt x="4354" y="0"/>
                </a:moveTo>
                <a:lnTo>
                  <a:pt x="208461" y="0"/>
                </a:lnTo>
                <a:lnTo>
                  <a:pt x="200297" y="183424"/>
                </a:lnTo>
                <a:lnTo>
                  <a:pt x="0" y="190500"/>
                </a:lnTo>
                <a:close/>
              </a:path>
            </a:pathLst>
          </a:custGeom>
          <a:solidFill>
            <a:srgbClr val="CCCCCC"/>
          </a:solidFill>
          <a:ln>
            <a:noFill/>
          </a:ln>
          <a:effectLst>
            <a:outerShdw blurRad="57150" rotWithShape="0" algn="bl" dir="12600000" dist="47625">
              <a:srgbClr val="000000">
                <a:alpha val="30000"/>
              </a:srgbClr>
            </a:outerShdw>
          </a:effectLst>
        </p:spPr>
      </p:sp>
      <p:sp>
        <p:nvSpPr>
          <p:cNvPr id="903" name="Google Shape;903;p10"/>
          <p:cNvSpPr/>
          <p:nvPr/>
        </p:nvSpPr>
        <p:spPr>
          <a:xfrm>
            <a:off x="6300114" y="1605643"/>
            <a:ext cx="5279575" cy="2258775"/>
          </a:xfrm>
          <a:custGeom>
            <a:rect b="b" l="l" r="r" t="t"/>
            <a:pathLst>
              <a:path extrusionOk="0" h="90351" w="211183">
                <a:moveTo>
                  <a:pt x="0" y="0"/>
                </a:moveTo>
                <a:lnTo>
                  <a:pt x="2721" y="90351"/>
                </a:lnTo>
                <a:lnTo>
                  <a:pt x="208461" y="90351"/>
                </a:lnTo>
                <a:lnTo>
                  <a:pt x="211183" y="1089"/>
                </a:lnTo>
                <a:close/>
              </a:path>
            </a:pathLst>
          </a:custGeom>
          <a:solidFill>
            <a:srgbClr val="CCCCCC"/>
          </a:solidFill>
          <a:ln>
            <a:noFill/>
          </a:ln>
          <a:effectLst>
            <a:outerShdw blurRad="57150" rotWithShape="0" algn="bl" dir="12600000" dist="47625">
              <a:srgbClr val="000000">
                <a:alpha val="30000"/>
              </a:srgbClr>
            </a:outerShdw>
          </a:effectLst>
        </p:spPr>
      </p:sp>
      <p:sp>
        <p:nvSpPr>
          <p:cNvPr id="904" name="Google Shape;904;p10"/>
          <p:cNvSpPr/>
          <p:nvPr/>
        </p:nvSpPr>
        <p:spPr>
          <a:xfrm>
            <a:off x="6259289" y="4122968"/>
            <a:ext cx="5306775" cy="2136325"/>
          </a:xfrm>
          <a:custGeom>
            <a:rect b="b" l="l" r="r" t="t"/>
            <a:pathLst>
              <a:path extrusionOk="0" h="85453" w="212271">
                <a:moveTo>
                  <a:pt x="4898" y="0"/>
                </a:moveTo>
                <a:lnTo>
                  <a:pt x="0" y="83820"/>
                </a:lnTo>
                <a:lnTo>
                  <a:pt x="212271" y="85453"/>
                </a:lnTo>
                <a:lnTo>
                  <a:pt x="201386" y="1633"/>
                </a:lnTo>
                <a:close/>
              </a:path>
            </a:pathLst>
          </a:custGeom>
          <a:solidFill>
            <a:srgbClr val="CCCCCC"/>
          </a:solidFill>
          <a:ln>
            <a:noFill/>
          </a:ln>
          <a:effectLst>
            <a:outerShdw blurRad="57150" rotWithShape="0" algn="bl" dir="12600000" dist="47625">
              <a:srgbClr val="000000">
                <a:alpha val="30000"/>
              </a:srgbClr>
            </a:outerShdw>
          </a:effectLst>
        </p:spPr>
      </p:sp>
      <p:grpSp>
        <p:nvGrpSpPr>
          <p:cNvPr id="905" name="Google Shape;905;p10"/>
          <p:cNvGrpSpPr/>
          <p:nvPr/>
        </p:nvGrpSpPr>
        <p:grpSpPr>
          <a:xfrm>
            <a:off x="721175" y="1548500"/>
            <a:ext cx="10872100" cy="4762500"/>
            <a:chOff x="832775" y="1700900"/>
            <a:chExt cx="10872100" cy="4762500"/>
          </a:xfrm>
        </p:grpSpPr>
        <p:sp>
          <p:nvSpPr>
            <p:cNvPr id="906" name="Google Shape;906;p10"/>
            <p:cNvSpPr/>
            <p:nvPr/>
          </p:nvSpPr>
          <p:spPr>
            <a:xfrm>
              <a:off x="832775" y="1700900"/>
              <a:ext cx="5211525" cy="4762500"/>
            </a:xfrm>
            <a:custGeom>
              <a:rect b="b" l="l" r="r" t="t"/>
              <a:pathLst>
                <a:path extrusionOk="0" h="190500" w="208461">
                  <a:moveTo>
                    <a:pt x="4354" y="0"/>
                  </a:moveTo>
                  <a:lnTo>
                    <a:pt x="208461" y="0"/>
                  </a:lnTo>
                  <a:lnTo>
                    <a:pt x="200297" y="183424"/>
                  </a:lnTo>
                  <a:lnTo>
                    <a:pt x="0" y="190500"/>
                  </a:lnTo>
                  <a:close/>
                </a:path>
              </a:pathLst>
            </a:custGeom>
            <a:solidFill>
              <a:schemeClr val="accent5"/>
            </a:solidFill>
            <a:ln>
              <a:noFill/>
            </a:ln>
          </p:spPr>
        </p:sp>
        <p:sp>
          <p:nvSpPr>
            <p:cNvPr id="907" name="Google Shape;907;p10"/>
            <p:cNvSpPr/>
            <p:nvPr/>
          </p:nvSpPr>
          <p:spPr>
            <a:xfrm>
              <a:off x="6425300" y="1771650"/>
              <a:ext cx="5279575" cy="2258775"/>
            </a:xfrm>
            <a:custGeom>
              <a:rect b="b" l="l" r="r" t="t"/>
              <a:pathLst>
                <a:path extrusionOk="0" h="90351" w="211183">
                  <a:moveTo>
                    <a:pt x="0" y="0"/>
                  </a:moveTo>
                  <a:lnTo>
                    <a:pt x="2721" y="90351"/>
                  </a:lnTo>
                  <a:lnTo>
                    <a:pt x="208461" y="90351"/>
                  </a:lnTo>
                  <a:lnTo>
                    <a:pt x="211183" y="1089"/>
                  </a:lnTo>
                  <a:close/>
                </a:path>
              </a:pathLst>
            </a:custGeom>
            <a:solidFill>
              <a:schemeClr val="accent5"/>
            </a:solidFill>
            <a:ln>
              <a:noFill/>
            </a:ln>
          </p:spPr>
        </p:sp>
        <p:sp>
          <p:nvSpPr>
            <p:cNvPr id="908" name="Google Shape;908;p10"/>
            <p:cNvSpPr/>
            <p:nvPr/>
          </p:nvSpPr>
          <p:spPr>
            <a:xfrm>
              <a:off x="6384475" y="4288975"/>
              <a:ext cx="5306775" cy="2136325"/>
            </a:xfrm>
            <a:custGeom>
              <a:rect b="b" l="l" r="r" t="t"/>
              <a:pathLst>
                <a:path extrusionOk="0" h="85453" w="212271">
                  <a:moveTo>
                    <a:pt x="4898" y="0"/>
                  </a:moveTo>
                  <a:lnTo>
                    <a:pt x="0" y="83820"/>
                  </a:lnTo>
                  <a:lnTo>
                    <a:pt x="212271" y="85453"/>
                  </a:lnTo>
                  <a:lnTo>
                    <a:pt x="201386" y="1633"/>
                  </a:lnTo>
                  <a:close/>
                </a:path>
              </a:pathLst>
            </a:custGeom>
            <a:solidFill>
              <a:schemeClr val="accent5"/>
            </a:solidFill>
            <a:ln>
              <a:noFill/>
            </a:ln>
          </p:spPr>
        </p:sp>
      </p:grpSp>
      <p:grpSp>
        <p:nvGrpSpPr>
          <p:cNvPr id="909" name="Google Shape;909;p10"/>
          <p:cNvGrpSpPr/>
          <p:nvPr/>
        </p:nvGrpSpPr>
        <p:grpSpPr>
          <a:xfrm>
            <a:off x="-630995" y="4625896"/>
            <a:ext cx="1352181" cy="2232107"/>
            <a:chOff x="903474" y="3439035"/>
            <a:chExt cx="657324" cy="741687"/>
          </a:xfrm>
        </p:grpSpPr>
        <p:sp>
          <p:nvSpPr>
            <p:cNvPr id="910" name="Google Shape;910;p10"/>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10"/>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10"/>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10"/>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10"/>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10"/>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10"/>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10"/>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10"/>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19" name="Google Shape;919;p10"/>
          <p:cNvGrpSpPr/>
          <p:nvPr/>
        </p:nvGrpSpPr>
        <p:grpSpPr>
          <a:xfrm>
            <a:off x="163811" y="-10576"/>
            <a:ext cx="1633256" cy="3059295"/>
            <a:chOff x="9481878" y="-23326"/>
            <a:chExt cx="1865512" cy="3494340"/>
          </a:xfrm>
        </p:grpSpPr>
        <p:cxnSp>
          <p:nvCxnSpPr>
            <p:cNvPr id="920" name="Google Shape;920;p10"/>
            <p:cNvCxnSpPr/>
            <p:nvPr/>
          </p:nvCxnSpPr>
          <p:spPr>
            <a:xfrm>
              <a:off x="10390193" y="-23326"/>
              <a:ext cx="0" cy="2907000"/>
            </a:xfrm>
            <a:prstGeom prst="straightConnector1">
              <a:avLst/>
            </a:prstGeom>
            <a:noFill/>
            <a:ln cap="flat" cmpd="sng" w="10100">
              <a:solidFill>
                <a:srgbClr val="EFEFEF"/>
              </a:solidFill>
              <a:prstDash val="solid"/>
              <a:round/>
              <a:headEnd len="med" w="med" type="none"/>
              <a:tailEnd len="med" w="med" type="none"/>
            </a:ln>
            <a:effectLst>
              <a:outerShdw blurRad="60567" rotWithShape="0" algn="bl" dir="12600000" dist="50473">
                <a:srgbClr val="000000">
                  <a:alpha val="30000"/>
                </a:srgbClr>
              </a:outerShdw>
            </a:effectLst>
          </p:spPr>
        </p:cxnSp>
        <p:cxnSp>
          <p:nvCxnSpPr>
            <p:cNvPr id="921" name="Google Shape;921;p10"/>
            <p:cNvCxnSpPr/>
            <p:nvPr/>
          </p:nvCxnSpPr>
          <p:spPr>
            <a:xfrm>
              <a:off x="9867476" y="-23326"/>
              <a:ext cx="0" cy="2009700"/>
            </a:xfrm>
            <a:prstGeom prst="straightConnector1">
              <a:avLst/>
            </a:prstGeom>
            <a:noFill/>
            <a:ln cap="flat" cmpd="sng" w="10100">
              <a:solidFill>
                <a:srgbClr val="EFEFEF"/>
              </a:solidFill>
              <a:prstDash val="solid"/>
              <a:round/>
              <a:headEnd len="med" w="med" type="none"/>
              <a:tailEnd len="med" w="med" type="none"/>
            </a:ln>
            <a:effectLst>
              <a:outerShdw blurRad="60567" rotWithShape="0" algn="bl" dir="12600000" dist="50473">
                <a:srgbClr val="000000">
                  <a:alpha val="30000"/>
                </a:srgbClr>
              </a:outerShdw>
            </a:effectLst>
          </p:spPr>
        </p:cxnSp>
        <p:grpSp>
          <p:nvGrpSpPr>
            <p:cNvPr id="922" name="Google Shape;922;p10"/>
            <p:cNvGrpSpPr/>
            <p:nvPr/>
          </p:nvGrpSpPr>
          <p:grpSpPr>
            <a:xfrm>
              <a:off x="9887228" y="2391411"/>
              <a:ext cx="1005940" cy="1079603"/>
              <a:chOff x="629921" y="978091"/>
              <a:chExt cx="731380" cy="784938"/>
            </a:xfrm>
          </p:grpSpPr>
          <p:grpSp>
            <p:nvGrpSpPr>
              <p:cNvPr id="923" name="Google Shape;923;p10"/>
              <p:cNvGrpSpPr/>
              <p:nvPr/>
            </p:nvGrpSpPr>
            <p:grpSpPr>
              <a:xfrm>
                <a:off x="688682" y="978091"/>
                <a:ext cx="522802" cy="314832"/>
                <a:chOff x="7885167" y="2170407"/>
                <a:chExt cx="1518448" cy="914413"/>
              </a:xfrm>
            </p:grpSpPr>
            <p:sp>
              <p:nvSpPr>
                <p:cNvPr id="924" name="Google Shape;924;p10"/>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68810" rotWithShape="0" algn="bl" dir="1260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25" name="Google Shape;925;p1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68810" rotWithShape="0" algn="bl" dir="1260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26" name="Google Shape;926;p1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68810" rotWithShape="0" algn="bl" dir="1260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27" name="Google Shape;927;p1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68810" rotWithShape="0" algn="bl" dir="1260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grpSp>
          <p:sp>
            <p:nvSpPr>
              <p:cNvPr id="928" name="Google Shape;928;p10"/>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29" name="Google Shape;929;p10"/>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0" name="Google Shape;930;p10"/>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1" name="Google Shape;931;p10"/>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2" name="Google Shape;932;p10"/>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3" name="Google Shape;933;p10"/>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4" name="Google Shape;934;p10"/>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5" name="Google Shape;935;p10"/>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6" name="Google Shape;936;p10"/>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7" name="Google Shape;937;p10"/>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8" name="Google Shape;938;p10"/>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68810" rotWithShape="0" algn="bl" dir="1260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39" name="Google Shape;939;p10"/>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40" name="Google Shape;940;p10"/>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68810" rotWithShape="0" algn="bl" dir="1638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41" name="Google Shape;941;p10"/>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42" name="Google Shape;942;p10"/>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68810" rotWithShape="0" algn="bl" dir="15600000" dist="57342">
                  <a:srgbClr val="000000">
                    <a:alpha val="30000"/>
                  </a:srgbClr>
                </a:outerShdw>
              </a:effectLst>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sp>
            <p:nvSpPr>
              <p:cNvPr id="943" name="Google Shape;943;p10"/>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b="0" i="0" sz="1569" u="none" cap="none" strike="noStrike">
                  <a:solidFill>
                    <a:srgbClr val="000000"/>
                  </a:solidFill>
                  <a:latin typeface="Arial"/>
                  <a:ea typeface="Arial"/>
                  <a:cs typeface="Arial"/>
                  <a:sym typeface="Arial"/>
                </a:endParaRPr>
              </a:p>
            </p:txBody>
          </p:sp>
          <p:grpSp>
            <p:nvGrpSpPr>
              <p:cNvPr id="944" name="Google Shape;944;p10"/>
              <p:cNvGrpSpPr/>
              <p:nvPr/>
            </p:nvGrpSpPr>
            <p:grpSpPr>
              <a:xfrm>
                <a:off x="843035" y="1424338"/>
                <a:ext cx="293575" cy="235733"/>
                <a:chOff x="6865830" y="1630740"/>
                <a:chExt cx="556858" cy="447141"/>
              </a:xfrm>
            </p:grpSpPr>
            <p:sp>
              <p:nvSpPr>
                <p:cNvPr id="945" name="Google Shape;945;p10"/>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29050" lIns="58025" spcFirstLastPara="1" rIns="58025" wrap="square" tIns="29050">
                  <a:noAutofit/>
                </a:bodyPr>
                <a:lstStyle/>
                <a:p>
                  <a:pPr indent="0" lvl="0" marL="0" marR="0" rtl="0" algn="l">
                    <a:spcBef>
                      <a:spcPts val="0"/>
                    </a:spcBef>
                    <a:spcAft>
                      <a:spcPts val="0"/>
                    </a:spcAft>
                    <a:buNone/>
                  </a:pPr>
                  <a:r>
                    <a:t/>
                  </a:r>
                  <a:endParaRPr sz="1143">
                    <a:solidFill>
                      <a:srgbClr val="000000"/>
                    </a:solidFill>
                    <a:latin typeface="Calibri"/>
                    <a:ea typeface="Calibri"/>
                    <a:cs typeface="Calibri"/>
                    <a:sym typeface="Calibri"/>
                  </a:endParaRPr>
                </a:p>
              </p:txBody>
            </p:sp>
            <p:grpSp>
              <p:nvGrpSpPr>
                <p:cNvPr id="946" name="Google Shape;946;p10"/>
                <p:cNvGrpSpPr/>
                <p:nvPr/>
              </p:nvGrpSpPr>
              <p:grpSpPr>
                <a:xfrm flipH="1">
                  <a:off x="7024350" y="1640795"/>
                  <a:ext cx="182581" cy="157459"/>
                  <a:chOff x="5212362" y="4550114"/>
                  <a:chExt cx="333360" cy="287492"/>
                </a:xfrm>
              </p:grpSpPr>
              <p:sp>
                <p:nvSpPr>
                  <p:cNvPr id="947" name="Google Shape;947;p1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9050" lIns="58025" spcFirstLastPara="1" rIns="58025" wrap="square" tIns="29050">
                    <a:noAutofit/>
                  </a:bodyPr>
                  <a:lstStyle/>
                  <a:p>
                    <a:pPr indent="0" lvl="0" marL="0" marR="0" rtl="0" algn="l">
                      <a:spcBef>
                        <a:spcPts val="0"/>
                      </a:spcBef>
                      <a:spcAft>
                        <a:spcPts val="0"/>
                      </a:spcAft>
                      <a:buNone/>
                    </a:pPr>
                    <a:r>
                      <a:t/>
                    </a:r>
                    <a:endParaRPr sz="1143">
                      <a:solidFill>
                        <a:srgbClr val="000000"/>
                      </a:solidFill>
                      <a:latin typeface="Calibri"/>
                      <a:ea typeface="Calibri"/>
                      <a:cs typeface="Calibri"/>
                      <a:sym typeface="Calibri"/>
                    </a:endParaRPr>
                  </a:p>
                </p:txBody>
              </p:sp>
              <p:sp>
                <p:nvSpPr>
                  <p:cNvPr id="948" name="Google Shape;948;p1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9050" lIns="58025" spcFirstLastPara="1" rIns="58025" wrap="square" tIns="29050">
                    <a:noAutofit/>
                  </a:bodyPr>
                  <a:lstStyle/>
                  <a:p>
                    <a:pPr indent="0" lvl="0" marL="0" marR="0" rtl="0" algn="l">
                      <a:spcBef>
                        <a:spcPts val="0"/>
                      </a:spcBef>
                      <a:spcAft>
                        <a:spcPts val="0"/>
                      </a:spcAft>
                      <a:buNone/>
                    </a:pPr>
                    <a:r>
                      <a:t/>
                    </a:r>
                    <a:endParaRPr sz="1143">
                      <a:solidFill>
                        <a:srgbClr val="000000"/>
                      </a:solidFill>
                      <a:latin typeface="Calibri"/>
                      <a:ea typeface="Calibri"/>
                      <a:cs typeface="Calibri"/>
                      <a:sym typeface="Calibri"/>
                    </a:endParaRPr>
                  </a:p>
                </p:txBody>
              </p:sp>
            </p:grpSp>
            <p:sp>
              <p:nvSpPr>
                <p:cNvPr id="949" name="Google Shape;949;p10"/>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29050" lIns="58025" spcFirstLastPara="1" rIns="58025" wrap="square" tIns="29050">
                  <a:noAutofit/>
                </a:bodyPr>
                <a:lstStyle/>
                <a:p>
                  <a:pPr indent="0" lvl="0" marL="0" marR="0" rtl="0" algn="l">
                    <a:spcBef>
                      <a:spcPts val="0"/>
                    </a:spcBef>
                    <a:spcAft>
                      <a:spcPts val="0"/>
                    </a:spcAft>
                    <a:buNone/>
                  </a:pPr>
                  <a:r>
                    <a:t/>
                  </a:r>
                  <a:endParaRPr sz="1143">
                    <a:solidFill>
                      <a:srgbClr val="000000"/>
                    </a:solidFill>
                    <a:latin typeface="Calibri"/>
                    <a:ea typeface="Calibri"/>
                    <a:cs typeface="Calibri"/>
                    <a:sym typeface="Calibri"/>
                  </a:endParaRPr>
                </a:p>
              </p:txBody>
            </p:sp>
            <p:grpSp>
              <p:nvGrpSpPr>
                <p:cNvPr id="950" name="Google Shape;950;p10"/>
                <p:cNvGrpSpPr/>
                <p:nvPr/>
              </p:nvGrpSpPr>
              <p:grpSpPr>
                <a:xfrm flipH="1">
                  <a:off x="7045941" y="1630740"/>
                  <a:ext cx="182581" cy="157459"/>
                  <a:chOff x="5212362" y="4550114"/>
                  <a:chExt cx="333360" cy="287492"/>
                </a:xfrm>
              </p:grpSpPr>
              <p:sp>
                <p:nvSpPr>
                  <p:cNvPr id="951" name="Google Shape;951;p1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9050" lIns="58025" spcFirstLastPara="1" rIns="58025" wrap="square" tIns="29050">
                    <a:noAutofit/>
                  </a:bodyPr>
                  <a:lstStyle/>
                  <a:p>
                    <a:pPr indent="0" lvl="0" marL="0" marR="0" rtl="0" algn="l">
                      <a:spcBef>
                        <a:spcPts val="0"/>
                      </a:spcBef>
                      <a:spcAft>
                        <a:spcPts val="0"/>
                      </a:spcAft>
                      <a:buNone/>
                    </a:pPr>
                    <a:r>
                      <a:t/>
                    </a:r>
                    <a:endParaRPr sz="1143">
                      <a:solidFill>
                        <a:srgbClr val="000000"/>
                      </a:solidFill>
                      <a:latin typeface="Calibri"/>
                      <a:ea typeface="Calibri"/>
                      <a:cs typeface="Calibri"/>
                      <a:sym typeface="Calibri"/>
                    </a:endParaRPr>
                  </a:p>
                </p:txBody>
              </p:sp>
              <p:sp>
                <p:nvSpPr>
                  <p:cNvPr id="952" name="Google Shape;952;p1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9050" lIns="58025" spcFirstLastPara="1" rIns="58025" wrap="square" tIns="29050">
                    <a:noAutofit/>
                  </a:bodyPr>
                  <a:lstStyle/>
                  <a:p>
                    <a:pPr indent="0" lvl="0" marL="0" marR="0" rtl="0" algn="l">
                      <a:spcBef>
                        <a:spcPts val="0"/>
                      </a:spcBef>
                      <a:spcAft>
                        <a:spcPts val="0"/>
                      </a:spcAft>
                      <a:buNone/>
                    </a:pPr>
                    <a:r>
                      <a:t/>
                    </a:r>
                    <a:endParaRPr sz="1143">
                      <a:solidFill>
                        <a:srgbClr val="000000"/>
                      </a:solidFill>
                      <a:latin typeface="Calibri"/>
                      <a:ea typeface="Calibri"/>
                      <a:cs typeface="Calibri"/>
                      <a:sym typeface="Calibri"/>
                    </a:endParaRPr>
                  </a:p>
                </p:txBody>
              </p:sp>
            </p:grpSp>
          </p:grpSp>
          <p:sp>
            <p:nvSpPr>
              <p:cNvPr id="953" name="Google Shape;953;p10"/>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1175" lIns="102400" spcFirstLastPara="1" rIns="102400" wrap="square" tIns="51175">
                <a:noAutofit/>
              </a:bodyPr>
              <a:lstStyle/>
              <a:p>
                <a:pPr indent="0" lvl="0" marL="0" marR="0" rtl="0" algn="l">
                  <a:lnSpc>
                    <a:spcPct val="100000"/>
                  </a:lnSpc>
                  <a:spcBef>
                    <a:spcPts val="0"/>
                  </a:spcBef>
                  <a:spcAft>
                    <a:spcPts val="0"/>
                  </a:spcAft>
                  <a:buNone/>
                </a:pPr>
                <a:r>
                  <a:t/>
                </a:r>
                <a:endParaRPr sz="1789"/>
              </a:p>
            </p:txBody>
          </p:sp>
        </p:grpSp>
        <p:cxnSp>
          <p:nvCxnSpPr>
            <p:cNvPr id="954" name="Google Shape;954;p10"/>
            <p:cNvCxnSpPr/>
            <p:nvPr/>
          </p:nvCxnSpPr>
          <p:spPr>
            <a:xfrm>
              <a:off x="10937016" y="-23326"/>
              <a:ext cx="0" cy="1495200"/>
            </a:xfrm>
            <a:prstGeom prst="straightConnector1">
              <a:avLst/>
            </a:prstGeom>
            <a:noFill/>
            <a:ln cap="flat" cmpd="sng" w="10100">
              <a:solidFill>
                <a:srgbClr val="EFEFEF"/>
              </a:solidFill>
              <a:prstDash val="solid"/>
              <a:round/>
              <a:headEnd len="med" w="med" type="none"/>
              <a:tailEnd len="med" w="med" type="none"/>
            </a:ln>
            <a:effectLst>
              <a:outerShdw blurRad="60567" rotWithShape="0" algn="bl" dir="12600000" dist="50473">
                <a:srgbClr val="000000">
                  <a:alpha val="30000"/>
                </a:srgbClr>
              </a:outerShdw>
            </a:effectLst>
          </p:spPr>
        </p:cxnSp>
        <p:grpSp>
          <p:nvGrpSpPr>
            <p:cNvPr id="955" name="Google Shape;955;p10"/>
            <p:cNvGrpSpPr/>
            <p:nvPr/>
          </p:nvGrpSpPr>
          <p:grpSpPr>
            <a:xfrm>
              <a:off x="10493517" y="890082"/>
              <a:ext cx="853873" cy="825421"/>
              <a:chOff x="1591080" y="295619"/>
              <a:chExt cx="833616" cy="805839"/>
            </a:xfrm>
          </p:grpSpPr>
          <p:grpSp>
            <p:nvGrpSpPr>
              <p:cNvPr id="956" name="Google Shape;956;p10"/>
              <p:cNvGrpSpPr/>
              <p:nvPr/>
            </p:nvGrpSpPr>
            <p:grpSpPr>
              <a:xfrm>
                <a:off x="1658084" y="295619"/>
                <a:ext cx="596143" cy="270034"/>
                <a:chOff x="7885167" y="2397011"/>
                <a:chExt cx="1518448" cy="687809"/>
              </a:xfrm>
            </p:grpSpPr>
            <p:sp>
              <p:nvSpPr>
                <p:cNvPr id="957" name="Google Shape;957;p1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1246" rotWithShape="0" algn="bl" dir="12600000" dist="42705">
                    <a:srgbClr val="000000">
                      <a:alpha val="30000"/>
                    </a:srgbClr>
                  </a:outerShdw>
                </a:effectLst>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58" name="Google Shape;958;p1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1246" rotWithShape="0" algn="bl" dir="12600000" dist="42705">
                    <a:srgbClr val="000000">
                      <a:alpha val="30000"/>
                    </a:srgbClr>
                  </a:outerShdw>
                </a:effectLst>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59" name="Google Shape;959;p1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1246" rotWithShape="0" algn="bl" dir="12600000" dist="42705">
                    <a:srgbClr val="000000">
                      <a:alpha val="30000"/>
                    </a:srgbClr>
                  </a:outerShdw>
                </a:effectLst>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grpSp>
          <p:sp>
            <p:nvSpPr>
              <p:cNvPr id="960" name="Google Shape;960;p10"/>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1" name="Google Shape;961;p10"/>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2" name="Google Shape;962;p10"/>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3" name="Google Shape;963;p10"/>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4" name="Google Shape;964;p10"/>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5" name="Google Shape;965;p10"/>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6" name="Google Shape;966;p10"/>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7" name="Google Shape;967;p10"/>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8" name="Google Shape;968;p10"/>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1246" rotWithShape="0" algn="bl" dir="12600000" dist="42705">
                  <a:srgbClr val="000000">
                    <a:alpha val="30000"/>
                  </a:srgbClr>
                </a:outerShdw>
              </a:effectLst>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69" name="Google Shape;969;p10"/>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70" name="Google Shape;970;p10"/>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1246" rotWithShape="0" algn="bl" dir="16380000" dist="42705">
                  <a:srgbClr val="000000">
                    <a:alpha val="30000"/>
                  </a:srgbClr>
                </a:outerShdw>
              </a:effectLst>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71" name="Google Shape;971;p10"/>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72" name="Google Shape;972;p10"/>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1246" rotWithShape="0" algn="bl" dir="15600000" dist="42705">
                  <a:srgbClr val="000000">
                    <a:alpha val="30000"/>
                  </a:srgbClr>
                </a:outerShdw>
              </a:effectLst>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sp>
            <p:nvSpPr>
              <p:cNvPr id="973" name="Google Shape;973;p10"/>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grpSp>
            <p:nvGrpSpPr>
              <p:cNvPr id="974" name="Google Shape;974;p10"/>
              <p:cNvGrpSpPr/>
              <p:nvPr/>
            </p:nvGrpSpPr>
            <p:grpSpPr>
              <a:xfrm>
                <a:off x="1846759" y="700322"/>
                <a:ext cx="322487" cy="261237"/>
                <a:chOff x="6172526" y="977102"/>
                <a:chExt cx="685559" cy="555352"/>
              </a:xfrm>
            </p:grpSpPr>
            <p:grpSp>
              <p:nvGrpSpPr>
                <p:cNvPr id="975" name="Google Shape;975;p10"/>
                <p:cNvGrpSpPr/>
                <p:nvPr/>
              </p:nvGrpSpPr>
              <p:grpSpPr>
                <a:xfrm>
                  <a:off x="6172526" y="977102"/>
                  <a:ext cx="664696" cy="555352"/>
                  <a:chOff x="4937891" y="4550114"/>
                  <a:chExt cx="869793" cy="731592"/>
                </a:xfrm>
              </p:grpSpPr>
              <p:sp>
                <p:nvSpPr>
                  <p:cNvPr id="976" name="Google Shape;976;p1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19275" lIns="38550" spcFirstLastPara="1" rIns="38550" wrap="square" tIns="19275">
                    <a:noAutofit/>
                  </a:bodyPr>
                  <a:lstStyle/>
                  <a:p>
                    <a:pPr indent="0" lvl="0" marL="0" marR="0" rtl="0" algn="l">
                      <a:spcBef>
                        <a:spcPts val="0"/>
                      </a:spcBef>
                      <a:spcAft>
                        <a:spcPts val="0"/>
                      </a:spcAft>
                      <a:buNone/>
                    </a:pPr>
                    <a:r>
                      <a:t/>
                    </a:r>
                    <a:endParaRPr sz="759">
                      <a:solidFill>
                        <a:srgbClr val="000000"/>
                      </a:solidFill>
                      <a:latin typeface="Calibri"/>
                      <a:ea typeface="Calibri"/>
                      <a:cs typeface="Calibri"/>
                      <a:sym typeface="Calibri"/>
                    </a:endParaRPr>
                  </a:p>
                </p:txBody>
              </p:sp>
              <p:sp>
                <p:nvSpPr>
                  <p:cNvPr id="977" name="Google Shape;977;p1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19275" lIns="38550" spcFirstLastPara="1" rIns="38550" wrap="square" tIns="19275">
                    <a:noAutofit/>
                  </a:bodyPr>
                  <a:lstStyle/>
                  <a:p>
                    <a:pPr indent="0" lvl="0" marL="0" marR="0" rtl="0" algn="l">
                      <a:spcBef>
                        <a:spcPts val="0"/>
                      </a:spcBef>
                      <a:spcAft>
                        <a:spcPts val="0"/>
                      </a:spcAft>
                      <a:buNone/>
                    </a:pPr>
                    <a:r>
                      <a:t/>
                    </a:r>
                    <a:endParaRPr sz="759">
                      <a:solidFill>
                        <a:srgbClr val="000000"/>
                      </a:solidFill>
                      <a:latin typeface="Calibri"/>
                      <a:ea typeface="Calibri"/>
                      <a:cs typeface="Calibri"/>
                      <a:sym typeface="Calibri"/>
                    </a:endParaRPr>
                  </a:p>
                </p:txBody>
              </p:sp>
              <p:sp>
                <p:nvSpPr>
                  <p:cNvPr id="978" name="Google Shape;978;p10"/>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19275" lIns="38550" spcFirstLastPara="1" rIns="38550" wrap="square" tIns="19275">
                    <a:noAutofit/>
                  </a:bodyPr>
                  <a:lstStyle/>
                  <a:p>
                    <a:pPr indent="0" lvl="0" marL="0" marR="0" rtl="0" algn="l">
                      <a:spcBef>
                        <a:spcPts val="0"/>
                      </a:spcBef>
                      <a:spcAft>
                        <a:spcPts val="0"/>
                      </a:spcAft>
                      <a:buNone/>
                    </a:pPr>
                    <a:r>
                      <a:t/>
                    </a:r>
                    <a:endParaRPr sz="759">
                      <a:solidFill>
                        <a:srgbClr val="000000"/>
                      </a:solidFill>
                      <a:latin typeface="Calibri"/>
                      <a:ea typeface="Calibri"/>
                      <a:cs typeface="Calibri"/>
                      <a:sym typeface="Calibri"/>
                    </a:endParaRPr>
                  </a:p>
                </p:txBody>
              </p:sp>
            </p:grpSp>
            <p:grpSp>
              <p:nvGrpSpPr>
                <p:cNvPr id="979" name="Google Shape;979;p10"/>
                <p:cNvGrpSpPr/>
                <p:nvPr/>
              </p:nvGrpSpPr>
              <p:grpSpPr>
                <a:xfrm>
                  <a:off x="6193389" y="977102"/>
                  <a:ext cx="664696" cy="555352"/>
                  <a:chOff x="4937891" y="4550114"/>
                  <a:chExt cx="869793" cy="731592"/>
                </a:xfrm>
              </p:grpSpPr>
              <p:sp>
                <p:nvSpPr>
                  <p:cNvPr id="980" name="Google Shape;980;p1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19275" lIns="38550" spcFirstLastPara="1" rIns="38550" wrap="square" tIns="19275">
                    <a:noAutofit/>
                  </a:bodyPr>
                  <a:lstStyle/>
                  <a:p>
                    <a:pPr indent="0" lvl="0" marL="0" marR="0" rtl="0" algn="l">
                      <a:spcBef>
                        <a:spcPts val="0"/>
                      </a:spcBef>
                      <a:spcAft>
                        <a:spcPts val="0"/>
                      </a:spcAft>
                      <a:buNone/>
                    </a:pPr>
                    <a:r>
                      <a:t/>
                    </a:r>
                    <a:endParaRPr sz="759">
                      <a:solidFill>
                        <a:srgbClr val="000000"/>
                      </a:solidFill>
                      <a:latin typeface="Calibri"/>
                      <a:ea typeface="Calibri"/>
                      <a:cs typeface="Calibri"/>
                      <a:sym typeface="Calibri"/>
                    </a:endParaRPr>
                  </a:p>
                </p:txBody>
              </p:sp>
              <p:sp>
                <p:nvSpPr>
                  <p:cNvPr id="981" name="Google Shape;981;p1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19275" lIns="38550" spcFirstLastPara="1" rIns="38550" wrap="square" tIns="19275">
                    <a:noAutofit/>
                  </a:bodyPr>
                  <a:lstStyle/>
                  <a:p>
                    <a:pPr indent="0" lvl="0" marL="0" marR="0" rtl="0" algn="l">
                      <a:spcBef>
                        <a:spcPts val="0"/>
                      </a:spcBef>
                      <a:spcAft>
                        <a:spcPts val="0"/>
                      </a:spcAft>
                      <a:buNone/>
                    </a:pPr>
                    <a:r>
                      <a:t/>
                    </a:r>
                    <a:endParaRPr sz="759">
                      <a:solidFill>
                        <a:srgbClr val="000000"/>
                      </a:solidFill>
                      <a:latin typeface="Calibri"/>
                      <a:ea typeface="Calibri"/>
                      <a:cs typeface="Calibri"/>
                      <a:sym typeface="Calibri"/>
                    </a:endParaRPr>
                  </a:p>
                </p:txBody>
              </p:sp>
              <p:sp>
                <p:nvSpPr>
                  <p:cNvPr id="982" name="Google Shape;982;p10"/>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19275" lIns="38550" spcFirstLastPara="1" rIns="38550" wrap="square" tIns="19275">
                    <a:noAutofit/>
                  </a:bodyPr>
                  <a:lstStyle/>
                  <a:p>
                    <a:pPr indent="0" lvl="0" marL="0" marR="0" rtl="0" algn="l">
                      <a:spcBef>
                        <a:spcPts val="0"/>
                      </a:spcBef>
                      <a:spcAft>
                        <a:spcPts val="0"/>
                      </a:spcAft>
                      <a:buNone/>
                    </a:pPr>
                    <a:r>
                      <a:t/>
                    </a:r>
                    <a:endParaRPr sz="759">
                      <a:solidFill>
                        <a:srgbClr val="000000"/>
                      </a:solidFill>
                      <a:latin typeface="Calibri"/>
                      <a:ea typeface="Calibri"/>
                      <a:cs typeface="Calibri"/>
                      <a:sym typeface="Calibri"/>
                    </a:endParaRPr>
                  </a:p>
                </p:txBody>
              </p:sp>
            </p:grpSp>
          </p:grpSp>
          <p:sp>
            <p:nvSpPr>
              <p:cNvPr id="983" name="Google Shape;983;p10"/>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3475" lIns="86975" spcFirstLastPara="1" rIns="86975" wrap="square" tIns="43475">
                <a:noAutofit/>
              </a:bodyPr>
              <a:lstStyle/>
              <a:p>
                <a:pPr indent="0" lvl="0" marL="0" marR="0" rtl="0" algn="l">
                  <a:lnSpc>
                    <a:spcPct val="100000"/>
                  </a:lnSpc>
                  <a:spcBef>
                    <a:spcPts val="0"/>
                  </a:spcBef>
                  <a:spcAft>
                    <a:spcPts val="0"/>
                  </a:spcAft>
                  <a:buNone/>
                </a:pPr>
                <a:r>
                  <a:t/>
                </a:r>
                <a:endParaRPr b="0" i="0" sz="1332" u="none" cap="none" strike="noStrike">
                  <a:solidFill>
                    <a:srgbClr val="000000"/>
                  </a:solidFill>
                  <a:latin typeface="Arial"/>
                  <a:ea typeface="Arial"/>
                  <a:cs typeface="Arial"/>
                  <a:sym typeface="Arial"/>
                </a:endParaRPr>
              </a:p>
            </p:txBody>
          </p:sp>
        </p:grpSp>
        <p:grpSp>
          <p:nvGrpSpPr>
            <p:cNvPr id="984" name="Google Shape;984;p10"/>
            <p:cNvGrpSpPr/>
            <p:nvPr/>
          </p:nvGrpSpPr>
          <p:grpSpPr>
            <a:xfrm>
              <a:off x="9481878" y="1417032"/>
              <a:ext cx="853883" cy="916866"/>
              <a:chOff x="894030" y="2159881"/>
              <a:chExt cx="929953" cy="998547"/>
            </a:xfrm>
          </p:grpSpPr>
          <p:grpSp>
            <p:nvGrpSpPr>
              <p:cNvPr id="985" name="Google Shape;985;p10"/>
              <p:cNvGrpSpPr/>
              <p:nvPr/>
            </p:nvGrpSpPr>
            <p:grpSpPr>
              <a:xfrm>
                <a:off x="968908" y="2159881"/>
                <a:ext cx="494436" cy="400879"/>
                <a:chOff x="7885167" y="2170407"/>
                <a:chExt cx="1127819" cy="914413"/>
              </a:xfrm>
            </p:grpSpPr>
            <p:sp>
              <p:nvSpPr>
                <p:cNvPr id="986" name="Google Shape;986;p10"/>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45792" rotWithShape="0" algn="bl" dir="12600000" dist="38160">
                    <a:srgbClr val="000000">
                      <a:alpha val="30000"/>
                    </a:srgbClr>
                  </a:outerShdw>
                </a:effectLst>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87" name="Google Shape;987;p1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45792" rotWithShape="0" algn="bl" dir="12600000" dist="38160">
                    <a:srgbClr val="000000">
                      <a:alpha val="30000"/>
                    </a:srgbClr>
                  </a:outerShdw>
                </a:effectLst>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88" name="Google Shape;988;p1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45792" rotWithShape="0" algn="bl" dir="12600000" dist="38160">
                    <a:srgbClr val="000000">
                      <a:alpha val="30000"/>
                    </a:srgbClr>
                  </a:outerShdw>
                </a:effectLst>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grpSp>
          <p:sp>
            <p:nvSpPr>
              <p:cNvPr id="989" name="Google Shape;989;p10"/>
              <p:cNvSpPr/>
              <p:nvPr/>
            </p:nvSpPr>
            <p:spPr>
              <a:xfrm>
                <a:off x="1203775" y="2161926"/>
                <a:ext cx="243937" cy="208717"/>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0" name="Google Shape;990;p10"/>
              <p:cNvSpPr/>
              <p:nvPr/>
            </p:nvSpPr>
            <p:spPr>
              <a:xfrm>
                <a:off x="1204373" y="2163424"/>
                <a:ext cx="128631" cy="20804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1" name="Google Shape;991;p10"/>
              <p:cNvSpPr/>
              <p:nvPr/>
            </p:nvSpPr>
            <p:spPr>
              <a:xfrm>
                <a:off x="971348" y="2365086"/>
                <a:ext cx="430092" cy="156924"/>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2" name="Google Shape;992;p10"/>
              <p:cNvSpPr/>
              <p:nvPr/>
            </p:nvSpPr>
            <p:spPr>
              <a:xfrm>
                <a:off x="1150654" y="2407778"/>
                <a:ext cx="103915" cy="114352"/>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3" name="Google Shape;993;p10"/>
              <p:cNvSpPr/>
              <p:nvPr/>
            </p:nvSpPr>
            <p:spPr>
              <a:xfrm>
                <a:off x="1331603" y="2369263"/>
                <a:ext cx="50330" cy="4198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4" name="Google Shape;994;p10"/>
              <p:cNvSpPr/>
              <p:nvPr/>
            </p:nvSpPr>
            <p:spPr>
              <a:xfrm>
                <a:off x="971369" y="2379122"/>
                <a:ext cx="235304" cy="116689"/>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5" name="Google Shape;995;p10"/>
              <p:cNvSpPr/>
              <p:nvPr/>
            </p:nvSpPr>
            <p:spPr>
              <a:xfrm>
                <a:off x="1308646" y="2349086"/>
                <a:ext cx="156830" cy="213305"/>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6" name="Google Shape;996;p10"/>
              <p:cNvSpPr/>
              <p:nvPr/>
            </p:nvSpPr>
            <p:spPr>
              <a:xfrm>
                <a:off x="1356069" y="2374910"/>
                <a:ext cx="109417" cy="18760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7" name="Google Shape;997;p10"/>
              <p:cNvSpPr/>
              <p:nvPr/>
            </p:nvSpPr>
            <p:spPr>
              <a:xfrm>
                <a:off x="894030" y="2508043"/>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45792" rotWithShape="0" algn="bl" dir="12600000" dist="38160">
                  <a:srgbClr val="000000">
                    <a:alpha val="30000"/>
                  </a:srgbClr>
                </a:outerShdw>
              </a:effectLst>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8" name="Google Shape;998;p10"/>
              <p:cNvSpPr/>
              <p:nvPr/>
            </p:nvSpPr>
            <p:spPr>
              <a:xfrm>
                <a:off x="894030" y="2511545"/>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999" name="Google Shape;999;p10"/>
              <p:cNvSpPr/>
              <p:nvPr/>
            </p:nvSpPr>
            <p:spPr>
              <a:xfrm>
                <a:off x="1024557"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45792" rotWithShape="0" algn="bl" dir="16380000" dist="38160">
                  <a:srgbClr val="000000">
                    <a:alpha val="30000"/>
                  </a:srgbClr>
                </a:outerShdw>
              </a:effectLst>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1000" name="Google Shape;1000;p10"/>
              <p:cNvSpPr/>
              <p:nvPr/>
            </p:nvSpPr>
            <p:spPr>
              <a:xfrm>
                <a:off x="1024134"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1001" name="Google Shape;1001;p10"/>
              <p:cNvSpPr/>
              <p:nvPr/>
            </p:nvSpPr>
            <p:spPr>
              <a:xfrm>
                <a:off x="1140774" y="251995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45792" rotWithShape="0" algn="bl" dir="15600000" dist="38160">
                  <a:srgbClr val="000000">
                    <a:alpha val="30000"/>
                  </a:srgbClr>
                </a:outerShdw>
              </a:effectLst>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sp>
            <p:nvSpPr>
              <p:cNvPr id="1002" name="Google Shape;1002;p10"/>
              <p:cNvSpPr/>
              <p:nvPr/>
            </p:nvSpPr>
            <p:spPr>
              <a:xfrm>
                <a:off x="1142840" y="252440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b="0" i="0" sz="1334" u="none" cap="none" strike="noStrike">
                  <a:solidFill>
                    <a:srgbClr val="000000"/>
                  </a:solidFill>
                  <a:latin typeface="Arial"/>
                  <a:ea typeface="Arial"/>
                  <a:cs typeface="Arial"/>
                  <a:sym typeface="Arial"/>
                </a:endParaRPr>
              </a:p>
            </p:txBody>
          </p:sp>
          <p:grpSp>
            <p:nvGrpSpPr>
              <p:cNvPr id="1003" name="Google Shape;1003;p10"/>
              <p:cNvGrpSpPr/>
              <p:nvPr/>
            </p:nvGrpSpPr>
            <p:grpSpPr>
              <a:xfrm>
                <a:off x="1192425" y="2741423"/>
                <a:ext cx="328726" cy="261354"/>
                <a:chOff x="1632682" y="4555884"/>
                <a:chExt cx="484489" cy="385193"/>
              </a:xfrm>
            </p:grpSpPr>
            <p:grpSp>
              <p:nvGrpSpPr>
                <p:cNvPr id="1004" name="Google Shape;1004;p10"/>
                <p:cNvGrpSpPr/>
                <p:nvPr/>
              </p:nvGrpSpPr>
              <p:grpSpPr>
                <a:xfrm>
                  <a:off x="1632682" y="4731398"/>
                  <a:ext cx="484489" cy="209680"/>
                  <a:chOff x="6596499" y="915138"/>
                  <a:chExt cx="1553847" cy="672482"/>
                </a:xfrm>
              </p:grpSpPr>
              <p:sp>
                <p:nvSpPr>
                  <p:cNvPr id="1005" name="Google Shape;1005;p10"/>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5500" lIns="11025" spcFirstLastPara="1" rIns="11025" wrap="square" tIns="5500">
                    <a:noAutofit/>
                  </a:bodyPr>
                  <a:lstStyle/>
                  <a:p>
                    <a:pPr indent="0" lvl="0" marL="0" marR="0" rtl="0" algn="l">
                      <a:spcBef>
                        <a:spcPts val="0"/>
                      </a:spcBef>
                      <a:spcAft>
                        <a:spcPts val="0"/>
                      </a:spcAft>
                      <a:buNone/>
                    </a:pPr>
                    <a:r>
                      <a:t/>
                    </a:r>
                    <a:endParaRPr sz="217">
                      <a:solidFill>
                        <a:srgbClr val="000000"/>
                      </a:solidFill>
                      <a:latin typeface="Calibri"/>
                      <a:ea typeface="Calibri"/>
                      <a:cs typeface="Calibri"/>
                      <a:sym typeface="Calibri"/>
                    </a:endParaRPr>
                  </a:p>
                </p:txBody>
              </p:sp>
              <p:sp>
                <p:nvSpPr>
                  <p:cNvPr id="1006" name="Google Shape;1006;p10"/>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5500" lIns="11025" spcFirstLastPara="1" rIns="11025" wrap="square" tIns="5500">
                    <a:noAutofit/>
                  </a:bodyPr>
                  <a:lstStyle/>
                  <a:p>
                    <a:pPr indent="0" lvl="0" marL="0" marR="0" rtl="0" algn="l">
                      <a:spcBef>
                        <a:spcPts val="0"/>
                      </a:spcBef>
                      <a:spcAft>
                        <a:spcPts val="0"/>
                      </a:spcAft>
                      <a:buNone/>
                    </a:pPr>
                    <a:r>
                      <a:t/>
                    </a:r>
                    <a:endParaRPr sz="217">
                      <a:solidFill>
                        <a:srgbClr val="000000"/>
                      </a:solidFill>
                      <a:latin typeface="Calibri"/>
                      <a:ea typeface="Calibri"/>
                      <a:cs typeface="Calibri"/>
                      <a:sym typeface="Calibri"/>
                    </a:endParaRPr>
                  </a:p>
                </p:txBody>
              </p:sp>
            </p:grpSp>
            <p:grpSp>
              <p:nvGrpSpPr>
                <p:cNvPr id="1007" name="Google Shape;1007;p10"/>
                <p:cNvGrpSpPr/>
                <p:nvPr/>
              </p:nvGrpSpPr>
              <p:grpSpPr>
                <a:xfrm>
                  <a:off x="1901483" y="4555884"/>
                  <a:ext cx="144253" cy="144971"/>
                  <a:chOff x="7458594" y="352234"/>
                  <a:chExt cx="462646" cy="464950"/>
                </a:xfrm>
              </p:grpSpPr>
              <p:sp>
                <p:nvSpPr>
                  <p:cNvPr id="1008" name="Google Shape;1008;p10"/>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5500" lIns="11025" spcFirstLastPara="1" rIns="11025" wrap="square" tIns="5500">
                    <a:noAutofit/>
                  </a:bodyPr>
                  <a:lstStyle/>
                  <a:p>
                    <a:pPr indent="0" lvl="0" marL="0" marR="0" rtl="0" algn="l">
                      <a:spcBef>
                        <a:spcPts val="0"/>
                      </a:spcBef>
                      <a:spcAft>
                        <a:spcPts val="0"/>
                      </a:spcAft>
                      <a:buNone/>
                    </a:pPr>
                    <a:r>
                      <a:t/>
                    </a:r>
                    <a:endParaRPr sz="217">
                      <a:solidFill>
                        <a:srgbClr val="000000"/>
                      </a:solidFill>
                      <a:latin typeface="Calibri"/>
                      <a:ea typeface="Calibri"/>
                      <a:cs typeface="Calibri"/>
                      <a:sym typeface="Calibri"/>
                    </a:endParaRPr>
                  </a:p>
                </p:txBody>
              </p:sp>
              <p:sp>
                <p:nvSpPr>
                  <p:cNvPr id="1009" name="Google Shape;1009;p10"/>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5500" lIns="11025" spcFirstLastPara="1" rIns="11025" wrap="square" tIns="5500">
                    <a:noAutofit/>
                  </a:bodyPr>
                  <a:lstStyle/>
                  <a:p>
                    <a:pPr indent="0" lvl="0" marL="0" marR="0" rtl="0" algn="l">
                      <a:spcBef>
                        <a:spcPts val="0"/>
                      </a:spcBef>
                      <a:spcAft>
                        <a:spcPts val="0"/>
                      </a:spcAft>
                      <a:buNone/>
                    </a:pPr>
                    <a:r>
                      <a:t/>
                    </a:r>
                    <a:endParaRPr sz="217">
                      <a:solidFill>
                        <a:srgbClr val="000000"/>
                      </a:solidFill>
                      <a:latin typeface="Calibri"/>
                      <a:ea typeface="Calibri"/>
                      <a:cs typeface="Calibri"/>
                      <a:sym typeface="Calibri"/>
                    </a:endParaRPr>
                  </a:p>
                </p:txBody>
              </p:sp>
            </p:grpSp>
            <p:grpSp>
              <p:nvGrpSpPr>
                <p:cNvPr id="1010" name="Google Shape;1010;p10"/>
                <p:cNvGrpSpPr/>
                <p:nvPr/>
              </p:nvGrpSpPr>
              <p:grpSpPr>
                <a:xfrm>
                  <a:off x="1693358" y="4590454"/>
                  <a:ext cx="119341" cy="117662"/>
                  <a:chOff x="6791097" y="463106"/>
                  <a:chExt cx="382749" cy="377363"/>
                </a:xfrm>
              </p:grpSpPr>
              <p:sp>
                <p:nvSpPr>
                  <p:cNvPr id="1011" name="Google Shape;1011;p10"/>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5500" lIns="11025" spcFirstLastPara="1" rIns="11025" wrap="square" tIns="5500">
                    <a:noAutofit/>
                  </a:bodyPr>
                  <a:lstStyle/>
                  <a:p>
                    <a:pPr indent="0" lvl="0" marL="0" marR="0" rtl="0" algn="l">
                      <a:spcBef>
                        <a:spcPts val="0"/>
                      </a:spcBef>
                      <a:spcAft>
                        <a:spcPts val="0"/>
                      </a:spcAft>
                      <a:buNone/>
                    </a:pPr>
                    <a:r>
                      <a:t/>
                    </a:r>
                    <a:endParaRPr sz="217">
                      <a:solidFill>
                        <a:srgbClr val="000000"/>
                      </a:solidFill>
                      <a:latin typeface="Calibri"/>
                      <a:ea typeface="Calibri"/>
                      <a:cs typeface="Calibri"/>
                      <a:sym typeface="Calibri"/>
                    </a:endParaRPr>
                  </a:p>
                </p:txBody>
              </p:sp>
              <p:sp>
                <p:nvSpPr>
                  <p:cNvPr id="1012" name="Google Shape;1012;p10"/>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5500" lIns="11025" spcFirstLastPara="1" rIns="11025" wrap="square" tIns="5500">
                    <a:noAutofit/>
                  </a:bodyPr>
                  <a:lstStyle/>
                  <a:p>
                    <a:pPr indent="0" lvl="0" marL="0" marR="0" rtl="0" algn="l">
                      <a:spcBef>
                        <a:spcPts val="0"/>
                      </a:spcBef>
                      <a:spcAft>
                        <a:spcPts val="0"/>
                      </a:spcAft>
                      <a:buNone/>
                    </a:pPr>
                    <a:r>
                      <a:t/>
                    </a:r>
                    <a:endParaRPr sz="217">
                      <a:solidFill>
                        <a:srgbClr val="000000"/>
                      </a:solidFill>
                      <a:latin typeface="Calibri"/>
                      <a:ea typeface="Calibri"/>
                      <a:cs typeface="Calibri"/>
                      <a:sym typeface="Calibri"/>
                    </a:endParaRPr>
                  </a:p>
                </p:txBody>
              </p:sp>
            </p:grpSp>
          </p:grpSp>
          <p:sp>
            <p:nvSpPr>
              <p:cNvPr id="1013" name="Google Shape;1013;p10"/>
              <p:cNvSpPr/>
              <p:nvPr/>
            </p:nvSpPr>
            <p:spPr>
              <a:xfrm>
                <a:off x="1142652" y="2521805"/>
                <a:ext cx="216058" cy="635584"/>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3525" lIns="87075" spcFirstLastPara="1" rIns="87075" wrap="square" tIns="43525">
                <a:noAutofit/>
              </a:bodyPr>
              <a:lstStyle/>
              <a:p>
                <a:pPr indent="0" lvl="0" marL="0" marR="0" rtl="0" algn="l">
                  <a:lnSpc>
                    <a:spcPct val="100000"/>
                  </a:lnSpc>
                  <a:spcBef>
                    <a:spcPts val="0"/>
                  </a:spcBef>
                  <a:spcAft>
                    <a:spcPts val="0"/>
                  </a:spcAft>
                  <a:buNone/>
                </a:pPr>
                <a:r>
                  <a:t/>
                </a:r>
                <a:endParaRPr sz="1190"/>
              </a:p>
            </p:txBody>
          </p:sp>
        </p:grpSp>
      </p:grpSp>
      <p:grpSp>
        <p:nvGrpSpPr>
          <p:cNvPr id="1014" name="Google Shape;1014;p10"/>
          <p:cNvGrpSpPr/>
          <p:nvPr/>
        </p:nvGrpSpPr>
        <p:grpSpPr>
          <a:xfrm>
            <a:off x="10764511" y="-585175"/>
            <a:ext cx="787951" cy="2204434"/>
            <a:chOff x="9487835" y="-88852"/>
            <a:chExt cx="1069134" cy="2991497"/>
          </a:xfrm>
        </p:grpSpPr>
        <p:cxnSp>
          <p:nvCxnSpPr>
            <p:cNvPr id="1015" name="Google Shape;1015;p10"/>
            <p:cNvCxnSpPr/>
            <p:nvPr/>
          </p:nvCxnSpPr>
          <p:spPr>
            <a:xfrm>
              <a:off x="10022385" y="-88852"/>
              <a:ext cx="0" cy="2490300"/>
            </a:xfrm>
            <a:prstGeom prst="straightConnector1">
              <a:avLst/>
            </a:prstGeom>
            <a:noFill/>
            <a:ln cap="flat" cmpd="sng" w="9525">
              <a:solidFill>
                <a:schemeClr val="accent5"/>
              </a:solidFill>
              <a:prstDash val="solid"/>
              <a:round/>
              <a:headEnd len="med" w="med" type="none"/>
              <a:tailEnd len="med" w="med" type="none"/>
            </a:ln>
            <a:effectLst>
              <a:outerShdw blurRad="42117" rotWithShape="0" algn="bl" dir="12600000" dist="35097">
                <a:srgbClr val="000000">
                  <a:alpha val="30000"/>
                </a:srgbClr>
              </a:outerShdw>
            </a:effectLst>
          </p:spPr>
        </p:cxnSp>
        <p:grpSp>
          <p:nvGrpSpPr>
            <p:cNvPr id="1016" name="Google Shape;1016;p10"/>
            <p:cNvGrpSpPr/>
            <p:nvPr/>
          </p:nvGrpSpPr>
          <p:grpSpPr>
            <a:xfrm>
              <a:off x="9487835" y="2249221"/>
              <a:ext cx="1069134" cy="653424"/>
              <a:chOff x="6690680" y="4210903"/>
              <a:chExt cx="3818334" cy="2333655"/>
            </a:xfrm>
          </p:grpSpPr>
          <p:sp>
            <p:nvSpPr>
              <p:cNvPr id="1017" name="Google Shape;1017;p10"/>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1018" name="Google Shape;1018;p10"/>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1019" name="Google Shape;1019;p10"/>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1020" name="Google Shape;1020;p10"/>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nvGrpSpPr>
              <p:cNvPr id="1021" name="Google Shape;1021;p10"/>
              <p:cNvGrpSpPr/>
              <p:nvPr/>
            </p:nvGrpSpPr>
            <p:grpSpPr>
              <a:xfrm>
                <a:off x="7669730" y="4210903"/>
                <a:ext cx="1919391" cy="1651812"/>
                <a:chOff x="9555680" y="5653907"/>
                <a:chExt cx="1919391" cy="1450612"/>
              </a:xfrm>
            </p:grpSpPr>
            <p:sp>
              <p:nvSpPr>
                <p:cNvPr id="1022" name="Google Shape;1022;p10"/>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1023" name="Google Shape;1023;p10"/>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grpSp>
      </p:grpSp>
      <p:grpSp>
        <p:nvGrpSpPr>
          <p:cNvPr id="1024" name="Google Shape;1024;p10"/>
          <p:cNvGrpSpPr/>
          <p:nvPr/>
        </p:nvGrpSpPr>
        <p:grpSpPr>
          <a:xfrm>
            <a:off x="10764489" y="5628516"/>
            <a:ext cx="1378857" cy="1079665"/>
            <a:chOff x="5457357" y="5572997"/>
            <a:chExt cx="1220876" cy="955963"/>
          </a:xfrm>
        </p:grpSpPr>
        <p:sp>
          <p:nvSpPr>
            <p:cNvPr id="1025" name="Google Shape;1025;p10"/>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121805" rotWithShape="0" algn="bl" dir="12600000" dist="101505">
                <a:srgbClr val="000000">
                  <a:alpha val="30000"/>
                </a:srgbClr>
              </a:outerShdw>
            </a:effectLst>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26" name="Google Shape;1026;p10"/>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27" name="Google Shape;1027;p10"/>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28" name="Google Shape;1028;p10"/>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29" name="Google Shape;1029;p10"/>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30" name="Google Shape;1030;p10"/>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31" name="Google Shape;1031;p10"/>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32" name="Google Shape;1032;p10"/>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33" name="Google Shape;1033;p10"/>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nvGrpSpPr>
            <p:cNvPr id="1034" name="Google Shape;1034;p10"/>
            <p:cNvGrpSpPr/>
            <p:nvPr/>
          </p:nvGrpSpPr>
          <p:grpSpPr>
            <a:xfrm>
              <a:off x="5990545" y="5688073"/>
              <a:ext cx="123738" cy="167240"/>
              <a:chOff x="5990545" y="5688073"/>
              <a:chExt cx="123738" cy="167240"/>
            </a:xfrm>
          </p:grpSpPr>
          <p:sp>
            <p:nvSpPr>
              <p:cNvPr id="1035" name="Google Shape;1035;p10"/>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36" name="Google Shape;1036;p10"/>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037" name="Google Shape;1037;p10"/>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grpSp>
      <p:sp>
        <p:nvSpPr>
          <p:cNvPr id="1038" name="Google Shape;1038;p10"/>
          <p:cNvSpPr txBox="1"/>
          <p:nvPr>
            <p:ph type="title"/>
          </p:nvPr>
        </p:nvSpPr>
        <p:spPr>
          <a:xfrm>
            <a:off x="850650" y="477013"/>
            <a:ext cx="104907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4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1039" name="Google Shape;1039;p10"/>
          <p:cNvSpPr txBox="1"/>
          <p:nvPr>
            <p:ph idx="1" type="body"/>
          </p:nvPr>
        </p:nvSpPr>
        <p:spPr>
          <a:xfrm>
            <a:off x="1078438" y="2977726"/>
            <a:ext cx="4415400" cy="26508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40" name="Google Shape;1040;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41" name="Google Shape;1041;p10"/>
          <p:cNvSpPr txBox="1"/>
          <p:nvPr>
            <p:ph idx="2" type="subTitle"/>
          </p:nvPr>
        </p:nvSpPr>
        <p:spPr>
          <a:xfrm>
            <a:off x="1078425" y="2094925"/>
            <a:ext cx="4415400" cy="7467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6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2" name="Google Shape;1042;p10"/>
          <p:cNvSpPr txBox="1"/>
          <p:nvPr>
            <p:ph idx="3" type="body"/>
          </p:nvPr>
        </p:nvSpPr>
        <p:spPr>
          <a:xfrm>
            <a:off x="6516213" y="2420484"/>
            <a:ext cx="4738500" cy="12288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6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43" name="Google Shape;1043;p10"/>
          <p:cNvSpPr txBox="1"/>
          <p:nvPr>
            <p:ph idx="4" type="subTitle"/>
          </p:nvPr>
        </p:nvSpPr>
        <p:spPr>
          <a:xfrm>
            <a:off x="6516213" y="1755050"/>
            <a:ext cx="4738500" cy="7743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6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4" name="Google Shape;1044;p10"/>
          <p:cNvSpPr txBox="1"/>
          <p:nvPr>
            <p:ph idx="5" type="body"/>
          </p:nvPr>
        </p:nvSpPr>
        <p:spPr>
          <a:xfrm>
            <a:off x="6432875" y="4940681"/>
            <a:ext cx="4738500" cy="10854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6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45" name="Google Shape;1045;p10"/>
          <p:cNvSpPr txBox="1"/>
          <p:nvPr>
            <p:ph idx="6" type="subTitle"/>
          </p:nvPr>
        </p:nvSpPr>
        <p:spPr>
          <a:xfrm>
            <a:off x="6432875" y="4256750"/>
            <a:ext cx="4738500" cy="6840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600">
                <a:solidFill>
                  <a:schemeClr val="dk1"/>
                </a:solidFill>
                <a:latin typeface="Fontdiner Swanky"/>
                <a:ea typeface="Fontdiner Swanky"/>
                <a:cs typeface="Fontdiner Swanky"/>
                <a:sym typeface="Fontdiner Swank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6" name="Google Shape;1046;p10"/>
          <p:cNvSpPr/>
          <p:nvPr/>
        </p:nvSpPr>
        <p:spPr>
          <a:xfrm rot="5400000">
            <a:off x="-459158" y="46225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1"/>
            </a:gs>
            <a:gs pos="100000">
              <a:schemeClr val="lt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lvl1pPr lvl="0">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1pPr>
            <a:lvl2pPr lvl="1">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2pPr>
            <a:lvl3pPr lvl="2">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3pPr>
            <a:lvl4pPr lvl="3">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4pPr>
            <a:lvl5pPr lvl="4">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5pPr>
            <a:lvl6pPr lvl="5">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6pPr>
            <a:lvl7pPr lvl="6">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7pPr>
            <a:lvl8pPr lvl="7">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8pPr>
            <a:lvl9pPr lvl="8">
              <a:spcBef>
                <a:spcPts val="0"/>
              </a:spcBef>
              <a:spcAft>
                <a:spcPts val="0"/>
              </a:spcAft>
              <a:buClr>
                <a:schemeClr val="dk1"/>
              </a:buClr>
              <a:buSzPts val="4500"/>
              <a:buFont typeface="Fontdiner Swanky"/>
              <a:buNone/>
              <a:defRPr b="1" sz="4500">
                <a:solidFill>
                  <a:schemeClr val="dk1"/>
                </a:solidFill>
                <a:latin typeface="Fontdiner Swanky"/>
                <a:ea typeface="Fontdiner Swanky"/>
                <a:cs typeface="Fontdiner Swanky"/>
                <a:sym typeface="Fontdiner Swank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42900" lvl="0" marL="4572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1pPr>
            <a:lvl2pPr indent="-342900" lvl="1" marL="9144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2pPr>
            <a:lvl3pPr indent="-342900" lvl="2" marL="13716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3pPr>
            <a:lvl4pPr indent="-342900" lvl="3" marL="18288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4pPr>
            <a:lvl5pPr indent="-342900" lvl="4" marL="22860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5pPr>
            <a:lvl6pPr indent="-342900" lvl="5" marL="27432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6pPr>
            <a:lvl7pPr indent="-342900" lvl="6" marL="32004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7pPr>
            <a:lvl8pPr indent="-342900" lvl="7" marL="36576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8pPr>
            <a:lvl9pPr indent="-342900" lvl="8" marL="41148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5"/>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22"/>
          <p:cNvSpPr txBox="1"/>
          <p:nvPr>
            <p:ph type="ctrTitle"/>
          </p:nvPr>
        </p:nvSpPr>
        <p:spPr>
          <a:xfrm>
            <a:off x="2337300" y="1497400"/>
            <a:ext cx="7517400" cy="25794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990"/>
              <a:buNone/>
            </a:pPr>
            <a:r>
              <a:rPr lang="en"/>
              <a:t>Happy </a:t>
            </a:r>
            <a:r>
              <a:rPr lang="en">
                <a:solidFill>
                  <a:schemeClr val="accent6"/>
                </a:solidFill>
              </a:rPr>
              <a:t>Halloween!</a:t>
            </a:r>
            <a:endParaRPr>
              <a:solidFill>
                <a:schemeClr val="accent6"/>
              </a:solidFill>
            </a:endParaRPr>
          </a:p>
        </p:txBody>
      </p:sp>
      <p:sp>
        <p:nvSpPr>
          <p:cNvPr id="1372" name="Google Shape;1372;p22"/>
          <p:cNvSpPr txBox="1"/>
          <p:nvPr>
            <p:ph idx="1" type="subTitle"/>
          </p:nvPr>
        </p:nvSpPr>
        <p:spPr>
          <a:xfrm>
            <a:off x="2337300" y="4017125"/>
            <a:ext cx="7517400" cy="5742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This is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6" name="Shape 2276"/>
        <p:cNvGrpSpPr/>
        <p:nvPr/>
      </p:nvGrpSpPr>
      <p:grpSpPr>
        <a:xfrm>
          <a:off x="0" y="0"/>
          <a:ext cx="0" cy="0"/>
          <a:chOff x="0" y="0"/>
          <a:chExt cx="0" cy="0"/>
        </a:xfrm>
      </p:grpSpPr>
      <p:pic>
        <p:nvPicPr>
          <p:cNvPr id="2277" name="Google Shape;2277;p31"/>
          <p:cNvPicPr preferRelativeResize="0"/>
          <p:nvPr/>
        </p:nvPicPr>
        <p:blipFill rotWithShape="1">
          <a:blip r:embed="rId3">
            <a:alphaModFix/>
          </a:blip>
          <a:srcRect b="0" l="5658" r="5658" t="0"/>
          <a:stretch/>
        </p:blipFill>
        <p:spPr>
          <a:xfrm>
            <a:off x="598650" y="509800"/>
            <a:ext cx="6469500" cy="4679400"/>
          </a:xfrm>
          <a:prstGeom prst="round2DiagRect">
            <a:avLst>
              <a:gd fmla="val 50000" name="adj1"/>
              <a:gd fmla="val 0" name="adj2"/>
            </a:avLst>
          </a:prstGeom>
          <a:noFill/>
          <a:ln>
            <a:noFill/>
          </a:ln>
        </p:spPr>
      </p:pic>
      <p:sp>
        <p:nvSpPr>
          <p:cNvPr id="2278" name="Google Shape;2278;p31"/>
          <p:cNvSpPr txBox="1"/>
          <p:nvPr>
            <p:ph type="title"/>
          </p:nvPr>
        </p:nvSpPr>
        <p:spPr>
          <a:xfrm>
            <a:off x="7393350" y="509800"/>
            <a:ext cx="4200000" cy="4679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sz="5000"/>
              <a:t>Koalas are even </a:t>
            </a:r>
            <a:r>
              <a:rPr lang="en" sz="5000">
                <a:solidFill>
                  <a:schemeClr val="accent6"/>
                </a:solidFill>
              </a:rPr>
              <a:t>more lazy </a:t>
            </a:r>
            <a:r>
              <a:rPr lang="en" sz="5000"/>
              <a:t>than cats.</a:t>
            </a:r>
            <a:endParaRPr sz="5000"/>
          </a:p>
        </p:txBody>
      </p:sp>
      <p:sp>
        <p:nvSpPr>
          <p:cNvPr id="2279" name="Google Shape;2279;p31"/>
          <p:cNvSpPr txBox="1"/>
          <p:nvPr>
            <p:ph idx="1" type="body"/>
          </p:nvPr>
        </p:nvSpPr>
        <p:spPr>
          <a:xfrm>
            <a:off x="598650" y="5491100"/>
            <a:ext cx="10994700" cy="8571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2280" name="Google Shape;2280;p31"/>
          <p:cNvGrpSpPr/>
          <p:nvPr/>
        </p:nvGrpSpPr>
        <p:grpSpPr>
          <a:xfrm>
            <a:off x="519525" y="4516474"/>
            <a:ext cx="848037" cy="819699"/>
            <a:chOff x="1591080" y="295619"/>
            <a:chExt cx="833616" cy="805839"/>
          </a:xfrm>
        </p:grpSpPr>
        <p:grpSp>
          <p:nvGrpSpPr>
            <p:cNvPr id="2281" name="Google Shape;2281;p31"/>
            <p:cNvGrpSpPr/>
            <p:nvPr/>
          </p:nvGrpSpPr>
          <p:grpSpPr>
            <a:xfrm>
              <a:off x="1658084" y="295619"/>
              <a:ext cx="596143" cy="270034"/>
              <a:chOff x="7885167" y="2397011"/>
              <a:chExt cx="1518448" cy="687809"/>
            </a:xfrm>
          </p:grpSpPr>
          <p:sp>
            <p:nvSpPr>
              <p:cNvPr id="2282" name="Google Shape;2282;p31"/>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83" name="Google Shape;2283;p31"/>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84" name="Google Shape;2284;p31"/>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sp>
          <p:nvSpPr>
            <p:cNvPr id="2285" name="Google Shape;2285;p31"/>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86" name="Google Shape;2286;p31"/>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87" name="Google Shape;2287;p31"/>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88" name="Google Shape;2288;p31"/>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89" name="Google Shape;2289;p31"/>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0" name="Google Shape;2290;p31"/>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1" name="Google Shape;2291;p31"/>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2" name="Google Shape;2292;p31"/>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3" name="Google Shape;2293;p31"/>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4" name="Google Shape;2294;p31"/>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5" name="Google Shape;2295;p31"/>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137" rotWithShape="0" algn="bl" dir="1638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6" name="Google Shape;2296;p31"/>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7" name="Google Shape;2297;p31"/>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137" rotWithShape="0" algn="bl" dir="15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298" name="Google Shape;2298;p31"/>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nvGrpSpPr>
            <p:cNvPr id="2299" name="Google Shape;2299;p31"/>
            <p:cNvGrpSpPr/>
            <p:nvPr/>
          </p:nvGrpSpPr>
          <p:grpSpPr>
            <a:xfrm>
              <a:off x="1846759" y="700322"/>
              <a:ext cx="322487" cy="261237"/>
              <a:chOff x="6172526" y="977102"/>
              <a:chExt cx="685559" cy="555352"/>
            </a:xfrm>
          </p:grpSpPr>
          <p:grpSp>
            <p:nvGrpSpPr>
              <p:cNvPr id="2300" name="Google Shape;2300;p31"/>
              <p:cNvGrpSpPr/>
              <p:nvPr/>
            </p:nvGrpSpPr>
            <p:grpSpPr>
              <a:xfrm>
                <a:off x="6172526" y="977102"/>
                <a:ext cx="664696" cy="555352"/>
                <a:chOff x="4937891" y="4550114"/>
                <a:chExt cx="869793" cy="731592"/>
              </a:xfrm>
            </p:grpSpPr>
            <p:sp>
              <p:nvSpPr>
                <p:cNvPr id="2301" name="Google Shape;2301;p3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302" name="Google Shape;2302;p3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303" name="Google Shape;2303;p31"/>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nvGrpSpPr>
              <p:cNvPr id="2304" name="Google Shape;2304;p31"/>
              <p:cNvGrpSpPr/>
              <p:nvPr/>
            </p:nvGrpSpPr>
            <p:grpSpPr>
              <a:xfrm>
                <a:off x="6193389" y="977102"/>
                <a:ext cx="664696" cy="555352"/>
                <a:chOff x="4937891" y="4550114"/>
                <a:chExt cx="869793" cy="731592"/>
              </a:xfrm>
            </p:grpSpPr>
            <p:sp>
              <p:nvSpPr>
                <p:cNvPr id="2305" name="Google Shape;2305;p3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306" name="Google Shape;2306;p3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307" name="Google Shape;2307;p31"/>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sp>
          <p:nvSpPr>
            <p:cNvPr id="2308" name="Google Shape;2308;p31"/>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grpSp>
        <p:nvGrpSpPr>
          <p:cNvPr id="2309" name="Google Shape;2309;p31"/>
          <p:cNvGrpSpPr/>
          <p:nvPr/>
        </p:nvGrpSpPr>
        <p:grpSpPr>
          <a:xfrm>
            <a:off x="2483236" y="4263952"/>
            <a:ext cx="999065" cy="1072225"/>
            <a:chOff x="629921" y="978091"/>
            <a:chExt cx="731380" cy="784938"/>
          </a:xfrm>
        </p:grpSpPr>
        <p:grpSp>
          <p:nvGrpSpPr>
            <p:cNvPr id="2310" name="Google Shape;2310;p31"/>
            <p:cNvGrpSpPr/>
            <p:nvPr/>
          </p:nvGrpSpPr>
          <p:grpSpPr>
            <a:xfrm>
              <a:off x="688682" y="978091"/>
              <a:ext cx="522802" cy="314832"/>
              <a:chOff x="7885167" y="2170407"/>
              <a:chExt cx="1518448" cy="914413"/>
            </a:xfrm>
          </p:grpSpPr>
          <p:sp>
            <p:nvSpPr>
              <p:cNvPr id="2311" name="Google Shape;2311;p31"/>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2" name="Google Shape;2312;p31"/>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3" name="Google Shape;2313;p31"/>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4" name="Google Shape;2314;p31"/>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sp>
          <p:nvSpPr>
            <p:cNvPr id="2315" name="Google Shape;2315;p31"/>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6" name="Google Shape;2316;p31"/>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7" name="Google Shape;2317;p31"/>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8" name="Google Shape;2318;p31"/>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19" name="Google Shape;2319;p31"/>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0" name="Google Shape;2320;p31"/>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1" name="Google Shape;2321;p31"/>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2" name="Google Shape;2322;p31"/>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3" name="Google Shape;2323;p31"/>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4" name="Google Shape;2324;p31"/>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5" name="Google Shape;2325;p31"/>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6" name="Google Shape;2326;p31"/>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7" name="Google Shape;2327;p31"/>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063" rotWithShape="0" algn="bl" dir="1638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8" name="Google Shape;2328;p31"/>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29" name="Google Shape;2329;p31"/>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063" rotWithShape="0" algn="bl" dir="15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330" name="Google Shape;2330;p31"/>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nvGrpSpPr>
            <p:cNvPr id="2331" name="Google Shape;2331;p31"/>
            <p:cNvGrpSpPr/>
            <p:nvPr/>
          </p:nvGrpSpPr>
          <p:grpSpPr>
            <a:xfrm>
              <a:off x="843035" y="1424338"/>
              <a:ext cx="293575" cy="235733"/>
              <a:chOff x="6865830" y="1630740"/>
              <a:chExt cx="556858" cy="447141"/>
            </a:xfrm>
          </p:grpSpPr>
          <p:sp>
            <p:nvSpPr>
              <p:cNvPr id="2332" name="Google Shape;2332;p31"/>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2333" name="Google Shape;2333;p31"/>
              <p:cNvGrpSpPr/>
              <p:nvPr/>
            </p:nvGrpSpPr>
            <p:grpSpPr>
              <a:xfrm flipH="1">
                <a:off x="7024350" y="1640795"/>
                <a:ext cx="182581" cy="157459"/>
                <a:chOff x="5212362" y="4550114"/>
                <a:chExt cx="333360" cy="287492"/>
              </a:xfrm>
            </p:grpSpPr>
            <p:sp>
              <p:nvSpPr>
                <p:cNvPr id="2334" name="Google Shape;2334;p3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2335" name="Google Shape;2335;p3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sp>
            <p:nvSpPr>
              <p:cNvPr id="2336" name="Google Shape;2336;p31"/>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2337" name="Google Shape;2337;p31"/>
              <p:cNvGrpSpPr/>
              <p:nvPr/>
            </p:nvGrpSpPr>
            <p:grpSpPr>
              <a:xfrm flipH="1">
                <a:off x="7045941" y="1630740"/>
                <a:ext cx="182581" cy="157459"/>
                <a:chOff x="5212362" y="4550114"/>
                <a:chExt cx="333360" cy="287492"/>
              </a:xfrm>
            </p:grpSpPr>
            <p:sp>
              <p:nvSpPr>
                <p:cNvPr id="2338" name="Google Shape;2338;p3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2339" name="Google Shape;2339;p3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grpSp>
        <p:sp>
          <p:nvSpPr>
            <p:cNvPr id="2340" name="Google Shape;2340;p31"/>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sz="2029"/>
            </a:p>
          </p:txBody>
        </p:sp>
      </p:grpSp>
      <p:grpSp>
        <p:nvGrpSpPr>
          <p:cNvPr id="2341" name="Google Shape;2341;p31"/>
          <p:cNvGrpSpPr/>
          <p:nvPr/>
        </p:nvGrpSpPr>
        <p:grpSpPr>
          <a:xfrm>
            <a:off x="1199098" y="3816866"/>
            <a:ext cx="1414817" cy="1518716"/>
            <a:chOff x="1212446" y="3816953"/>
            <a:chExt cx="1277949" cy="1371797"/>
          </a:xfrm>
        </p:grpSpPr>
        <p:grpSp>
          <p:nvGrpSpPr>
            <p:cNvPr id="2342" name="Google Shape;2342;p31"/>
            <p:cNvGrpSpPr/>
            <p:nvPr/>
          </p:nvGrpSpPr>
          <p:grpSpPr>
            <a:xfrm>
              <a:off x="1315131" y="3816953"/>
              <a:ext cx="913954" cy="550385"/>
              <a:chOff x="7885167" y="2170407"/>
              <a:chExt cx="1518448" cy="914413"/>
            </a:xfrm>
          </p:grpSpPr>
          <p:sp>
            <p:nvSpPr>
              <p:cNvPr id="2343" name="Google Shape;2343;p31"/>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44" name="Google Shape;2344;p31"/>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45" name="Google Shape;2345;p31"/>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46" name="Google Shape;2346;p31"/>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sp>
          <p:nvSpPr>
            <p:cNvPr id="2347" name="Google Shape;2347;p31"/>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48" name="Google Shape;2348;p31"/>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49" name="Google Shape;2349;p31"/>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0" name="Google Shape;2350;p31"/>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1" name="Google Shape;2351;p31"/>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2" name="Google Shape;2352;p31"/>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3" name="Google Shape;2353;p31"/>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4" name="Google Shape;2354;p31"/>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5" name="Google Shape;2355;p31"/>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6" name="Google Shape;2356;p31"/>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7" name="Google Shape;2357;p31"/>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8" name="Google Shape;2358;p31"/>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59" name="Google Shape;2359;p31"/>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10607" rotWithShape="0" algn="bl" dir="1638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60" name="Google Shape;2360;p31"/>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61" name="Google Shape;2361;p31"/>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10607" rotWithShape="0" algn="bl" dir="15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362" name="Google Shape;2362;p31"/>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2363" name="Google Shape;2363;p31"/>
            <p:cNvGrpSpPr/>
            <p:nvPr/>
          </p:nvGrpSpPr>
          <p:grpSpPr>
            <a:xfrm>
              <a:off x="1603036" y="4565766"/>
              <a:ext cx="484489" cy="385193"/>
              <a:chOff x="1632682" y="4555884"/>
              <a:chExt cx="484489" cy="385193"/>
            </a:xfrm>
          </p:grpSpPr>
          <p:grpSp>
            <p:nvGrpSpPr>
              <p:cNvPr id="2364" name="Google Shape;2364;p31"/>
              <p:cNvGrpSpPr/>
              <p:nvPr/>
            </p:nvGrpSpPr>
            <p:grpSpPr>
              <a:xfrm>
                <a:off x="1632682" y="4731398"/>
                <a:ext cx="484489" cy="209680"/>
                <a:chOff x="6596499" y="915138"/>
                <a:chExt cx="1553847" cy="672482"/>
              </a:xfrm>
            </p:grpSpPr>
            <p:sp>
              <p:nvSpPr>
                <p:cNvPr id="2365" name="Google Shape;2365;p31"/>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2366" name="Google Shape;2366;p31"/>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2367" name="Google Shape;2367;p31"/>
              <p:cNvGrpSpPr/>
              <p:nvPr/>
            </p:nvGrpSpPr>
            <p:grpSpPr>
              <a:xfrm>
                <a:off x="1901483" y="4555884"/>
                <a:ext cx="144253" cy="144971"/>
                <a:chOff x="7458594" y="352234"/>
                <a:chExt cx="462646" cy="464950"/>
              </a:xfrm>
            </p:grpSpPr>
            <p:sp>
              <p:nvSpPr>
                <p:cNvPr id="2368" name="Google Shape;2368;p31"/>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2369" name="Google Shape;2369;p31"/>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2370" name="Google Shape;2370;p31"/>
              <p:cNvGrpSpPr/>
              <p:nvPr/>
            </p:nvGrpSpPr>
            <p:grpSpPr>
              <a:xfrm>
                <a:off x="1693358" y="4590454"/>
                <a:ext cx="119341" cy="117662"/>
                <a:chOff x="6791097" y="463106"/>
                <a:chExt cx="382749" cy="377363"/>
              </a:xfrm>
            </p:grpSpPr>
            <p:sp>
              <p:nvSpPr>
                <p:cNvPr id="2371" name="Google Shape;2371;p31"/>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2372" name="Google Shape;2372;p31"/>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sp>
          <p:nvSpPr>
            <p:cNvPr id="2373" name="Google Shape;2373;p31"/>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sz="2875"/>
            </a:p>
          </p:txBody>
        </p:sp>
      </p:grpSp>
      <p:grpSp>
        <p:nvGrpSpPr>
          <p:cNvPr id="2374" name="Google Shape;2374;p31"/>
          <p:cNvGrpSpPr/>
          <p:nvPr/>
        </p:nvGrpSpPr>
        <p:grpSpPr>
          <a:xfrm>
            <a:off x="0" y="8"/>
            <a:ext cx="3620529" cy="3470242"/>
            <a:chOff x="4090642" y="205425"/>
            <a:chExt cx="3620529" cy="3470242"/>
          </a:xfrm>
        </p:grpSpPr>
        <p:sp>
          <p:nvSpPr>
            <p:cNvPr id="2375" name="Google Shape;2375;p31"/>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76" name="Google Shape;2376;p31"/>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77" name="Google Shape;2377;p31"/>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78" name="Google Shape;2378;p31"/>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79" name="Google Shape;2379;p31"/>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0" name="Google Shape;2380;p31"/>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1" name="Google Shape;2381;p31"/>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2" name="Google Shape;2382;p31"/>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3" name="Google Shape;2383;p31"/>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4" name="Google Shape;2384;p31"/>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5" name="Google Shape;2385;p31"/>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6" name="Google Shape;2386;p31"/>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7" name="Google Shape;2387;p31"/>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8" name="Google Shape;2388;p31"/>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89" name="Google Shape;2389;p31"/>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0" name="Google Shape;2390;p31"/>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1" name="Google Shape;2391;p31"/>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2" name="Google Shape;2392;p31"/>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3" name="Google Shape;2393;p31"/>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4" name="Google Shape;2394;p31"/>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5" name="Google Shape;2395;p31"/>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396" name="Google Shape;2396;p31"/>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grpSp>
        <p:nvGrpSpPr>
          <p:cNvPr id="2397" name="Google Shape;2397;p31"/>
          <p:cNvGrpSpPr/>
          <p:nvPr/>
        </p:nvGrpSpPr>
        <p:grpSpPr>
          <a:xfrm>
            <a:off x="10994632" y="-39527"/>
            <a:ext cx="1012790" cy="3242853"/>
            <a:chOff x="9487835" y="-520976"/>
            <a:chExt cx="1069134" cy="3423620"/>
          </a:xfrm>
        </p:grpSpPr>
        <p:cxnSp>
          <p:nvCxnSpPr>
            <p:cNvPr id="2398" name="Google Shape;2398;p31"/>
            <p:cNvCxnSpPr/>
            <p:nvPr/>
          </p:nvCxnSpPr>
          <p:spPr>
            <a:xfrm>
              <a:off x="10022400" y="-520976"/>
              <a:ext cx="0" cy="2922300"/>
            </a:xfrm>
            <a:prstGeom prst="straightConnector1">
              <a:avLst/>
            </a:prstGeom>
            <a:noFill/>
            <a:ln cap="flat" cmpd="sng" w="9525">
              <a:solidFill>
                <a:schemeClr val="accent5"/>
              </a:solidFill>
              <a:prstDash val="solid"/>
              <a:round/>
              <a:headEnd len="med" w="med" type="none"/>
              <a:tailEnd len="med" w="med" type="none"/>
            </a:ln>
            <a:effectLst>
              <a:outerShdw blurRad="54136" rotWithShape="0" algn="bl" dir="12600000" dist="45113">
                <a:srgbClr val="000000">
                  <a:alpha val="30000"/>
                </a:srgbClr>
              </a:outerShdw>
            </a:effectLst>
          </p:spPr>
        </p:cxnSp>
        <p:grpSp>
          <p:nvGrpSpPr>
            <p:cNvPr id="2399" name="Google Shape;2399;p31"/>
            <p:cNvGrpSpPr/>
            <p:nvPr/>
          </p:nvGrpSpPr>
          <p:grpSpPr>
            <a:xfrm>
              <a:off x="9487835" y="2249221"/>
              <a:ext cx="1069134" cy="653424"/>
              <a:chOff x="6690680" y="4210903"/>
              <a:chExt cx="3818334" cy="2333655"/>
            </a:xfrm>
          </p:grpSpPr>
          <p:sp>
            <p:nvSpPr>
              <p:cNvPr id="2400" name="Google Shape;2400;p31"/>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401" name="Google Shape;2401;p31"/>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402" name="Google Shape;2402;p31"/>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403" name="Google Shape;2403;p31"/>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nvGrpSpPr>
              <p:cNvPr id="2404" name="Google Shape;2404;p31"/>
              <p:cNvGrpSpPr/>
              <p:nvPr/>
            </p:nvGrpSpPr>
            <p:grpSpPr>
              <a:xfrm>
                <a:off x="7669730" y="4210903"/>
                <a:ext cx="1919391" cy="1651812"/>
                <a:chOff x="9555680" y="5653907"/>
                <a:chExt cx="1919391" cy="1450612"/>
              </a:xfrm>
            </p:grpSpPr>
            <p:sp>
              <p:nvSpPr>
                <p:cNvPr id="2405" name="Google Shape;2405;p31"/>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406" name="Google Shape;2406;p31"/>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grpSp>
      </p:grpSp>
      <p:grpSp>
        <p:nvGrpSpPr>
          <p:cNvPr id="2407" name="Google Shape;2407;p31"/>
          <p:cNvGrpSpPr/>
          <p:nvPr/>
        </p:nvGrpSpPr>
        <p:grpSpPr>
          <a:xfrm rot="-1106097">
            <a:off x="888415" y="2303440"/>
            <a:ext cx="603744" cy="411858"/>
            <a:chOff x="5220380" y="1275116"/>
            <a:chExt cx="3297422" cy="2249409"/>
          </a:xfrm>
        </p:grpSpPr>
        <p:sp>
          <p:nvSpPr>
            <p:cNvPr id="2408" name="Google Shape;2408;p31"/>
            <p:cNvSpPr/>
            <p:nvPr/>
          </p:nvSpPr>
          <p:spPr>
            <a:xfrm>
              <a:off x="5519840" y="1275116"/>
              <a:ext cx="2742474" cy="852913"/>
            </a:xfrm>
            <a:custGeom>
              <a:rect b="b" l="l" r="r" t="t"/>
              <a:pathLst>
                <a:path extrusionOk="0" h="852913" w="2742474">
                  <a:moveTo>
                    <a:pt x="0" y="284622"/>
                  </a:moveTo>
                  <a:lnTo>
                    <a:pt x="375936" y="111550"/>
                  </a:lnTo>
                  <a:lnTo>
                    <a:pt x="1409452" y="852913"/>
                  </a:lnTo>
                  <a:lnTo>
                    <a:pt x="2282390" y="0"/>
                  </a:lnTo>
                  <a:lnTo>
                    <a:pt x="2742475" y="74913"/>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409" name="Google Shape;2409;p31"/>
            <p:cNvSpPr/>
            <p:nvPr/>
          </p:nvSpPr>
          <p:spPr>
            <a:xfrm>
              <a:off x="5220380" y="1812625"/>
              <a:ext cx="3297422" cy="628495"/>
            </a:xfrm>
            <a:custGeom>
              <a:rect b="b" l="l" r="r" t="t"/>
              <a:pathLst>
                <a:path extrusionOk="0" h="628495" w="3297422">
                  <a:moveTo>
                    <a:pt x="0" y="628496"/>
                  </a:moveTo>
                  <a:lnTo>
                    <a:pt x="344220" y="262878"/>
                  </a:lnTo>
                  <a:lnTo>
                    <a:pt x="1676644" y="489467"/>
                  </a:lnTo>
                  <a:lnTo>
                    <a:pt x="2856695" y="0"/>
                  </a:lnTo>
                  <a:lnTo>
                    <a:pt x="3297423" y="139534"/>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410" name="Google Shape;2410;p31"/>
            <p:cNvSpPr/>
            <p:nvPr/>
          </p:nvSpPr>
          <p:spPr>
            <a:xfrm>
              <a:off x="5495273" y="2398802"/>
              <a:ext cx="2908357" cy="790906"/>
            </a:xfrm>
            <a:custGeom>
              <a:rect b="b" l="l" r="r" t="t"/>
              <a:pathLst>
                <a:path extrusionOk="0" h="790906" w="2908357">
                  <a:moveTo>
                    <a:pt x="0" y="790906"/>
                  </a:moveTo>
                  <a:lnTo>
                    <a:pt x="173527" y="146221"/>
                  </a:lnTo>
                  <a:lnTo>
                    <a:pt x="1342074" y="119777"/>
                  </a:lnTo>
                  <a:lnTo>
                    <a:pt x="2595682" y="0"/>
                  </a:lnTo>
                  <a:lnTo>
                    <a:pt x="2908357" y="573069"/>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411" name="Google Shape;2411;p31"/>
            <p:cNvSpPr/>
            <p:nvPr/>
          </p:nvSpPr>
          <p:spPr>
            <a:xfrm>
              <a:off x="5942114" y="2758893"/>
              <a:ext cx="1983490" cy="765632"/>
            </a:xfrm>
            <a:custGeom>
              <a:rect b="b" l="l" r="r" t="t"/>
              <a:pathLst>
                <a:path extrusionOk="0" h="765632" w="1983490">
                  <a:moveTo>
                    <a:pt x="0" y="765633"/>
                  </a:moveTo>
                  <a:lnTo>
                    <a:pt x="112224" y="259016"/>
                  </a:lnTo>
                  <a:lnTo>
                    <a:pt x="1068141" y="0"/>
                  </a:lnTo>
                  <a:lnTo>
                    <a:pt x="1833390" y="265046"/>
                  </a:lnTo>
                  <a:lnTo>
                    <a:pt x="1983491" y="750965"/>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412" name="Google Shape;2412;p31"/>
            <p:cNvSpPr/>
            <p:nvPr/>
          </p:nvSpPr>
          <p:spPr>
            <a:xfrm>
              <a:off x="6332634" y="1999120"/>
              <a:ext cx="1050723" cy="725871"/>
            </a:xfrm>
            <a:custGeom>
              <a:rect b="b" l="l" r="r" t="t"/>
              <a:pathLst>
                <a:path extrusionOk="0" h="725871" w="1050723">
                  <a:moveTo>
                    <a:pt x="0" y="362936"/>
                  </a:moveTo>
                  <a:cubicBezTo>
                    <a:pt x="0" y="162496"/>
                    <a:pt x="235210" y="0"/>
                    <a:pt x="525362" y="0"/>
                  </a:cubicBezTo>
                  <a:cubicBezTo>
                    <a:pt x="815504" y="0"/>
                    <a:pt x="1050724" y="162496"/>
                    <a:pt x="1050724" y="362936"/>
                  </a:cubicBezTo>
                  <a:cubicBezTo>
                    <a:pt x="1050724" y="563385"/>
                    <a:pt x="815504" y="725872"/>
                    <a:pt x="525362" y="725872"/>
                  </a:cubicBezTo>
                  <a:cubicBezTo>
                    <a:pt x="235210" y="725872"/>
                    <a:pt x="0" y="563385"/>
                    <a:pt x="0" y="362936"/>
                  </a:cubicBezTo>
                  <a:close/>
                </a:path>
              </a:pathLst>
            </a:custGeom>
            <a:solidFill>
              <a:srgbClr val="D9D9D9"/>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413" name="Google Shape;2413;p31"/>
            <p:cNvSpPr/>
            <p:nvPr/>
          </p:nvSpPr>
          <p:spPr>
            <a:xfrm>
              <a:off x="5922548" y="1427774"/>
              <a:ext cx="1920466" cy="1899745"/>
            </a:xfrm>
            <a:custGeom>
              <a:rect b="b" l="l" r="r" t="t"/>
              <a:pathLst>
                <a:path extrusionOk="0" h="1899745" w="1920466">
                  <a:moveTo>
                    <a:pt x="941219" y="139999"/>
                  </a:moveTo>
                  <a:cubicBezTo>
                    <a:pt x="922204" y="85304"/>
                    <a:pt x="922204" y="85304"/>
                    <a:pt x="903190" y="30609"/>
                  </a:cubicBezTo>
                  <a:cubicBezTo>
                    <a:pt x="893683" y="80548"/>
                    <a:pt x="893683" y="80548"/>
                    <a:pt x="884175" y="130487"/>
                  </a:cubicBezTo>
                  <a:cubicBezTo>
                    <a:pt x="850900" y="73414"/>
                    <a:pt x="850900" y="73414"/>
                    <a:pt x="817624" y="16341"/>
                  </a:cubicBezTo>
                  <a:cubicBezTo>
                    <a:pt x="803364" y="106706"/>
                    <a:pt x="803364" y="106706"/>
                    <a:pt x="789103" y="197072"/>
                  </a:cubicBezTo>
                  <a:cubicBezTo>
                    <a:pt x="741566" y="135243"/>
                    <a:pt x="741566" y="135243"/>
                    <a:pt x="694030" y="73414"/>
                  </a:cubicBezTo>
                  <a:cubicBezTo>
                    <a:pt x="677392" y="130487"/>
                    <a:pt x="677392" y="130487"/>
                    <a:pt x="660755" y="187560"/>
                  </a:cubicBezTo>
                  <a:cubicBezTo>
                    <a:pt x="625102" y="144755"/>
                    <a:pt x="625102" y="144755"/>
                    <a:pt x="589450" y="101950"/>
                  </a:cubicBezTo>
                  <a:cubicBezTo>
                    <a:pt x="608465" y="168535"/>
                    <a:pt x="608465" y="168535"/>
                    <a:pt x="627479" y="235120"/>
                  </a:cubicBezTo>
                  <a:cubicBezTo>
                    <a:pt x="551421" y="173291"/>
                    <a:pt x="551421" y="173291"/>
                    <a:pt x="475363" y="111462"/>
                  </a:cubicBezTo>
                  <a:cubicBezTo>
                    <a:pt x="462690" y="124146"/>
                    <a:pt x="475363" y="231950"/>
                    <a:pt x="494378" y="273169"/>
                  </a:cubicBezTo>
                  <a:cubicBezTo>
                    <a:pt x="462690" y="276340"/>
                    <a:pt x="419669" y="214321"/>
                    <a:pt x="392460" y="197752"/>
                  </a:cubicBezTo>
                  <a:cubicBezTo>
                    <a:pt x="332174" y="161032"/>
                    <a:pt x="407015" y="347268"/>
                    <a:pt x="407015" y="347268"/>
                  </a:cubicBezTo>
                  <a:cubicBezTo>
                    <a:pt x="407015" y="347268"/>
                    <a:pt x="247046" y="314937"/>
                    <a:pt x="268846" y="351073"/>
                  </a:cubicBezTo>
                  <a:cubicBezTo>
                    <a:pt x="313236" y="424659"/>
                    <a:pt x="299973" y="390187"/>
                    <a:pt x="323247" y="472924"/>
                  </a:cubicBezTo>
                  <a:cubicBezTo>
                    <a:pt x="285218" y="463412"/>
                    <a:pt x="285218" y="463412"/>
                    <a:pt x="247189" y="453900"/>
                  </a:cubicBezTo>
                  <a:cubicBezTo>
                    <a:pt x="270957" y="482436"/>
                    <a:pt x="270957" y="482436"/>
                    <a:pt x="294725" y="510972"/>
                  </a:cubicBezTo>
                  <a:cubicBezTo>
                    <a:pt x="256696" y="506216"/>
                    <a:pt x="256696" y="506216"/>
                    <a:pt x="218667" y="501460"/>
                  </a:cubicBezTo>
                  <a:cubicBezTo>
                    <a:pt x="237682" y="525241"/>
                    <a:pt x="237682" y="525241"/>
                    <a:pt x="256696" y="549021"/>
                  </a:cubicBezTo>
                  <a:cubicBezTo>
                    <a:pt x="209160" y="534753"/>
                    <a:pt x="209160" y="534753"/>
                    <a:pt x="161623" y="520485"/>
                  </a:cubicBezTo>
                  <a:cubicBezTo>
                    <a:pt x="161623" y="549021"/>
                    <a:pt x="161623" y="549021"/>
                    <a:pt x="161623" y="577558"/>
                  </a:cubicBezTo>
                  <a:cubicBezTo>
                    <a:pt x="114087" y="577558"/>
                    <a:pt x="114087" y="577558"/>
                    <a:pt x="66551" y="577558"/>
                  </a:cubicBezTo>
                  <a:cubicBezTo>
                    <a:pt x="114087" y="615606"/>
                    <a:pt x="114087" y="615606"/>
                    <a:pt x="161623" y="653655"/>
                  </a:cubicBezTo>
                  <a:cubicBezTo>
                    <a:pt x="62158" y="657193"/>
                    <a:pt x="24443" y="676351"/>
                    <a:pt x="24443" y="676351"/>
                  </a:cubicBezTo>
                  <a:cubicBezTo>
                    <a:pt x="24443" y="676351"/>
                    <a:pt x="40187" y="746921"/>
                    <a:pt x="133102" y="748776"/>
                  </a:cubicBezTo>
                  <a:cubicBezTo>
                    <a:pt x="90319" y="753532"/>
                    <a:pt x="90319" y="753532"/>
                    <a:pt x="47536" y="758288"/>
                  </a:cubicBezTo>
                  <a:cubicBezTo>
                    <a:pt x="85565" y="796337"/>
                    <a:pt x="85565" y="796337"/>
                    <a:pt x="123594" y="834386"/>
                  </a:cubicBezTo>
                  <a:cubicBezTo>
                    <a:pt x="66551" y="867678"/>
                    <a:pt x="66551" y="867678"/>
                    <a:pt x="9507" y="900971"/>
                  </a:cubicBezTo>
                  <a:cubicBezTo>
                    <a:pt x="80812" y="924751"/>
                    <a:pt x="80812" y="924751"/>
                    <a:pt x="152116" y="948531"/>
                  </a:cubicBezTo>
                  <a:cubicBezTo>
                    <a:pt x="76058" y="977068"/>
                    <a:pt x="76058" y="977068"/>
                    <a:pt x="0" y="1005604"/>
                  </a:cubicBezTo>
                  <a:cubicBezTo>
                    <a:pt x="52290" y="1031763"/>
                    <a:pt x="52290" y="1031763"/>
                    <a:pt x="104580" y="1057921"/>
                  </a:cubicBezTo>
                  <a:cubicBezTo>
                    <a:pt x="63556" y="1091118"/>
                    <a:pt x="39369" y="1156762"/>
                    <a:pt x="39369" y="1156762"/>
                  </a:cubicBezTo>
                  <a:cubicBezTo>
                    <a:pt x="39369" y="1156762"/>
                    <a:pt x="121455" y="1184965"/>
                    <a:pt x="159541" y="1201202"/>
                  </a:cubicBezTo>
                  <a:cubicBezTo>
                    <a:pt x="127312" y="1222300"/>
                    <a:pt x="127312" y="1222300"/>
                    <a:pt x="95073" y="1243408"/>
                  </a:cubicBezTo>
                  <a:cubicBezTo>
                    <a:pt x="137855" y="1243408"/>
                    <a:pt x="137855" y="1243408"/>
                    <a:pt x="180638" y="1243408"/>
                  </a:cubicBezTo>
                  <a:cubicBezTo>
                    <a:pt x="123594" y="1271944"/>
                    <a:pt x="123594" y="1271944"/>
                    <a:pt x="66551" y="1300481"/>
                  </a:cubicBezTo>
                  <a:cubicBezTo>
                    <a:pt x="95073" y="1305237"/>
                    <a:pt x="133815" y="1317279"/>
                    <a:pt x="162336" y="1322035"/>
                  </a:cubicBezTo>
                  <a:cubicBezTo>
                    <a:pt x="148076" y="1369596"/>
                    <a:pt x="109334" y="1357554"/>
                    <a:pt x="95073" y="1405114"/>
                  </a:cubicBezTo>
                  <a:cubicBezTo>
                    <a:pt x="166377" y="1390846"/>
                    <a:pt x="166377" y="1390846"/>
                    <a:pt x="237682" y="1376578"/>
                  </a:cubicBezTo>
                  <a:cubicBezTo>
                    <a:pt x="209160" y="1409870"/>
                    <a:pt x="209160" y="1409870"/>
                    <a:pt x="180638" y="1443163"/>
                  </a:cubicBezTo>
                  <a:cubicBezTo>
                    <a:pt x="242435" y="1450297"/>
                    <a:pt x="242435" y="1450297"/>
                    <a:pt x="304232" y="1457431"/>
                  </a:cubicBezTo>
                  <a:cubicBezTo>
                    <a:pt x="276348" y="1499636"/>
                    <a:pt x="251724" y="1539863"/>
                    <a:pt x="251724" y="1539863"/>
                  </a:cubicBezTo>
                  <a:cubicBezTo>
                    <a:pt x="251724" y="1539863"/>
                    <a:pt x="323931" y="1574040"/>
                    <a:pt x="361276" y="1528772"/>
                  </a:cubicBezTo>
                  <a:cubicBezTo>
                    <a:pt x="337508" y="1571577"/>
                    <a:pt x="337508" y="1571577"/>
                    <a:pt x="313740" y="1614381"/>
                  </a:cubicBezTo>
                  <a:cubicBezTo>
                    <a:pt x="356522" y="1590601"/>
                    <a:pt x="356522" y="1590601"/>
                    <a:pt x="399305" y="1566821"/>
                  </a:cubicBezTo>
                  <a:cubicBezTo>
                    <a:pt x="366030" y="1619138"/>
                    <a:pt x="366030" y="1619138"/>
                    <a:pt x="332754" y="1671454"/>
                  </a:cubicBezTo>
                  <a:cubicBezTo>
                    <a:pt x="408812" y="1647674"/>
                    <a:pt x="408812" y="1647674"/>
                    <a:pt x="484870" y="1623894"/>
                  </a:cubicBezTo>
                  <a:cubicBezTo>
                    <a:pt x="461102" y="1699991"/>
                    <a:pt x="461102" y="1699991"/>
                    <a:pt x="437334" y="1776088"/>
                  </a:cubicBezTo>
                  <a:cubicBezTo>
                    <a:pt x="489624" y="1738039"/>
                    <a:pt x="489624" y="1738039"/>
                    <a:pt x="541914" y="1699991"/>
                  </a:cubicBezTo>
                  <a:cubicBezTo>
                    <a:pt x="546667" y="1747552"/>
                    <a:pt x="546667" y="1747552"/>
                    <a:pt x="551421" y="1795112"/>
                  </a:cubicBezTo>
                  <a:cubicBezTo>
                    <a:pt x="584697" y="1747552"/>
                    <a:pt x="584697" y="1747552"/>
                    <a:pt x="617972" y="1699991"/>
                  </a:cubicBezTo>
                  <a:cubicBezTo>
                    <a:pt x="608465" y="1742795"/>
                    <a:pt x="608465" y="1742795"/>
                    <a:pt x="598957" y="1785600"/>
                  </a:cubicBezTo>
                  <a:cubicBezTo>
                    <a:pt x="632233" y="1747552"/>
                    <a:pt x="632233" y="1747552"/>
                    <a:pt x="665508" y="1709503"/>
                  </a:cubicBezTo>
                  <a:cubicBezTo>
                    <a:pt x="670262" y="1766576"/>
                    <a:pt x="670262" y="1766576"/>
                    <a:pt x="675016" y="1823649"/>
                  </a:cubicBezTo>
                  <a:cubicBezTo>
                    <a:pt x="713045" y="1766576"/>
                    <a:pt x="713045" y="1766576"/>
                    <a:pt x="751074" y="1709503"/>
                  </a:cubicBezTo>
                  <a:cubicBezTo>
                    <a:pt x="756426" y="1761230"/>
                    <a:pt x="756426" y="1761230"/>
                    <a:pt x="761769" y="1812947"/>
                  </a:cubicBezTo>
                  <a:cubicBezTo>
                    <a:pt x="808716" y="1785010"/>
                    <a:pt x="808716" y="1785010"/>
                    <a:pt x="855654" y="1757064"/>
                  </a:cubicBezTo>
                  <a:cubicBezTo>
                    <a:pt x="874668" y="1785600"/>
                    <a:pt x="874668" y="1785600"/>
                    <a:pt x="893683" y="1814136"/>
                  </a:cubicBezTo>
                  <a:cubicBezTo>
                    <a:pt x="912697" y="1780844"/>
                    <a:pt x="912697" y="1780844"/>
                    <a:pt x="931712" y="1747552"/>
                  </a:cubicBezTo>
                  <a:cubicBezTo>
                    <a:pt x="941219" y="1814136"/>
                    <a:pt x="941219" y="1814136"/>
                    <a:pt x="950726" y="1880721"/>
                  </a:cubicBezTo>
                  <a:cubicBezTo>
                    <a:pt x="974494" y="1823649"/>
                    <a:pt x="974494" y="1823649"/>
                    <a:pt x="998262" y="1766576"/>
                  </a:cubicBezTo>
                  <a:cubicBezTo>
                    <a:pt x="1022031" y="1833161"/>
                    <a:pt x="1022031" y="1833161"/>
                    <a:pt x="1045799" y="1899746"/>
                  </a:cubicBezTo>
                  <a:cubicBezTo>
                    <a:pt x="1055306" y="1842673"/>
                    <a:pt x="1055306" y="1842673"/>
                    <a:pt x="1064813" y="1785600"/>
                  </a:cubicBezTo>
                  <a:cubicBezTo>
                    <a:pt x="1105219" y="1842673"/>
                    <a:pt x="1105219" y="1842673"/>
                    <a:pt x="1145625" y="1899746"/>
                  </a:cubicBezTo>
                  <a:lnTo>
                    <a:pt x="1173263" y="1768202"/>
                  </a:lnTo>
                  <a:lnTo>
                    <a:pt x="1265863" y="1818112"/>
                  </a:lnTo>
                  <a:cubicBezTo>
                    <a:pt x="1265863" y="1818112"/>
                    <a:pt x="1273973" y="1747552"/>
                    <a:pt x="1264466" y="1699991"/>
                  </a:cubicBezTo>
                  <a:cubicBezTo>
                    <a:pt x="1331017" y="1757064"/>
                    <a:pt x="1331017" y="1757064"/>
                    <a:pt x="1397568" y="1814136"/>
                  </a:cubicBezTo>
                  <a:cubicBezTo>
                    <a:pt x="1388060" y="1757064"/>
                    <a:pt x="1388060" y="1757064"/>
                    <a:pt x="1378553" y="1699991"/>
                  </a:cubicBezTo>
                  <a:cubicBezTo>
                    <a:pt x="1416582" y="1728527"/>
                    <a:pt x="1416582" y="1728527"/>
                    <a:pt x="1454611" y="1757064"/>
                  </a:cubicBezTo>
                  <a:cubicBezTo>
                    <a:pt x="1430843" y="1699991"/>
                    <a:pt x="1430843" y="1699991"/>
                    <a:pt x="1407075" y="1642918"/>
                  </a:cubicBezTo>
                  <a:cubicBezTo>
                    <a:pt x="1449857" y="1666698"/>
                    <a:pt x="1449857" y="1666698"/>
                    <a:pt x="1492640" y="1690479"/>
                  </a:cubicBezTo>
                  <a:cubicBezTo>
                    <a:pt x="1473626" y="1642918"/>
                    <a:pt x="1473626" y="1642918"/>
                    <a:pt x="1454611" y="1595357"/>
                  </a:cubicBezTo>
                  <a:cubicBezTo>
                    <a:pt x="1487887" y="1614381"/>
                    <a:pt x="1487887" y="1614381"/>
                    <a:pt x="1521162" y="1633406"/>
                  </a:cubicBezTo>
                  <a:cubicBezTo>
                    <a:pt x="1529928" y="1611109"/>
                    <a:pt x="1520354" y="1547901"/>
                    <a:pt x="1520354" y="1547901"/>
                  </a:cubicBezTo>
                  <a:lnTo>
                    <a:pt x="1606566" y="1561047"/>
                  </a:lnTo>
                  <a:lnTo>
                    <a:pt x="1601974" y="1500236"/>
                  </a:lnTo>
                  <a:cubicBezTo>
                    <a:pt x="1601974" y="1500236"/>
                    <a:pt x="1647133" y="1519260"/>
                    <a:pt x="1692293" y="1538284"/>
                  </a:cubicBezTo>
                  <a:cubicBezTo>
                    <a:pt x="1649510" y="1466943"/>
                    <a:pt x="1649510" y="1466943"/>
                    <a:pt x="1606727" y="1395602"/>
                  </a:cubicBezTo>
                  <a:cubicBezTo>
                    <a:pt x="1701800" y="1400358"/>
                    <a:pt x="1701800" y="1400358"/>
                    <a:pt x="1796873" y="1405114"/>
                  </a:cubicBezTo>
                  <a:cubicBezTo>
                    <a:pt x="1735075" y="1343285"/>
                    <a:pt x="1735075" y="1343285"/>
                    <a:pt x="1673278" y="1281456"/>
                  </a:cubicBezTo>
                  <a:cubicBezTo>
                    <a:pt x="1763597" y="1286212"/>
                    <a:pt x="1763597" y="1286212"/>
                    <a:pt x="1853916" y="1290969"/>
                  </a:cubicBezTo>
                  <a:cubicBezTo>
                    <a:pt x="1820641" y="1262432"/>
                    <a:pt x="1820641" y="1262432"/>
                    <a:pt x="1787365" y="1233896"/>
                  </a:cubicBezTo>
                  <a:cubicBezTo>
                    <a:pt x="1830148" y="1224384"/>
                    <a:pt x="1830148" y="1224384"/>
                    <a:pt x="1872931" y="1214871"/>
                  </a:cubicBezTo>
                  <a:cubicBezTo>
                    <a:pt x="1839655" y="1167311"/>
                    <a:pt x="1839655" y="1167311"/>
                    <a:pt x="1806380" y="1119750"/>
                  </a:cubicBezTo>
                  <a:cubicBezTo>
                    <a:pt x="1849162" y="1100726"/>
                    <a:pt x="1849162" y="1100726"/>
                    <a:pt x="1891945" y="1081701"/>
                  </a:cubicBezTo>
                  <a:cubicBezTo>
                    <a:pt x="1815887" y="1048409"/>
                    <a:pt x="1739829" y="1015116"/>
                    <a:pt x="1739829" y="1015116"/>
                  </a:cubicBezTo>
                  <a:lnTo>
                    <a:pt x="1858252" y="990594"/>
                  </a:lnTo>
                  <a:lnTo>
                    <a:pt x="1768351" y="919995"/>
                  </a:lnTo>
                  <a:cubicBezTo>
                    <a:pt x="1768351" y="919995"/>
                    <a:pt x="1844409" y="900971"/>
                    <a:pt x="1920467" y="881946"/>
                  </a:cubicBezTo>
                  <a:cubicBezTo>
                    <a:pt x="1844409" y="867678"/>
                    <a:pt x="1844409" y="867678"/>
                    <a:pt x="1768351" y="853410"/>
                  </a:cubicBezTo>
                  <a:cubicBezTo>
                    <a:pt x="1815887" y="786825"/>
                    <a:pt x="1815887" y="786825"/>
                    <a:pt x="1863423" y="720240"/>
                  </a:cubicBezTo>
                  <a:cubicBezTo>
                    <a:pt x="1815887" y="696459"/>
                    <a:pt x="1815887" y="696459"/>
                    <a:pt x="1768351" y="672679"/>
                  </a:cubicBezTo>
                  <a:cubicBezTo>
                    <a:pt x="1824177" y="638873"/>
                    <a:pt x="1821658" y="578813"/>
                    <a:pt x="1821658" y="578813"/>
                  </a:cubicBezTo>
                  <a:cubicBezTo>
                    <a:pt x="1821658" y="578813"/>
                    <a:pt x="1738080" y="531110"/>
                    <a:pt x="1671795" y="563584"/>
                  </a:cubicBezTo>
                  <a:cubicBezTo>
                    <a:pt x="1665948" y="536541"/>
                    <a:pt x="1708141" y="425363"/>
                    <a:pt x="1735075" y="396827"/>
                  </a:cubicBezTo>
                  <a:cubicBezTo>
                    <a:pt x="1632872" y="415851"/>
                    <a:pt x="1678184" y="386791"/>
                    <a:pt x="1575981" y="405816"/>
                  </a:cubicBezTo>
                  <a:cubicBezTo>
                    <a:pt x="1598038" y="366588"/>
                    <a:pt x="1624202" y="251533"/>
                    <a:pt x="1624202" y="251533"/>
                  </a:cubicBezTo>
                  <a:cubicBezTo>
                    <a:pt x="1624202" y="251533"/>
                    <a:pt x="1529129" y="222669"/>
                    <a:pt x="1473626" y="282681"/>
                  </a:cubicBezTo>
                  <a:cubicBezTo>
                    <a:pt x="1478379" y="225608"/>
                    <a:pt x="1478379" y="225608"/>
                    <a:pt x="1483133" y="168535"/>
                  </a:cubicBezTo>
                  <a:cubicBezTo>
                    <a:pt x="1440350" y="194694"/>
                    <a:pt x="1440350" y="194694"/>
                    <a:pt x="1397568" y="220852"/>
                  </a:cubicBezTo>
                  <a:cubicBezTo>
                    <a:pt x="1402321" y="175669"/>
                    <a:pt x="1402321" y="175669"/>
                    <a:pt x="1407075" y="130487"/>
                  </a:cubicBezTo>
                  <a:cubicBezTo>
                    <a:pt x="1354785" y="159023"/>
                    <a:pt x="1354785" y="159023"/>
                    <a:pt x="1302495" y="187560"/>
                  </a:cubicBezTo>
                  <a:cubicBezTo>
                    <a:pt x="1312002" y="135243"/>
                    <a:pt x="1312002" y="135243"/>
                    <a:pt x="1321509" y="82926"/>
                  </a:cubicBezTo>
                  <a:cubicBezTo>
                    <a:pt x="1273973" y="139999"/>
                    <a:pt x="1273973" y="139999"/>
                    <a:pt x="1226437" y="197072"/>
                  </a:cubicBezTo>
                  <a:cubicBezTo>
                    <a:pt x="1221683" y="139999"/>
                    <a:pt x="1221683" y="139999"/>
                    <a:pt x="1216930" y="82926"/>
                  </a:cubicBezTo>
                  <a:cubicBezTo>
                    <a:pt x="1186031" y="113840"/>
                    <a:pt x="1186031" y="113840"/>
                    <a:pt x="1155132" y="144755"/>
                  </a:cubicBezTo>
                  <a:cubicBezTo>
                    <a:pt x="1143248" y="85304"/>
                    <a:pt x="1143248" y="85304"/>
                    <a:pt x="1131364" y="25853"/>
                  </a:cubicBezTo>
                  <a:cubicBezTo>
                    <a:pt x="1107596" y="73414"/>
                    <a:pt x="1107596" y="73414"/>
                    <a:pt x="1083828" y="120974"/>
                  </a:cubicBezTo>
                  <a:cubicBezTo>
                    <a:pt x="1066220" y="85744"/>
                    <a:pt x="1010717" y="0"/>
                    <a:pt x="1010717" y="0"/>
                  </a:cubicBezTo>
                  <a:cubicBezTo>
                    <a:pt x="1010717" y="0"/>
                    <a:pt x="989373" y="6043"/>
                    <a:pt x="941219" y="139999"/>
                  </a:cubicBezTo>
                  <a:close/>
                  <a:moveTo>
                    <a:pt x="760581" y="739264"/>
                  </a:moveTo>
                  <a:cubicBezTo>
                    <a:pt x="998453" y="763482"/>
                    <a:pt x="996218" y="1188903"/>
                    <a:pt x="744542" y="1179800"/>
                  </a:cubicBezTo>
                  <a:cubicBezTo>
                    <a:pt x="457290" y="1169403"/>
                    <a:pt x="466816" y="709358"/>
                    <a:pt x="760581" y="739264"/>
                  </a:cubicBezTo>
                  <a:close/>
                  <a:moveTo>
                    <a:pt x="1183654" y="734508"/>
                  </a:moveTo>
                  <a:cubicBezTo>
                    <a:pt x="1453670" y="748196"/>
                    <a:pt x="1415784" y="1210905"/>
                    <a:pt x="1137306" y="1181579"/>
                  </a:cubicBezTo>
                  <a:cubicBezTo>
                    <a:pt x="917232" y="1158398"/>
                    <a:pt x="902791" y="720278"/>
                    <a:pt x="1183654" y="734508"/>
                  </a:cubicBezTo>
                  <a:close/>
                  <a:moveTo>
                    <a:pt x="746320" y="905727"/>
                  </a:moveTo>
                  <a:cubicBezTo>
                    <a:pt x="647311" y="966414"/>
                    <a:pt x="745978" y="1131440"/>
                    <a:pt x="850900" y="1067433"/>
                  </a:cubicBezTo>
                  <a:cubicBezTo>
                    <a:pt x="956630" y="1002931"/>
                    <a:pt x="843741" y="846009"/>
                    <a:pt x="746320" y="905727"/>
                  </a:cubicBezTo>
                  <a:close/>
                  <a:moveTo>
                    <a:pt x="1050552" y="919995"/>
                  </a:moveTo>
                  <a:cubicBezTo>
                    <a:pt x="961745" y="996216"/>
                    <a:pt x="1077544" y="1134836"/>
                    <a:pt x="1169393" y="1057921"/>
                  </a:cubicBezTo>
                  <a:cubicBezTo>
                    <a:pt x="1261927" y="980435"/>
                    <a:pt x="1140425" y="842861"/>
                    <a:pt x="1050552" y="919995"/>
                  </a:cubicBezTo>
                  <a:close/>
                </a:path>
              </a:pathLst>
            </a:custGeom>
            <a:solidFill>
              <a:srgbClr val="11110F"/>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7" name="Shape 2417"/>
        <p:cNvGrpSpPr/>
        <p:nvPr/>
      </p:nvGrpSpPr>
      <p:grpSpPr>
        <a:xfrm>
          <a:off x="0" y="0"/>
          <a:ext cx="0" cy="0"/>
          <a:chOff x="0" y="0"/>
          <a:chExt cx="0" cy="0"/>
        </a:xfrm>
      </p:grpSpPr>
      <p:sp>
        <p:nvSpPr>
          <p:cNvPr id="2418" name="Google Shape;2418;p32"/>
          <p:cNvSpPr/>
          <p:nvPr/>
        </p:nvSpPr>
        <p:spPr>
          <a:xfrm>
            <a:off x="7854257" y="3231625"/>
            <a:ext cx="1287475" cy="1528346"/>
          </a:xfrm>
          <a:prstGeom prst="rect">
            <a:avLst/>
          </a:prstGeom>
        </p:spPr>
        <p:txBody>
          <a:bodyPr>
            <a:prstTxWarp prst="textPlain"/>
          </a:bodyPr>
          <a:lstStyle/>
          <a:p>
            <a:pPr lvl="0" algn="ctr"/>
            <a:r>
              <a:rPr b="1" i="1">
                <a:ln>
                  <a:noFill/>
                </a:ln>
                <a:solidFill>
                  <a:schemeClr val="accent6"/>
                </a:solidFill>
                <a:latin typeface="Fontdiner Swanky"/>
              </a:rPr>
              <a:t>4</a:t>
            </a:r>
          </a:p>
        </p:txBody>
      </p:sp>
      <p:sp>
        <p:nvSpPr>
          <p:cNvPr id="2419" name="Google Shape;2419;p32"/>
          <p:cNvSpPr/>
          <p:nvPr/>
        </p:nvSpPr>
        <p:spPr>
          <a:xfrm>
            <a:off x="4013806" y="3231625"/>
            <a:ext cx="1265423" cy="1614856"/>
          </a:xfrm>
          <a:prstGeom prst="rect">
            <a:avLst/>
          </a:prstGeom>
        </p:spPr>
        <p:txBody>
          <a:bodyPr>
            <a:prstTxWarp prst="textPlain"/>
          </a:bodyPr>
          <a:lstStyle/>
          <a:p>
            <a:pPr lvl="0" algn="ctr"/>
            <a:r>
              <a:rPr b="1" i="1">
                <a:ln>
                  <a:noFill/>
                </a:ln>
                <a:solidFill>
                  <a:schemeClr val="accent6"/>
                </a:solidFill>
                <a:latin typeface="Fontdiner Swanky"/>
              </a:rPr>
              <a:t>3</a:t>
            </a:r>
          </a:p>
        </p:txBody>
      </p:sp>
      <p:sp>
        <p:nvSpPr>
          <p:cNvPr id="2420" name="Google Shape;2420;p32"/>
          <p:cNvSpPr/>
          <p:nvPr/>
        </p:nvSpPr>
        <p:spPr>
          <a:xfrm>
            <a:off x="7854257" y="1021825"/>
            <a:ext cx="1306134" cy="1514776"/>
          </a:xfrm>
          <a:prstGeom prst="rect">
            <a:avLst/>
          </a:prstGeom>
        </p:spPr>
        <p:txBody>
          <a:bodyPr>
            <a:prstTxWarp prst="textPlain"/>
          </a:bodyPr>
          <a:lstStyle/>
          <a:p>
            <a:pPr lvl="0" algn="ctr"/>
            <a:r>
              <a:rPr b="1" i="1">
                <a:ln>
                  <a:noFill/>
                </a:ln>
                <a:solidFill>
                  <a:schemeClr val="accent6"/>
                </a:solidFill>
                <a:latin typeface="Fontdiner Swanky"/>
              </a:rPr>
              <a:t>2</a:t>
            </a:r>
          </a:p>
        </p:txBody>
      </p:sp>
      <p:sp>
        <p:nvSpPr>
          <p:cNvPr id="2421" name="Google Shape;2421;p32"/>
          <p:cNvSpPr/>
          <p:nvPr/>
        </p:nvSpPr>
        <p:spPr>
          <a:xfrm>
            <a:off x="4013806" y="1021825"/>
            <a:ext cx="1226409" cy="1346844"/>
          </a:xfrm>
          <a:prstGeom prst="rect">
            <a:avLst/>
          </a:prstGeom>
        </p:spPr>
        <p:txBody>
          <a:bodyPr>
            <a:prstTxWarp prst="textPlain"/>
          </a:bodyPr>
          <a:lstStyle/>
          <a:p>
            <a:pPr lvl="0" algn="ctr"/>
            <a:r>
              <a:rPr b="1" i="1">
                <a:ln>
                  <a:noFill/>
                </a:ln>
                <a:solidFill>
                  <a:schemeClr val="accent6"/>
                </a:solidFill>
                <a:latin typeface="Fontdiner Swanky"/>
              </a:rPr>
              <a:t>1</a:t>
            </a:r>
          </a:p>
        </p:txBody>
      </p:sp>
      <p:sp>
        <p:nvSpPr>
          <p:cNvPr id="2422" name="Google Shape;2422;p32"/>
          <p:cNvSpPr txBox="1"/>
          <p:nvPr>
            <p:ph type="title"/>
          </p:nvPr>
        </p:nvSpPr>
        <p:spPr>
          <a:xfrm>
            <a:off x="648075" y="499500"/>
            <a:ext cx="3145800" cy="51186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Add your title here.</a:t>
            </a:r>
            <a:endParaRPr/>
          </a:p>
        </p:txBody>
      </p:sp>
      <p:sp>
        <p:nvSpPr>
          <p:cNvPr id="2423" name="Google Shape;2423;p32"/>
          <p:cNvSpPr txBox="1"/>
          <p:nvPr>
            <p:ph idx="1" type="subTitle"/>
          </p:nvPr>
        </p:nvSpPr>
        <p:spPr>
          <a:xfrm>
            <a:off x="4460034" y="1356375"/>
            <a:ext cx="34209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One</a:t>
            </a:r>
            <a:endParaRPr/>
          </a:p>
        </p:txBody>
      </p:sp>
      <p:sp>
        <p:nvSpPr>
          <p:cNvPr id="2424" name="Google Shape;2424;p32"/>
          <p:cNvSpPr txBox="1"/>
          <p:nvPr>
            <p:ph idx="2" type="body"/>
          </p:nvPr>
        </p:nvSpPr>
        <p:spPr>
          <a:xfrm>
            <a:off x="4460065" y="2073230"/>
            <a:ext cx="3420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2425" name="Google Shape;2425;p32"/>
          <p:cNvSpPr txBox="1"/>
          <p:nvPr>
            <p:ph idx="3" type="subTitle"/>
          </p:nvPr>
        </p:nvSpPr>
        <p:spPr>
          <a:xfrm>
            <a:off x="8134636" y="1356375"/>
            <a:ext cx="34209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Two</a:t>
            </a:r>
            <a:endParaRPr/>
          </a:p>
        </p:txBody>
      </p:sp>
      <p:sp>
        <p:nvSpPr>
          <p:cNvPr id="2426" name="Google Shape;2426;p32"/>
          <p:cNvSpPr txBox="1"/>
          <p:nvPr>
            <p:ph idx="4" type="body"/>
          </p:nvPr>
        </p:nvSpPr>
        <p:spPr>
          <a:xfrm>
            <a:off x="8134673" y="2073230"/>
            <a:ext cx="3420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2427" name="Google Shape;2427;p32"/>
          <p:cNvSpPr txBox="1"/>
          <p:nvPr>
            <p:ph idx="5" type="subTitle"/>
          </p:nvPr>
        </p:nvSpPr>
        <p:spPr>
          <a:xfrm>
            <a:off x="4459963" y="3821520"/>
            <a:ext cx="3420900" cy="717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Three</a:t>
            </a:r>
            <a:endParaRPr/>
          </a:p>
        </p:txBody>
      </p:sp>
      <p:sp>
        <p:nvSpPr>
          <p:cNvPr id="2428" name="Google Shape;2428;p32"/>
          <p:cNvSpPr txBox="1"/>
          <p:nvPr>
            <p:ph idx="6" type="body"/>
          </p:nvPr>
        </p:nvSpPr>
        <p:spPr>
          <a:xfrm>
            <a:off x="4460005" y="4538375"/>
            <a:ext cx="3420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2429" name="Google Shape;2429;p32"/>
          <p:cNvSpPr txBox="1"/>
          <p:nvPr>
            <p:ph idx="7" type="body"/>
          </p:nvPr>
        </p:nvSpPr>
        <p:spPr>
          <a:xfrm>
            <a:off x="8134614" y="4538375"/>
            <a:ext cx="3420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2430" name="Google Shape;2430;p32"/>
          <p:cNvSpPr txBox="1"/>
          <p:nvPr>
            <p:ph idx="8" type="subTitle"/>
          </p:nvPr>
        </p:nvSpPr>
        <p:spPr>
          <a:xfrm>
            <a:off x="8134577" y="3821520"/>
            <a:ext cx="34209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Four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4" name="Shape 2434"/>
        <p:cNvGrpSpPr/>
        <p:nvPr/>
      </p:nvGrpSpPr>
      <p:grpSpPr>
        <a:xfrm>
          <a:off x="0" y="0"/>
          <a:ext cx="0" cy="0"/>
          <a:chOff x="0" y="0"/>
          <a:chExt cx="0" cy="0"/>
        </a:xfrm>
      </p:grpSpPr>
      <p:sp>
        <p:nvSpPr>
          <p:cNvPr id="2435" name="Google Shape;2435;p33"/>
          <p:cNvSpPr txBox="1"/>
          <p:nvPr>
            <p:ph type="title"/>
          </p:nvPr>
        </p:nvSpPr>
        <p:spPr>
          <a:xfrm>
            <a:off x="415650" y="1171723"/>
            <a:ext cx="11360700" cy="33687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
              <a:t>2,543,</a:t>
            </a:r>
            <a:r>
              <a:rPr lang="en">
                <a:solidFill>
                  <a:schemeClr val="accent6"/>
                </a:solidFill>
              </a:rPr>
              <a:t>456</a:t>
            </a:r>
            <a:endParaRPr>
              <a:solidFill>
                <a:schemeClr val="accent6"/>
              </a:solidFill>
            </a:endParaRPr>
          </a:p>
        </p:txBody>
      </p:sp>
      <p:sp>
        <p:nvSpPr>
          <p:cNvPr id="2436" name="Google Shape;2436;p33"/>
          <p:cNvSpPr txBox="1"/>
          <p:nvPr>
            <p:ph idx="1" type="body"/>
          </p:nvPr>
        </p:nvSpPr>
        <p:spPr>
          <a:xfrm>
            <a:off x="415650" y="4681867"/>
            <a:ext cx="11360700" cy="10044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your text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0" name="Shape 2440"/>
        <p:cNvGrpSpPr/>
        <p:nvPr/>
      </p:nvGrpSpPr>
      <p:grpSpPr>
        <a:xfrm>
          <a:off x="0" y="0"/>
          <a:ext cx="0" cy="0"/>
          <a:chOff x="0" y="0"/>
          <a:chExt cx="0" cy="0"/>
        </a:xfrm>
      </p:grpSpPr>
      <p:sp>
        <p:nvSpPr>
          <p:cNvPr id="2441" name="Google Shape;2441;p3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Chart </a:t>
            </a:r>
            <a:r>
              <a:rPr lang="en">
                <a:solidFill>
                  <a:schemeClr val="accent6"/>
                </a:solidFill>
              </a:rPr>
              <a:t>title.</a:t>
            </a:r>
            <a:endParaRPr>
              <a:solidFill>
                <a:schemeClr val="accent6"/>
              </a:solidFill>
            </a:endParaRPr>
          </a:p>
        </p:txBody>
      </p:sp>
      <p:grpSp>
        <p:nvGrpSpPr>
          <p:cNvPr id="2442" name="Google Shape;2442;p34"/>
          <p:cNvGrpSpPr/>
          <p:nvPr/>
        </p:nvGrpSpPr>
        <p:grpSpPr>
          <a:xfrm>
            <a:off x="2599411" y="2118430"/>
            <a:ext cx="7536413" cy="2548525"/>
            <a:chOff x="2667200" y="2716275"/>
            <a:chExt cx="7036800" cy="2379575"/>
          </a:xfrm>
        </p:grpSpPr>
        <p:cxnSp>
          <p:nvCxnSpPr>
            <p:cNvPr id="2443" name="Google Shape;2443;p34"/>
            <p:cNvCxnSpPr/>
            <p:nvPr/>
          </p:nvCxnSpPr>
          <p:spPr>
            <a:xfrm>
              <a:off x="2667200" y="5095850"/>
              <a:ext cx="7036800" cy="0"/>
            </a:xfrm>
            <a:prstGeom prst="straightConnector1">
              <a:avLst/>
            </a:prstGeom>
            <a:noFill/>
            <a:ln cap="flat" cmpd="sng" w="952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444" name="Google Shape;2444;p34"/>
            <p:cNvCxnSpPr/>
            <p:nvPr/>
          </p:nvCxnSpPr>
          <p:spPr>
            <a:xfrm>
              <a:off x="2667200" y="4619935"/>
              <a:ext cx="7036800" cy="0"/>
            </a:xfrm>
            <a:prstGeom prst="straightConnector1">
              <a:avLst/>
            </a:prstGeom>
            <a:noFill/>
            <a:ln cap="flat" cmpd="sng" w="952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445" name="Google Shape;2445;p34"/>
            <p:cNvCxnSpPr/>
            <p:nvPr/>
          </p:nvCxnSpPr>
          <p:spPr>
            <a:xfrm>
              <a:off x="2667200" y="4144020"/>
              <a:ext cx="7036800" cy="0"/>
            </a:xfrm>
            <a:prstGeom prst="straightConnector1">
              <a:avLst/>
            </a:prstGeom>
            <a:noFill/>
            <a:ln cap="flat" cmpd="sng" w="952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446" name="Google Shape;2446;p34"/>
            <p:cNvCxnSpPr/>
            <p:nvPr/>
          </p:nvCxnSpPr>
          <p:spPr>
            <a:xfrm>
              <a:off x="2667200" y="3668105"/>
              <a:ext cx="7036800" cy="0"/>
            </a:xfrm>
            <a:prstGeom prst="straightConnector1">
              <a:avLst/>
            </a:prstGeom>
            <a:noFill/>
            <a:ln cap="flat" cmpd="sng" w="952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447" name="Google Shape;2447;p34"/>
            <p:cNvCxnSpPr/>
            <p:nvPr/>
          </p:nvCxnSpPr>
          <p:spPr>
            <a:xfrm>
              <a:off x="2667200" y="3192190"/>
              <a:ext cx="7036800" cy="0"/>
            </a:xfrm>
            <a:prstGeom prst="straightConnector1">
              <a:avLst/>
            </a:prstGeom>
            <a:noFill/>
            <a:ln cap="flat" cmpd="sng" w="952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448" name="Google Shape;2448;p34"/>
            <p:cNvCxnSpPr/>
            <p:nvPr/>
          </p:nvCxnSpPr>
          <p:spPr>
            <a:xfrm>
              <a:off x="2667200" y="2716275"/>
              <a:ext cx="7036800" cy="0"/>
            </a:xfrm>
            <a:prstGeom prst="straightConnector1">
              <a:avLst/>
            </a:prstGeom>
            <a:noFill/>
            <a:ln cap="flat" cmpd="sng" w="952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grpSp>
      <p:sp>
        <p:nvSpPr>
          <p:cNvPr id="2449" name="Google Shape;2449;p34"/>
          <p:cNvSpPr/>
          <p:nvPr/>
        </p:nvSpPr>
        <p:spPr>
          <a:xfrm flipH="1" rot="10800000">
            <a:off x="6132437" y="2361827"/>
            <a:ext cx="506100" cy="2300100"/>
          </a:xfrm>
          <a:prstGeom prst="roundRect">
            <a:avLst>
              <a:gd fmla="val 0" name="adj"/>
            </a:avLst>
          </a:prstGeom>
          <a:solidFill>
            <a:schemeClr val="dk1"/>
          </a:solidFill>
          <a:ln>
            <a:noFill/>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4"/>
          <p:cNvSpPr/>
          <p:nvPr/>
        </p:nvSpPr>
        <p:spPr>
          <a:xfrm flipH="1" rot="10800000">
            <a:off x="7594729" y="2123013"/>
            <a:ext cx="506100" cy="2538900"/>
          </a:xfrm>
          <a:prstGeom prst="roundRect">
            <a:avLst>
              <a:gd fmla="val 0" name="adj"/>
            </a:avLst>
          </a:prstGeom>
          <a:solidFill>
            <a:schemeClr val="accent5"/>
          </a:solidFill>
          <a:ln>
            <a:noFill/>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4"/>
          <p:cNvSpPr/>
          <p:nvPr/>
        </p:nvSpPr>
        <p:spPr>
          <a:xfrm flipH="1" rot="10800000">
            <a:off x="3207853" y="2405025"/>
            <a:ext cx="506100" cy="2256900"/>
          </a:xfrm>
          <a:prstGeom prst="roundRect">
            <a:avLst>
              <a:gd fmla="val 0" name="adj"/>
            </a:avLst>
          </a:prstGeom>
          <a:solidFill>
            <a:schemeClr val="accent5"/>
          </a:solidFill>
          <a:ln>
            <a:noFill/>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4"/>
          <p:cNvSpPr/>
          <p:nvPr/>
        </p:nvSpPr>
        <p:spPr>
          <a:xfrm flipH="1" rot="10800000">
            <a:off x="4670145" y="2770413"/>
            <a:ext cx="506100" cy="1891500"/>
          </a:xfrm>
          <a:prstGeom prst="roundRect">
            <a:avLst>
              <a:gd fmla="val 183" name="adj"/>
            </a:avLst>
          </a:prstGeom>
          <a:solidFill>
            <a:srgbClr val="F7883B"/>
          </a:solidFill>
          <a:ln>
            <a:noFill/>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4"/>
          <p:cNvSpPr txBox="1"/>
          <p:nvPr/>
        </p:nvSpPr>
        <p:spPr>
          <a:xfrm>
            <a:off x="1980213" y="4555405"/>
            <a:ext cx="552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1100">
                <a:solidFill>
                  <a:schemeClr val="dk1"/>
                </a:solidFill>
                <a:latin typeface="Epilogue"/>
                <a:ea typeface="Epilogue"/>
                <a:cs typeface="Epilogue"/>
                <a:sym typeface="Epilogue"/>
              </a:rPr>
              <a:t>0 %</a:t>
            </a:r>
            <a:endParaRPr b="1" sz="1300">
              <a:solidFill>
                <a:schemeClr val="dk1"/>
              </a:solidFill>
              <a:latin typeface="Epilogue"/>
              <a:ea typeface="Epilogue"/>
              <a:cs typeface="Epilogue"/>
              <a:sym typeface="Epilogue"/>
            </a:endParaRPr>
          </a:p>
        </p:txBody>
      </p:sp>
      <p:sp>
        <p:nvSpPr>
          <p:cNvPr id="2454" name="Google Shape;2454;p34"/>
          <p:cNvSpPr txBox="1"/>
          <p:nvPr/>
        </p:nvSpPr>
        <p:spPr>
          <a:xfrm>
            <a:off x="1980213" y="3033561"/>
            <a:ext cx="552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1100">
                <a:solidFill>
                  <a:schemeClr val="dk1"/>
                </a:solidFill>
                <a:latin typeface="Epilogue"/>
                <a:ea typeface="Epilogue"/>
                <a:cs typeface="Epilogue"/>
                <a:sym typeface="Epilogue"/>
              </a:rPr>
              <a:t>60 %</a:t>
            </a:r>
            <a:endParaRPr b="1" sz="1300">
              <a:solidFill>
                <a:schemeClr val="dk1"/>
              </a:solidFill>
              <a:latin typeface="Epilogue"/>
              <a:ea typeface="Epilogue"/>
              <a:cs typeface="Epilogue"/>
              <a:sym typeface="Epilogue"/>
            </a:endParaRPr>
          </a:p>
        </p:txBody>
      </p:sp>
      <p:sp>
        <p:nvSpPr>
          <p:cNvPr id="2455" name="Google Shape;2455;p34"/>
          <p:cNvSpPr txBox="1"/>
          <p:nvPr/>
        </p:nvSpPr>
        <p:spPr>
          <a:xfrm>
            <a:off x="1980213" y="3540842"/>
            <a:ext cx="552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1100">
                <a:solidFill>
                  <a:schemeClr val="dk1"/>
                </a:solidFill>
                <a:latin typeface="Epilogue"/>
                <a:ea typeface="Epilogue"/>
                <a:cs typeface="Epilogue"/>
                <a:sym typeface="Epilogue"/>
              </a:rPr>
              <a:t>40 %</a:t>
            </a:r>
            <a:endParaRPr b="1" sz="1300">
              <a:solidFill>
                <a:schemeClr val="dk1"/>
              </a:solidFill>
              <a:latin typeface="Epilogue"/>
              <a:ea typeface="Epilogue"/>
              <a:cs typeface="Epilogue"/>
              <a:sym typeface="Epilogue"/>
            </a:endParaRPr>
          </a:p>
        </p:txBody>
      </p:sp>
      <p:sp>
        <p:nvSpPr>
          <p:cNvPr id="2456" name="Google Shape;2456;p34"/>
          <p:cNvSpPr txBox="1"/>
          <p:nvPr/>
        </p:nvSpPr>
        <p:spPr>
          <a:xfrm>
            <a:off x="1980213" y="4048123"/>
            <a:ext cx="552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1100">
                <a:solidFill>
                  <a:schemeClr val="dk1"/>
                </a:solidFill>
                <a:latin typeface="Epilogue"/>
                <a:ea typeface="Epilogue"/>
                <a:cs typeface="Epilogue"/>
                <a:sym typeface="Epilogue"/>
              </a:rPr>
              <a:t>20 %</a:t>
            </a:r>
            <a:endParaRPr b="1" sz="1300">
              <a:solidFill>
                <a:schemeClr val="dk1"/>
              </a:solidFill>
              <a:latin typeface="Epilogue"/>
              <a:ea typeface="Epilogue"/>
              <a:cs typeface="Epilogue"/>
              <a:sym typeface="Epilogue"/>
            </a:endParaRPr>
          </a:p>
        </p:txBody>
      </p:sp>
      <p:sp>
        <p:nvSpPr>
          <p:cNvPr id="2457" name="Google Shape;2457;p34"/>
          <p:cNvSpPr txBox="1"/>
          <p:nvPr/>
        </p:nvSpPr>
        <p:spPr>
          <a:xfrm>
            <a:off x="1980213" y="2526281"/>
            <a:ext cx="552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1100">
                <a:solidFill>
                  <a:schemeClr val="dk1"/>
                </a:solidFill>
                <a:latin typeface="Epilogue"/>
                <a:ea typeface="Epilogue"/>
                <a:cs typeface="Epilogue"/>
                <a:sym typeface="Epilogue"/>
              </a:rPr>
              <a:t>80 %</a:t>
            </a:r>
            <a:endParaRPr b="1" sz="1300">
              <a:solidFill>
                <a:schemeClr val="dk1"/>
              </a:solidFill>
              <a:latin typeface="Epilogue"/>
              <a:ea typeface="Epilogue"/>
              <a:cs typeface="Epilogue"/>
              <a:sym typeface="Epilogue"/>
            </a:endParaRPr>
          </a:p>
        </p:txBody>
      </p:sp>
      <p:sp>
        <p:nvSpPr>
          <p:cNvPr id="2458" name="Google Shape;2458;p34"/>
          <p:cNvSpPr/>
          <p:nvPr/>
        </p:nvSpPr>
        <p:spPr>
          <a:xfrm flipH="1" rot="10800000">
            <a:off x="9057021" y="3378520"/>
            <a:ext cx="506100" cy="1283400"/>
          </a:xfrm>
          <a:prstGeom prst="roundRect">
            <a:avLst>
              <a:gd fmla="val 0" name="adj"/>
            </a:avLst>
          </a:prstGeom>
          <a:solidFill>
            <a:schemeClr val="accent6"/>
          </a:solidFill>
          <a:ln>
            <a:noFill/>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34"/>
          <p:cNvSpPr txBox="1"/>
          <p:nvPr>
            <p:ph idx="4294967295" type="title"/>
          </p:nvPr>
        </p:nvSpPr>
        <p:spPr>
          <a:xfrm>
            <a:off x="2523450" y="4763300"/>
            <a:ext cx="1529400" cy="407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Epilogue"/>
                <a:ea typeface="Epilogue"/>
                <a:cs typeface="Epilogue"/>
                <a:sym typeface="Epilogue"/>
              </a:rPr>
              <a:t>Title One</a:t>
            </a:r>
            <a:endParaRPr b="0" sz="1500">
              <a:latin typeface="Epilogue"/>
              <a:ea typeface="Epilogue"/>
              <a:cs typeface="Epilogue"/>
              <a:sym typeface="Epilogue"/>
            </a:endParaRPr>
          </a:p>
        </p:txBody>
      </p:sp>
      <p:sp>
        <p:nvSpPr>
          <p:cNvPr id="2460" name="Google Shape;2460;p34"/>
          <p:cNvSpPr txBox="1"/>
          <p:nvPr>
            <p:ph idx="4294967295" type="title"/>
          </p:nvPr>
        </p:nvSpPr>
        <p:spPr>
          <a:xfrm>
            <a:off x="4052737" y="4763300"/>
            <a:ext cx="1529400" cy="407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Epilogue"/>
                <a:ea typeface="Epilogue"/>
                <a:cs typeface="Epilogue"/>
                <a:sym typeface="Epilogue"/>
              </a:rPr>
              <a:t>Title Two</a:t>
            </a:r>
            <a:endParaRPr b="0" sz="1500">
              <a:latin typeface="Epilogue"/>
              <a:ea typeface="Epilogue"/>
              <a:cs typeface="Epilogue"/>
              <a:sym typeface="Epilogue"/>
            </a:endParaRPr>
          </a:p>
        </p:txBody>
      </p:sp>
      <p:sp>
        <p:nvSpPr>
          <p:cNvPr id="2461" name="Google Shape;2461;p34"/>
          <p:cNvSpPr txBox="1"/>
          <p:nvPr>
            <p:ph idx="4294967295" type="title"/>
          </p:nvPr>
        </p:nvSpPr>
        <p:spPr>
          <a:xfrm>
            <a:off x="5602924" y="4763300"/>
            <a:ext cx="1529400" cy="407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Epilogue"/>
                <a:ea typeface="Epilogue"/>
                <a:cs typeface="Epilogue"/>
                <a:sym typeface="Epilogue"/>
              </a:rPr>
              <a:t>Title Three</a:t>
            </a:r>
            <a:endParaRPr b="0" sz="1500">
              <a:latin typeface="Epilogue"/>
              <a:ea typeface="Epilogue"/>
              <a:cs typeface="Epilogue"/>
              <a:sym typeface="Epilogue"/>
            </a:endParaRPr>
          </a:p>
        </p:txBody>
      </p:sp>
      <p:sp>
        <p:nvSpPr>
          <p:cNvPr id="2462" name="Google Shape;2462;p34"/>
          <p:cNvSpPr txBox="1"/>
          <p:nvPr>
            <p:ph idx="4294967295" type="title"/>
          </p:nvPr>
        </p:nvSpPr>
        <p:spPr>
          <a:xfrm>
            <a:off x="7132212" y="4763300"/>
            <a:ext cx="1529400" cy="407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Epilogue"/>
                <a:ea typeface="Epilogue"/>
                <a:cs typeface="Epilogue"/>
                <a:sym typeface="Epilogue"/>
              </a:rPr>
              <a:t>Title Four</a:t>
            </a:r>
            <a:endParaRPr b="0" sz="1500">
              <a:latin typeface="Epilogue"/>
              <a:ea typeface="Epilogue"/>
              <a:cs typeface="Epilogue"/>
              <a:sym typeface="Epilogue"/>
            </a:endParaRPr>
          </a:p>
        </p:txBody>
      </p:sp>
      <p:sp>
        <p:nvSpPr>
          <p:cNvPr id="2463" name="Google Shape;2463;p34"/>
          <p:cNvSpPr txBox="1"/>
          <p:nvPr>
            <p:ph idx="4294967295" type="title"/>
          </p:nvPr>
        </p:nvSpPr>
        <p:spPr>
          <a:xfrm>
            <a:off x="8682399" y="4763300"/>
            <a:ext cx="1529400" cy="407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Epilogue"/>
                <a:ea typeface="Epilogue"/>
                <a:cs typeface="Epilogue"/>
                <a:sym typeface="Epilogue"/>
              </a:rPr>
              <a:t>Title Five</a:t>
            </a:r>
            <a:endParaRPr b="0" sz="1500">
              <a:latin typeface="Epilogue"/>
              <a:ea typeface="Epilogue"/>
              <a:cs typeface="Epilogue"/>
              <a:sym typeface="Epilogue"/>
            </a:endParaRPr>
          </a:p>
        </p:txBody>
      </p:sp>
      <p:sp>
        <p:nvSpPr>
          <p:cNvPr id="2464" name="Google Shape;2464;p34"/>
          <p:cNvSpPr txBox="1"/>
          <p:nvPr/>
        </p:nvSpPr>
        <p:spPr>
          <a:xfrm>
            <a:off x="1980213" y="2019000"/>
            <a:ext cx="552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1100">
                <a:solidFill>
                  <a:schemeClr val="dk1"/>
                </a:solidFill>
                <a:latin typeface="Epilogue"/>
                <a:ea typeface="Epilogue"/>
                <a:cs typeface="Epilogue"/>
                <a:sym typeface="Epilogue"/>
              </a:rPr>
              <a:t>100 %</a:t>
            </a:r>
            <a:endParaRPr b="1" sz="1300">
              <a:solidFill>
                <a:schemeClr val="dk1"/>
              </a:solidFill>
              <a:latin typeface="Epilogue"/>
              <a:ea typeface="Epilogue"/>
              <a:cs typeface="Epilogue"/>
              <a:sym typeface="Epilogue"/>
            </a:endParaRPr>
          </a:p>
        </p:txBody>
      </p:sp>
      <p:grpSp>
        <p:nvGrpSpPr>
          <p:cNvPr id="2465" name="Google Shape;2465;p34"/>
          <p:cNvGrpSpPr/>
          <p:nvPr/>
        </p:nvGrpSpPr>
        <p:grpSpPr>
          <a:xfrm>
            <a:off x="10647236" y="1"/>
            <a:ext cx="1417516" cy="1806461"/>
            <a:chOff x="10647236" y="1"/>
            <a:chExt cx="1417516" cy="1806461"/>
          </a:xfrm>
        </p:grpSpPr>
        <p:cxnSp>
          <p:nvCxnSpPr>
            <p:cNvPr id="2466" name="Google Shape;2466;p34"/>
            <p:cNvCxnSpPr/>
            <p:nvPr/>
          </p:nvCxnSpPr>
          <p:spPr>
            <a:xfrm>
              <a:off x="11394434" y="1"/>
              <a:ext cx="0" cy="1091100"/>
            </a:xfrm>
            <a:prstGeom prst="straightConnector1">
              <a:avLst/>
            </a:prstGeom>
            <a:noFill/>
            <a:ln cap="flat" cmpd="sng" w="8425">
              <a:solidFill>
                <a:srgbClr val="EFEFEF"/>
              </a:solidFill>
              <a:prstDash val="solid"/>
              <a:round/>
              <a:headEnd len="med" w="med" type="none"/>
              <a:tailEnd len="med" w="med" type="none"/>
            </a:ln>
            <a:effectLst>
              <a:outerShdw blurRad="50488" rotWithShape="0" algn="bl" dir="12600000" dist="42074">
                <a:srgbClr val="000000">
                  <a:alpha val="30000"/>
                </a:srgbClr>
              </a:outerShdw>
            </a:effectLst>
          </p:spPr>
        </p:cxnSp>
        <p:grpSp>
          <p:nvGrpSpPr>
            <p:cNvPr id="2467" name="Google Shape;2467;p34"/>
            <p:cNvGrpSpPr/>
            <p:nvPr/>
          </p:nvGrpSpPr>
          <p:grpSpPr>
            <a:xfrm>
              <a:off x="10723256" y="473227"/>
              <a:ext cx="1341497" cy="1333235"/>
              <a:chOff x="10098993" y="494415"/>
              <a:chExt cx="1518561" cy="1509208"/>
            </a:xfrm>
          </p:grpSpPr>
          <p:sp>
            <p:nvSpPr>
              <p:cNvPr id="2468" name="Google Shape;2468;p34"/>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50488" rotWithShape="0" algn="bl" dir="12600000" dist="42074">
                  <a:srgbClr val="000000">
                    <a:alpha val="30000"/>
                  </a:srgbClr>
                </a:outerShdw>
              </a:effectLst>
            </p:spPr>
            <p:txBody>
              <a:bodyPr anchorCtr="0" anchor="ctr" bIns="51525" lIns="103075" spcFirstLastPara="1" rIns="103075" wrap="square" tIns="51525">
                <a:noAutofit/>
              </a:bodyPr>
              <a:lstStyle/>
              <a:p>
                <a:pPr indent="0" lvl="0" marL="0" marR="0" rtl="0" algn="l">
                  <a:lnSpc>
                    <a:spcPct val="100000"/>
                  </a:lnSpc>
                  <a:spcBef>
                    <a:spcPts val="0"/>
                  </a:spcBef>
                  <a:spcAft>
                    <a:spcPts val="0"/>
                  </a:spcAft>
                  <a:buNone/>
                </a:pPr>
                <a:r>
                  <a:t/>
                </a:r>
                <a:endParaRPr b="0" i="0" sz="1578" u="none" cap="none" strike="noStrike">
                  <a:solidFill>
                    <a:srgbClr val="000000"/>
                  </a:solidFill>
                  <a:latin typeface="Arial"/>
                  <a:ea typeface="Arial"/>
                  <a:cs typeface="Arial"/>
                  <a:sym typeface="Arial"/>
                </a:endParaRPr>
              </a:p>
            </p:txBody>
          </p:sp>
          <p:sp>
            <p:nvSpPr>
              <p:cNvPr id="2469" name="Google Shape;2469;p34"/>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51525" lIns="103075" spcFirstLastPara="1" rIns="103075" wrap="square" tIns="51525">
                <a:noAutofit/>
              </a:bodyPr>
              <a:lstStyle/>
              <a:p>
                <a:pPr indent="0" lvl="0" marL="0" marR="0" rtl="0" algn="l">
                  <a:lnSpc>
                    <a:spcPct val="100000"/>
                  </a:lnSpc>
                  <a:spcBef>
                    <a:spcPts val="0"/>
                  </a:spcBef>
                  <a:spcAft>
                    <a:spcPts val="0"/>
                  </a:spcAft>
                  <a:buNone/>
                </a:pPr>
                <a:r>
                  <a:t/>
                </a:r>
                <a:endParaRPr b="0" i="0" sz="1578" u="none" cap="none" strike="noStrike">
                  <a:solidFill>
                    <a:srgbClr val="000000"/>
                  </a:solidFill>
                  <a:latin typeface="Arial"/>
                  <a:ea typeface="Arial"/>
                  <a:cs typeface="Arial"/>
                  <a:sym typeface="Arial"/>
                </a:endParaRPr>
              </a:p>
            </p:txBody>
          </p:sp>
          <p:sp>
            <p:nvSpPr>
              <p:cNvPr id="2470" name="Google Shape;2470;p34"/>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51525" lIns="103075" spcFirstLastPara="1" rIns="103075" wrap="square" tIns="51525">
                <a:noAutofit/>
              </a:bodyPr>
              <a:lstStyle/>
              <a:p>
                <a:pPr indent="0" lvl="0" marL="0" marR="0" rtl="0" algn="l">
                  <a:lnSpc>
                    <a:spcPct val="100000"/>
                  </a:lnSpc>
                  <a:spcBef>
                    <a:spcPts val="0"/>
                  </a:spcBef>
                  <a:spcAft>
                    <a:spcPts val="0"/>
                  </a:spcAft>
                  <a:buNone/>
                </a:pPr>
                <a:r>
                  <a:t/>
                </a:r>
                <a:endParaRPr b="0" i="0" sz="1578" u="none" cap="none" strike="noStrike">
                  <a:solidFill>
                    <a:srgbClr val="000000"/>
                  </a:solidFill>
                  <a:latin typeface="Arial"/>
                  <a:ea typeface="Arial"/>
                  <a:cs typeface="Arial"/>
                  <a:sym typeface="Arial"/>
                </a:endParaRPr>
              </a:p>
            </p:txBody>
          </p:sp>
          <p:sp>
            <p:nvSpPr>
              <p:cNvPr id="2471" name="Google Shape;2471;p34"/>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51525" lIns="103075" spcFirstLastPara="1" rIns="103075" wrap="square" tIns="51525">
                <a:noAutofit/>
              </a:bodyPr>
              <a:lstStyle/>
              <a:p>
                <a:pPr indent="0" lvl="0" marL="0" marR="0" rtl="0" algn="l">
                  <a:lnSpc>
                    <a:spcPct val="100000"/>
                  </a:lnSpc>
                  <a:spcBef>
                    <a:spcPts val="0"/>
                  </a:spcBef>
                  <a:spcAft>
                    <a:spcPts val="0"/>
                  </a:spcAft>
                  <a:buNone/>
                </a:pPr>
                <a:r>
                  <a:t/>
                </a:r>
                <a:endParaRPr b="0" i="0" sz="1578" u="none" cap="none" strike="noStrike">
                  <a:solidFill>
                    <a:srgbClr val="000000"/>
                  </a:solidFill>
                  <a:latin typeface="Arial"/>
                  <a:ea typeface="Arial"/>
                  <a:cs typeface="Arial"/>
                  <a:sym typeface="Arial"/>
                </a:endParaRPr>
              </a:p>
            </p:txBody>
          </p:sp>
        </p:grpSp>
        <p:sp>
          <p:nvSpPr>
            <p:cNvPr id="2472" name="Google Shape;2472;p34"/>
            <p:cNvSpPr/>
            <p:nvPr/>
          </p:nvSpPr>
          <p:spPr>
            <a:xfrm>
              <a:off x="10647236" y="1124666"/>
              <a:ext cx="736290" cy="474221"/>
            </a:xfrm>
            <a:custGeom>
              <a:rect b="b" l="l" r="r" t="t"/>
              <a:pathLst>
                <a:path extrusionOk="0" h="537361" w="834323">
                  <a:moveTo>
                    <a:pt x="635900" y="497123"/>
                  </a:moveTo>
                  <a:cubicBezTo>
                    <a:pt x="637273" y="496572"/>
                    <a:pt x="638135" y="495795"/>
                    <a:pt x="637228" y="494208"/>
                  </a:cubicBezTo>
                  <a:cubicBezTo>
                    <a:pt x="583963" y="474822"/>
                    <a:pt x="520828" y="458467"/>
                    <a:pt x="502021" y="402834"/>
                  </a:cubicBezTo>
                  <a:cubicBezTo>
                    <a:pt x="499778" y="396142"/>
                    <a:pt x="499758" y="389309"/>
                    <a:pt x="500705" y="382423"/>
                  </a:cubicBezTo>
                  <a:cubicBezTo>
                    <a:pt x="503984" y="368077"/>
                    <a:pt x="503980" y="368097"/>
                    <a:pt x="518707" y="370983"/>
                  </a:cubicBezTo>
                  <a:cubicBezTo>
                    <a:pt x="520108" y="371259"/>
                    <a:pt x="521517" y="371473"/>
                    <a:pt x="522873" y="371927"/>
                  </a:cubicBezTo>
                  <a:cubicBezTo>
                    <a:pt x="526961" y="372222"/>
                    <a:pt x="529418" y="373781"/>
                    <a:pt x="528807" y="378521"/>
                  </a:cubicBezTo>
                  <a:cubicBezTo>
                    <a:pt x="528491" y="385848"/>
                    <a:pt x="531876" y="393284"/>
                    <a:pt x="537940" y="397037"/>
                  </a:cubicBezTo>
                  <a:cubicBezTo>
                    <a:pt x="547429" y="396717"/>
                    <a:pt x="550274" y="403081"/>
                    <a:pt x="552141" y="410793"/>
                  </a:cubicBezTo>
                  <a:cubicBezTo>
                    <a:pt x="553100" y="414760"/>
                    <a:pt x="555399" y="418253"/>
                    <a:pt x="557573" y="421723"/>
                  </a:cubicBezTo>
                  <a:cubicBezTo>
                    <a:pt x="572818" y="443793"/>
                    <a:pt x="587375" y="459819"/>
                    <a:pt x="608948" y="467818"/>
                  </a:cubicBezTo>
                  <a:cubicBezTo>
                    <a:pt x="654299" y="482246"/>
                    <a:pt x="693687" y="475113"/>
                    <a:pt x="730396" y="464604"/>
                  </a:cubicBezTo>
                  <a:cubicBezTo>
                    <a:pt x="732825" y="463155"/>
                    <a:pt x="736124" y="462686"/>
                    <a:pt x="736666" y="459091"/>
                  </a:cubicBezTo>
                  <a:cubicBezTo>
                    <a:pt x="735857" y="457221"/>
                    <a:pt x="734124" y="456970"/>
                    <a:pt x="732424" y="456650"/>
                  </a:cubicBezTo>
                  <a:cubicBezTo>
                    <a:pt x="693942" y="458508"/>
                    <a:pt x="657044" y="462204"/>
                    <a:pt x="626873" y="439328"/>
                  </a:cubicBezTo>
                  <a:cubicBezTo>
                    <a:pt x="625149" y="438150"/>
                    <a:pt x="623768" y="436522"/>
                    <a:pt x="622007" y="435514"/>
                  </a:cubicBezTo>
                  <a:cubicBezTo>
                    <a:pt x="622068" y="435579"/>
                    <a:pt x="622278" y="435664"/>
                    <a:pt x="622335" y="435713"/>
                  </a:cubicBezTo>
                  <a:cubicBezTo>
                    <a:pt x="660618" y="471170"/>
                    <a:pt x="784454" y="455464"/>
                    <a:pt x="809277" y="421739"/>
                  </a:cubicBezTo>
                  <a:cubicBezTo>
                    <a:pt x="812573" y="417755"/>
                    <a:pt x="821555" y="404809"/>
                    <a:pt x="817196" y="401956"/>
                  </a:cubicBezTo>
                  <a:cubicBezTo>
                    <a:pt x="789009" y="428378"/>
                    <a:pt x="748292" y="426333"/>
                    <a:pt x="721729" y="418367"/>
                  </a:cubicBezTo>
                  <a:cubicBezTo>
                    <a:pt x="769861" y="416642"/>
                    <a:pt x="803076" y="410234"/>
                    <a:pt x="830623" y="381476"/>
                  </a:cubicBezTo>
                  <a:cubicBezTo>
                    <a:pt x="832145" y="379885"/>
                    <a:pt x="833910" y="378306"/>
                    <a:pt x="834323" y="376133"/>
                  </a:cubicBezTo>
                  <a:cubicBezTo>
                    <a:pt x="834315" y="375558"/>
                    <a:pt x="834173" y="375019"/>
                    <a:pt x="833914" y="374505"/>
                  </a:cubicBezTo>
                  <a:cubicBezTo>
                    <a:pt x="833161" y="373513"/>
                    <a:pt x="832109" y="373214"/>
                    <a:pt x="830927" y="373206"/>
                  </a:cubicBezTo>
                  <a:cubicBezTo>
                    <a:pt x="822333" y="375979"/>
                    <a:pt x="813892" y="380634"/>
                    <a:pt x="804804" y="381938"/>
                  </a:cubicBezTo>
                  <a:cubicBezTo>
                    <a:pt x="775941" y="386067"/>
                    <a:pt x="768776" y="387208"/>
                    <a:pt x="717397" y="378590"/>
                  </a:cubicBezTo>
                  <a:cubicBezTo>
                    <a:pt x="742779" y="386253"/>
                    <a:pt x="804355" y="384617"/>
                    <a:pt x="802756" y="370720"/>
                  </a:cubicBezTo>
                  <a:cubicBezTo>
                    <a:pt x="776565" y="374695"/>
                    <a:pt x="746005" y="373971"/>
                    <a:pt x="723073" y="364069"/>
                  </a:cubicBezTo>
                  <a:cubicBezTo>
                    <a:pt x="714171" y="360179"/>
                    <a:pt x="706589" y="354074"/>
                    <a:pt x="698322" y="349030"/>
                  </a:cubicBezTo>
                  <a:cubicBezTo>
                    <a:pt x="667755" y="330368"/>
                    <a:pt x="638094" y="334453"/>
                    <a:pt x="610851" y="337971"/>
                  </a:cubicBezTo>
                  <a:cubicBezTo>
                    <a:pt x="601499" y="339177"/>
                    <a:pt x="592861" y="343582"/>
                    <a:pt x="584594" y="348233"/>
                  </a:cubicBezTo>
                  <a:cubicBezTo>
                    <a:pt x="581040" y="350229"/>
                    <a:pt x="577462" y="350994"/>
                    <a:pt x="573422" y="349686"/>
                  </a:cubicBezTo>
                  <a:cubicBezTo>
                    <a:pt x="567912" y="347905"/>
                    <a:pt x="562475" y="349387"/>
                    <a:pt x="557059" y="350516"/>
                  </a:cubicBezTo>
                  <a:cubicBezTo>
                    <a:pt x="555278" y="351067"/>
                    <a:pt x="553472" y="351552"/>
                    <a:pt x="551663" y="352006"/>
                  </a:cubicBezTo>
                  <a:cubicBezTo>
                    <a:pt x="549084" y="352941"/>
                    <a:pt x="546793" y="354447"/>
                    <a:pt x="544356" y="355661"/>
                  </a:cubicBezTo>
                  <a:cubicBezTo>
                    <a:pt x="541773" y="357009"/>
                    <a:pt x="539126" y="356447"/>
                    <a:pt x="536531" y="355815"/>
                  </a:cubicBezTo>
                  <a:cubicBezTo>
                    <a:pt x="530341" y="354317"/>
                    <a:pt x="524079" y="353151"/>
                    <a:pt x="517853" y="351832"/>
                  </a:cubicBezTo>
                  <a:cubicBezTo>
                    <a:pt x="513849" y="350982"/>
                    <a:pt x="512926" y="348868"/>
                    <a:pt x="514351" y="345132"/>
                  </a:cubicBezTo>
                  <a:cubicBezTo>
                    <a:pt x="516983" y="338234"/>
                    <a:pt x="521913" y="331870"/>
                    <a:pt x="522156" y="324397"/>
                  </a:cubicBezTo>
                  <a:cubicBezTo>
                    <a:pt x="522994" y="298785"/>
                    <a:pt x="507328" y="290150"/>
                    <a:pt x="490269" y="278706"/>
                  </a:cubicBezTo>
                  <a:cubicBezTo>
                    <a:pt x="523925" y="278577"/>
                    <a:pt x="562714" y="269728"/>
                    <a:pt x="581809" y="247783"/>
                  </a:cubicBezTo>
                  <a:cubicBezTo>
                    <a:pt x="596249" y="231185"/>
                    <a:pt x="602507" y="208143"/>
                    <a:pt x="621129" y="198274"/>
                  </a:cubicBezTo>
                  <a:cubicBezTo>
                    <a:pt x="654372" y="180649"/>
                    <a:pt x="703071" y="187611"/>
                    <a:pt x="733683" y="189777"/>
                  </a:cubicBezTo>
                  <a:cubicBezTo>
                    <a:pt x="764643" y="191967"/>
                    <a:pt x="807363" y="188417"/>
                    <a:pt x="820608" y="157396"/>
                  </a:cubicBezTo>
                  <a:cubicBezTo>
                    <a:pt x="820681" y="157230"/>
                    <a:pt x="820981" y="157178"/>
                    <a:pt x="821070" y="156995"/>
                  </a:cubicBezTo>
                  <a:cubicBezTo>
                    <a:pt x="824928" y="149207"/>
                    <a:pt x="827008" y="130780"/>
                    <a:pt x="822794" y="130986"/>
                  </a:cubicBezTo>
                  <a:cubicBezTo>
                    <a:pt x="813176" y="146393"/>
                    <a:pt x="802379" y="160436"/>
                    <a:pt x="786543" y="166140"/>
                  </a:cubicBezTo>
                  <a:cubicBezTo>
                    <a:pt x="730384" y="186356"/>
                    <a:pt x="663877" y="130925"/>
                    <a:pt x="608045" y="152020"/>
                  </a:cubicBezTo>
                  <a:cubicBezTo>
                    <a:pt x="571956" y="165654"/>
                    <a:pt x="567410" y="231942"/>
                    <a:pt x="527520" y="235153"/>
                  </a:cubicBezTo>
                  <a:cubicBezTo>
                    <a:pt x="459074" y="240658"/>
                    <a:pt x="437583" y="175095"/>
                    <a:pt x="384864" y="164023"/>
                  </a:cubicBezTo>
                  <a:cubicBezTo>
                    <a:pt x="382986" y="163772"/>
                    <a:pt x="384301" y="162845"/>
                    <a:pt x="383856" y="163545"/>
                  </a:cubicBezTo>
                  <a:cubicBezTo>
                    <a:pt x="383759" y="163691"/>
                    <a:pt x="383921" y="163845"/>
                    <a:pt x="384342" y="163857"/>
                  </a:cubicBezTo>
                  <a:cubicBezTo>
                    <a:pt x="415520" y="164124"/>
                    <a:pt x="448569" y="169532"/>
                    <a:pt x="473170" y="183984"/>
                  </a:cubicBezTo>
                  <a:cubicBezTo>
                    <a:pt x="493265" y="195789"/>
                    <a:pt x="508133" y="213106"/>
                    <a:pt x="532706" y="210532"/>
                  </a:cubicBezTo>
                  <a:cubicBezTo>
                    <a:pt x="558363" y="207848"/>
                    <a:pt x="577992" y="159643"/>
                    <a:pt x="593193" y="133362"/>
                  </a:cubicBezTo>
                  <a:cubicBezTo>
                    <a:pt x="572758" y="138232"/>
                    <a:pt x="563022" y="182434"/>
                    <a:pt x="538458" y="187773"/>
                  </a:cubicBezTo>
                  <a:cubicBezTo>
                    <a:pt x="500333" y="196064"/>
                    <a:pt x="491010" y="165326"/>
                    <a:pt x="462693" y="149057"/>
                  </a:cubicBezTo>
                  <a:cubicBezTo>
                    <a:pt x="441777" y="137172"/>
                    <a:pt x="424228" y="137933"/>
                    <a:pt x="403975" y="137856"/>
                  </a:cubicBezTo>
                  <a:cubicBezTo>
                    <a:pt x="425463" y="136285"/>
                    <a:pt x="451014" y="139070"/>
                    <a:pt x="468632" y="146013"/>
                  </a:cubicBezTo>
                  <a:cubicBezTo>
                    <a:pt x="491200" y="155777"/>
                    <a:pt x="512659" y="183086"/>
                    <a:pt x="536377" y="179511"/>
                  </a:cubicBezTo>
                  <a:cubicBezTo>
                    <a:pt x="540450" y="177580"/>
                    <a:pt x="545947" y="177633"/>
                    <a:pt x="547255" y="171799"/>
                  </a:cubicBezTo>
                  <a:cubicBezTo>
                    <a:pt x="501830" y="165124"/>
                    <a:pt x="491702" y="122315"/>
                    <a:pt x="439416" y="121939"/>
                  </a:cubicBezTo>
                  <a:cubicBezTo>
                    <a:pt x="370177" y="121437"/>
                    <a:pt x="343763" y="117486"/>
                    <a:pt x="315596" y="116717"/>
                  </a:cubicBezTo>
                  <a:cubicBezTo>
                    <a:pt x="350487" y="115563"/>
                    <a:pt x="384718" y="120255"/>
                    <a:pt x="409084" y="119692"/>
                  </a:cubicBezTo>
                  <a:cubicBezTo>
                    <a:pt x="439457" y="114535"/>
                    <a:pt x="422556" y="115648"/>
                    <a:pt x="399789" y="113150"/>
                  </a:cubicBezTo>
                  <a:cubicBezTo>
                    <a:pt x="367753" y="109640"/>
                    <a:pt x="326199" y="100216"/>
                    <a:pt x="326199" y="100216"/>
                  </a:cubicBezTo>
                  <a:cubicBezTo>
                    <a:pt x="319616" y="98257"/>
                    <a:pt x="318260" y="96383"/>
                    <a:pt x="316349" y="90047"/>
                  </a:cubicBezTo>
                  <a:cubicBezTo>
                    <a:pt x="315827" y="77689"/>
                    <a:pt x="308537" y="53598"/>
                    <a:pt x="316013" y="44563"/>
                  </a:cubicBezTo>
                  <a:cubicBezTo>
                    <a:pt x="319997" y="40280"/>
                    <a:pt x="330121" y="43166"/>
                    <a:pt x="339824" y="44490"/>
                  </a:cubicBezTo>
                  <a:cubicBezTo>
                    <a:pt x="349528" y="45818"/>
                    <a:pt x="363846" y="49991"/>
                    <a:pt x="381253" y="59626"/>
                  </a:cubicBezTo>
                  <a:cubicBezTo>
                    <a:pt x="370105" y="31795"/>
                    <a:pt x="354969" y="21942"/>
                    <a:pt x="333817" y="14380"/>
                  </a:cubicBezTo>
                  <a:cubicBezTo>
                    <a:pt x="317588" y="8575"/>
                    <a:pt x="296202" y="-4756"/>
                    <a:pt x="281143" y="1746"/>
                  </a:cubicBezTo>
                  <a:cubicBezTo>
                    <a:pt x="266080" y="8247"/>
                    <a:pt x="263125" y="27156"/>
                    <a:pt x="253247" y="41527"/>
                  </a:cubicBezTo>
                  <a:cubicBezTo>
                    <a:pt x="243374" y="55893"/>
                    <a:pt x="237285" y="72649"/>
                    <a:pt x="237358" y="88683"/>
                  </a:cubicBezTo>
                  <a:lnTo>
                    <a:pt x="237358" y="88683"/>
                  </a:lnTo>
                  <a:lnTo>
                    <a:pt x="237358" y="88683"/>
                  </a:lnTo>
                  <a:lnTo>
                    <a:pt x="237358" y="88683"/>
                  </a:lnTo>
                  <a:lnTo>
                    <a:pt x="237358" y="88683"/>
                  </a:lnTo>
                  <a:cubicBezTo>
                    <a:pt x="236371" y="89841"/>
                    <a:pt x="234678" y="88817"/>
                    <a:pt x="233658" y="89869"/>
                  </a:cubicBezTo>
                  <a:cubicBezTo>
                    <a:pt x="197877" y="88760"/>
                    <a:pt x="162079" y="88930"/>
                    <a:pt x="128023" y="88015"/>
                  </a:cubicBezTo>
                  <a:cubicBezTo>
                    <a:pt x="128241" y="91792"/>
                    <a:pt x="130383" y="92954"/>
                    <a:pt x="133062" y="93622"/>
                  </a:cubicBezTo>
                  <a:lnTo>
                    <a:pt x="133046" y="93618"/>
                  </a:lnTo>
                  <a:cubicBezTo>
                    <a:pt x="161464" y="102670"/>
                    <a:pt x="199213" y="98379"/>
                    <a:pt x="226797" y="107726"/>
                  </a:cubicBezTo>
                  <a:cubicBezTo>
                    <a:pt x="228355" y="108272"/>
                    <a:pt x="229971" y="108681"/>
                    <a:pt x="231412" y="109503"/>
                  </a:cubicBezTo>
                  <a:cubicBezTo>
                    <a:pt x="231412" y="109503"/>
                    <a:pt x="233456" y="112349"/>
                    <a:pt x="230464" y="114486"/>
                  </a:cubicBezTo>
                  <a:cubicBezTo>
                    <a:pt x="227477" y="116623"/>
                    <a:pt x="218628" y="112608"/>
                    <a:pt x="212588" y="118834"/>
                  </a:cubicBezTo>
                  <a:cubicBezTo>
                    <a:pt x="206544" y="125064"/>
                    <a:pt x="195999" y="149701"/>
                    <a:pt x="205827" y="154364"/>
                  </a:cubicBezTo>
                  <a:cubicBezTo>
                    <a:pt x="205827" y="154364"/>
                    <a:pt x="219024" y="141390"/>
                    <a:pt x="226975" y="144515"/>
                  </a:cubicBezTo>
                  <a:cubicBezTo>
                    <a:pt x="227768" y="144928"/>
                    <a:pt x="228400" y="145503"/>
                    <a:pt x="228833" y="146296"/>
                  </a:cubicBezTo>
                  <a:cubicBezTo>
                    <a:pt x="230521" y="152996"/>
                    <a:pt x="235776" y="159878"/>
                    <a:pt x="237496" y="166561"/>
                  </a:cubicBezTo>
                  <a:cubicBezTo>
                    <a:pt x="239301" y="172637"/>
                    <a:pt x="227056" y="179560"/>
                    <a:pt x="229602" y="184462"/>
                  </a:cubicBezTo>
                  <a:cubicBezTo>
                    <a:pt x="233270" y="190259"/>
                    <a:pt x="245778" y="187895"/>
                    <a:pt x="249887" y="185280"/>
                  </a:cubicBezTo>
                  <a:cubicBezTo>
                    <a:pt x="255453" y="181661"/>
                    <a:pt x="255891" y="181940"/>
                    <a:pt x="258793" y="187939"/>
                  </a:cubicBezTo>
                  <a:cubicBezTo>
                    <a:pt x="260870" y="192230"/>
                    <a:pt x="261368" y="196347"/>
                    <a:pt x="259591" y="200994"/>
                  </a:cubicBezTo>
                  <a:cubicBezTo>
                    <a:pt x="247665" y="231534"/>
                    <a:pt x="324984" y="266752"/>
                    <a:pt x="293291" y="274893"/>
                  </a:cubicBezTo>
                  <a:cubicBezTo>
                    <a:pt x="227440" y="293664"/>
                    <a:pt x="206937" y="251527"/>
                    <a:pt x="192768" y="260032"/>
                  </a:cubicBezTo>
                  <a:cubicBezTo>
                    <a:pt x="189424" y="263048"/>
                    <a:pt x="192817" y="266521"/>
                    <a:pt x="192776" y="270238"/>
                  </a:cubicBezTo>
                  <a:cubicBezTo>
                    <a:pt x="188971" y="271007"/>
                    <a:pt x="185024" y="270149"/>
                    <a:pt x="181259" y="271039"/>
                  </a:cubicBezTo>
                  <a:cubicBezTo>
                    <a:pt x="179426" y="271569"/>
                    <a:pt x="177810" y="272241"/>
                    <a:pt x="176373" y="273270"/>
                  </a:cubicBezTo>
                  <a:cubicBezTo>
                    <a:pt x="172495" y="277913"/>
                    <a:pt x="167978" y="281524"/>
                    <a:pt x="162772" y="279921"/>
                  </a:cubicBezTo>
                  <a:lnTo>
                    <a:pt x="6263" y="243969"/>
                  </a:lnTo>
                  <a:cubicBezTo>
                    <a:pt x="4065" y="243799"/>
                    <a:pt x="2665" y="243237"/>
                    <a:pt x="1413" y="245208"/>
                  </a:cubicBezTo>
                  <a:lnTo>
                    <a:pt x="1426" y="245184"/>
                  </a:lnTo>
                  <a:cubicBezTo>
                    <a:pt x="-1947" y="251001"/>
                    <a:pt x="1169" y="258640"/>
                    <a:pt x="5516" y="259571"/>
                  </a:cubicBezTo>
                  <a:lnTo>
                    <a:pt x="168921" y="296951"/>
                  </a:lnTo>
                  <a:cubicBezTo>
                    <a:pt x="174750" y="300137"/>
                    <a:pt x="180029" y="303457"/>
                    <a:pt x="185810" y="306343"/>
                  </a:cubicBezTo>
                  <a:cubicBezTo>
                    <a:pt x="188222" y="307436"/>
                    <a:pt x="190671" y="308415"/>
                    <a:pt x="193303" y="308869"/>
                  </a:cubicBezTo>
                  <a:cubicBezTo>
                    <a:pt x="195205" y="309023"/>
                    <a:pt x="197088" y="309043"/>
                    <a:pt x="198869" y="308201"/>
                  </a:cubicBezTo>
                  <a:cubicBezTo>
                    <a:pt x="200172" y="307440"/>
                    <a:pt x="201201" y="306501"/>
                    <a:pt x="201099" y="305440"/>
                  </a:cubicBezTo>
                  <a:cubicBezTo>
                    <a:pt x="205945" y="312115"/>
                    <a:pt x="200780" y="317443"/>
                    <a:pt x="199670" y="323701"/>
                  </a:cubicBezTo>
                  <a:cubicBezTo>
                    <a:pt x="194428" y="364794"/>
                    <a:pt x="222935" y="400008"/>
                    <a:pt x="245337" y="427637"/>
                  </a:cubicBezTo>
                  <a:cubicBezTo>
                    <a:pt x="248847" y="431956"/>
                    <a:pt x="252324" y="436352"/>
                    <a:pt x="256328" y="440267"/>
                  </a:cubicBezTo>
                  <a:cubicBezTo>
                    <a:pt x="257591" y="441311"/>
                    <a:pt x="259024" y="442829"/>
                    <a:pt x="260607" y="441494"/>
                  </a:cubicBezTo>
                  <a:cubicBezTo>
                    <a:pt x="262291" y="440069"/>
                    <a:pt x="261263" y="437996"/>
                    <a:pt x="260680" y="436308"/>
                  </a:cubicBezTo>
                  <a:cubicBezTo>
                    <a:pt x="240925" y="397381"/>
                    <a:pt x="234120" y="358122"/>
                    <a:pt x="246094" y="327081"/>
                  </a:cubicBezTo>
                  <a:cubicBezTo>
                    <a:pt x="250673" y="319904"/>
                    <a:pt x="255959" y="317293"/>
                    <a:pt x="262781" y="318475"/>
                  </a:cubicBezTo>
                  <a:cubicBezTo>
                    <a:pt x="267161" y="319232"/>
                    <a:pt x="269185" y="321491"/>
                    <a:pt x="268982" y="325976"/>
                  </a:cubicBezTo>
                  <a:cubicBezTo>
                    <a:pt x="285401" y="429171"/>
                    <a:pt x="304780" y="490488"/>
                    <a:pt x="411233" y="527124"/>
                  </a:cubicBezTo>
                  <a:cubicBezTo>
                    <a:pt x="412391" y="527662"/>
                    <a:pt x="412788" y="526925"/>
                    <a:pt x="413083" y="526018"/>
                  </a:cubicBezTo>
                  <a:cubicBezTo>
                    <a:pt x="412132" y="521865"/>
                    <a:pt x="408209" y="520205"/>
                    <a:pt x="405736" y="517331"/>
                  </a:cubicBezTo>
                  <a:cubicBezTo>
                    <a:pt x="384487" y="494629"/>
                    <a:pt x="363413" y="469114"/>
                    <a:pt x="373141" y="439465"/>
                  </a:cubicBezTo>
                  <a:cubicBezTo>
                    <a:pt x="374731" y="434826"/>
                    <a:pt x="375663" y="434709"/>
                    <a:pt x="378545" y="438603"/>
                  </a:cubicBezTo>
                  <a:cubicBezTo>
                    <a:pt x="404850" y="476056"/>
                    <a:pt x="441331" y="470790"/>
                    <a:pt x="466498" y="494820"/>
                  </a:cubicBezTo>
                  <a:cubicBezTo>
                    <a:pt x="478724" y="506494"/>
                    <a:pt x="489739" y="523986"/>
                    <a:pt x="495758" y="536248"/>
                  </a:cubicBezTo>
                  <a:cubicBezTo>
                    <a:pt x="496042" y="536697"/>
                    <a:pt x="496410" y="537062"/>
                    <a:pt x="496847" y="537361"/>
                  </a:cubicBezTo>
                  <a:cubicBezTo>
                    <a:pt x="514946" y="528468"/>
                    <a:pt x="507761" y="476352"/>
                    <a:pt x="501547" y="463568"/>
                  </a:cubicBezTo>
                  <a:cubicBezTo>
                    <a:pt x="492151" y="442036"/>
                    <a:pt x="455945" y="428778"/>
                    <a:pt x="443489" y="406493"/>
                  </a:cubicBezTo>
                  <a:cubicBezTo>
                    <a:pt x="470765" y="430742"/>
                    <a:pt x="494370" y="454808"/>
                    <a:pt x="521691" y="472571"/>
                  </a:cubicBezTo>
                  <a:cubicBezTo>
                    <a:pt x="554938" y="494184"/>
                    <a:pt x="600281" y="497791"/>
                    <a:pt x="635908" y="497123"/>
                  </a:cubicBezTo>
                  <a:lnTo>
                    <a:pt x="635900" y="497123"/>
                  </a:lnTo>
                  <a:close/>
                </a:path>
              </a:pathLst>
            </a:custGeom>
            <a:solidFill>
              <a:srgbClr val="11110F"/>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473" name="Google Shape;2473;p34"/>
            <p:cNvSpPr/>
            <p:nvPr/>
          </p:nvSpPr>
          <p:spPr>
            <a:xfrm>
              <a:off x="11235187" y="1091093"/>
              <a:ext cx="343196" cy="107763"/>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92028"/>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474" name="Google Shape;2474;p34"/>
            <p:cNvSpPr/>
            <p:nvPr/>
          </p:nvSpPr>
          <p:spPr>
            <a:xfrm>
              <a:off x="11434292" y="1207389"/>
              <a:ext cx="156960" cy="113444"/>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92028"/>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grpSp>
        <p:nvGrpSpPr>
          <p:cNvPr id="2475" name="Google Shape;2475;p34"/>
          <p:cNvGrpSpPr/>
          <p:nvPr/>
        </p:nvGrpSpPr>
        <p:grpSpPr>
          <a:xfrm>
            <a:off x="202106" y="5008842"/>
            <a:ext cx="2802180" cy="1876153"/>
            <a:chOff x="202106" y="5008842"/>
            <a:chExt cx="2802180" cy="1876153"/>
          </a:xfrm>
        </p:grpSpPr>
        <p:grpSp>
          <p:nvGrpSpPr>
            <p:cNvPr id="2476" name="Google Shape;2476;p34"/>
            <p:cNvGrpSpPr/>
            <p:nvPr/>
          </p:nvGrpSpPr>
          <p:grpSpPr>
            <a:xfrm>
              <a:off x="2432794" y="6118173"/>
              <a:ext cx="571492" cy="447486"/>
              <a:chOff x="5457357" y="5572997"/>
              <a:chExt cx="1220876" cy="955963"/>
            </a:xfrm>
          </p:grpSpPr>
          <p:sp>
            <p:nvSpPr>
              <p:cNvPr id="2477" name="Google Shape;2477;p34"/>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50488" rotWithShape="0" algn="bl" dir="12600000" dist="42074">
                  <a:srgbClr val="000000">
                    <a:alpha val="30000"/>
                  </a:srgbClr>
                </a:outerShdw>
              </a:effectLst>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78" name="Google Shape;2478;p34"/>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79" name="Google Shape;2479;p34"/>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0" name="Google Shape;2480;p34"/>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1" name="Google Shape;2481;p34"/>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2" name="Google Shape;2482;p34"/>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3" name="Google Shape;2483;p34"/>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4" name="Google Shape;2484;p34"/>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5" name="Google Shape;2485;p34"/>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grpSp>
            <p:nvGrpSpPr>
              <p:cNvPr id="2486" name="Google Shape;2486;p34"/>
              <p:cNvGrpSpPr/>
              <p:nvPr/>
            </p:nvGrpSpPr>
            <p:grpSpPr>
              <a:xfrm>
                <a:off x="5990545" y="5688073"/>
                <a:ext cx="123738" cy="167240"/>
                <a:chOff x="5990545" y="5688073"/>
                <a:chExt cx="123738" cy="167240"/>
              </a:xfrm>
            </p:grpSpPr>
            <p:sp>
              <p:nvSpPr>
                <p:cNvPr id="2487" name="Google Shape;2487;p34"/>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8" name="Google Shape;2488;p34"/>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sp>
              <p:nvSpPr>
                <p:cNvPr id="2489" name="Google Shape;2489;p34"/>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21400" lIns="42800" spcFirstLastPara="1" rIns="42800" wrap="square" tIns="21400">
                  <a:noAutofit/>
                </a:bodyPr>
                <a:lstStyle/>
                <a:p>
                  <a:pPr indent="0" lvl="0" marL="0" marR="0" rtl="0" algn="l">
                    <a:lnSpc>
                      <a:spcPct val="100000"/>
                    </a:lnSpc>
                    <a:spcBef>
                      <a:spcPts val="0"/>
                    </a:spcBef>
                    <a:spcAft>
                      <a:spcPts val="0"/>
                    </a:spcAft>
                    <a:buNone/>
                  </a:pPr>
                  <a:r>
                    <a:t/>
                  </a:r>
                  <a:endParaRPr b="0" i="0" sz="655" u="none" cap="none" strike="noStrike">
                    <a:solidFill>
                      <a:srgbClr val="000000"/>
                    </a:solidFill>
                    <a:latin typeface="Arial"/>
                    <a:ea typeface="Arial"/>
                    <a:cs typeface="Arial"/>
                    <a:sym typeface="Arial"/>
                  </a:endParaRPr>
                </a:p>
              </p:txBody>
            </p:sp>
          </p:grpSp>
        </p:grpSp>
        <p:sp>
          <p:nvSpPr>
            <p:cNvPr id="2490" name="Google Shape;2490;p34"/>
            <p:cNvSpPr/>
            <p:nvPr/>
          </p:nvSpPr>
          <p:spPr>
            <a:xfrm rot="-612838">
              <a:off x="2500013" y="5606132"/>
              <a:ext cx="211076" cy="112369"/>
            </a:xfrm>
            <a:custGeom>
              <a:rect b="b" l="l" r="r" t="t"/>
              <a:pathLst>
                <a:path extrusionOk="0" h="409888" w="748579">
                  <a:moveTo>
                    <a:pt x="463591" y="173069"/>
                  </a:moveTo>
                  <a:cubicBezTo>
                    <a:pt x="463591" y="173069"/>
                    <a:pt x="476788" y="90107"/>
                    <a:pt x="548885" y="47974"/>
                  </a:cubicBezTo>
                  <a:cubicBezTo>
                    <a:pt x="621023" y="5846"/>
                    <a:pt x="748579" y="0"/>
                    <a:pt x="748579" y="0"/>
                  </a:cubicBezTo>
                  <a:cubicBezTo>
                    <a:pt x="748579" y="0"/>
                    <a:pt x="710770" y="28479"/>
                    <a:pt x="697897" y="68349"/>
                  </a:cubicBezTo>
                  <a:cubicBezTo>
                    <a:pt x="685064" y="108214"/>
                    <a:pt x="691056" y="155727"/>
                    <a:pt x="691056" y="155727"/>
                  </a:cubicBezTo>
                  <a:cubicBezTo>
                    <a:pt x="691056" y="155727"/>
                    <a:pt x="633936" y="168014"/>
                    <a:pt x="608393" y="195905"/>
                  </a:cubicBezTo>
                  <a:cubicBezTo>
                    <a:pt x="582849" y="223793"/>
                    <a:pt x="581675" y="267917"/>
                    <a:pt x="581675" y="267917"/>
                  </a:cubicBezTo>
                  <a:cubicBezTo>
                    <a:pt x="581675" y="267917"/>
                    <a:pt x="545971" y="273941"/>
                    <a:pt x="524475" y="298225"/>
                  </a:cubicBezTo>
                  <a:cubicBezTo>
                    <a:pt x="502980" y="322510"/>
                    <a:pt x="502939" y="364424"/>
                    <a:pt x="502939" y="364424"/>
                  </a:cubicBezTo>
                  <a:cubicBezTo>
                    <a:pt x="502939" y="364424"/>
                    <a:pt x="476788" y="353470"/>
                    <a:pt x="461608" y="365489"/>
                  </a:cubicBezTo>
                  <a:cubicBezTo>
                    <a:pt x="446427" y="377512"/>
                    <a:pt x="440760" y="409889"/>
                    <a:pt x="440760" y="409889"/>
                  </a:cubicBezTo>
                  <a:cubicBezTo>
                    <a:pt x="440760" y="409889"/>
                    <a:pt x="417483" y="377698"/>
                    <a:pt x="399267" y="377350"/>
                  </a:cubicBezTo>
                  <a:cubicBezTo>
                    <a:pt x="381050" y="377006"/>
                    <a:pt x="363967" y="406800"/>
                    <a:pt x="363967" y="406800"/>
                  </a:cubicBezTo>
                  <a:cubicBezTo>
                    <a:pt x="363967" y="406800"/>
                    <a:pt x="344212" y="361923"/>
                    <a:pt x="314823" y="347078"/>
                  </a:cubicBezTo>
                  <a:cubicBezTo>
                    <a:pt x="285474" y="332234"/>
                    <a:pt x="246490" y="347426"/>
                    <a:pt x="246490" y="347426"/>
                  </a:cubicBezTo>
                  <a:cubicBezTo>
                    <a:pt x="246490" y="347426"/>
                    <a:pt x="231269" y="301079"/>
                    <a:pt x="197144" y="282988"/>
                  </a:cubicBezTo>
                  <a:cubicBezTo>
                    <a:pt x="163018" y="264897"/>
                    <a:pt x="96993" y="282482"/>
                    <a:pt x="96993" y="282482"/>
                  </a:cubicBezTo>
                  <a:cubicBezTo>
                    <a:pt x="96993" y="282482"/>
                    <a:pt x="105049" y="245843"/>
                    <a:pt x="80113" y="218736"/>
                  </a:cubicBezTo>
                  <a:cubicBezTo>
                    <a:pt x="55135" y="191630"/>
                    <a:pt x="0" y="164496"/>
                    <a:pt x="0" y="164496"/>
                  </a:cubicBezTo>
                  <a:cubicBezTo>
                    <a:pt x="0" y="164496"/>
                    <a:pt x="71612" y="120873"/>
                    <a:pt x="156258" y="126026"/>
                  </a:cubicBezTo>
                  <a:cubicBezTo>
                    <a:pt x="240944" y="131180"/>
                    <a:pt x="307415" y="207624"/>
                    <a:pt x="307415" y="207624"/>
                  </a:cubicBezTo>
                  <a:cubicBezTo>
                    <a:pt x="307415" y="207624"/>
                    <a:pt x="316402" y="203596"/>
                    <a:pt x="325267" y="201176"/>
                  </a:cubicBezTo>
                  <a:cubicBezTo>
                    <a:pt x="334132" y="198751"/>
                    <a:pt x="342917" y="197933"/>
                    <a:pt x="342917" y="197933"/>
                  </a:cubicBezTo>
                  <a:cubicBezTo>
                    <a:pt x="342917" y="197933"/>
                    <a:pt x="338626" y="182036"/>
                    <a:pt x="341014" y="170418"/>
                  </a:cubicBezTo>
                  <a:cubicBezTo>
                    <a:pt x="343403" y="158796"/>
                    <a:pt x="346925" y="152999"/>
                    <a:pt x="346925" y="152999"/>
                  </a:cubicBezTo>
                  <a:cubicBezTo>
                    <a:pt x="346925" y="152999"/>
                    <a:pt x="329234" y="116299"/>
                    <a:pt x="336966" y="109639"/>
                  </a:cubicBezTo>
                  <a:cubicBezTo>
                    <a:pt x="344698" y="102980"/>
                    <a:pt x="367853" y="138685"/>
                    <a:pt x="367853" y="138685"/>
                  </a:cubicBezTo>
                  <a:cubicBezTo>
                    <a:pt x="367853" y="138685"/>
                    <a:pt x="372509" y="136839"/>
                    <a:pt x="376840" y="136859"/>
                  </a:cubicBezTo>
                  <a:cubicBezTo>
                    <a:pt x="381172" y="136883"/>
                    <a:pt x="385624" y="137069"/>
                    <a:pt x="385624" y="137069"/>
                  </a:cubicBezTo>
                  <a:cubicBezTo>
                    <a:pt x="385624" y="137069"/>
                    <a:pt x="395421" y="101568"/>
                    <a:pt x="406715" y="101616"/>
                  </a:cubicBezTo>
                  <a:cubicBezTo>
                    <a:pt x="418050" y="101665"/>
                    <a:pt x="409832" y="145737"/>
                    <a:pt x="409832" y="145737"/>
                  </a:cubicBezTo>
                  <a:cubicBezTo>
                    <a:pt x="409832" y="145737"/>
                    <a:pt x="415621" y="152631"/>
                    <a:pt x="420803" y="159856"/>
                  </a:cubicBezTo>
                  <a:cubicBezTo>
                    <a:pt x="425944" y="167078"/>
                    <a:pt x="428818" y="176587"/>
                    <a:pt x="428818" y="176587"/>
                  </a:cubicBezTo>
                  <a:cubicBezTo>
                    <a:pt x="428818" y="176587"/>
                    <a:pt x="437967" y="174203"/>
                    <a:pt x="446670" y="173325"/>
                  </a:cubicBezTo>
                  <a:cubicBezTo>
                    <a:pt x="455333" y="172446"/>
                    <a:pt x="463591" y="173069"/>
                    <a:pt x="463591" y="173069"/>
                  </a:cubicBezTo>
                  <a:close/>
                </a:path>
              </a:pathLst>
            </a:custGeom>
            <a:solidFill>
              <a:srgbClr val="000000"/>
            </a:solidFill>
            <a:ln>
              <a:noFill/>
            </a:ln>
            <a:effectLst>
              <a:outerShdw blurRad="50488" rotWithShape="0" algn="bl" dir="12600000" dist="42074">
                <a:srgbClr val="000000">
                  <a:alpha val="30000"/>
                </a:srgbClr>
              </a:outerShdw>
            </a:effectLst>
          </p:spPr>
          <p:txBody>
            <a:bodyPr anchorCtr="0" anchor="ctr" bIns="8250" lIns="16500" spcFirstLastPara="1" rIns="16500" wrap="square" tIns="8250">
              <a:noAutofit/>
            </a:bodyPr>
            <a:lstStyle/>
            <a:p>
              <a:pPr indent="0" lvl="0" marL="0" marR="0" rtl="0" algn="l">
                <a:lnSpc>
                  <a:spcPct val="100000"/>
                </a:lnSpc>
                <a:spcBef>
                  <a:spcPts val="0"/>
                </a:spcBef>
                <a:spcAft>
                  <a:spcPts val="0"/>
                </a:spcAft>
                <a:buNone/>
              </a:pPr>
              <a:r>
                <a:t/>
              </a:r>
              <a:endParaRPr b="0" i="0" sz="253" u="none" cap="none" strike="noStrike">
                <a:solidFill>
                  <a:srgbClr val="000000"/>
                </a:solidFill>
                <a:latin typeface="Arial"/>
                <a:ea typeface="Arial"/>
                <a:cs typeface="Arial"/>
                <a:sym typeface="Arial"/>
              </a:endParaRPr>
            </a:p>
          </p:txBody>
        </p:sp>
        <p:grpSp>
          <p:nvGrpSpPr>
            <p:cNvPr id="2491" name="Google Shape;2491;p34"/>
            <p:cNvGrpSpPr/>
            <p:nvPr/>
          </p:nvGrpSpPr>
          <p:grpSpPr>
            <a:xfrm>
              <a:off x="1000553" y="5008842"/>
              <a:ext cx="1719537" cy="1876153"/>
              <a:chOff x="952113" y="3653910"/>
              <a:chExt cx="1946499" cy="2123787"/>
            </a:xfrm>
          </p:grpSpPr>
          <p:grpSp>
            <p:nvGrpSpPr>
              <p:cNvPr id="2492" name="Google Shape;2492;p34"/>
              <p:cNvGrpSpPr/>
              <p:nvPr/>
            </p:nvGrpSpPr>
            <p:grpSpPr>
              <a:xfrm flipH="1">
                <a:off x="2324848" y="5450028"/>
                <a:ext cx="388556" cy="325493"/>
                <a:chOff x="5973377" y="1905703"/>
                <a:chExt cx="388556" cy="325493"/>
              </a:xfrm>
            </p:grpSpPr>
            <p:sp>
              <p:nvSpPr>
                <p:cNvPr id="2493" name="Google Shape;2493;p34"/>
                <p:cNvSpPr/>
                <p:nvPr/>
              </p:nvSpPr>
              <p:spPr>
                <a:xfrm>
                  <a:off x="5973377" y="1905703"/>
                  <a:ext cx="184004" cy="321449"/>
                </a:xfrm>
                <a:custGeom>
                  <a:rect b="b" l="l" r="r" t="t"/>
                  <a:pathLst>
                    <a:path extrusionOk="0" h="321449" w="184004">
                      <a:moveTo>
                        <a:pt x="25053" y="317361"/>
                      </a:moveTo>
                      <a:cubicBezTo>
                        <a:pt x="25053" y="317361"/>
                        <a:pt x="-58784" y="14759"/>
                        <a:pt x="80270" y="445"/>
                      </a:cubicBezTo>
                      <a:cubicBezTo>
                        <a:pt x="219282" y="-13865"/>
                        <a:pt x="178396" y="321450"/>
                        <a:pt x="178396" y="321450"/>
                      </a:cubicBezTo>
                      <a:lnTo>
                        <a:pt x="25053" y="317361"/>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494" name="Google Shape;2494;p34"/>
                <p:cNvSpPr/>
                <p:nvPr/>
              </p:nvSpPr>
              <p:spPr>
                <a:xfrm>
                  <a:off x="6198819" y="1936821"/>
                  <a:ext cx="163114" cy="294375"/>
                </a:xfrm>
                <a:custGeom>
                  <a:rect b="b" l="l" r="r" t="t"/>
                  <a:pathLst>
                    <a:path extrusionOk="0" h="294375" w="163114">
                      <a:moveTo>
                        <a:pt x="71524" y="0"/>
                      </a:moveTo>
                      <a:lnTo>
                        <a:pt x="72536" y="31628"/>
                      </a:lnTo>
                      <a:lnTo>
                        <a:pt x="50028" y="32766"/>
                      </a:lnTo>
                      <a:lnTo>
                        <a:pt x="51162" y="51108"/>
                      </a:lnTo>
                      <a:lnTo>
                        <a:pt x="75572" y="51108"/>
                      </a:lnTo>
                      <a:lnTo>
                        <a:pt x="77596" y="72235"/>
                      </a:lnTo>
                      <a:cubicBezTo>
                        <a:pt x="77110" y="72231"/>
                        <a:pt x="76705" y="72109"/>
                        <a:pt x="76219" y="72109"/>
                      </a:cubicBezTo>
                      <a:cubicBezTo>
                        <a:pt x="-52956" y="72109"/>
                        <a:pt x="21165" y="294376"/>
                        <a:pt x="21165" y="294376"/>
                      </a:cubicBezTo>
                      <a:lnTo>
                        <a:pt x="152608" y="288684"/>
                      </a:lnTo>
                      <a:cubicBezTo>
                        <a:pt x="152608" y="288684"/>
                        <a:pt x="200051" y="92925"/>
                        <a:pt x="93302" y="74008"/>
                      </a:cubicBezTo>
                      <a:lnTo>
                        <a:pt x="90995" y="48071"/>
                      </a:lnTo>
                      <a:lnTo>
                        <a:pt x="118603" y="44153"/>
                      </a:lnTo>
                      <a:lnTo>
                        <a:pt x="119615" y="26568"/>
                      </a:lnTo>
                      <a:lnTo>
                        <a:pt x="88971" y="27580"/>
                      </a:lnTo>
                      <a:lnTo>
                        <a:pt x="89983" y="0"/>
                      </a:lnTo>
                      <a:lnTo>
                        <a:pt x="71524" y="0"/>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sp>
            <p:nvSpPr>
              <p:cNvPr id="2495" name="Google Shape;2495;p34"/>
              <p:cNvSpPr/>
              <p:nvPr/>
            </p:nvSpPr>
            <p:spPr>
              <a:xfrm flipH="1">
                <a:off x="2162865" y="5620721"/>
                <a:ext cx="693119" cy="149837"/>
              </a:xfrm>
              <a:custGeom>
                <a:rect b="b" l="l" r="r" t="t"/>
                <a:pathLst>
                  <a:path extrusionOk="0" h="149837" w="693119">
                    <a:moveTo>
                      <a:pt x="426551" y="0"/>
                    </a:moveTo>
                    <a:lnTo>
                      <a:pt x="405703" y="9792"/>
                    </a:lnTo>
                    <a:lnTo>
                      <a:pt x="413395" y="82047"/>
                    </a:lnTo>
                    <a:lnTo>
                      <a:pt x="361012" y="78453"/>
                    </a:lnTo>
                    <a:lnTo>
                      <a:pt x="356842" y="49946"/>
                    </a:lnTo>
                    <a:lnTo>
                      <a:pt x="337614" y="48088"/>
                    </a:lnTo>
                    <a:lnTo>
                      <a:pt x="338909" y="76967"/>
                    </a:lnTo>
                    <a:lnTo>
                      <a:pt x="270334" y="72380"/>
                    </a:lnTo>
                    <a:lnTo>
                      <a:pt x="260578" y="16484"/>
                    </a:lnTo>
                    <a:lnTo>
                      <a:pt x="242483" y="14253"/>
                    </a:lnTo>
                    <a:lnTo>
                      <a:pt x="248677" y="70891"/>
                    </a:lnTo>
                    <a:lnTo>
                      <a:pt x="211393" y="68413"/>
                    </a:lnTo>
                    <a:lnTo>
                      <a:pt x="209369" y="46477"/>
                    </a:lnTo>
                    <a:lnTo>
                      <a:pt x="188116" y="48707"/>
                    </a:lnTo>
                    <a:lnTo>
                      <a:pt x="190383" y="66928"/>
                    </a:lnTo>
                    <a:lnTo>
                      <a:pt x="159010" y="64819"/>
                    </a:lnTo>
                    <a:lnTo>
                      <a:pt x="153424" y="26276"/>
                    </a:lnTo>
                    <a:lnTo>
                      <a:pt x="122456" y="25657"/>
                    </a:lnTo>
                    <a:lnTo>
                      <a:pt x="129014" y="62835"/>
                    </a:lnTo>
                    <a:lnTo>
                      <a:pt x="108166" y="61475"/>
                    </a:lnTo>
                    <a:lnTo>
                      <a:pt x="104118" y="3720"/>
                    </a:lnTo>
                    <a:lnTo>
                      <a:pt x="79182" y="3967"/>
                    </a:lnTo>
                    <a:lnTo>
                      <a:pt x="81084" y="59613"/>
                    </a:lnTo>
                    <a:lnTo>
                      <a:pt x="56269" y="58002"/>
                    </a:lnTo>
                    <a:lnTo>
                      <a:pt x="59305" y="13634"/>
                    </a:lnTo>
                    <a:lnTo>
                      <a:pt x="31373" y="6817"/>
                    </a:lnTo>
                    <a:lnTo>
                      <a:pt x="27568" y="56022"/>
                    </a:lnTo>
                    <a:lnTo>
                      <a:pt x="1498" y="54285"/>
                    </a:lnTo>
                    <a:lnTo>
                      <a:pt x="0" y="75477"/>
                    </a:lnTo>
                    <a:lnTo>
                      <a:pt x="26030" y="76841"/>
                    </a:lnTo>
                    <a:lnTo>
                      <a:pt x="22750" y="119970"/>
                    </a:lnTo>
                    <a:lnTo>
                      <a:pt x="20241" y="149465"/>
                    </a:lnTo>
                    <a:lnTo>
                      <a:pt x="690570" y="149837"/>
                    </a:lnTo>
                    <a:lnTo>
                      <a:pt x="693120" y="126540"/>
                    </a:lnTo>
                    <a:lnTo>
                      <a:pt x="638309" y="131123"/>
                    </a:lnTo>
                    <a:lnTo>
                      <a:pt x="637944" y="110304"/>
                    </a:lnTo>
                    <a:lnTo>
                      <a:pt x="662881" y="111668"/>
                    </a:lnTo>
                    <a:lnTo>
                      <a:pt x="665026" y="98900"/>
                    </a:lnTo>
                    <a:lnTo>
                      <a:pt x="637823" y="97042"/>
                    </a:lnTo>
                    <a:lnTo>
                      <a:pt x="636811" y="35571"/>
                    </a:lnTo>
                    <a:lnTo>
                      <a:pt x="613655" y="24418"/>
                    </a:lnTo>
                    <a:lnTo>
                      <a:pt x="615193" y="95556"/>
                    </a:lnTo>
                    <a:lnTo>
                      <a:pt x="593658" y="94066"/>
                    </a:lnTo>
                    <a:lnTo>
                      <a:pt x="590905" y="36810"/>
                    </a:lnTo>
                    <a:lnTo>
                      <a:pt x="565199" y="40777"/>
                    </a:lnTo>
                    <a:lnTo>
                      <a:pt x="570381" y="92581"/>
                    </a:lnTo>
                    <a:lnTo>
                      <a:pt x="554188" y="91468"/>
                    </a:lnTo>
                    <a:lnTo>
                      <a:pt x="554715" y="11901"/>
                    </a:lnTo>
                    <a:lnTo>
                      <a:pt x="533826" y="14626"/>
                    </a:lnTo>
                    <a:lnTo>
                      <a:pt x="524961" y="89484"/>
                    </a:lnTo>
                    <a:lnTo>
                      <a:pt x="439343" y="83780"/>
                    </a:lnTo>
                    <a:lnTo>
                      <a:pt x="426551" y="0"/>
                    </a:lnTo>
                    <a:close/>
                    <a:moveTo>
                      <a:pt x="54893" y="78453"/>
                    </a:moveTo>
                    <a:lnTo>
                      <a:pt x="81853" y="79938"/>
                    </a:lnTo>
                    <a:lnTo>
                      <a:pt x="83351" y="123318"/>
                    </a:lnTo>
                    <a:lnTo>
                      <a:pt x="52099" y="119351"/>
                    </a:lnTo>
                    <a:lnTo>
                      <a:pt x="54893" y="78453"/>
                    </a:lnTo>
                    <a:close/>
                    <a:moveTo>
                      <a:pt x="109543" y="81428"/>
                    </a:moveTo>
                    <a:lnTo>
                      <a:pt x="132576" y="82667"/>
                    </a:lnTo>
                    <a:lnTo>
                      <a:pt x="140268" y="126662"/>
                    </a:lnTo>
                    <a:lnTo>
                      <a:pt x="112821" y="127654"/>
                    </a:lnTo>
                    <a:lnTo>
                      <a:pt x="109543" y="81428"/>
                    </a:lnTo>
                    <a:close/>
                    <a:moveTo>
                      <a:pt x="161925" y="84278"/>
                    </a:moveTo>
                    <a:lnTo>
                      <a:pt x="192772" y="86011"/>
                    </a:lnTo>
                    <a:lnTo>
                      <a:pt x="198601" y="131993"/>
                    </a:lnTo>
                    <a:lnTo>
                      <a:pt x="168605" y="130876"/>
                    </a:lnTo>
                    <a:lnTo>
                      <a:pt x="161925" y="84278"/>
                    </a:lnTo>
                    <a:close/>
                    <a:moveTo>
                      <a:pt x="213134" y="87128"/>
                    </a:moveTo>
                    <a:lnTo>
                      <a:pt x="250701" y="89111"/>
                    </a:lnTo>
                    <a:lnTo>
                      <a:pt x="255396" y="132115"/>
                    </a:lnTo>
                    <a:lnTo>
                      <a:pt x="217304" y="131868"/>
                    </a:lnTo>
                    <a:lnTo>
                      <a:pt x="213134" y="87128"/>
                    </a:lnTo>
                    <a:close/>
                    <a:moveTo>
                      <a:pt x="273492" y="90350"/>
                    </a:moveTo>
                    <a:lnTo>
                      <a:pt x="339638" y="94066"/>
                    </a:lnTo>
                    <a:lnTo>
                      <a:pt x="341055" y="127779"/>
                    </a:lnTo>
                    <a:lnTo>
                      <a:pt x="279685" y="125549"/>
                    </a:lnTo>
                    <a:lnTo>
                      <a:pt x="273492" y="90350"/>
                    </a:lnTo>
                    <a:close/>
                    <a:moveTo>
                      <a:pt x="363562" y="95309"/>
                    </a:moveTo>
                    <a:lnTo>
                      <a:pt x="415176" y="98159"/>
                    </a:lnTo>
                    <a:lnTo>
                      <a:pt x="418455" y="128399"/>
                    </a:lnTo>
                    <a:lnTo>
                      <a:pt x="368987" y="132366"/>
                    </a:lnTo>
                    <a:lnTo>
                      <a:pt x="363562" y="95309"/>
                    </a:lnTo>
                    <a:close/>
                    <a:moveTo>
                      <a:pt x="441731" y="99645"/>
                    </a:moveTo>
                    <a:lnTo>
                      <a:pt x="523342" y="104106"/>
                    </a:lnTo>
                    <a:lnTo>
                      <a:pt x="520427" y="128399"/>
                    </a:lnTo>
                    <a:lnTo>
                      <a:pt x="446184" y="128399"/>
                    </a:lnTo>
                    <a:lnTo>
                      <a:pt x="441731" y="99645"/>
                    </a:lnTo>
                    <a:close/>
                    <a:moveTo>
                      <a:pt x="554067" y="105717"/>
                    </a:moveTo>
                    <a:lnTo>
                      <a:pt x="571798" y="106709"/>
                    </a:lnTo>
                    <a:lnTo>
                      <a:pt x="574065" y="129390"/>
                    </a:lnTo>
                    <a:lnTo>
                      <a:pt x="553945" y="129884"/>
                    </a:lnTo>
                    <a:lnTo>
                      <a:pt x="554067" y="105717"/>
                    </a:lnTo>
                    <a:close/>
                    <a:moveTo>
                      <a:pt x="594305" y="107947"/>
                    </a:moveTo>
                    <a:lnTo>
                      <a:pt x="615437" y="109065"/>
                    </a:lnTo>
                    <a:lnTo>
                      <a:pt x="615801" y="129512"/>
                    </a:lnTo>
                    <a:lnTo>
                      <a:pt x="595318" y="129390"/>
                    </a:lnTo>
                    <a:lnTo>
                      <a:pt x="594305" y="107947"/>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nvGrpSpPr>
              <p:cNvPr id="2496" name="Google Shape;2496;p34"/>
              <p:cNvGrpSpPr/>
              <p:nvPr/>
            </p:nvGrpSpPr>
            <p:grpSpPr>
              <a:xfrm flipH="1">
                <a:off x="2324973" y="5452203"/>
                <a:ext cx="388556" cy="325493"/>
                <a:chOff x="5973377" y="1905703"/>
                <a:chExt cx="388556" cy="325493"/>
              </a:xfrm>
            </p:grpSpPr>
            <p:sp>
              <p:nvSpPr>
                <p:cNvPr id="2497" name="Google Shape;2497;p34"/>
                <p:cNvSpPr/>
                <p:nvPr/>
              </p:nvSpPr>
              <p:spPr>
                <a:xfrm>
                  <a:off x="5973377" y="1905703"/>
                  <a:ext cx="184004" cy="321449"/>
                </a:xfrm>
                <a:custGeom>
                  <a:rect b="b" l="l" r="r" t="t"/>
                  <a:pathLst>
                    <a:path extrusionOk="0" h="321449" w="184004">
                      <a:moveTo>
                        <a:pt x="25053" y="317361"/>
                      </a:moveTo>
                      <a:cubicBezTo>
                        <a:pt x="25053" y="317361"/>
                        <a:pt x="-58784" y="14759"/>
                        <a:pt x="80270" y="445"/>
                      </a:cubicBezTo>
                      <a:cubicBezTo>
                        <a:pt x="219282" y="-13865"/>
                        <a:pt x="178396" y="321450"/>
                        <a:pt x="178396" y="321450"/>
                      </a:cubicBezTo>
                      <a:lnTo>
                        <a:pt x="25053" y="317361"/>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498" name="Google Shape;2498;p34"/>
                <p:cNvSpPr/>
                <p:nvPr/>
              </p:nvSpPr>
              <p:spPr>
                <a:xfrm>
                  <a:off x="6198819" y="1936821"/>
                  <a:ext cx="163114" cy="294375"/>
                </a:xfrm>
                <a:custGeom>
                  <a:rect b="b" l="l" r="r" t="t"/>
                  <a:pathLst>
                    <a:path extrusionOk="0" h="294375" w="163114">
                      <a:moveTo>
                        <a:pt x="71524" y="0"/>
                      </a:moveTo>
                      <a:lnTo>
                        <a:pt x="72536" y="31628"/>
                      </a:lnTo>
                      <a:lnTo>
                        <a:pt x="50028" y="32766"/>
                      </a:lnTo>
                      <a:lnTo>
                        <a:pt x="51162" y="51108"/>
                      </a:lnTo>
                      <a:lnTo>
                        <a:pt x="75572" y="51108"/>
                      </a:lnTo>
                      <a:lnTo>
                        <a:pt x="77596" y="72235"/>
                      </a:lnTo>
                      <a:cubicBezTo>
                        <a:pt x="77110" y="72231"/>
                        <a:pt x="76705" y="72109"/>
                        <a:pt x="76219" y="72109"/>
                      </a:cubicBezTo>
                      <a:cubicBezTo>
                        <a:pt x="-52956" y="72109"/>
                        <a:pt x="21165" y="294376"/>
                        <a:pt x="21165" y="294376"/>
                      </a:cubicBezTo>
                      <a:lnTo>
                        <a:pt x="152608" y="288684"/>
                      </a:lnTo>
                      <a:cubicBezTo>
                        <a:pt x="152608" y="288684"/>
                        <a:pt x="200051" y="92925"/>
                        <a:pt x="93302" y="74008"/>
                      </a:cubicBezTo>
                      <a:lnTo>
                        <a:pt x="90995" y="48071"/>
                      </a:lnTo>
                      <a:lnTo>
                        <a:pt x="118603" y="44153"/>
                      </a:lnTo>
                      <a:lnTo>
                        <a:pt x="119615" y="26568"/>
                      </a:lnTo>
                      <a:lnTo>
                        <a:pt x="88971" y="27580"/>
                      </a:lnTo>
                      <a:lnTo>
                        <a:pt x="89983" y="0"/>
                      </a:lnTo>
                      <a:lnTo>
                        <a:pt x="71524" y="0"/>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sp>
            <p:nvSpPr>
              <p:cNvPr id="2499" name="Google Shape;2499;p34"/>
              <p:cNvSpPr/>
              <p:nvPr/>
            </p:nvSpPr>
            <p:spPr>
              <a:xfrm flipH="1">
                <a:off x="2162990" y="5622896"/>
                <a:ext cx="693119" cy="149837"/>
              </a:xfrm>
              <a:custGeom>
                <a:rect b="b" l="l" r="r" t="t"/>
                <a:pathLst>
                  <a:path extrusionOk="0" h="149837" w="693119">
                    <a:moveTo>
                      <a:pt x="426551" y="0"/>
                    </a:moveTo>
                    <a:lnTo>
                      <a:pt x="405703" y="9792"/>
                    </a:lnTo>
                    <a:lnTo>
                      <a:pt x="413395" y="82047"/>
                    </a:lnTo>
                    <a:lnTo>
                      <a:pt x="361012" y="78453"/>
                    </a:lnTo>
                    <a:lnTo>
                      <a:pt x="356842" y="49946"/>
                    </a:lnTo>
                    <a:lnTo>
                      <a:pt x="337614" y="48088"/>
                    </a:lnTo>
                    <a:lnTo>
                      <a:pt x="338909" y="76967"/>
                    </a:lnTo>
                    <a:lnTo>
                      <a:pt x="270334" y="72380"/>
                    </a:lnTo>
                    <a:lnTo>
                      <a:pt x="260578" y="16484"/>
                    </a:lnTo>
                    <a:lnTo>
                      <a:pt x="242483" y="14253"/>
                    </a:lnTo>
                    <a:lnTo>
                      <a:pt x="248677" y="70891"/>
                    </a:lnTo>
                    <a:lnTo>
                      <a:pt x="211393" y="68413"/>
                    </a:lnTo>
                    <a:lnTo>
                      <a:pt x="209369" y="46477"/>
                    </a:lnTo>
                    <a:lnTo>
                      <a:pt x="188116" y="48707"/>
                    </a:lnTo>
                    <a:lnTo>
                      <a:pt x="190383" y="66928"/>
                    </a:lnTo>
                    <a:lnTo>
                      <a:pt x="159010" y="64819"/>
                    </a:lnTo>
                    <a:lnTo>
                      <a:pt x="153424" y="26276"/>
                    </a:lnTo>
                    <a:lnTo>
                      <a:pt x="122456" y="25657"/>
                    </a:lnTo>
                    <a:lnTo>
                      <a:pt x="129014" y="62835"/>
                    </a:lnTo>
                    <a:lnTo>
                      <a:pt x="108166" y="61475"/>
                    </a:lnTo>
                    <a:lnTo>
                      <a:pt x="104118" y="3720"/>
                    </a:lnTo>
                    <a:lnTo>
                      <a:pt x="79182" y="3967"/>
                    </a:lnTo>
                    <a:lnTo>
                      <a:pt x="81084" y="59613"/>
                    </a:lnTo>
                    <a:lnTo>
                      <a:pt x="56269" y="58002"/>
                    </a:lnTo>
                    <a:lnTo>
                      <a:pt x="59305" y="13634"/>
                    </a:lnTo>
                    <a:lnTo>
                      <a:pt x="31373" y="6817"/>
                    </a:lnTo>
                    <a:lnTo>
                      <a:pt x="27568" y="56022"/>
                    </a:lnTo>
                    <a:lnTo>
                      <a:pt x="1498" y="54285"/>
                    </a:lnTo>
                    <a:lnTo>
                      <a:pt x="0" y="75477"/>
                    </a:lnTo>
                    <a:lnTo>
                      <a:pt x="26030" y="76841"/>
                    </a:lnTo>
                    <a:lnTo>
                      <a:pt x="22750" y="119970"/>
                    </a:lnTo>
                    <a:lnTo>
                      <a:pt x="20241" y="149465"/>
                    </a:lnTo>
                    <a:lnTo>
                      <a:pt x="690570" y="149837"/>
                    </a:lnTo>
                    <a:lnTo>
                      <a:pt x="693120" y="126540"/>
                    </a:lnTo>
                    <a:lnTo>
                      <a:pt x="638309" y="131123"/>
                    </a:lnTo>
                    <a:lnTo>
                      <a:pt x="637944" y="110304"/>
                    </a:lnTo>
                    <a:lnTo>
                      <a:pt x="662881" y="111668"/>
                    </a:lnTo>
                    <a:lnTo>
                      <a:pt x="665026" y="98900"/>
                    </a:lnTo>
                    <a:lnTo>
                      <a:pt x="637823" y="97042"/>
                    </a:lnTo>
                    <a:lnTo>
                      <a:pt x="636811" y="35571"/>
                    </a:lnTo>
                    <a:lnTo>
                      <a:pt x="613655" y="24418"/>
                    </a:lnTo>
                    <a:lnTo>
                      <a:pt x="615193" y="95556"/>
                    </a:lnTo>
                    <a:lnTo>
                      <a:pt x="593658" y="94066"/>
                    </a:lnTo>
                    <a:lnTo>
                      <a:pt x="590905" y="36810"/>
                    </a:lnTo>
                    <a:lnTo>
                      <a:pt x="565199" y="40777"/>
                    </a:lnTo>
                    <a:lnTo>
                      <a:pt x="570381" y="92581"/>
                    </a:lnTo>
                    <a:lnTo>
                      <a:pt x="554188" y="91468"/>
                    </a:lnTo>
                    <a:lnTo>
                      <a:pt x="554715" y="11901"/>
                    </a:lnTo>
                    <a:lnTo>
                      <a:pt x="533826" y="14626"/>
                    </a:lnTo>
                    <a:lnTo>
                      <a:pt x="524961" y="89484"/>
                    </a:lnTo>
                    <a:lnTo>
                      <a:pt x="439343" y="83780"/>
                    </a:lnTo>
                    <a:lnTo>
                      <a:pt x="426551" y="0"/>
                    </a:lnTo>
                    <a:close/>
                    <a:moveTo>
                      <a:pt x="54893" y="78453"/>
                    </a:moveTo>
                    <a:lnTo>
                      <a:pt x="81853" y="79938"/>
                    </a:lnTo>
                    <a:lnTo>
                      <a:pt x="83351" y="123318"/>
                    </a:lnTo>
                    <a:lnTo>
                      <a:pt x="52099" y="119351"/>
                    </a:lnTo>
                    <a:lnTo>
                      <a:pt x="54893" y="78453"/>
                    </a:lnTo>
                    <a:close/>
                    <a:moveTo>
                      <a:pt x="109543" y="81428"/>
                    </a:moveTo>
                    <a:lnTo>
                      <a:pt x="132576" y="82667"/>
                    </a:lnTo>
                    <a:lnTo>
                      <a:pt x="140268" y="126662"/>
                    </a:lnTo>
                    <a:lnTo>
                      <a:pt x="112821" y="127654"/>
                    </a:lnTo>
                    <a:lnTo>
                      <a:pt x="109543" y="81428"/>
                    </a:lnTo>
                    <a:close/>
                    <a:moveTo>
                      <a:pt x="161925" y="84278"/>
                    </a:moveTo>
                    <a:lnTo>
                      <a:pt x="192772" y="86011"/>
                    </a:lnTo>
                    <a:lnTo>
                      <a:pt x="198601" y="131993"/>
                    </a:lnTo>
                    <a:lnTo>
                      <a:pt x="168605" y="130876"/>
                    </a:lnTo>
                    <a:lnTo>
                      <a:pt x="161925" y="84278"/>
                    </a:lnTo>
                    <a:close/>
                    <a:moveTo>
                      <a:pt x="213134" y="87128"/>
                    </a:moveTo>
                    <a:lnTo>
                      <a:pt x="250701" y="89111"/>
                    </a:lnTo>
                    <a:lnTo>
                      <a:pt x="255396" y="132115"/>
                    </a:lnTo>
                    <a:lnTo>
                      <a:pt x="217304" y="131868"/>
                    </a:lnTo>
                    <a:lnTo>
                      <a:pt x="213134" y="87128"/>
                    </a:lnTo>
                    <a:close/>
                    <a:moveTo>
                      <a:pt x="273492" y="90350"/>
                    </a:moveTo>
                    <a:lnTo>
                      <a:pt x="339638" y="94066"/>
                    </a:lnTo>
                    <a:lnTo>
                      <a:pt x="341055" y="127779"/>
                    </a:lnTo>
                    <a:lnTo>
                      <a:pt x="279685" y="125549"/>
                    </a:lnTo>
                    <a:lnTo>
                      <a:pt x="273492" y="90350"/>
                    </a:lnTo>
                    <a:close/>
                    <a:moveTo>
                      <a:pt x="363562" y="95309"/>
                    </a:moveTo>
                    <a:lnTo>
                      <a:pt x="415176" y="98159"/>
                    </a:lnTo>
                    <a:lnTo>
                      <a:pt x="418455" y="128399"/>
                    </a:lnTo>
                    <a:lnTo>
                      <a:pt x="368987" y="132366"/>
                    </a:lnTo>
                    <a:lnTo>
                      <a:pt x="363562" y="95309"/>
                    </a:lnTo>
                    <a:close/>
                    <a:moveTo>
                      <a:pt x="441731" y="99645"/>
                    </a:moveTo>
                    <a:lnTo>
                      <a:pt x="523342" y="104106"/>
                    </a:lnTo>
                    <a:lnTo>
                      <a:pt x="520427" y="128399"/>
                    </a:lnTo>
                    <a:lnTo>
                      <a:pt x="446184" y="128399"/>
                    </a:lnTo>
                    <a:lnTo>
                      <a:pt x="441731" y="99645"/>
                    </a:lnTo>
                    <a:close/>
                    <a:moveTo>
                      <a:pt x="554067" y="105717"/>
                    </a:moveTo>
                    <a:lnTo>
                      <a:pt x="571798" y="106709"/>
                    </a:lnTo>
                    <a:lnTo>
                      <a:pt x="574065" y="129390"/>
                    </a:lnTo>
                    <a:lnTo>
                      <a:pt x="553945" y="129884"/>
                    </a:lnTo>
                    <a:lnTo>
                      <a:pt x="554067" y="105717"/>
                    </a:lnTo>
                    <a:close/>
                    <a:moveTo>
                      <a:pt x="594305" y="107947"/>
                    </a:moveTo>
                    <a:lnTo>
                      <a:pt x="615437" y="109065"/>
                    </a:lnTo>
                    <a:lnTo>
                      <a:pt x="615801" y="129512"/>
                    </a:lnTo>
                    <a:lnTo>
                      <a:pt x="595318" y="129390"/>
                    </a:lnTo>
                    <a:lnTo>
                      <a:pt x="594305" y="107947"/>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nvGrpSpPr>
              <p:cNvPr id="2500" name="Google Shape;2500;p34"/>
              <p:cNvGrpSpPr/>
              <p:nvPr/>
            </p:nvGrpSpPr>
            <p:grpSpPr>
              <a:xfrm>
                <a:off x="952113" y="3653910"/>
                <a:ext cx="1946499" cy="2123782"/>
                <a:chOff x="1361680" y="3660710"/>
                <a:chExt cx="1946499" cy="2123782"/>
              </a:xfrm>
            </p:grpSpPr>
            <p:sp>
              <p:nvSpPr>
                <p:cNvPr id="2501" name="Google Shape;2501;p34"/>
                <p:cNvSpPr/>
                <p:nvPr/>
              </p:nvSpPr>
              <p:spPr>
                <a:xfrm flipH="1">
                  <a:off x="2610647" y="4548210"/>
                  <a:ext cx="697532" cy="1229237"/>
                </a:xfrm>
                <a:custGeom>
                  <a:rect b="b" l="l" r="r" t="t"/>
                  <a:pathLst>
                    <a:path extrusionOk="0" h="1229237" w="697532">
                      <a:moveTo>
                        <a:pt x="244912" y="0"/>
                      </a:moveTo>
                      <a:lnTo>
                        <a:pt x="195970" y="69450"/>
                      </a:lnTo>
                      <a:lnTo>
                        <a:pt x="207871" y="130803"/>
                      </a:lnTo>
                      <a:lnTo>
                        <a:pt x="177510" y="126755"/>
                      </a:lnTo>
                      <a:lnTo>
                        <a:pt x="177510" y="188112"/>
                      </a:lnTo>
                      <a:lnTo>
                        <a:pt x="219894" y="192411"/>
                      </a:lnTo>
                      <a:lnTo>
                        <a:pt x="240742" y="299812"/>
                      </a:lnTo>
                      <a:lnTo>
                        <a:pt x="167511" y="298549"/>
                      </a:lnTo>
                      <a:cubicBezTo>
                        <a:pt x="135289" y="428887"/>
                        <a:pt x="96467" y="528195"/>
                        <a:pt x="0" y="629609"/>
                      </a:cubicBezTo>
                      <a:lnTo>
                        <a:pt x="73271" y="628978"/>
                      </a:lnTo>
                      <a:lnTo>
                        <a:pt x="40481" y="1229238"/>
                      </a:lnTo>
                      <a:lnTo>
                        <a:pt x="118408" y="1229238"/>
                      </a:lnTo>
                      <a:lnTo>
                        <a:pt x="151441" y="640235"/>
                      </a:lnTo>
                      <a:lnTo>
                        <a:pt x="697533" y="621553"/>
                      </a:lnTo>
                      <a:lnTo>
                        <a:pt x="690367" y="300784"/>
                      </a:lnTo>
                      <a:lnTo>
                        <a:pt x="610781" y="306140"/>
                      </a:lnTo>
                      <a:lnTo>
                        <a:pt x="613939" y="232642"/>
                      </a:lnTo>
                      <a:lnTo>
                        <a:pt x="639118" y="235172"/>
                      </a:lnTo>
                      <a:lnTo>
                        <a:pt x="638470" y="187477"/>
                      </a:lnTo>
                      <a:lnTo>
                        <a:pt x="616084" y="184570"/>
                      </a:lnTo>
                      <a:lnTo>
                        <a:pt x="617096" y="159520"/>
                      </a:lnTo>
                      <a:lnTo>
                        <a:pt x="588516" y="98167"/>
                      </a:lnTo>
                      <a:lnTo>
                        <a:pt x="555767" y="134981"/>
                      </a:lnTo>
                      <a:lnTo>
                        <a:pt x="554877" y="176474"/>
                      </a:lnTo>
                      <a:lnTo>
                        <a:pt x="521966" y="172171"/>
                      </a:lnTo>
                      <a:lnTo>
                        <a:pt x="527147" y="114485"/>
                      </a:lnTo>
                      <a:lnTo>
                        <a:pt x="490349" y="36814"/>
                      </a:lnTo>
                      <a:lnTo>
                        <a:pt x="441246" y="102215"/>
                      </a:lnTo>
                      <a:lnTo>
                        <a:pt x="442420" y="161670"/>
                      </a:lnTo>
                      <a:lnTo>
                        <a:pt x="399752" y="156104"/>
                      </a:lnTo>
                      <a:lnTo>
                        <a:pt x="400400" y="122707"/>
                      </a:lnTo>
                      <a:lnTo>
                        <a:pt x="371820" y="49084"/>
                      </a:lnTo>
                      <a:lnTo>
                        <a:pt x="343079" y="106263"/>
                      </a:lnTo>
                      <a:lnTo>
                        <a:pt x="346115" y="149020"/>
                      </a:lnTo>
                      <a:lnTo>
                        <a:pt x="272884" y="139405"/>
                      </a:lnTo>
                      <a:lnTo>
                        <a:pt x="265436" y="61353"/>
                      </a:lnTo>
                      <a:lnTo>
                        <a:pt x="244912" y="0"/>
                      </a:lnTo>
                      <a:close/>
                      <a:moveTo>
                        <a:pt x="278592" y="198358"/>
                      </a:moveTo>
                      <a:lnTo>
                        <a:pt x="350041" y="205693"/>
                      </a:lnTo>
                      <a:lnTo>
                        <a:pt x="356883" y="301836"/>
                      </a:lnTo>
                      <a:lnTo>
                        <a:pt x="288307" y="300699"/>
                      </a:lnTo>
                      <a:lnTo>
                        <a:pt x="278592" y="198358"/>
                      </a:lnTo>
                      <a:close/>
                      <a:moveTo>
                        <a:pt x="398902" y="210628"/>
                      </a:moveTo>
                      <a:lnTo>
                        <a:pt x="443432" y="215182"/>
                      </a:lnTo>
                      <a:lnTo>
                        <a:pt x="445051" y="303354"/>
                      </a:lnTo>
                      <a:lnTo>
                        <a:pt x="397243" y="302472"/>
                      </a:lnTo>
                      <a:lnTo>
                        <a:pt x="398902" y="210628"/>
                      </a:lnTo>
                      <a:close/>
                      <a:moveTo>
                        <a:pt x="517432" y="222772"/>
                      </a:moveTo>
                      <a:lnTo>
                        <a:pt x="553865" y="226440"/>
                      </a:lnTo>
                      <a:lnTo>
                        <a:pt x="552205" y="305127"/>
                      </a:lnTo>
                      <a:lnTo>
                        <a:pt x="510226" y="304366"/>
                      </a:lnTo>
                      <a:lnTo>
                        <a:pt x="517432" y="222772"/>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02" name="Google Shape;2502;p34"/>
                <p:cNvSpPr/>
                <p:nvPr/>
              </p:nvSpPr>
              <p:spPr>
                <a:xfrm flipH="1">
                  <a:off x="2607760" y="4548210"/>
                  <a:ext cx="697532" cy="1229237"/>
                </a:xfrm>
                <a:custGeom>
                  <a:rect b="b" l="l" r="r" t="t"/>
                  <a:pathLst>
                    <a:path extrusionOk="0" h="1229237" w="697532">
                      <a:moveTo>
                        <a:pt x="244912" y="0"/>
                      </a:moveTo>
                      <a:lnTo>
                        <a:pt x="195970" y="69450"/>
                      </a:lnTo>
                      <a:lnTo>
                        <a:pt x="207871" y="130803"/>
                      </a:lnTo>
                      <a:lnTo>
                        <a:pt x="177510" y="126755"/>
                      </a:lnTo>
                      <a:lnTo>
                        <a:pt x="177510" y="188112"/>
                      </a:lnTo>
                      <a:lnTo>
                        <a:pt x="219894" y="192411"/>
                      </a:lnTo>
                      <a:lnTo>
                        <a:pt x="240742" y="299812"/>
                      </a:lnTo>
                      <a:lnTo>
                        <a:pt x="167511" y="298549"/>
                      </a:lnTo>
                      <a:cubicBezTo>
                        <a:pt x="135289" y="428887"/>
                        <a:pt x="96467" y="528195"/>
                        <a:pt x="0" y="629609"/>
                      </a:cubicBezTo>
                      <a:lnTo>
                        <a:pt x="73271" y="628978"/>
                      </a:lnTo>
                      <a:lnTo>
                        <a:pt x="40481" y="1229238"/>
                      </a:lnTo>
                      <a:lnTo>
                        <a:pt x="118408" y="1229238"/>
                      </a:lnTo>
                      <a:lnTo>
                        <a:pt x="151441" y="640235"/>
                      </a:lnTo>
                      <a:lnTo>
                        <a:pt x="697533" y="621553"/>
                      </a:lnTo>
                      <a:lnTo>
                        <a:pt x="690367" y="300784"/>
                      </a:lnTo>
                      <a:lnTo>
                        <a:pt x="610781" y="306140"/>
                      </a:lnTo>
                      <a:lnTo>
                        <a:pt x="613939" y="232642"/>
                      </a:lnTo>
                      <a:lnTo>
                        <a:pt x="639118" y="235172"/>
                      </a:lnTo>
                      <a:lnTo>
                        <a:pt x="638470" y="187477"/>
                      </a:lnTo>
                      <a:lnTo>
                        <a:pt x="616084" y="184570"/>
                      </a:lnTo>
                      <a:lnTo>
                        <a:pt x="617096" y="159520"/>
                      </a:lnTo>
                      <a:lnTo>
                        <a:pt x="588516" y="98167"/>
                      </a:lnTo>
                      <a:lnTo>
                        <a:pt x="555767" y="134981"/>
                      </a:lnTo>
                      <a:lnTo>
                        <a:pt x="554877" y="176474"/>
                      </a:lnTo>
                      <a:lnTo>
                        <a:pt x="521966" y="172171"/>
                      </a:lnTo>
                      <a:lnTo>
                        <a:pt x="527147" y="114485"/>
                      </a:lnTo>
                      <a:lnTo>
                        <a:pt x="490349" y="36814"/>
                      </a:lnTo>
                      <a:lnTo>
                        <a:pt x="441246" y="102215"/>
                      </a:lnTo>
                      <a:lnTo>
                        <a:pt x="442420" y="161670"/>
                      </a:lnTo>
                      <a:lnTo>
                        <a:pt x="399752" y="156104"/>
                      </a:lnTo>
                      <a:lnTo>
                        <a:pt x="400400" y="122707"/>
                      </a:lnTo>
                      <a:lnTo>
                        <a:pt x="371820" y="49084"/>
                      </a:lnTo>
                      <a:lnTo>
                        <a:pt x="343079" y="106263"/>
                      </a:lnTo>
                      <a:lnTo>
                        <a:pt x="346115" y="149020"/>
                      </a:lnTo>
                      <a:lnTo>
                        <a:pt x="272884" y="139405"/>
                      </a:lnTo>
                      <a:lnTo>
                        <a:pt x="265436" y="61353"/>
                      </a:lnTo>
                      <a:lnTo>
                        <a:pt x="244912" y="0"/>
                      </a:lnTo>
                      <a:close/>
                      <a:moveTo>
                        <a:pt x="278592" y="198358"/>
                      </a:moveTo>
                      <a:lnTo>
                        <a:pt x="350041" y="205693"/>
                      </a:lnTo>
                      <a:lnTo>
                        <a:pt x="356883" y="301836"/>
                      </a:lnTo>
                      <a:lnTo>
                        <a:pt x="288307" y="300699"/>
                      </a:lnTo>
                      <a:lnTo>
                        <a:pt x="278592" y="198358"/>
                      </a:lnTo>
                      <a:close/>
                      <a:moveTo>
                        <a:pt x="398902" y="210628"/>
                      </a:moveTo>
                      <a:lnTo>
                        <a:pt x="443432" y="215182"/>
                      </a:lnTo>
                      <a:lnTo>
                        <a:pt x="445051" y="303354"/>
                      </a:lnTo>
                      <a:lnTo>
                        <a:pt x="397243" y="302472"/>
                      </a:lnTo>
                      <a:lnTo>
                        <a:pt x="398902" y="210628"/>
                      </a:lnTo>
                      <a:close/>
                      <a:moveTo>
                        <a:pt x="517432" y="222772"/>
                      </a:moveTo>
                      <a:lnTo>
                        <a:pt x="553865" y="226440"/>
                      </a:lnTo>
                      <a:lnTo>
                        <a:pt x="552205" y="305127"/>
                      </a:lnTo>
                      <a:lnTo>
                        <a:pt x="510226" y="304366"/>
                      </a:lnTo>
                      <a:lnTo>
                        <a:pt x="517432" y="222772"/>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03" name="Google Shape;2503;p34"/>
                <p:cNvSpPr/>
                <p:nvPr/>
              </p:nvSpPr>
              <p:spPr>
                <a:xfrm flipH="1">
                  <a:off x="1480532" y="4666334"/>
                  <a:ext cx="211377" cy="319348"/>
                </a:xfrm>
                <a:custGeom>
                  <a:rect b="b" l="l" r="r" t="t"/>
                  <a:pathLst>
                    <a:path extrusionOk="0" h="319348" w="211377">
                      <a:moveTo>
                        <a:pt x="0" y="319349"/>
                      </a:moveTo>
                      <a:lnTo>
                        <a:pt x="204754" y="319349"/>
                      </a:lnTo>
                      <a:cubicBezTo>
                        <a:pt x="204754" y="319349"/>
                        <a:pt x="244466" y="1393"/>
                        <a:pt x="129418" y="4"/>
                      </a:cubicBezTo>
                      <a:cubicBezTo>
                        <a:pt x="14330" y="-1380"/>
                        <a:pt x="0" y="319349"/>
                        <a:pt x="0" y="319349"/>
                      </a:cubicBezTo>
                      <a:close/>
                    </a:path>
                  </a:pathLst>
                </a:custGeom>
                <a:solidFill>
                  <a:srgbClr val="E8945F"/>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sz="1237"/>
                </a:p>
              </p:txBody>
            </p:sp>
            <p:sp>
              <p:nvSpPr>
                <p:cNvPr id="2504" name="Google Shape;2504;p34"/>
                <p:cNvSpPr/>
                <p:nvPr/>
              </p:nvSpPr>
              <p:spPr>
                <a:xfrm flipH="1">
                  <a:off x="2361799" y="3980571"/>
                  <a:ext cx="151725" cy="219410"/>
                </a:xfrm>
                <a:custGeom>
                  <a:rect b="b" l="l" r="r" t="t"/>
                  <a:pathLst>
                    <a:path extrusionOk="0" h="219410" w="151725">
                      <a:moveTo>
                        <a:pt x="0" y="211278"/>
                      </a:moveTo>
                      <a:lnTo>
                        <a:pt x="151724" y="219411"/>
                      </a:lnTo>
                      <a:cubicBezTo>
                        <a:pt x="151724" y="219411"/>
                        <a:pt x="152979" y="6062"/>
                        <a:pt x="81044" y="120"/>
                      </a:cubicBezTo>
                      <a:cubicBezTo>
                        <a:pt x="9068" y="-5823"/>
                        <a:pt x="0" y="211278"/>
                        <a:pt x="0" y="211278"/>
                      </a:cubicBezTo>
                      <a:close/>
                    </a:path>
                  </a:pathLst>
                </a:custGeom>
                <a:solidFill>
                  <a:srgbClr val="E8945F"/>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05" name="Google Shape;2505;p34"/>
                <p:cNvSpPr/>
                <p:nvPr/>
              </p:nvSpPr>
              <p:spPr>
                <a:xfrm flipH="1">
                  <a:off x="2129042" y="3660710"/>
                  <a:ext cx="633774" cy="805703"/>
                </a:xfrm>
                <a:custGeom>
                  <a:rect b="b" l="l" r="r" t="t"/>
                  <a:pathLst>
                    <a:path extrusionOk="0" h="805703" w="633774">
                      <a:moveTo>
                        <a:pt x="203418" y="0"/>
                      </a:moveTo>
                      <a:lnTo>
                        <a:pt x="184554" y="113094"/>
                      </a:lnTo>
                      <a:lnTo>
                        <a:pt x="160144" y="113980"/>
                      </a:lnTo>
                      <a:cubicBezTo>
                        <a:pt x="129297" y="175009"/>
                        <a:pt x="84282" y="291206"/>
                        <a:pt x="0" y="351807"/>
                      </a:cubicBezTo>
                      <a:lnTo>
                        <a:pt x="122213" y="350795"/>
                      </a:lnTo>
                      <a:lnTo>
                        <a:pt x="121930" y="805703"/>
                      </a:lnTo>
                      <a:lnTo>
                        <a:pt x="556213" y="805703"/>
                      </a:lnTo>
                      <a:lnTo>
                        <a:pt x="522573" y="349152"/>
                      </a:lnTo>
                      <a:lnTo>
                        <a:pt x="633775" y="343836"/>
                      </a:lnTo>
                      <a:cubicBezTo>
                        <a:pt x="494074" y="248647"/>
                        <a:pt x="518606" y="248932"/>
                        <a:pt x="452257" y="104113"/>
                      </a:cubicBezTo>
                      <a:lnTo>
                        <a:pt x="427685" y="104998"/>
                      </a:lnTo>
                      <a:lnTo>
                        <a:pt x="411654" y="43391"/>
                      </a:lnTo>
                      <a:lnTo>
                        <a:pt x="390644" y="106137"/>
                      </a:lnTo>
                      <a:lnTo>
                        <a:pt x="369877" y="106896"/>
                      </a:lnTo>
                      <a:lnTo>
                        <a:pt x="333566" y="40481"/>
                      </a:lnTo>
                      <a:lnTo>
                        <a:pt x="323445" y="108414"/>
                      </a:lnTo>
                      <a:lnTo>
                        <a:pt x="317373" y="108667"/>
                      </a:lnTo>
                      <a:lnTo>
                        <a:pt x="281466" y="31879"/>
                      </a:lnTo>
                      <a:lnTo>
                        <a:pt x="278673" y="109932"/>
                      </a:lnTo>
                      <a:lnTo>
                        <a:pt x="278552" y="112841"/>
                      </a:lnTo>
                      <a:lnTo>
                        <a:pt x="277418" y="110058"/>
                      </a:lnTo>
                      <a:lnTo>
                        <a:pt x="235277" y="8729"/>
                      </a:lnTo>
                      <a:lnTo>
                        <a:pt x="232889" y="111576"/>
                      </a:lnTo>
                      <a:lnTo>
                        <a:pt x="228193" y="111703"/>
                      </a:lnTo>
                      <a:lnTo>
                        <a:pt x="203418" y="0"/>
                      </a:lnTo>
                      <a:close/>
                      <a:moveTo>
                        <a:pt x="314499" y="369392"/>
                      </a:moveTo>
                      <a:lnTo>
                        <a:pt x="315754" y="430240"/>
                      </a:lnTo>
                      <a:lnTo>
                        <a:pt x="272236" y="427078"/>
                      </a:lnTo>
                      <a:cubicBezTo>
                        <a:pt x="272236" y="427025"/>
                        <a:pt x="272358" y="427001"/>
                        <a:pt x="272358" y="426953"/>
                      </a:cubicBezTo>
                      <a:cubicBezTo>
                        <a:pt x="272439" y="426702"/>
                        <a:pt x="272520" y="426442"/>
                        <a:pt x="272601" y="426191"/>
                      </a:cubicBezTo>
                      <a:cubicBezTo>
                        <a:pt x="274260" y="421969"/>
                        <a:pt x="276163" y="417711"/>
                        <a:pt x="278430" y="413541"/>
                      </a:cubicBezTo>
                      <a:cubicBezTo>
                        <a:pt x="278471" y="413488"/>
                        <a:pt x="278511" y="413464"/>
                        <a:pt x="278552" y="413416"/>
                      </a:cubicBezTo>
                      <a:cubicBezTo>
                        <a:pt x="278633" y="413302"/>
                        <a:pt x="278633" y="413148"/>
                        <a:pt x="278673" y="413035"/>
                      </a:cubicBezTo>
                      <a:cubicBezTo>
                        <a:pt x="278794" y="412857"/>
                        <a:pt x="278956" y="412707"/>
                        <a:pt x="279078" y="412529"/>
                      </a:cubicBezTo>
                      <a:cubicBezTo>
                        <a:pt x="279200" y="412282"/>
                        <a:pt x="279321" y="412011"/>
                        <a:pt x="279442" y="411772"/>
                      </a:cubicBezTo>
                      <a:cubicBezTo>
                        <a:pt x="279483" y="411675"/>
                        <a:pt x="279604" y="411606"/>
                        <a:pt x="279685" y="411517"/>
                      </a:cubicBezTo>
                      <a:cubicBezTo>
                        <a:pt x="279766" y="411388"/>
                        <a:pt x="279887" y="411266"/>
                        <a:pt x="279928" y="411136"/>
                      </a:cubicBezTo>
                      <a:cubicBezTo>
                        <a:pt x="280009" y="411060"/>
                        <a:pt x="280009" y="410962"/>
                        <a:pt x="280090" y="410886"/>
                      </a:cubicBezTo>
                      <a:cubicBezTo>
                        <a:pt x="282842" y="406097"/>
                        <a:pt x="286365" y="401215"/>
                        <a:pt x="290048" y="396337"/>
                      </a:cubicBezTo>
                      <a:cubicBezTo>
                        <a:pt x="290170" y="396211"/>
                        <a:pt x="290210" y="396082"/>
                        <a:pt x="290332" y="395956"/>
                      </a:cubicBezTo>
                      <a:cubicBezTo>
                        <a:pt x="296849" y="387410"/>
                        <a:pt x="304500" y="378756"/>
                        <a:pt x="314499" y="369392"/>
                      </a:cubicBezTo>
                      <a:close/>
                      <a:moveTo>
                        <a:pt x="329801" y="375209"/>
                      </a:moveTo>
                      <a:cubicBezTo>
                        <a:pt x="338909" y="385828"/>
                        <a:pt x="347167" y="395790"/>
                        <a:pt x="354211" y="405445"/>
                      </a:cubicBezTo>
                      <a:cubicBezTo>
                        <a:pt x="354211" y="405469"/>
                        <a:pt x="354171" y="405546"/>
                        <a:pt x="354211" y="405570"/>
                      </a:cubicBezTo>
                      <a:cubicBezTo>
                        <a:pt x="361215" y="415193"/>
                        <a:pt x="367084" y="424479"/>
                        <a:pt x="371537" y="434037"/>
                      </a:cubicBezTo>
                      <a:cubicBezTo>
                        <a:pt x="371578" y="434114"/>
                        <a:pt x="371618" y="434207"/>
                        <a:pt x="371659" y="434288"/>
                      </a:cubicBezTo>
                      <a:lnTo>
                        <a:pt x="330813" y="431377"/>
                      </a:lnTo>
                      <a:lnTo>
                        <a:pt x="329801" y="375209"/>
                      </a:lnTo>
                      <a:close/>
                      <a:moveTo>
                        <a:pt x="267946" y="439979"/>
                      </a:moveTo>
                      <a:lnTo>
                        <a:pt x="315997" y="443015"/>
                      </a:lnTo>
                      <a:lnTo>
                        <a:pt x="317899" y="528532"/>
                      </a:lnTo>
                      <a:lnTo>
                        <a:pt x="264140" y="527014"/>
                      </a:lnTo>
                      <a:cubicBezTo>
                        <a:pt x="263695" y="511012"/>
                        <a:pt x="263493" y="497641"/>
                        <a:pt x="263614" y="484889"/>
                      </a:cubicBezTo>
                      <a:cubicBezTo>
                        <a:pt x="263695" y="475700"/>
                        <a:pt x="263857" y="466499"/>
                        <a:pt x="264747" y="458451"/>
                      </a:cubicBezTo>
                      <a:cubicBezTo>
                        <a:pt x="265314" y="453358"/>
                        <a:pt x="266286" y="448557"/>
                        <a:pt x="267298" y="443777"/>
                      </a:cubicBezTo>
                      <a:cubicBezTo>
                        <a:pt x="267379" y="443323"/>
                        <a:pt x="267460" y="442837"/>
                        <a:pt x="267541" y="442384"/>
                      </a:cubicBezTo>
                      <a:cubicBezTo>
                        <a:pt x="267743" y="441607"/>
                        <a:pt x="267743" y="440753"/>
                        <a:pt x="267946" y="439979"/>
                      </a:cubicBezTo>
                      <a:close/>
                      <a:moveTo>
                        <a:pt x="330934" y="443902"/>
                      </a:moveTo>
                      <a:lnTo>
                        <a:pt x="376597" y="446813"/>
                      </a:lnTo>
                      <a:cubicBezTo>
                        <a:pt x="376597" y="446849"/>
                        <a:pt x="376597" y="446902"/>
                        <a:pt x="376597" y="446938"/>
                      </a:cubicBezTo>
                      <a:cubicBezTo>
                        <a:pt x="376638" y="447100"/>
                        <a:pt x="376678" y="447282"/>
                        <a:pt x="376719" y="447444"/>
                      </a:cubicBezTo>
                      <a:cubicBezTo>
                        <a:pt x="378500" y="452585"/>
                        <a:pt x="380079" y="457933"/>
                        <a:pt x="381293" y="463511"/>
                      </a:cubicBezTo>
                      <a:cubicBezTo>
                        <a:pt x="381293" y="463645"/>
                        <a:pt x="381374" y="463754"/>
                        <a:pt x="381415" y="463892"/>
                      </a:cubicBezTo>
                      <a:cubicBezTo>
                        <a:pt x="381415" y="464009"/>
                        <a:pt x="381374" y="464147"/>
                        <a:pt x="381415" y="464268"/>
                      </a:cubicBezTo>
                      <a:cubicBezTo>
                        <a:pt x="381455" y="464511"/>
                        <a:pt x="381496" y="464786"/>
                        <a:pt x="381536" y="465029"/>
                      </a:cubicBezTo>
                      <a:cubicBezTo>
                        <a:pt x="381536" y="465070"/>
                        <a:pt x="381536" y="465114"/>
                        <a:pt x="381536" y="465155"/>
                      </a:cubicBezTo>
                      <a:cubicBezTo>
                        <a:pt x="381536" y="465240"/>
                        <a:pt x="381496" y="465329"/>
                        <a:pt x="381536" y="465410"/>
                      </a:cubicBezTo>
                      <a:cubicBezTo>
                        <a:pt x="382588" y="470765"/>
                        <a:pt x="383641" y="476315"/>
                        <a:pt x="384167" y="482234"/>
                      </a:cubicBezTo>
                      <a:cubicBezTo>
                        <a:pt x="384208" y="482319"/>
                        <a:pt x="384167" y="482400"/>
                        <a:pt x="384167" y="482485"/>
                      </a:cubicBezTo>
                      <a:cubicBezTo>
                        <a:pt x="384208" y="482574"/>
                        <a:pt x="384167" y="482651"/>
                        <a:pt x="384167" y="482740"/>
                      </a:cubicBezTo>
                      <a:cubicBezTo>
                        <a:pt x="384289" y="483987"/>
                        <a:pt x="384329" y="485383"/>
                        <a:pt x="384451" y="486662"/>
                      </a:cubicBezTo>
                      <a:cubicBezTo>
                        <a:pt x="384491" y="487517"/>
                        <a:pt x="384532" y="488355"/>
                        <a:pt x="384572" y="489192"/>
                      </a:cubicBezTo>
                      <a:cubicBezTo>
                        <a:pt x="384612" y="490067"/>
                        <a:pt x="384653" y="490957"/>
                        <a:pt x="384693" y="491848"/>
                      </a:cubicBezTo>
                      <a:cubicBezTo>
                        <a:pt x="384937" y="496139"/>
                        <a:pt x="385139" y="500422"/>
                        <a:pt x="385058" y="505130"/>
                      </a:cubicBezTo>
                      <a:cubicBezTo>
                        <a:pt x="385058" y="505219"/>
                        <a:pt x="385058" y="505292"/>
                        <a:pt x="385058" y="505385"/>
                      </a:cubicBezTo>
                      <a:cubicBezTo>
                        <a:pt x="384977" y="513222"/>
                        <a:pt x="384572" y="521395"/>
                        <a:pt x="383803" y="530431"/>
                      </a:cubicBezTo>
                      <a:lnTo>
                        <a:pt x="332432" y="528913"/>
                      </a:lnTo>
                      <a:lnTo>
                        <a:pt x="330934" y="443902"/>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06" name="Google Shape;2506;p34"/>
                <p:cNvSpPr/>
                <p:nvPr/>
              </p:nvSpPr>
              <p:spPr>
                <a:xfrm flipH="1">
                  <a:off x="1361680" y="4434016"/>
                  <a:ext cx="523381" cy="947261"/>
                </a:xfrm>
                <a:custGeom>
                  <a:rect b="b" l="l" r="r" t="t"/>
                  <a:pathLst>
                    <a:path extrusionOk="0" h="947261" w="523381">
                      <a:moveTo>
                        <a:pt x="333606" y="0"/>
                      </a:moveTo>
                      <a:cubicBezTo>
                        <a:pt x="267784" y="123431"/>
                        <a:pt x="116829" y="147271"/>
                        <a:pt x="0" y="231249"/>
                      </a:cubicBezTo>
                      <a:lnTo>
                        <a:pt x="131969" y="947261"/>
                      </a:lnTo>
                      <a:cubicBezTo>
                        <a:pt x="161641" y="754668"/>
                        <a:pt x="343281" y="642502"/>
                        <a:pt x="454038" y="657565"/>
                      </a:cubicBezTo>
                      <a:lnTo>
                        <a:pt x="473509" y="232767"/>
                      </a:lnTo>
                      <a:lnTo>
                        <a:pt x="523382" y="211009"/>
                      </a:lnTo>
                      <a:cubicBezTo>
                        <a:pt x="461324" y="173066"/>
                        <a:pt x="359109" y="67122"/>
                        <a:pt x="333606" y="0"/>
                      </a:cubicBezTo>
                      <a:close/>
                      <a:moveTo>
                        <a:pt x="336521" y="277673"/>
                      </a:moveTo>
                      <a:cubicBezTo>
                        <a:pt x="343443" y="284688"/>
                        <a:pt x="349191" y="291959"/>
                        <a:pt x="354494" y="299306"/>
                      </a:cubicBezTo>
                      <a:cubicBezTo>
                        <a:pt x="355911" y="301282"/>
                        <a:pt x="357207" y="303253"/>
                        <a:pt x="358542" y="305253"/>
                      </a:cubicBezTo>
                      <a:cubicBezTo>
                        <a:pt x="362509" y="311325"/>
                        <a:pt x="366072" y="317454"/>
                        <a:pt x="369148" y="323721"/>
                      </a:cubicBezTo>
                      <a:cubicBezTo>
                        <a:pt x="369918" y="325243"/>
                        <a:pt x="370727" y="326744"/>
                        <a:pt x="371415" y="328275"/>
                      </a:cubicBezTo>
                      <a:cubicBezTo>
                        <a:pt x="375018" y="336144"/>
                        <a:pt x="378136" y="344176"/>
                        <a:pt x="380524" y="352312"/>
                      </a:cubicBezTo>
                      <a:cubicBezTo>
                        <a:pt x="383155" y="361113"/>
                        <a:pt x="385098" y="370047"/>
                        <a:pt x="386596" y="379131"/>
                      </a:cubicBezTo>
                      <a:lnTo>
                        <a:pt x="335387" y="388620"/>
                      </a:lnTo>
                      <a:lnTo>
                        <a:pt x="336521" y="277673"/>
                      </a:lnTo>
                      <a:close/>
                      <a:moveTo>
                        <a:pt x="308953" y="298675"/>
                      </a:moveTo>
                      <a:lnTo>
                        <a:pt x="308305" y="393551"/>
                      </a:lnTo>
                      <a:lnTo>
                        <a:pt x="255558" y="403294"/>
                      </a:lnTo>
                      <a:cubicBezTo>
                        <a:pt x="263411" y="365700"/>
                        <a:pt x="278835" y="332586"/>
                        <a:pt x="308953" y="298675"/>
                      </a:cubicBezTo>
                      <a:close/>
                      <a:moveTo>
                        <a:pt x="389794" y="404307"/>
                      </a:moveTo>
                      <a:cubicBezTo>
                        <a:pt x="392911" y="438756"/>
                        <a:pt x="392101" y="474574"/>
                        <a:pt x="394854" y="510695"/>
                      </a:cubicBezTo>
                      <a:lnTo>
                        <a:pt x="334132" y="511958"/>
                      </a:lnTo>
                      <a:lnTo>
                        <a:pt x="335144" y="412528"/>
                      </a:lnTo>
                      <a:lnTo>
                        <a:pt x="389794" y="404307"/>
                      </a:lnTo>
                      <a:close/>
                      <a:moveTo>
                        <a:pt x="308062" y="416702"/>
                      </a:moveTo>
                      <a:lnTo>
                        <a:pt x="307414" y="512594"/>
                      </a:lnTo>
                      <a:lnTo>
                        <a:pt x="247340" y="513857"/>
                      </a:lnTo>
                      <a:cubicBezTo>
                        <a:pt x="247300" y="480492"/>
                        <a:pt x="248352" y="451609"/>
                        <a:pt x="251874" y="425053"/>
                      </a:cubicBezTo>
                      <a:lnTo>
                        <a:pt x="308062" y="416702"/>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07" name="Google Shape;2507;p34"/>
                <p:cNvSpPr/>
                <p:nvPr/>
              </p:nvSpPr>
              <p:spPr>
                <a:xfrm flipH="1">
                  <a:off x="2127117" y="3660710"/>
                  <a:ext cx="633774" cy="805703"/>
                </a:xfrm>
                <a:custGeom>
                  <a:rect b="b" l="l" r="r" t="t"/>
                  <a:pathLst>
                    <a:path extrusionOk="0" h="805703" w="633774">
                      <a:moveTo>
                        <a:pt x="203418" y="0"/>
                      </a:moveTo>
                      <a:lnTo>
                        <a:pt x="184554" y="113094"/>
                      </a:lnTo>
                      <a:lnTo>
                        <a:pt x="160144" y="113980"/>
                      </a:lnTo>
                      <a:cubicBezTo>
                        <a:pt x="129297" y="175009"/>
                        <a:pt x="84282" y="291206"/>
                        <a:pt x="0" y="351807"/>
                      </a:cubicBezTo>
                      <a:lnTo>
                        <a:pt x="122213" y="350795"/>
                      </a:lnTo>
                      <a:lnTo>
                        <a:pt x="121930" y="805703"/>
                      </a:lnTo>
                      <a:lnTo>
                        <a:pt x="556213" y="805703"/>
                      </a:lnTo>
                      <a:lnTo>
                        <a:pt x="522573" y="349152"/>
                      </a:lnTo>
                      <a:lnTo>
                        <a:pt x="633775" y="343836"/>
                      </a:lnTo>
                      <a:cubicBezTo>
                        <a:pt x="494074" y="248647"/>
                        <a:pt x="518606" y="248932"/>
                        <a:pt x="452257" y="104113"/>
                      </a:cubicBezTo>
                      <a:lnTo>
                        <a:pt x="427685" y="104998"/>
                      </a:lnTo>
                      <a:lnTo>
                        <a:pt x="411654" y="43391"/>
                      </a:lnTo>
                      <a:lnTo>
                        <a:pt x="390644" y="106137"/>
                      </a:lnTo>
                      <a:lnTo>
                        <a:pt x="369877" y="106896"/>
                      </a:lnTo>
                      <a:lnTo>
                        <a:pt x="333566" y="40481"/>
                      </a:lnTo>
                      <a:lnTo>
                        <a:pt x="323445" y="108414"/>
                      </a:lnTo>
                      <a:lnTo>
                        <a:pt x="317373" y="108667"/>
                      </a:lnTo>
                      <a:lnTo>
                        <a:pt x="281466" y="31879"/>
                      </a:lnTo>
                      <a:lnTo>
                        <a:pt x="278673" y="109932"/>
                      </a:lnTo>
                      <a:lnTo>
                        <a:pt x="278552" y="112841"/>
                      </a:lnTo>
                      <a:lnTo>
                        <a:pt x="277418" y="110058"/>
                      </a:lnTo>
                      <a:lnTo>
                        <a:pt x="235277" y="8729"/>
                      </a:lnTo>
                      <a:lnTo>
                        <a:pt x="232889" y="111576"/>
                      </a:lnTo>
                      <a:lnTo>
                        <a:pt x="228193" y="111703"/>
                      </a:lnTo>
                      <a:lnTo>
                        <a:pt x="203418" y="0"/>
                      </a:lnTo>
                      <a:close/>
                      <a:moveTo>
                        <a:pt x="314499" y="369392"/>
                      </a:moveTo>
                      <a:lnTo>
                        <a:pt x="315754" y="430240"/>
                      </a:lnTo>
                      <a:lnTo>
                        <a:pt x="272236" y="427078"/>
                      </a:lnTo>
                      <a:cubicBezTo>
                        <a:pt x="272236" y="427025"/>
                        <a:pt x="272358" y="427001"/>
                        <a:pt x="272358" y="426953"/>
                      </a:cubicBezTo>
                      <a:cubicBezTo>
                        <a:pt x="272439" y="426702"/>
                        <a:pt x="272520" y="426442"/>
                        <a:pt x="272601" y="426191"/>
                      </a:cubicBezTo>
                      <a:cubicBezTo>
                        <a:pt x="274260" y="421969"/>
                        <a:pt x="276163" y="417711"/>
                        <a:pt x="278430" y="413541"/>
                      </a:cubicBezTo>
                      <a:cubicBezTo>
                        <a:pt x="278471" y="413488"/>
                        <a:pt x="278511" y="413464"/>
                        <a:pt x="278552" y="413416"/>
                      </a:cubicBezTo>
                      <a:cubicBezTo>
                        <a:pt x="278633" y="413302"/>
                        <a:pt x="278633" y="413148"/>
                        <a:pt x="278673" y="413035"/>
                      </a:cubicBezTo>
                      <a:cubicBezTo>
                        <a:pt x="278794" y="412857"/>
                        <a:pt x="278956" y="412707"/>
                        <a:pt x="279078" y="412529"/>
                      </a:cubicBezTo>
                      <a:cubicBezTo>
                        <a:pt x="279200" y="412282"/>
                        <a:pt x="279321" y="412011"/>
                        <a:pt x="279442" y="411772"/>
                      </a:cubicBezTo>
                      <a:cubicBezTo>
                        <a:pt x="279483" y="411675"/>
                        <a:pt x="279604" y="411606"/>
                        <a:pt x="279685" y="411517"/>
                      </a:cubicBezTo>
                      <a:cubicBezTo>
                        <a:pt x="279766" y="411388"/>
                        <a:pt x="279887" y="411266"/>
                        <a:pt x="279928" y="411136"/>
                      </a:cubicBezTo>
                      <a:cubicBezTo>
                        <a:pt x="280009" y="411060"/>
                        <a:pt x="280009" y="410962"/>
                        <a:pt x="280090" y="410886"/>
                      </a:cubicBezTo>
                      <a:cubicBezTo>
                        <a:pt x="282842" y="406097"/>
                        <a:pt x="286365" y="401215"/>
                        <a:pt x="290048" y="396337"/>
                      </a:cubicBezTo>
                      <a:cubicBezTo>
                        <a:pt x="290170" y="396211"/>
                        <a:pt x="290210" y="396082"/>
                        <a:pt x="290332" y="395956"/>
                      </a:cubicBezTo>
                      <a:cubicBezTo>
                        <a:pt x="296849" y="387410"/>
                        <a:pt x="304500" y="378756"/>
                        <a:pt x="314499" y="369392"/>
                      </a:cubicBezTo>
                      <a:close/>
                      <a:moveTo>
                        <a:pt x="329801" y="375209"/>
                      </a:moveTo>
                      <a:cubicBezTo>
                        <a:pt x="338909" y="385828"/>
                        <a:pt x="347167" y="395790"/>
                        <a:pt x="354211" y="405445"/>
                      </a:cubicBezTo>
                      <a:cubicBezTo>
                        <a:pt x="354211" y="405469"/>
                        <a:pt x="354171" y="405546"/>
                        <a:pt x="354211" y="405570"/>
                      </a:cubicBezTo>
                      <a:cubicBezTo>
                        <a:pt x="361215" y="415193"/>
                        <a:pt x="367084" y="424479"/>
                        <a:pt x="371537" y="434037"/>
                      </a:cubicBezTo>
                      <a:cubicBezTo>
                        <a:pt x="371578" y="434114"/>
                        <a:pt x="371618" y="434207"/>
                        <a:pt x="371659" y="434288"/>
                      </a:cubicBezTo>
                      <a:lnTo>
                        <a:pt x="330813" y="431377"/>
                      </a:lnTo>
                      <a:lnTo>
                        <a:pt x="329801" y="375209"/>
                      </a:lnTo>
                      <a:close/>
                      <a:moveTo>
                        <a:pt x="267946" y="439979"/>
                      </a:moveTo>
                      <a:lnTo>
                        <a:pt x="315997" y="443015"/>
                      </a:lnTo>
                      <a:lnTo>
                        <a:pt x="317899" y="528532"/>
                      </a:lnTo>
                      <a:lnTo>
                        <a:pt x="264140" y="527014"/>
                      </a:lnTo>
                      <a:cubicBezTo>
                        <a:pt x="263695" y="511012"/>
                        <a:pt x="263493" y="497641"/>
                        <a:pt x="263614" y="484889"/>
                      </a:cubicBezTo>
                      <a:cubicBezTo>
                        <a:pt x="263695" y="475700"/>
                        <a:pt x="263857" y="466499"/>
                        <a:pt x="264747" y="458451"/>
                      </a:cubicBezTo>
                      <a:cubicBezTo>
                        <a:pt x="265314" y="453358"/>
                        <a:pt x="266286" y="448557"/>
                        <a:pt x="267298" y="443777"/>
                      </a:cubicBezTo>
                      <a:cubicBezTo>
                        <a:pt x="267379" y="443323"/>
                        <a:pt x="267460" y="442837"/>
                        <a:pt x="267541" y="442384"/>
                      </a:cubicBezTo>
                      <a:cubicBezTo>
                        <a:pt x="267743" y="441607"/>
                        <a:pt x="267743" y="440753"/>
                        <a:pt x="267946" y="439979"/>
                      </a:cubicBezTo>
                      <a:close/>
                      <a:moveTo>
                        <a:pt x="330934" y="443902"/>
                      </a:moveTo>
                      <a:lnTo>
                        <a:pt x="376597" y="446813"/>
                      </a:lnTo>
                      <a:cubicBezTo>
                        <a:pt x="376597" y="446849"/>
                        <a:pt x="376597" y="446902"/>
                        <a:pt x="376597" y="446938"/>
                      </a:cubicBezTo>
                      <a:cubicBezTo>
                        <a:pt x="376638" y="447100"/>
                        <a:pt x="376678" y="447282"/>
                        <a:pt x="376719" y="447444"/>
                      </a:cubicBezTo>
                      <a:cubicBezTo>
                        <a:pt x="378500" y="452585"/>
                        <a:pt x="380079" y="457933"/>
                        <a:pt x="381293" y="463511"/>
                      </a:cubicBezTo>
                      <a:cubicBezTo>
                        <a:pt x="381293" y="463645"/>
                        <a:pt x="381374" y="463754"/>
                        <a:pt x="381415" y="463892"/>
                      </a:cubicBezTo>
                      <a:cubicBezTo>
                        <a:pt x="381415" y="464009"/>
                        <a:pt x="381374" y="464147"/>
                        <a:pt x="381415" y="464268"/>
                      </a:cubicBezTo>
                      <a:cubicBezTo>
                        <a:pt x="381455" y="464511"/>
                        <a:pt x="381496" y="464786"/>
                        <a:pt x="381536" y="465029"/>
                      </a:cubicBezTo>
                      <a:cubicBezTo>
                        <a:pt x="381536" y="465070"/>
                        <a:pt x="381536" y="465114"/>
                        <a:pt x="381536" y="465155"/>
                      </a:cubicBezTo>
                      <a:cubicBezTo>
                        <a:pt x="381536" y="465240"/>
                        <a:pt x="381496" y="465329"/>
                        <a:pt x="381536" y="465410"/>
                      </a:cubicBezTo>
                      <a:cubicBezTo>
                        <a:pt x="382588" y="470765"/>
                        <a:pt x="383641" y="476315"/>
                        <a:pt x="384167" y="482234"/>
                      </a:cubicBezTo>
                      <a:cubicBezTo>
                        <a:pt x="384208" y="482319"/>
                        <a:pt x="384167" y="482400"/>
                        <a:pt x="384167" y="482485"/>
                      </a:cubicBezTo>
                      <a:cubicBezTo>
                        <a:pt x="384208" y="482574"/>
                        <a:pt x="384167" y="482651"/>
                        <a:pt x="384167" y="482740"/>
                      </a:cubicBezTo>
                      <a:cubicBezTo>
                        <a:pt x="384289" y="483987"/>
                        <a:pt x="384329" y="485383"/>
                        <a:pt x="384451" y="486662"/>
                      </a:cubicBezTo>
                      <a:cubicBezTo>
                        <a:pt x="384491" y="487517"/>
                        <a:pt x="384532" y="488355"/>
                        <a:pt x="384572" y="489192"/>
                      </a:cubicBezTo>
                      <a:cubicBezTo>
                        <a:pt x="384612" y="490067"/>
                        <a:pt x="384653" y="490957"/>
                        <a:pt x="384693" y="491848"/>
                      </a:cubicBezTo>
                      <a:cubicBezTo>
                        <a:pt x="384937" y="496139"/>
                        <a:pt x="385139" y="500422"/>
                        <a:pt x="385058" y="505130"/>
                      </a:cubicBezTo>
                      <a:cubicBezTo>
                        <a:pt x="385058" y="505219"/>
                        <a:pt x="385058" y="505292"/>
                        <a:pt x="385058" y="505385"/>
                      </a:cubicBezTo>
                      <a:cubicBezTo>
                        <a:pt x="384977" y="513222"/>
                        <a:pt x="384572" y="521395"/>
                        <a:pt x="383803" y="530431"/>
                      </a:cubicBezTo>
                      <a:lnTo>
                        <a:pt x="332432" y="528913"/>
                      </a:lnTo>
                      <a:lnTo>
                        <a:pt x="330934" y="443902"/>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nvGrpSpPr>
                <p:cNvPr id="2508" name="Google Shape;2508;p34"/>
                <p:cNvGrpSpPr/>
                <p:nvPr/>
              </p:nvGrpSpPr>
              <p:grpSpPr>
                <a:xfrm flipH="1">
                  <a:off x="1765716" y="4001209"/>
                  <a:ext cx="768250" cy="1783283"/>
                  <a:chOff x="6210903" y="2729573"/>
                  <a:chExt cx="768250" cy="1783283"/>
                </a:xfrm>
              </p:grpSpPr>
              <p:sp>
                <p:nvSpPr>
                  <p:cNvPr id="2509" name="Google Shape;2509;p34"/>
                  <p:cNvSpPr/>
                  <p:nvPr/>
                </p:nvSpPr>
                <p:spPr>
                  <a:xfrm>
                    <a:off x="6642163" y="2729573"/>
                    <a:ext cx="336990" cy="491105"/>
                  </a:xfrm>
                  <a:custGeom>
                    <a:rect b="b" l="l" r="r" t="t"/>
                    <a:pathLst>
                      <a:path extrusionOk="0" h="491105" w="336990">
                        <a:moveTo>
                          <a:pt x="352" y="477374"/>
                        </a:moveTo>
                        <a:lnTo>
                          <a:pt x="328250" y="491105"/>
                        </a:lnTo>
                        <a:cubicBezTo>
                          <a:pt x="328250" y="491105"/>
                          <a:pt x="389741" y="-7599"/>
                          <a:pt x="186525" y="88"/>
                        </a:cubicBezTo>
                        <a:cubicBezTo>
                          <a:pt x="-16691" y="7779"/>
                          <a:pt x="352" y="477374"/>
                          <a:pt x="352" y="477374"/>
                        </a:cubicBezTo>
                        <a:close/>
                      </a:path>
                    </a:pathLst>
                  </a:custGeom>
                  <a:solidFill>
                    <a:srgbClr val="E8945F"/>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sz="1237"/>
                  </a:p>
                </p:txBody>
              </p:sp>
              <p:sp>
                <p:nvSpPr>
                  <p:cNvPr id="2510" name="Google Shape;2510;p34"/>
                  <p:cNvSpPr/>
                  <p:nvPr/>
                </p:nvSpPr>
                <p:spPr>
                  <a:xfrm>
                    <a:off x="6210903" y="3447467"/>
                    <a:ext cx="722104" cy="536453"/>
                  </a:xfrm>
                  <a:custGeom>
                    <a:rect b="b" l="l" r="r" t="t"/>
                    <a:pathLst>
                      <a:path extrusionOk="0" h="536453" w="722104">
                        <a:moveTo>
                          <a:pt x="0" y="0"/>
                        </a:moveTo>
                        <a:lnTo>
                          <a:pt x="712996" y="5190"/>
                        </a:lnTo>
                        <a:lnTo>
                          <a:pt x="722105" y="524856"/>
                        </a:lnTo>
                        <a:lnTo>
                          <a:pt x="21941" y="536454"/>
                        </a:lnTo>
                        <a:lnTo>
                          <a:pt x="0" y="0"/>
                        </a:lnTo>
                        <a:close/>
                      </a:path>
                    </a:pathLst>
                  </a:custGeom>
                  <a:solidFill>
                    <a:srgbClr val="E8945F"/>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sz="1237"/>
                  </a:p>
                </p:txBody>
              </p:sp>
              <p:sp>
                <p:nvSpPr>
                  <p:cNvPr id="2511" name="Google Shape;2511;p34"/>
                  <p:cNvSpPr/>
                  <p:nvPr/>
                </p:nvSpPr>
                <p:spPr>
                  <a:xfrm>
                    <a:off x="6274256" y="4009739"/>
                    <a:ext cx="674255" cy="503117"/>
                  </a:xfrm>
                  <a:custGeom>
                    <a:rect b="b" l="l" r="r" t="t"/>
                    <a:pathLst>
                      <a:path extrusionOk="0" h="503117" w="674255">
                        <a:moveTo>
                          <a:pt x="0" y="7821"/>
                        </a:moveTo>
                        <a:lnTo>
                          <a:pt x="662233" y="0"/>
                        </a:lnTo>
                        <a:lnTo>
                          <a:pt x="674255" y="320595"/>
                        </a:lnTo>
                        <a:lnTo>
                          <a:pt x="368096" y="332023"/>
                        </a:lnTo>
                        <a:lnTo>
                          <a:pt x="355466" y="503117"/>
                        </a:lnTo>
                        <a:lnTo>
                          <a:pt x="28417" y="502943"/>
                        </a:lnTo>
                        <a:lnTo>
                          <a:pt x="0" y="7821"/>
                        </a:lnTo>
                        <a:close/>
                      </a:path>
                    </a:pathLst>
                  </a:custGeom>
                  <a:solidFill>
                    <a:srgbClr val="E8945F"/>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sz="1237"/>
                  </a:p>
                </p:txBody>
              </p:sp>
              <p:sp>
                <p:nvSpPr>
                  <p:cNvPr id="2512" name="Google Shape;2512;p34"/>
                  <p:cNvSpPr/>
                  <p:nvPr/>
                </p:nvSpPr>
                <p:spPr>
                  <a:xfrm>
                    <a:off x="6240900" y="3059806"/>
                    <a:ext cx="294379" cy="322226"/>
                  </a:xfrm>
                  <a:custGeom>
                    <a:rect b="b" l="l" r="r" t="t"/>
                    <a:pathLst>
                      <a:path extrusionOk="0" h="322226" w="294379">
                        <a:moveTo>
                          <a:pt x="0" y="161115"/>
                        </a:moveTo>
                        <a:cubicBezTo>
                          <a:pt x="0" y="72134"/>
                          <a:pt x="65903" y="0"/>
                          <a:pt x="147190" y="0"/>
                        </a:cubicBezTo>
                        <a:cubicBezTo>
                          <a:pt x="228476" y="0"/>
                          <a:pt x="294380" y="72134"/>
                          <a:pt x="294380" y="161115"/>
                        </a:cubicBezTo>
                        <a:cubicBezTo>
                          <a:pt x="294380" y="250093"/>
                          <a:pt x="228476" y="322227"/>
                          <a:pt x="147190" y="322227"/>
                        </a:cubicBezTo>
                        <a:cubicBezTo>
                          <a:pt x="65903" y="322227"/>
                          <a:pt x="0" y="250093"/>
                          <a:pt x="0" y="161115"/>
                        </a:cubicBezTo>
                        <a:close/>
                      </a:path>
                    </a:pathLst>
                  </a:custGeom>
                  <a:solidFill>
                    <a:srgbClr val="E8945F"/>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sz="1237"/>
                  </a:p>
                </p:txBody>
              </p:sp>
            </p:grpSp>
            <p:sp>
              <p:nvSpPr>
                <p:cNvPr id="2513" name="Google Shape;2513;p34"/>
                <p:cNvSpPr/>
                <p:nvPr/>
              </p:nvSpPr>
              <p:spPr>
                <a:xfrm flipH="1">
                  <a:off x="1553399" y="3721578"/>
                  <a:ext cx="1217108" cy="2055436"/>
                </a:xfrm>
                <a:custGeom>
                  <a:rect b="b" l="l" r="r" t="t"/>
                  <a:pathLst>
                    <a:path extrusionOk="0" h="2055436" w="1217108">
                      <a:moveTo>
                        <a:pt x="877188" y="0"/>
                      </a:moveTo>
                      <a:lnTo>
                        <a:pt x="874030" y="62872"/>
                      </a:lnTo>
                      <a:lnTo>
                        <a:pt x="832173" y="59836"/>
                      </a:lnTo>
                      <a:lnTo>
                        <a:pt x="830149" y="81216"/>
                      </a:lnTo>
                      <a:lnTo>
                        <a:pt x="870994" y="84378"/>
                      </a:lnTo>
                      <a:lnTo>
                        <a:pt x="861522" y="164581"/>
                      </a:lnTo>
                      <a:cubicBezTo>
                        <a:pt x="840472" y="158818"/>
                        <a:pt x="820798" y="154199"/>
                        <a:pt x="806589" y="153196"/>
                      </a:cubicBezTo>
                      <a:cubicBezTo>
                        <a:pt x="629807" y="412359"/>
                        <a:pt x="280535" y="511101"/>
                        <a:pt x="0" y="671609"/>
                      </a:cubicBezTo>
                      <a:lnTo>
                        <a:pt x="94766" y="658579"/>
                      </a:lnTo>
                      <a:lnTo>
                        <a:pt x="135248" y="2055437"/>
                      </a:lnTo>
                      <a:lnTo>
                        <a:pt x="386231" y="2055437"/>
                      </a:lnTo>
                      <a:cubicBezTo>
                        <a:pt x="392263" y="1857301"/>
                        <a:pt x="314094" y="1577216"/>
                        <a:pt x="479986" y="1566496"/>
                      </a:cubicBezTo>
                      <a:cubicBezTo>
                        <a:pt x="646364" y="1555748"/>
                        <a:pt x="591431" y="1869871"/>
                        <a:pt x="593698" y="2055437"/>
                      </a:cubicBezTo>
                      <a:lnTo>
                        <a:pt x="1028750" y="2055437"/>
                      </a:lnTo>
                      <a:lnTo>
                        <a:pt x="1129953" y="658579"/>
                      </a:lnTo>
                      <a:lnTo>
                        <a:pt x="1217109" y="646309"/>
                      </a:lnTo>
                      <a:cubicBezTo>
                        <a:pt x="1104531" y="548474"/>
                        <a:pt x="970052" y="321855"/>
                        <a:pt x="944104" y="189629"/>
                      </a:cubicBezTo>
                      <a:cubicBezTo>
                        <a:pt x="926332" y="184067"/>
                        <a:pt x="906415" y="177782"/>
                        <a:pt x="886944" y="171919"/>
                      </a:cubicBezTo>
                      <a:lnTo>
                        <a:pt x="895040" y="87161"/>
                      </a:lnTo>
                      <a:lnTo>
                        <a:pt x="924146" y="92474"/>
                      </a:lnTo>
                      <a:lnTo>
                        <a:pt x="935400" y="64896"/>
                      </a:lnTo>
                      <a:lnTo>
                        <a:pt x="897550" y="63378"/>
                      </a:lnTo>
                      <a:lnTo>
                        <a:pt x="904756" y="5186"/>
                      </a:lnTo>
                      <a:lnTo>
                        <a:pt x="877188" y="0"/>
                      </a:lnTo>
                      <a:close/>
                      <a:moveTo>
                        <a:pt x="852657" y="332830"/>
                      </a:moveTo>
                      <a:cubicBezTo>
                        <a:pt x="929085" y="397199"/>
                        <a:pt x="951876" y="476486"/>
                        <a:pt x="960053" y="560412"/>
                      </a:cubicBezTo>
                      <a:lnTo>
                        <a:pt x="718056" y="556744"/>
                      </a:lnTo>
                      <a:cubicBezTo>
                        <a:pt x="728136" y="471320"/>
                        <a:pt x="758214" y="405478"/>
                        <a:pt x="852657" y="332830"/>
                      </a:cubicBezTo>
                      <a:close/>
                      <a:moveTo>
                        <a:pt x="715789" y="582170"/>
                      </a:moveTo>
                      <a:lnTo>
                        <a:pt x="737932" y="582551"/>
                      </a:lnTo>
                      <a:lnTo>
                        <a:pt x="737406" y="698809"/>
                      </a:lnTo>
                      <a:lnTo>
                        <a:pt x="712632" y="698809"/>
                      </a:lnTo>
                      <a:cubicBezTo>
                        <a:pt x="712713" y="677378"/>
                        <a:pt x="714818" y="595371"/>
                        <a:pt x="715789" y="582170"/>
                      </a:cubicBezTo>
                      <a:close/>
                      <a:moveTo>
                        <a:pt x="753234" y="583057"/>
                      </a:moveTo>
                      <a:lnTo>
                        <a:pt x="784851" y="583437"/>
                      </a:lnTo>
                      <a:lnTo>
                        <a:pt x="783191" y="698303"/>
                      </a:lnTo>
                      <a:lnTo>
                        <a:pt x="758173" y="698934"/>
                      </a:lnTo>
                      <a:lnTo>
                        <a:pt x="758173" y="695267"/>
                      </a:lnTo>
                      <a:lnTo>
                        <a:pt x="753234" y="583057"/>
                      </a:lnTo>
                      <a:close/>
                      <a:moveTo>
                        <a:pt x="804322" y="584575"/>
                      </a:moveTo>
                      <a:lnTo>
                        <a:pt x="843427" y="584575"/>
                      </a:lnTo>
                      <a:lnTo>
                        <a:pt x="846584" y="695773"/>
                      </a:lnTo>
                      <a:lnTo>
                        <a:pt x="810394" y="698303"/>
                      </a:lnTo>
                      <a:lnTo>
                        <a:pt x="804322" y="584575"/>
                      </a:lnTo>
                      <a:close/>
                      <a:moveTo>
                        <a:pt x="890992" y="585461"/>
                      </a:moveTo>
                      <a:lnTo>
                        <a:pt x="893907" y="706019"/>
                      </a:lnTo>
                      <a:lnTo>
                        <a:pt x="872006" y="702351"/>
                      </a:lnTo>
                      <a:lnTo>
                        <a:pt x="866460" y="586724"/>
                      </a:lnTo>
                      <a:lnTo>
                        <a:pt x="890992" y="585461"/>
                      </a:lnTo>
                      <a:close/>
                      <a:moveTo>
                        <a:pt x="947909" y="586473"/>
                      </a:moveTo>
                      <a:lnTo>
                        <a:pt x="956370" y="702476"/>
                      </a:lnTo>
                      <a:lnTo>
                        <a:pt x="919329" y="702096"/>
                      </a:lnTo>
                      <a:lnTo>
                        <a:pt x="910990" y="586850"/>
                      </a:lnTo>
                      <a:lnTo>
                        <a:pt x="947909" y="586473"/>
                      </a:lnTo>
                      <a:close/>
                      <a:moveTo>
                        <a:pt x="414204" y="627461"/>
                      </a:moveTo>
                      <a:lnTo>
                        <a:pt x="416471" y="696279"/>
                      </a:lnTo>
                      <a:cubicBezTo>
                        <a:pt x="410561" y="697801"/>
                        <a:pt x="405298" y="700331"/>
                        <a:pt x="400643" y="704120"/>
                      </a:cubicBezTo>
                      <a:lnTo>
                        <a:pt x="353604" y="658704"/>
                      </a:lnTo>
                      <a:cubicBezTo>
                        <a:pt x="355870" y="656049"/>
                        <a:pt x="362469" y="646102"/>
                        <a:pt x="381171" y="636569"/>
                      </a:cubicBezTo>
                      <a:cubicBezTo>
                        <a:pt x="397728" y="628133"/>
                        <a:pt x="408820" y="627882"/>
                        <a:pt x="414204" y="627461"/>
                      </a:cubicBezTo>
                      <a:close/>
                      <a:moveTo>
                        <a:pt x="433311" y="628849"/>
                      </a:moveTo>
                      <a:cubicBezTo>
                        <a:pt x="438452" y="629954"/>
                        <a:pt x="448897" y="632614"/>
                        <a:pt x="462013" y="642641"/>
                      </a:cubicBezTo>
                      <a:cubicBezTo>
                        <a:pt x="475088" y="652664"/>
                        <a:pt x="479096" y="659016"/>
                        <a:pt x="485653" y="668954"/>
                      </a:cubicBezTo>
                      <a:lnTo>
                        <a:pt x="445941" y="700958"/>
                      </a:lnTo>
                      <a:cubicBezTo>
                        <a:pt x="441934" y="698258"/>
                        <a:pt x="437804" y="695991"/>
                        <a:pt x="433149" y="695012"/>
                      </a:cubicBezTo>
                      <a:lnTo>
                        <a:pt x="433311" y="628849"/>
                      </a:lnTo>
                      <a:close/>
                      <a:moveTo>
                        <a:pt x="341216" y="677427"/>
                      </a:moveTo>
                      <a:lnTo>
                        <a:pt x="384977" y="716264"/>
                      </a:lnTo>
                      <a:lnTo>
                        <a:pt x="329072" y="714872"/>
                      </a:lnTo>
                      <a:cubicBezTo>
                        <a:pt x="329801" y="710702"/>
                        <a:pt x="330934" y="703363"/>
                        <a:pt x="333970" y="694000"/>
                      </a:cubicBezTo>
                      <a:cubicBezTo>
                        <a:pt x="337006" y="684640"/>
                        <a:pt x="338464" y="682673"/>
                        <a:pt x="341216" y="677427"/>
                      </a:cubicBezTo>
                      <a:close/>
                      <a:moveTo>
                        <a:pt x="494033" y="683628"/>
                      </a:moveTo>
                      <a:cubicBezTo>
                        <a:pt x="499296" y="693915"/>
                        <a:pt x="503870" y="704747"/>
                        <a:pt x="507189" y="716264"/>
                      </a:cubicBezTo>
                      <a:lnTo>
                        <a:pt x="459988" y="716264"/>
                      </a:lnTo>
                      <a:cubicBezTo>
                        <a:pt x="459341" y="715232"/>
                        <a:pt x="458895" y="714086"/>
                        <a:pt x="458207" y="713103"/>
                      </a:cubicBezTo>
                      <a:lnTo>
                        <a:pt x="494033" y="683628"/>
                      </a:lnTo>
                      <a:close/>
                      <a:moveTo>
                        <a:pt x="426348" y="714366"/>
                      </a:moveTo>
                      <a:cubicBezTo>
                        <a:pt x="438169" y="715370"/>
                        <a:pt x="446913" y="728445"/>
                        <a:pt x="447844" y="730939"/>
                      </a:cubicBezTo>
                      <a:cubicBezTo>
                        <a:pt x="449261" y="734752"/>
                        <a:pt x="449666" y="740100"/>
                        <a:pt x="450232" y="744221"/>
                      </a:cubicBezTo>
                      <a:cubicBezTo>
                        <a:pt x="452135" y="757713"/>
                        <a:pt x="433433" y="763324"/>
                        <a:pt x="433433" y="763324"/>
                      </a:cubicBezTo>
                      <a:cubicBezTo>
                        <a:pt x="433311" y="763356"/>
                        <a:pt x="428899" y="764336"/>
                        <a:pt x="426348" y="764336"/>
                      </a:cubicBezTo>
                      <a:cubicBezTo>
                        <a:pt x="422745" y="764336"/>
                        <a:pt x="419507" y="763190"/>
                        <a:pt x="416471" y="761555"/>
                      </a:cubicBezTo>
                      <a:cubicBezTo>
                        <a:pt x="413232" y="759790"/>
                        <a:pt x="410642" y="757158"/>
                        <a:pt x="408496" y="753965"/>
                      </a:cubicBezTo>
                      <a:cubicBezTo>
                        <a:pt x="405703" y="749839"/>
                        <a:pt x="404448" y="744941"/>
                        <a:pt x="403679" y="739416"/>
                      </a:cubicBezTo>
                      <a:cubicBezTo>
                        <a:pt x="400926" y="719434"/>
                        <a:pt x="423272" y="714107"/>
                        <a:pt x="426348" y="714366"/>
                      </a:cubicBezTo>
                      <a:close/>
                      <a:moveTo>
                        <a:pt x="466425" y="732206"/>
                      </a:moveTo>
                      <a:lnTo>
                        <a:pt x="510590" y="732837"/>
                      </a:lnTo>
                      <a:cubicBezTo>
                        <a:pt x="512816" y="744160"/>
                        <a:pt x="515002" y="755580"/>
                        <a:pt x="514517" y="766740"/>
                      </a:cubicBezTo>
                      <a:cubicBezTo>
                        <a:pt x="513586" y="787932"/>
                        <a:pt x="510023" y="801931"/>
                        <a:pt x="507918" y="807728"/>
                      </a:cubicBezTo>
                      <a:lnTo>
                        <a:pt x="463267" y="764591"/>
                      </a:lnTo>
                      <a:cubicBezTo>
                        <a:pt x="466465" y="758895"/>
                        <a:pt x="468732" y="752540"/>
                        <a:pt x="468732" y="744856"/>
                      </a:cubicBezTo>
                      <a:cubicBezTo>
                        <a:pt x="468732" y="740525"/>
                        <a:pt x="467437" y="736388"/>
                        <a:pt x="466425" y="732206"/>
                      </a:cubicBezTo>
                      <a:close/>
                      <a:moveTo>
                        <a:pt x="384329" y="734606"/>
                      </a:moveTo>
                      <a:cubicBezTo>
                        <a:pt x="384167" y="736254"/>
                        <a:pt x="384572" y="744864"/>
                        <a:pt x="385098" y="747637"/>
                      </a:cubicBezTo>
                      <a:lnTo>
                        <a:pt x="333970" y="784451"/>
                      </a:lnTo>
                      <a:cubicBezTo>
                        <a:pt x="332837" y="780370"/>
                        <a:pt x="330691" y="774424"/>
                        <a:pt x="328910" y="763073"/>
                      </a:cubicBezTo>
                      <a:cubicBezTo>
                        <a:pt x="327169" y="751718"/>
                        <a:pt x="326927" y="747212"/>
                        <a:pt x="326886" y="739035"/>
                      </a:cubicBezTo>
                      <a:lnTo>
                        <a:pt x="384329" y="734606"/>
                      </a:lnTo>
                      <a:close/>
                      <a:moveTo>
                        <a:pt x="393073" y="766615"/>
                      </a:moveTo>
                      <a:cubicBezTo>
                        <a:pt x="398902" y="774525"/>
                        <a:pt x="406917" y="779970"/>
                        <a:pt x="416471" y="782427"/>
                      </a:cubicBezTo>
                      <a:lnTo>
                        <a:pt x="412423" y="860604"/>
                      </a:lnTo>
                      <a:cubicBezTo>
                        <a:pt x="406148" y="859843"/>
                        <a:pt x="390077" y="857159"/>
                        <a:pt x="372832" y="844035"/>
                      </a:cubicBezTo>
                      <a:cubicBezTo>
                        <a:pt x="355587" y="830907"/>
                        <a:pt x="347086" y="815075"/>
                        <a:pt x="343483" y="808108"/>
                      </a:cubicBezTo>
                      <a:lnTo>
                        <a:pt x="393073" y="766615"/>
                      </a:lnTo>
                      <a:close/>
                      <a:moveTo>
                        <a:pt x="448977" y="778379"/>
                      </a:moveTo>
                      <a:cubicBezTo>
                        <a:pt x="449018" y="778359"/>
                        <a:pt x="449058" y="778395"/>
                        <a:pt x="449099" y="778379"/>
                      </a:cubicBezTo>
                      <a:lnTo>
                        <a:pt x="495895" y="829486"/>
                      </a:lnTo>
                      <a:cubicBezTo>
                        <a:pt x="492980" y="833296"/>
                        <a:pt x="485046" y="843562"/>
                        <a:pt x="469339" y="851496"/>
                      </a:cubicBezTo>
                      <a:cubicBezTo>
                        <a:pt x="453633" y="859434"/>
                        <a:pt x="439464" y="860665"/>
                        <a:pt x="433028" y="861240"/>
                      </a:cubicBezTo>
                      <a:lnTo>
                        <a:pt x="433149" y="783439"/>
                      </a:lnTo>
                      <a:cubicBezTo>
                        <a:pt x="439019" y="782674"/>
                        <a:pt x="444282" y="780945"/>
                        <a:pt x="448977" y="778379"/>
                      </a:cubicBezTo>
                      <a:close/>
                      <a:moveTo>
                        <a:pt x="616853" y="1008741"/>
                      </a:moveTo>
                      <a:lnTo>
                        <a:pt x="616206" y="1203683"/>
                      </a:lnTo>
                      <a:lnTo>
                        <a:pt x="588273" y="1202926"/>
                      </a:lnTo>
                      <a:lnTo>
                        <a:pt x="583699" y="1012032"/>
                      </a:lnTo>
                      <a:cubicBezTo>
                        <a:pt x="584873" y="1011935"/>
                        <a:pt x="616853" y="1008741"/>
                        <a:pt x="616853" y="1008741"/>
                      </a:cubicBezTo>
                      <a:close/>
                      <a:moveTo>
                        <a:pt x="561192" y="1010891"/>
                      </a:moveTo>
                      <a:lnTo>
                        <a:pt x="563094" y="1203683"/>
                      </a:lnTo>
                      <a:lnTo>
                        <a:pt x="522370" y="1201914"/>
                      </a:lnTo>
                      <a:lnTo>
                        <a:pt x="517431" y="1013045"/>
                      </a:lnTo>
                      <a:lnTo>
                        <a:pt x="561192" y="1010891"/>
                      </a:lnTo>
                      <a:close/>
                      <a:moveTo>
                        <a:pt x="765622" y="1011397"/>
                      </a:moveTo>
                      <a:lnTo>
                        <a:pt x="822417" y="1014057"/>
                      </a:lnTo>
                      <a:lnTo>
                        <a:pt x="814968" y="1239485"/>
                      </a:lnTo>
                      <a:lnTo>
                        <a:pt x="762586" y="1238092"/>
                      </a:lnTo>
                      <a:lnTo>
                        <a:pt x="765622" y="1011397"/>
                      </a:lnTo>
                      <a:close/>
                      <a:moveTo>
                        <a:pt x="850754" y="1015445"/>
                      </a:moveTo>
                      <a:lnTo>
                        <a:pt x="887066" y="1017093"/>
                      </a:lnTo>
                      <a:lnTo>
                        <a:pt x="898967" y="1241764"/>
                      </a:lnTo>
                      <a:lnTo>
                        <a:pt x="843305" y="1240246"/>
                      </a:lnTo>
                      <a:lnTo>
                        <a:pt x="850754" y="1015445"/>
                      </a:lnTo>
                      <a:close/>
                      <a:moveTo>
                        <a:pt x="436712" y="1022910"/>
                      </a:moveTo>
                      <a:lnTo>
                        <a:pt x="445294" y="1198623"/>
                      </a:lnTo>
                      <a:lnTo>
                        <a:pt x="399631" y="1208618"/>
                      </a:lnTo>
                      <a:lnTo>
                        <a:pt x="402788" y="1023796"/>
                      </a:lnTo>
                      <a:lnTo>
                        <a:pt x="436712" y="1022910"/>
                      </a:lnTo>
                      <a:close/>
                      <a:moveTo>
                        <a:pt x="374087" y="1023416"/>
                      </a:moveTo>
                      <a:lnTo>
                        <a:pt x="371172" y="1214815"/>
                      </a:lnTo>
                      <a:lnTo>
                        <a:pt x="309965" y="1228227"/>
                      </a:lnTo>
                      <a:lnTo>
                        <a:pt x="308548" y="1024683"/>
                      </a:lnTo>
                      <a:lnTo>
                        <a:pt x="374087" y="1023416"/>
                      </a:lnTo>
                      <a:close/>
                      <a:moveTo>
                        <a:pt x="446832" y="1227089"/>
                      </a:moveTo>
                      <a:lnTo>
                        <a:pt x="456061" y="1458338"/>
                      </a:lnTo>
                      <a:lnTo>
                        <a:pt x="395866" y="1454667"/>
                      </a:lnTo>
                      <a:lnTo>
                        <a:pt x="399145" y="1237715"/>
                      </a:lnTo>
                      <a:lnTo>
                        <a:pt x="446832" y="1227089"/>
                      </a:lnTo>
                      <a:close/>
                      <a:moveTo>
                        <a:pt x="615315" y="1231894"/>
                      </a:moveTo>
                      <a:lnTo>
                        <a:pt x="612441" y="1401284"/>
                      </a:lnTo>
                      <a:lnTo>
                        <a:pt x="594224" y="1400653"/>
                      </a:lnTo>
                      <a:lnTo>
                        <a:pt x="593050" y="1232400"/>
                      </a:lnTo>
                      <a:lnTo>
                        <a:pt x="615315" y="1231894"/>
                      </a:lnTo>
                      <a:close/>
                      <a:moveTo>
                        <a:pt x="525892" y="1237335"/>
                      </a:moveTo>
                      <a:lnTo>
                        <a:pt x="564713" y="1238347"/>
                      </a:lnTo>
                      <a:lnTo>
                        <a:pt x="565482" y="1398628"/>
                      </a:lnTo>
                      <a:lnTo>
                        <a:pt x="531195" y="1397487"/>
                      </a:lnTo>
                      <a:lnTo>
                        <a:pt x="525892" y="1237335"/>
                      </a:lnTo>
                      <a:close/>
                      <a:moveTo>
                        <a:pt x="370687" y="1243913"/>
                      </a:moveTo>
                      <a:lnTo>
                        <a:pt x="367367" y="1453023"/>
                      </a:lnTo>
                      <a:lnTo>
                        <a:pt x="367003" y="1454161"/>
                      </a:lnTo>
                      <a:lnTo>
                        <a:pt x="311706" y="1450874"/>
                      </a:lnTo>
                      <a:lnTo>
                        <a:pt x="310450" y="1263648"/>
                      </a:lnTo>
                      <a:lnTo>
                        <a:pt x="370687" y="1243913"/>
                      </a:lnTo>
                      <a:close/>
                      <a:moveTo>
                        <a:pt x="762221" y="1266429"/>
                      </a:moveTo>
                      <a:lnTo>
                        <a:pt x="813956" y="1267821"/>
                      </a:lnTo>
                      <a:lnTo>
                        <a:pt x="808006" y="1446825"/>
                      </a:lnTo>
                      <a:lnTo>
                        <a:pt x="759914" y="1442146"/>
                      </a:lnTo>
                      <a:lnTo>
                        <a:pt x="762221" y="1266429"/>
                      </a:lnTo>
                      <a:close/>
                      <a:moveTo>
                        <a:pt x="842293" y="1268582"/>
                      </a:moveTo>
                      <a:lnTo>
                        <a:pt x="900343" y="1270100"/>
                      </a:lnTo>
                      <a:lnTo>
                        <a:pt x="910221" y="1456691"/>
                      </a:lnTo>
                      <a:lnTo>
                        <a:pt x="836343" y="1449481"/>
                      </a:lnTo>
                      <a:lnTo>
                        <a:pt x="842293" y="1268582"/>
                      </a:lnTo>
                      <a:close/>
                      <a:moveTo>
                        <a:pt x="927547" y="1569407"/>
                      </a:moveTo>
                      <a:lnTo>
                        <a:pt x="929935" y="1635695"/>
                      </a:lnTo>
                      <a:lnTo>
                        <a:pt x="864275" y="1636707"/>
                      </a:lnTo>
                      <a:lnTo>
                        <a:pt x="866460" y="1571811"/>
                      </a:lnTo>
                      <a:lnTo>
                        <a:pt x="927547" y="1569407"/>
                      </a:lnTo>
                      <a:close/>
                      <a:moveTo>
                        <a:pt x="843791" y="1572698"/>
                      </a:moveTo>
                      <a:lnTo>
                        <a:pt x="840998" y="1636962"/>
                      </a:lnTo>
                      <a:lnTo>
                        <a:pt x="793837" y="1637719"/>
                      </a:lnTo>
                      <a:lnTo>
                        <a:pt x="787765" y="1574973"/>
                      </a:lnTo>
                      <a:lnTo>
                        <a:pt x="843791" y="1572698"/>
                      </a:lnTo>
                      <a:close/>
                      <a:moveTo>
                        <a:pt x="763841" y="1575859"/>
                      </a:moveTo>
                      <a:lnTo>
                        <a:pt x="770156" y="1638099"/>
                      </a:lnTo>
                      <a:lnTo>
                        <a:pt x="712105" y="1638986"/>
                      </a:lnTo>
                      <a:lnTo>
                        <a:pt x="707815" y="1578135"/>
                      </a:lnTo>
                      <a:lnTo>
                        <a:pt x="763841" y="1575859"/>
                      </a:lnTo>
                      <a:close/>
                      <a:moveTo>
                        <a:pt x="930947" y="1664032"/>
                      </a:moveTo>
                      <a:lnTo>
                        <a:pt x="936291" y="1815205"/>
                      </a:lnTo>
                      <a:lnTo>
                        <a:pt x="823308" y="1819759"/>
                      </a:lnTo>
                      <a:lnTo>
                        <a:pt x="835573" y="1664793"/>
                      </a:lnTo>
                      <a:lnTo>
                        <a:pt x="930947" y="1664032"/>
                      </a:lnTo>
                      <a:close/>
                      <a:moveTo>
                        <a:pt x="814321" y="1664918"/>
                      </a:moveTo>
                      <a:lnTo>
                        <a:pt x="799262" y="1820771"/>
                      </a:lnTo>
                      <a:lnTo>
                        <a:pt x="725141" y="1823807"/>
                      </a:lnTo>
                      <a:lnTo>
                        <a:pt x="714008" y="1665675"/>
                      </a:lnTo>
                      <a:lnTo>
                        <a:pt x="814321" y="1664918"/>
                      </a:lnTo>
                      <a:close/>
                    </a:path>
                  </a:pathLst>
                </a:custGeom>
                <a:solidFill>
                  <a:srgbClr val="CCCCCC"/>
                </a:solidFill>
                <a:ln>
                  <a:noFill/>
                </a:ln>
                <a:effectLst>
                  <a:outerShdw blurRad="50488" rotWithShape="0" algn="bl" dir="12600000" dist="42074">
                    <a:srgbClr val="000000">
                      <a:alpha val="30000"/>
                    </a:srgbClr>
                  </a:outerShdw>
                </a:effectLst>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14" name="Google Shape;2514;p34"/>
                <p:cNvSpPr/>
                <p:nvPr/>
              </p:nvSpPr>
              <p:spPr>
                <a:xfrm flipH="1">
                  <a:off x="1361680" y="4437504"/>
                  <a:ext cx="523381" cy="947261"/>
                </a:xfrm>
                <a:custGeom>
                  <a:rect b="b" l="l" r="r" t="t"/>
                  <a:pathLst>
                    <a:path extrusionOk="0" h="947261" w="523381">
                      <a:moveTo>
                        <a:pt x="333606" y="0"/>
                      </a:moveTo>
                      <a:cubicBezTo>
                        <a:pt x="267784" y="123431"/>
                        <a:pt x="116829" y="147271"/>
                        <a:pt x="0" y="231249"/>
                      </a:cubicBezTo>
                      <a:lnTo>
                        <a:pt x="131969" y="947261"/>
                      </a:lnTo>
                      <a:cubicBezTo>
                        <a:pt x="161641" y="754668"/>
                        <a:pt x="343281" y="642502"/>
                        <a:pt x="454038" y="657565"/>
                      </a:cubicBezTo>
                      <a:lnTo>
                        <a:pt x="473509" y="232767"/>
                      </a:lnTo>
                      <a:lnTo>
                        <a:pt x="523382" y="211009"/>
                      </a:lnTo>
                      <a:cubicBezTo>
                        <a:pt x="461324" y="173066"/>
                        <a:pt x="359109" y="67122"/>
                        <a:pt x="333606" y="0"/>
                      </a:cubicBezTo>
                      <a:close/>
                      <a:moveTo>
                        <a:pt x="336521" y="277673"/>
                      </a:moveTo>
                      <a:cubicBezTo>
                        <a:pt x="343443" y="284688"/>
                        <a:pt x="349191" y="291959"/>
                        <a:pt x="354494" y="299306"/>
                      </a:cubicBezTo>
                      <a:cubicBezTo>
                        <a:pt x="355911" y="301282"/>
                        <a:pt x="357207" y="303253"/>
                        <a:pt x="358542" y="305253"/>
                      </a:cubicBezTo>
                      <a:cubicBezTo>
                        <a:pt x="362509" y="311325"/>
                        <a:pt x="366072" y="317454"/>
                        <a:pt x="369148" y="323721"/>
                      </a:cubicBezTo>
                      <a:cubicBezTo>
                        <a:pt x="369918" y="325243"/>
                        <a:pt x="370727" y="326744"/>
                        <a:pt x="371415" y="328275"/>
                      </a:cubicBezTo>
                      <a:cubicBezTo>
                        <a:pt x="375018" y="336144"/>
                        <a:pt x="378136" y="344176"/>
                        <a:pt x="380524" y="352312"/>
                      </a:cubicBezTo>
                      <a:cubicBezTo>
                        <a:pt x="383155" y="361113"/>
                        <a:pt x="385098" y="370047"/>
                        <a:pt x="386596" y="379131"/>
                      </a:cubicBezTo>
                      <a:lnTo>
                        <a:pt x="335387" y="388620"/>
                      </a:lnTo>
                      <a:lnTo>
                        <a:pt x="336521" y="277673"/>
                      </a:lnTo>
                      <a:close/>
                      <a:moveTo>
                        <a:pt x="308953" y="298675"/>
                      </a:moveTo>
                      <a:lnTo>
                        <a:pt x="308305" y="393551"/>
                      </a:lnTo>
                      <a:lnTo>
                        <a:pt x="255558" y="403294"/>
                      </a:lnTo>
                      <a:cubicBezTo>
                        <a:pt x="263411" y="365700"/>
                        <a:pt x="278835" y="332586"/>
                        <a:pt x="308953" y="298675"/>
                      </a:cubicBezTo>
                      <a:close/>
                      <a:moveTo>
                        <a:pt x="389794" y="404307"/>
                      </a:moveTo>
                      <a:cubicBezTo>
                        <a:pt x="392911" y="438756"/>
                        <a:pt x="392101" y="474574"/>
                        <a:pt x="394854" y="510695"/>
                      </a:cubicBezTo>
                      <a:lnTo>
                        <a:pt x="334132" y="511958"/>
                      </a:lnTo>
                      <a:lnTo>
                        <a:pt x="335144" y="412528"/>
                      </a:lnTo>
                      <a:lnTo>
                        <a:pt x="389794" y="404307"/>
                      </a:lnTo>
                      <a:close/>
                      <a:moveTo>
                        <a:pt x="308062" y="416702"/>
                      </a:moveTo>
                      <a:lnTo>
                        <a:pt x="307414" y="512594"/>
                      </a:lnTo>
                      <a:lnTo>
                        <a:pt x="247340" y="513857"/>
                      </a:lnTo>
                      <a:cubicBezTo>
                        <a:pt x="247300" y="480492"/>
                        <a:pt x="248352" y="451609"/>
                        <a:pt x="251874" y="425053"/>
                      </a:cubicBezTo>
                      <a:lnTo>
                        <a:pt x="308062" y="416702"/>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sp>
              <p:nvSpPr>
                <p:cNvPr id="2515" name="Google Shape;2515;p34"/>
                <p:cNvSpPr/>
                <p:nvPr/>
              </p:nvSpPr>
              <p:spPr>
                <a:xfrm flipH="1">
                  <a:off x="1553399" y="3727016"/>
                  <a:ext cx="1217108" cy="2055436"/>
                </a:xfrm>
                <a:custGeom>
                  <a:rect b="b" l="l" r="r" t="t"/>
                  <a:pathLst>
                    <a:path extrusionOk="0" h="2055436" w="1217108">
                      <a:moveTo>
                        <a:pt x="877188" y="0"/>
                      </a:moveTo>
                      <a:lnTo>
                        <a:pt x="874030" y="62872"/>
                      </a:lnTo>
                      <a:lnTo>
                        <a:pt x="832173" y="59836"/>
                      </a:lnTo>
                      <a:lnTo>
                        <a:pt x="830149" y="81216"/>
                      </a:lnTo>
                      <a:lnTo>
                        <a:pt x="870994" y="84378"/>
                      </a:lnTo>
                      <a:lnTo>
                        <a:pt x="861522" y="164581"/>
                      </a:lnTo>
                      <a:cubicBezTo>
                        <a:pt x="840472" y="158818"/>
                        <a:pt x="820798" y="154199"/>
                        <a:pt x="806589" y="153196"/>
                      </a:cubicBezTo>
                      <a:cubicBezTo>
                        <a:pt x="629807" y="412359"/>
                        <a:pt x="280535" y="511101"/>
                        <a:pt x="0" y="671609"/>
                      </a:cubicBezTo>
                      <a:lnTo>
                        <a:pt x="94766" y="658579"/>
                      </a:lnTo>
                      <a:lnTo>
                        <a:pt x="135248" y="2055437"/>
                      </a:lnTo>
                      <a:lnTo>
                        <a:pt x="386231" y="2055437"/>
                      </a:lnTo>
                      <a:cubicBezTo>
                        <a:pt x="392263" y="1857301"/>
                        <a:pt x="314094" y="1577216"/>
                        <a:pt x="479986" y="1566496"/>
                      </a:cubicBezTo>
                      <a:cubicBezTo>
                        <a:pt x="646364" y="1555748"/>
                        <a:pt x="591431" y="1869871"/>
                        <a:pt x="593698" y="2055437"/>
                      </a:cubicBezTo>
                      <a:lnTo>
                        <a:pt x="1028750" y="2055437"/>
                      </a:lnTo>
                      <a:lnTo>
                        <a:pt x="1129953" y="658579"/>
                      </a:lnTo>
                      <a:lnTo>
                        <a:pt x="1217109" y="646309"/>
                      </a:lnTo>
                      <a:cubicBezTo>
                        <a:pt x="1104531" y="548474"/>
                        <a:pt x="970052" y="321855"/>
                        <a:pt x="944104" y="189629"/>
                      </a:cubicBezTo>
                      <a:cubicBezTo>
                        <a:pt x="926332" y="184067"/>
                        <a:pt x="906415" y="177782"/>
                        <a:pt x="886944" y="171919"/>
                      </a:cubicBezTo>
                      <a:lnTo>
                        <a:pt x="895040" y="87161"/>
                      </a:lnTo>
                      <a:lnTo>
                        <a:pt x="924146" y="92474"/>
                      </a:lnTo>
                      <a:lnTo>
                        <a:pt x="935400" y="64896"/>
                      </a:lnTo>
                      <a:lnTo>
                        <a:pt x="897550" y="63378"/>
                      </a:lnTo>
                      <a:lnTo>
                        <a:pt x="904756" y="5186"/>
                      </a:lnTo>
                      <a:lnTo>
                        <a:pt x="877188" y="0"/>
                      </a:lnTo>
                      <a:close/>
                      <a:moveTo>
                        <a:pt x="852657" y="332830"/>
                      </a:moveTo>
                      <a:cubicBezTo>
                        <a:pt x="929085" y="397199"/>
                        <a:pt x="951876" y="476486"/>
                        <a:pt x="960053" y="560412"/>
                      </a:cubicBezTo>
                      <a:lnTo>
                        <a:pt x="718056" y="556744"/>
                      </a:lnTo>
                      <a:cubicBezTo>
                        <a:pt x="728136" y="471320"/>
                        <a:pt x="758214" y="405478"/>
                        <a:pt x="852657" y="332830"/>
                      </a:cubicBezTo>
                      <a:close/>
                      <a:moveTo>
                        <a:pt x="715789" y="582170"/>
                      </a:moveTo>
                      <a:lnTo>
                        <a:pt x="737932" y="582551"/>
                      </a:lnTo>
                      <a:lnTo>
                        <a:pt x="737406" y="698809"/>
                      </a:lnTo>
                      <a:lnTo>
                        <a:pt x="712632" y="698809"/>
                      </a:lnTo>
                      <a:cubicBezTo>
                        <a:pt x="712713" y="677378"/>
                        <a:pt x="714818" y="595371"/>
                        <a:pt x="715789" y="582170"/>
                      </a:cubicBezTo>
                      <a:close/>
                      <a:moveTo>
                        <a:pt x="753234" y="583057"/>
                      </a:moveTo>
                      <a:lnTo>
                        <a:pt x="784851" y="583437"/>
                      </a:lnTo>
                      <a:lnTo>
                        <a:pt x="783191" y="698303"/>
                      </a:lnTo>
                      <a:lnTo>
                        <a:pt x="758173" y="698934"/>
                      </a:lnTo>
                      <a:lnTo>
                        <a:pt x="758173" y="695267"/>
                      </a:lnTo>
                      <a:lnTo>
                        <a:pt x="753234" y="583057"/>
                      </a:lnTo>
                      <a:close/>
                      <a:moveTo>
                        <a:pt x="804322" y="584575"/>
                      </a:moveTo>
                      <a:lnTo>
                        <a:pt x="843427" y="584575"/>
                      </a:lnTo>
                      <a:lnTo>
                        <a:pt x="846584" y="695773"/>
                      </a:lnTo>
                      <a:lnTo>
                        <a:pt x="810394" y="698303"/>
                      </a:lnTo>
                      <a:lnTo>
                        <a:pt x="804322" y="584575"/>
                      </a:lnTo>
                      <a:close/>
                      <a:moveTo>
                        <a:pt x="890992" y="585461"/>
                      </a:moveTo>
                      <a:lnTo>
                        <a:pt x="893907" y="706019"/>
                      </a:lnTo>
                      <a:lnTo>
                        <a:pt x="872006" y="702351"/>
                      </a:lnTo>
                      <a:lnTo>
                        <a:pt x="866460" y="586724"/>
                      </a:lnTo>
                      <a:lnTo>
                        <a:pt x="890992" y="585461"/>
                      </a:lnTo>
                      <a:close/>
                      <a:moveTo>
                        <a:pt x="947909" y="586473"/>
                      </a:moveTo>
                      <a:lnTo>
                        <a:pt x="956370" y="702476"/>
                      </a:lnTo>
                      <a:lnTo>
                        <a:pt x="919329" y="702096"/>
                      </a:lnTo>
                      <a:lnTo>
                        <a:pt x="910990" y="586850"/>
                      </a:lnTo>
                      <a:lnTo>
                        <a:pt x="947909" y="586473"/>
                      </a:lnTo>
                      <a:close/>
                      <a:moveTo>
                        <a:pt x="414204" y="627461"/>
                      </a:moveTo>
                      <a:lnTo>
                        <a:pt x="416471" y="696279"/>
                      </a:lnTo>
                      <a:cubicBezTo>
                        <a:pt x="410561" y="697801"/>
                        <a:pt x="405298" y="700331"/>
                        <a:pt x="400643" y="704120"/>
                      </a:cubicBezTo>
                      <a:lnTo>
                        <a:pt x="353604" y="658704"/>
                      </a:lnTo>
                      <a:cubicBezTo>
                        <a:pt x="355870" y="656049"/>
                        <a:pt x="362469" y="646102"/>
                        <a:pt x="381171" y="636569"/>
                      </a:cubicBezTo>
                      <a:cubicBezTo>
                        <a:pt x="397728" y="628133"/>
                        <a:pt x="408820" y="627882"/>
                        <a:pt x="414204" y="627461"/>
                      </a:cubicBezTo>
                      <a:close/>
                      <a:moveTo>
                        <a:pt x="433311" y="628849"/>
                      </a:moveTo>
                      <a:cubicBezTo>
                        <a:pt x="438452" y="629954"/>
                        <a:pt x="448897" y="632614"/>
                        <a:pt x="462013" y="642641"/>
                      </a:cubicBezTo>
                      <a:cubicBezTo>
                        <a:pt x="475088" y="652664"/>
                        <a:pt x="479096" y="659016"/>
                        <a:pt x="485653" y="668954"/>
                      </a:cubicBezTo>
                      <a:lnTo>
                        <a:pt x="445941" y="700958"/>
                      </a:lnTo>
                      <a:cubicBezTo>
                        <a:pt x="441934" y="698258"/>
                        <a:pt x="437804" y="695991"/>
                        <a:pt x="433149" y="695012"/>
                      </a:cubicBezTo>
                      <a:lnTo>
                        <a:pt x="433311" y="628849"/>
                      </a:lnTo>
                      <a:close/>
                      <a:moveTo>
                        <a:pt x="341216" y="677427"/>
                      </a:moveTo>
                      <a:lnTo>
                        <a:pt x="384977" y="716264"/>
                      </a:lnTo>
                      <a:lnTo>
                        <a:pt x="329072" y="714872"/>
                      </a:lnTo>
                      <a:cubicBezTo>
                        <a:pt x="329801" y="710702"/>
                        <a:pt x="330934" y="703363"/>
                        <a:pt x="333970" y="694000"/>
                      </a:cubicBezTo>
                      <a:cubicBezTo>
                        <a:pt x="337006" y="684640"/>
                        <a:pt x="338464" y="682673"/>
                        <a:pt x="341216" y="677427"/>
                      </a:cubicBezTo>
                      <a:close/>
                      <a:moveTo>
                        <a:pt x="494033" y="683628"/>
                      </a:moveTo>
                      <a:cubicBezTo>
                        <a:pt x="499296" y="693915"/>
                        <a:pt x="503870" y="704747"/>
                        <a:pt x="507189" y="716264"/>
                      </a:cubicBezTo>
                      <a:lnTo>
                        <a:pt x="459988" y="716264"/>
                      </a:lnTo>
                      <a:cubicBezTo>
                        <a:pt x="459341" y="715232"/>
                        <a:pt x="458895" y="714086"/>
                        <a:pt x="458207" y="713103"/>
                      </a:cubicBezTo>
                      <a:lnTo>
                        <a:pt x="494033" y="683628"/>
                      </a:lnTo>
                      <a:close/>
                      <a:moveTo>
                        <a:pt x="426348" y="714366"/>
                      </a:moveTo>
                      <a:cubicBezTo>
                        <a:pt x="438169" y="715370"/>
                        <a:pt x="446913" y="728445"/>
                        <a:pt x="447844" y="730939"/>
                      </a:cubicBezTo>
                      <a:cubicBezTo>
                        <a:pt x="449261" y="734752"/>
                        <a:pt x="449666" y="740100"/>
                        <a:pt x="450232" y="744221"/>
                      </a:cubicBezTo>
                      <a:cubicBezTo>
                        <a:pt x="452135" y="757713"/>
                        <a:pt x="433433" y="763324"/>
                        <a:pt x="433433" y="763324"/>
                      </a:cubicBezTo>
                      <a:cubicBezTo>
                        <a:pt x="433311" y="763356"/>
                        <a:pt x="428899" y="764336"/>
                        <a:pt x="426348" y="764336"/>
                      </a:cubicBezTo>
                      <a:cubicBezTo>
                        <a:pt x="422745" y="764336"/>
                        <a:pt x="419507" y="763190"/>
                        <a:pt x="416471" y="761555"/>
                      </a:cubicBezTo>
                      <a:cubicBezTo>
                        <a:pt x="413232" y="759790"/>
                        <a:pt x="410642" y="757158"/>
                        <a:pt x="408496" y="753965"/>
                      </a:cubicBezTo>
                      <a:cubicBezTo>
                        <a:pt x="405703" y="749839"/>
                        <a:pt x="404448" y="744941"/>
                        <a:pt x="403679" y="739416"/>
                      </a:cubicBezTo>
                      <a:cubicBezTo>
                        <a:pt x="400926" y="719434"/>
                        <a:pt x="423272" y="714107"/>
                        <a:pt x="426348" y="714366"/>
                      </a:cubicBezTo>
                      <a:close/>
                      <a:moveTo>
                        <a:pt x="466425" y="732206"/>
                      </a:moveTo>
                      <a:lnTo>
                        <a:pt x="510590" y="732837"/>
                      </a:lnTo>
                      <a:cubicBezTo>
                        <a:pt x="512816" y="744160"/>
                        <a:pt x="515002" y="755580"/>
                        <a:pt x="514517" y="766740"/>
                      </a:cubicBezTo>
                      <a:cubicBezTo>
                        <a:pt x="513586" y="787932"/>
                        <a:pt x="510023" y="801931"/>
                        <a:pt x="507918" y="807728"/>
                      </a:cubicBezTo>
                      <a:lnTo>
                        <a:pt x="463267" y="764591"/>
                      </a:lnTo>
                      <a:cubicBezTo>
                        <a:pt x="466465" y="758895"/>
                        <a:pt x="468732" y="752540"/>
                        <a:pt x="468732" y="744856"/>
                      </a:cubicBezTo>
                      <a:cubicBezTo>
                        <a:pt x="468732" y="740525"/>
                        <a:pt x="467437" y="736388"/>
                        <a:pt x="466425" y="732206"/>
                      </a:cubicBezTo>
                      <a:close/>
                      <a:moveTo>
                        <a:pt x="384329" y="734606"/>
                      </a:moveTo>
                      <a:cubicBezTo>
                        <a:pt x="384167" y="736254"/>
                        <a:pt x="384572" y="744864"/>
                        <a:pt x="385098" y="747637"/>
                      </a:cubicBezTo>
                      <a:lnTo>
                        <a:pt x="333970" y="784451"/>
                      </a:lnTo>
                      <a:cubicBezTo>
                        <a:pt x="332837" y="780370"/>
                        <a:pt x="330691" y="774424"/>
                        <a:pt x="328910" y="763073"/>
                      </a:cubicBezTo>
                      <a:cubicBezTo>
                        <a:pt x="327169" y="751718"/>
                        <a:pt x="326927" y="747212"/>
                        <a:pt x="326886" y="739035"/>
                      </a:cubicBezTo>
                      <a:lnTo>
                        <a:pt x="384329" y="734606"/>
                      </a:lnTo>
                      <a:close/>
                      <a:moveTo>
                        <a:pt x="393073" y="766615"/>
                      </a:moveTo>
                      <a:cubicBezTo>
                        <a:pt x="398902" y="774525"/>
                        <a:pt x="406917" y="779970"/>
                        <a:pt x="416471" y="782427"/>
                      </a:cubicBezTo>
                      <a:lnTo>
                        <a:pt x="412423" y="860604"/>
                      </a:lnTo>
                      <a:cubicBezTo>
                        <a:pt x="406148" y="859843"/>
                        <a:pt x="390077" y="857159"/>
                        <a:pt x="372832" y="844035"/>
                      </a:cubicBezTo>
                      <a:cubicBezTo>
                        <a:pt x="355587" y="830907"/>
                        <a:pt x="347086" y="815075"/>
                        <a:pt x="343483" y="808108"/>
                      </a:cubicBezTo>
                      <a:lnTo>
                        <a:pt x="393073" y="766615"/>
                      </a:lnTo>
                      <a:close/>
                      <a:moveTo>
                        <a:pt x="448977" y="778379"/>
                      </a:moveTo>
                      <a:cubicBezTo>
                        <a:pt x="449018" y="778359"/>
                        <a:pt x="449058" y="778395"/>
                        <a:pt x="449099" y="778379"/>
                      </a:cubicBezTo>
                      <a:lnTo>
                        <a:pt x="495895" y="829486"/>
                      </a:lnTo>
                      <a:cubicBezTo>
                        <a:pt x="492980" y="833296"/>
                        <a:pt x="485046" y="843562"/>
                        <a:pt x="469339" y="851496"/>
                      </a:cubicBezTo>
                      <a:cubicBezTo>
                        <a:pt x="453633" y="859434"/>
                        <a:pt x="439464" y="860665"/>
                        <a:pt x="433028" y="861240"/>
                      </a:cubicBezTo>
                      <a:lnTo>
                        <a:pt x="433149" y="783439"/>
                      </a:lnTo>
                      <a:cubicBezTo>
                        <a:pt x="439019" y="782674"/>
                        <a:pt x="444282" y="780945"/>
                        <a:pt x="448977" y="778379"/>
                      </a:cubicBezTo>
                      <a:close/>
                      <a:moveTo>
                        <a:pt x="616853" y="1008741"/>
                      </a:moveTo>
                      <a:lnTo>
                        <a:pt x="616206" y="1203683"/>
                      </a:lnTo>
                      <a:lnTo>
                        <a:pt x="588273" y="1202926"/>
                      </a:lnTo>
                      <a:lnTo>
                        <a:pt x="583699" y="1012032"/>
                      </a:lnTo>
                      <a:cubicBezTo>
                        <a:pt x="584873" y="1011935"/>
                        <a:pt x="616853" y="1008741"/>
                        <a:pt x="616853" y="1008741"/>
                      </a:cubicBezTo>
                      <a:close/>
                      <a:moveTo>
                        <a:pt x="561192" y="1010891"/>
                      </a:moveTo>
                      <a:lnTo>
                        <a:pt x="563094" y="1203683"/>
                      </a:lnTo>
                      <a:lnTo>
                        <a:pt x="522370" y="1201914"/>
                      </a:lnTo>
                      <a:lnTo>
                        <a:pt x="517431" y="1013045"/>
                      </a:lnTo>
                      <a:lnTo>
                        <a:pt x="561192" y="1010891"/>
                      </a:lnTo>
                      <a:close/>
                      <a:moveTo>
                        <a:pt x="765622" y="1011397"/>
                      </a:moveTo>
                      <a:lnTo>
                        <a:pt x="822417" y="1014057"/>
                      </a:lnTo>
                      <a:lnTo>
                        <a:pt x="814968" y="1239485"/>
                      </a:lnTo>
                      <a:lnTo>
                        <a:pt x="762586" y="1238092"/>
                      </a:lnTo>
                      <a:lnTo>
                        <a:pt x="765622" y="1011397"/>
                      </a:lnTo>
                      <a:close/>
                      <a:moveTo>
                        <a:pt x="850754" y="1015445"/>
                      </a:moveTo>
                      <a:lnTo>
                        <a:pt x="887066" y="1017093"/>
                      </a:lnTo>
                      <a:lnTo>
                        <a:pt x="898967" y="1241764"/>
                      </a:lnTo>
                      <a:lnTo>
                        <a:pt x="843305" y="1240246"/>
                      </a:lnTo>
                      <a:lnTo>
                        <a:pt x="850754" y="1015445"/>
                      </a:lnTo>
                      <a:close/>
                      <a:moveTo>
                        <a:pt x="436712" y="1022910"/>
                      </a:moveTo>
                      <a:lnTo>
                        <a:pt x="445294" y="1198623"/>
                      </a:lnTo>
                      <a:lnTo>
                        <a:pt x="399631" y="1208618"/>
                      </a:lnTo>
                      <a:lnTo>
                        <a:pt x="402788" y="1023796"/>
                      </a:lnTo>
                      <a:lnTo>
                        <a:pt x="436712" y="1022910"/>
                      </a:lnTo>
                      <a:close/>
                      <a:moveTo>
                        <a:pt x="374087" y="1023416"/>
                      </a:moveTo>
                      <a:lnTo>
                        <a:pt x="371172" y="1214815"/>
                      </a:lnTo>
                      <a:lnTo>
                        <a:pt x="309965" y="1228227"/>
                      </a:lnTo>
                      <a:lnTo>
                        <a:pt x="308548" y="1024683"/>
                      </a:lnTo>
                      <a:lnTo>
                        <a:pt x="374087" y="1023416"/>
                      </a:lnTo>
                      <a:close/>
                      <a:moveTo>
                        <a:pt x="446832" y="1227089"/>
                      </a:moveTo>
                      <a:lnTo>
                        <a:pt x="456061" y="1458338"/>
                      </a:lnTo>
                      <a:lnTo>
                        <a:pt x="395866" y="1454667"/>
                      </a:lnTo>
                      <a:lnTo>
                        <a:pt x="399145" y="1237715"/>
                      </a:lnTo>
                      <a:lnTo>
                        <a:pt x="446832" y="1227089"/>
                      </a:lnTo>
                      <a:close/>
                      <a:moveTo>
                        <a:pt x="615315" y="1231894"/>
                      </a:moveTo>
                      <a:lnTo>
                        <a:pt x="612441" y="1401284"/>
                      </a:lnTo>
                      <a:lnTo>
                        <a:pt x="594224" y="1400653"/>
                      </a:lnTo>
                      <a:lnTo>
                        <a:pt x="593050" y="1232400"/>
                      </a:lnTo>
                      <a:lnTo>
                        <a:pt x="615315" y="1231894"/>
                      </a:lnTo>
                      <a:close/>
                      <a:moveTo>
                        <a:pt x="525892" y="1237335"/>
                      </a:moveTo>
                      <a:lnTo>
                        <a:pt x="564713" y="1238347"/>
                      </a:lnTo>
                      <a:lnTo>
                        <a:pt x="565482" y="1398628"/>
                      </a:lnTo>
                      <a:lnTo>
                        <a:pt x="531195" y="1397487"/>
                      </a:lnTo>
                      <a:lnTo>
                        <a:pt x="525892" y="1237335"/>
                      </a:lnTo>
                      <a:close/>
                      <a:moveTo>
                        <a:pt x="370687" y="1243913"/>
                      </a:moveTo>
                      <a:lnTo>
                        <a:pt x="367367" y="1453023"/>
                      </a:lnTo>
                      <a:lnTo>
                        <a:pt x="367003" y="1454161"/>
                      </a:lnTo>
                      <a:lnTo>
                        <a:pt x="311706" y="1450874"/>
                      </a:lnTo>
                      <a:lnTo>
                        <a:pt x="310450" y="1263648"/>
                      </a:lnTo>
                      <a:lnTo>
                        <a:pt x="370687" y="1243913"/>
                      </a:lnTo>
                      <a:close/>
                      <a:moveTo>
                        <a:pt x="762221" y="1266429"/>
                      </a:moveTo>
                      <a:lnTo>
                        <a:pt x="813956" y="1267821"/>
                      </a:lnTo>
                      <a:lnTo>
                        <a:pt x="808006" y="1446825"/>
                      </a:lnTo>
                      <a:lnTo>
                        <a:pt x="759914" y="1442146"/>
                      </a:lnTo>
                      <a:lnTo>
                        <a:pt x="762221" y="1266429"/>
                      </a:lnTo>
                      <a:close/>
                      <a:moveTo>
                        <a:pt x="842293" y="1268582"/>
                      </a:moveTo>
                      <a:lnTo>
                        <a:pt x="900343" y="1270100"/>
                      </a:lnTo>
                      <a:lnTo>
                        <a:pt x="910221" y="1456691"/>
                      </a:lnTo>
                      <a:lnTo>
                        <a:pt x="836343" y="1449481"/>
                      </a:lnTo>
                      <a:lnTo>
                        <a:pt x="842293" y="1268582"/>
                      </a:lnTo>
                      <a:close/>
                      <a:moveTo>
                        <a:pt x="927547" y="1569407"/>
                      </a:moveTo>
                      <a:lnTo>
                        <a:pt x="929935" y="1635695"/>
                      </a:lnTo>
                      <a:lnTo>
                        <a:pt x="864275" y="1636707"/>
                      </a:lnTo>
                      <a:lnTo>
                        <a:pt x="866460" y="1571811"/>
                      </a:lnTo>
                      <a:lnTo>
                        <a:pt x="927547" y="1569407"/>
                      </a:lnTo>
                      <a:close/>
                      <a:moveTo>
                        <a:pt x="843791" y="1572698"/>
                      </a:moveTo>
                      <a:lnTo>
                        <a:pt x="840998" y="1636962"/>
                      </a:lnTo>
                      <a:lnTo>
                        <a:pt x="793837" y="1637719"/>
                      </a:lnTo>
                      <a:lnTo>
                        <a:pt x="787765" y="1574973"/>
                      </a:lnTo>
                      <a:lnTo>
                        <a:pt x="843791" y="1572698"/>
                      </a:lnTo>
                      <a:close/>
                      <a:moveTo>
                        <a:pt x="763841" y="1575859"/>
                      </a:moveTo>
                      <a:lnTo>
                        <a:pt x="770156" y="1638099"/>
                      </a:lnTo>
                      <a:lnTo>
                        <a:pt x="712105" y="1638986"/>
                      </a:lnTo>
                      <a:lnTo>
                        <a:pt x="707815" y="1578135"/>
                      </a:lnTo>
                      <a:lnTo>
                        <a:pt x="763841" y="1575859"/>
                      </a:lnTo>
                      <a:close/>
                      <a:moveTo>
                        <a:pt x="930947" y="1664032"/>
                      </a:moveTo>
                      <a:lnTo>
                        <a:pt x="936291" y="1815205"/>
                      </a:lnTo>
                      <a:lnTo>
                        <a:pt x="823308" y="1819759"/>
                      </a:lnTo>
                      <a:lnTo>
                        <a:pt x="835573" y="1664793"/>
                      </a:lnTo>
                      <a:lnTo>
                        <a:pt x="930947" y="1664032"/>
                      </a:lnTo>
                      <a:close/>
                      <a:moveTo>
                        <a:pt x="814321" y="1664918"/>
                      </a:moveTo>
                      <a:lnTo>
                        <a:pt x="799262" y="1820771"/>
                      </a:lnTo>
                      <a:lnTo>
                        <a:pt x="725141" y="1823807"/>
                      </a:lnTo>
                      <a:lnTo>
                        <a:pt x="714008" y="1665675"/>
                      </a:lnTo>
                      <a:lnTo>
                        <a:pt x="814321" y="1664918"/>
                      </a:lnTo>
                      <a:close/>
                    </a:path>
                  </a:pathLst>
                </a:custGeom>
                <a:solidFill>
                  <a:schemeClr val="accent5"/>
                </a:solidFill>
                <a:ln>
                  <a:noFill/>
                </a:ln>
              </p:spPr>
              <p:txBody>
                <a:bodyPr anchorCtr="0" anchor="ctr" bIns="40375" lIns="80775" spcFirstLastPara="1" rIns="80775" wrap="square" tIns="40375">
                  <a:noAutofit/>
                </a:bodyPr>
                <a:lstStyle/>
                <a:p>
                  <a:pPr indent="0" lvl="0" marL="0" marR="0" rtl="0" algn="l">
                    <a:lnSpc>
                      <a:spcPct val="100000"/>
                    </a:lnSpc>
                    <a:spcBef>
                      <a:spcPts val="0"/>
                    </a:spcBef>
                    <a:spcAft>
                      <a:spcPts val="0"/>
                    </a:spcAft>
                    <a:buNone/>
                  </a:pPr>
                  <a:r>
                    <a:t/>
                  </a:r>
                  <a:endParaRPr b="0" i="0" sz="1237" u="none" cap="none" strike="noStrike">
                    <a:solidFill>
                      <a:srgbClr val="000000"/>
                    </a:solidFill>
                    <a:latin typeface="Arial"/>
                    <a:ea typeface="Arial"/>
                    <a:cs typeface="Arial"/>
                    <a:sym typeface="Arial"/>
                  </a:endParaRPr>
                </a:p>
              </p:txBody>
            </p:sp>
          </p:grpSp>
        </p:grpSp>
        <p:grpSp>
          <p:nvGrpSpPr>
            <p:cNvPr id="2516" name="Google Shape;2516;p34"/>
            <p:cNvGrpSpPr/>
            <p:nvPr/>
          </p:nvGrpSpPr>
          <p:grpSpPr>
            <a:xfrm>
              <a:off x="202106" y="5527444"/>
              <a:ext cx="1044880" cy="1333512"/>
              <a:chOff x="10862580" y="4455622"/>
              <a:chExt cx="1182793" cy="1509523"/>
            </a:xfrm>
          </p:grpSpPr>
          <p:sp>
            <p:nvSpPr>
              <p:cNvPr id="2517" name="Google Shape;2517;p34"/>
              <p:cNvSpPr/>
              <p:nvPr/>
            </p:nvSpPr>
            <p:spPr>
              <a:xfrm flipH="1">
                <a:off x="10862580"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rgbClr val="CCCCCC"/>
              </a:solidFill>
              <a:ln>
                <a:noFill/>
              </a:ln>
              <a:effectLst>
                <a:outerShdw blurRad="67010" rotWithShape="0" algn="bl" dir="12600000" dist="55842">
                  <a:srgbClr val="000000">
                    <a:alpha val="30000"/>
                  </a:srgbClr>
                </a:outerShdw>
              </a:effectLst>
            </p:spPr>
            <p:txBody>
              <a:bodyPr anchorCtr="0" anchor="ctr" bIns="53575" lIns="107200" spcFirstLastPara="1" rIns="107200" wrap="square" tIns="53575">
                <a:noAutofit/>
              </a:bodyPr>
              <a:lstStyle/>
              <a:p>
                <a:pPr indent="0" lvl="0" marL="0" marR="0" rtl="0" algn="l">
                  <a:lnSpc>
                    <a:spcPct val="100000"/>
                  </a:lnSpc>
                  <a:spcBef>
                    <a:spcPts val="0"/>
                  </a:spcBef>
                  <a:spcAft>
                    <a:spcPts val="0"/>
                  </a:spcAft>
                  <a:buNone/>
                </a:pPr>
                <a:r>
                  <a:t/>
                </a:r>
                <a:endParaRPr b="0" i="0" sz="1642" u="none" cap="none" strike="noStrike">
                  <a:solidFill>
                    <a:srgbClr val="000000"/>
                  </a:solidFill>
                  <a:latin typeface="Arial"/>
                  <a:ea typeface="Arial"/>
                  <a:cs typeface="Arial"/>
                  <a:sym typeface="Arial"/>
                </a:endParaRPr>
              </a:p>
            </p:txBody>
          </p:sp>
          <p:sp>
            <p:nvSpPr>
              <p:cNvPr id="2518" name="Google Shape;2518;p34"/>
              <p:cNvSpPr/>
              <p:nvPr/>
            </p:nvSpPr>
            <p:spPr>
              <a:xfrm flipH="1">
                <a:off x="10869871" y="4455622"/>
                <a:ext cx="1175503" cy="1509523"/>
              </a:xfrm>
              <a:custGeom>
                <a:rect b="b" l="l" r="r" t="t"/>
                <a:pathLst>
                  <a:path extrusionOk="0" h="1137117" w="885501">
                    <a:moveTo>
                      <a:pt x="344327" y="1122923"/>
                    </a:moveTo>
                    <a:cubicBezTo>
                      <a:pt x="369887" y="1037648"/>
                      <a:pt x="398384" y="951488"/>
                      <a:pt x="396807" y="861269"/>
                    </a:cubicBezTo>
                    <a:cubicBezTo>
                      <a:pt x="412245" y="827422"/>
                      <a:pt x="346799" y="798183"/>
                      <a:pt x="384175" y="791011"/>
                    </a:cubicBezTo>
                    <a:cubicBezTo>
                      <a:pt x="381002" y="723896"/>
                      <a:pt x="347470" y="658825"/>
                      <a:pt x="297847" y="614021"/>
                    </a:cubicBezTo>
                    <a:cubicBezTo>
                      <a:pt x="297496" y="639506"/>
                      <a:pt x="272452" y="576420"/>
                      <a:pt x="248644" y="591253"/>
                    </a:cubicBezTo>
                    <a:cubicBezTo>
                      <a:pt x="224107" y="566897"/>
                      <a:pt x="238627" y="562350"/>
                      <a:pt x="262765" y="571140"/>
                    </a:cubicBezTo>
                    <a:cubicBezTo>
                      <a:pt x="231015" y="530272"/>
                      <a:pt x="189199" y="481134"/>
                      <a:pt x="130407" y="497951"/>
                    </a:cubicBezTo>
                    <a:cubicBezTo>
                      <a:pt x="102794" y="505337"/>
                      <a:pt x="65272" y="489558"/>
                      <a:pt x="115749" y="486262"/>
                    </a:cubicBezTo>
                    <a:cubicBezTo>
                      <a:pt x="142218" y="493770"/>
                      <a:pt x="223826" y="476617"/>
                      <a:pt x="165782" y="452597"/>
                    </a:cubicBezTo>
                    <a:cubicBezTo>
                      <a:pt x="132650" y="423389"/>
                      <a:pt x="146545" y="364423"/>
                      <a:pt x="103838" y="341746"/>
                    </a:cubicBezTo>
                    <a:cubicBezTo>
                      <a:pt x="161080" y="342143"/>
                      <a:pt x="141937" y="445852"/>
                      <a:pt x="188470" y="440328"/>
                    </a:cubicBezTo>
                    <a:cubicBezTo>
                      <a:pt x="203487" y="372663"/>
                      <a:pt x="132799" y="352154"/>
                      <a:pt x="94212" y="315712"/>
                    </a:cubicBezTo>
                    <a:cubicBezTo>
                      <a:pt x="79035" y="285466"/>
                      <a:pt x="33946" y="347728"/>
                      <a:pt x="39587" y="307349"/>
                    </a:cubicBezTo>
                    <a:cubicBezTo>
                      <a:pt x="80405" y="316322"/>
                      <a:pt x="59169" y="252290"/>
                      <a:pt x="29574" y="246125"/>
                    </a:cubicBezTo>
                    <a:cubicBezTo>
                      <a:pt x="16048" y="232268"/>
                      <a:pt x="-24675" y="187495"/>
                      <a:pt x="21317" y="210690"/>
                    </a:cubicBezTo>
                    <a:cubicBezTo>
                      <a:pt x="43911" y="241730"/>
                      <a:pt x="74852" y="262758"/>
                      <a:pt x="96363" y="297400"/>
                    </a:cubicBezTo>
                    <a:cubicBezTo>
                      <a:pt x="129464" y="326150"/>
                      <a:pt x="185251" y="361890"/>
                      <a:pt x="206203" y="382674"/>
                    </a:cubicBezTo>
                    <a:cubicBezTo>
                      <a:pt x="214838" y="368848"/>
                      <a:pt x="213541" y="426166"/>
                      <a:pt x="246871" y="407030"/>
                    </a:cubicBezTo>
                    <a:cubicBezTo>
                      <a:pt x="294850" y="421924"/>
                      <a:pt x="243829" y="361524"/>
                      <a:pt x="284425" y="358990"/>
                    </a:cubicBezTo>
                    <a:cubicBezTo>
                      <a:pt x="354335" y="321328"/>
                      <a:pt x="239857" y="297247"/>
                      <a:pt x="216980" y="271426"/>
                    </a:cubicBezTo>
                    <a:cubicBezTo>
                      <a:pt x="206658" y="257967"/>
                      <a:pt x="139243" y="208554"/>
                      <a:pt x="179176" y="218778"/>
                    </a:cubicBezTo>
                    <a:cubicBezTo>
                      <a:pt x="215033" y="241089"/>
                      <a:pt x="240751" y="280491"/>
                      <a:pt x="284891" y="290868"/>
                    </a:cubicBezTo>
                    <a:cubicBezTo>
                      <a:pt x="336376" y="341471"/>
                      <a:pt x="281032" y="234863"/>
                      <a:pt x="315870" y="217985"/>
                    </a:cubicBezTo>
                    <a:cubicBezTo>
                      <a:pt x="334134" y="174065"/>
                      <a:pt x="293172" y="119891"/>
                      <a:pt x="291116" y="90591"/>
                    </a:cubicBezTo>
                    <a:cubicBezTo>
                      <a:pt x="315555" y="41453"/>
                      <a:pt x="310017" y="129414"/>
                      <a:pt x="327220" y="145529"/>
                    </a:cubicBezTo>
                    <a:cubicBezTo>
                      <a:pt x="358433" y="194209"/>
                      <a:pt x="308065" y="238739"/>
                      <a:pt x="321532" y="288762"/>
                    </a:cubicBezTo>
                    <a:cubicBezTo>
                      <a:pt x="318384" y="319130"/>
                      <a:pt x="362143" y="373915"/>
                      <a:pt x="357392" y="313301"/>
                    </a:cubicBezTo>
                    <a:cubicBezTo>
                      <a:pt x="353441" y="259096"/>
                      <a:pt x="377542" y="211545"/>
                      <a:pt x="399544" y="166038"/>
                    </a:cubicBezTo>
                    <a:cubicBezTo>
                      <a:pt x="402646" y="147726"/>
                      <a:pt x="369048" y="121967"/>
                      <a:pt x="403065" y="117144"/>
                    </a:cubicBezTo>
                    <a:cubicBezTo>
                      <a:pt x="422390" y="135792"/>
                      <a:pt x="413981" y="167290"/>
                      <a:pt x="415806" y="182611"/>
                    </a:cubicBezTo>
                    <a:cubicBezTo>
                      <a:pt x="447443" y="152731"/>
                      <a:pt x="418347" y="105699"/>
                      <a:pt x="447693" y="74080"/>
                    </a:cubicBezTo>
                    <a:cubicBezTo>
                      <a:pt x="486073" y="38706"/>
                      <a:pt x="597372" y="-4816"/>
                      <a:pt x="699118" y="433"/>
                    </a:cubicBezTo>
                    <a:cubicBezTo>
                      <a:pt x="811540" y="54119"/>
                      <a:pt x="657180" y="-6587"/>
                      <a:pt x="650535" y="23812"/>
                    </a:cubicBezTo>
                    <a:cubicBezTo>
                      <a:pt x="620356" y="494"/>
                      <a:pt x="590666" y="81160"/>
                      <a:pt x="605833" y="28054"/>
                    </a:cubicBezTo>
                    <a:cubicBezTo>
                      <a:pt x="626233" y="39378"/>
                      <a:pt x="522943" y="17830"/>
                      <a:pt x="493506" y="80061"/>
                    </a:cubicBezTo>
                    <a:cubicBezTo>
                      <a:pt x="434085" y="76704"/>
                      <a:pt x="459410" y="199489"/>
                      <a:pt x="445637" y="248658"/>
                    </a:cubicBezTo>
                    <a:cubicBezTo>
                      <a:pt x="448545" y="226591"/>
                      <a:pt x="601250" y="93094"/>
                      <a:pt x="646630" y="110735"/>
                    </a:cubicBezTo>
                    <a:cubicBezTo>
                      <a:pt x="646770" y="84609"/>
                      <a:pt x="700314" y="91751"/>
                      <a:pt x="702791" y="118701"/>
                    </a:cubicBezTo>
                    <a:cubicBezTo>
                      <a:pt x="638044" y="81038"/>
                      <a:pt x="672360" y="176721"/>
                      <a:pt x="550171" y="235290"/>
                    </a:cubicBezTo>
                    <a:cubicBezTo>
                      <a:pt x="569576" y="266757"/>
                      <a:pt x="502510" y="357800"/>
                      <a:pt x="504313" y="382033"/>
                    </a:cubicBezTo>
                    <a:cubicBezTo>
                      <a:pt x="551422" y="349132"/>
                      <a:pt x="587258" y="301978"/>
                      <a:pt x="631154" y="265292"/>
                    </a:cubicBezTo>
                    <a:cubicBezTo>
                      <a:pt x="660192" y="257662"/>
                      <a:pt x="733358" y="255555"/>
                      <a:pt x="750230" y="266818"/>
                    </a:cubicBezTo>
                    <a:cubicBezTo>
                      <a:pt x="703091" y="293951"/>
                      <a:pt x="625763" y="250886"/>
                      <a:pt x="613894" y="325112"/>
                    </a:cubicBezTo>
                    <a:cubicBezTo>
                      <a:pt x="549302" y="384261"/>
                      <a:pt x="524511" y="409471"/>
                      <a:pt x="492768" y="429096"/>
                    </a:cubicBezTo>
                    <a:cubicBezTo>
                      <a:pt x="485750" y="479974"/>
                      <a:pt x="533759" y="516019"/>
                      <a:pt x="537582" y="562594"/>
                    </a:cubicBezTo>
                    <a:cubicBezTo>
                      <a:pt x="565979" y="548188"/>
                      <a:pt x="568643" y="533660"/>
                      <a:pt x="607978" y="529540"/>
                    </a:cubicBezTo>
                    <a:cubicBezTo>
                      <a:pt x="626947" y="481103"/>
                      <a:pt x="672884" y="466942"/>
                      <a:pt x="719243" y="460471"/>
                    </a:cubicBezTo>
                    <a:cubicBezTo>
                      <a:pt x="755030" y="424427"/>
                      <a:pt x="772949" y="372542"/>
                      <a:pt x="793651" y="328927"/>
                    </a:cubicBezTo>
                    <a:cubicBezTo>
                      <a:pt x="788546" y="305701"/>
                      <a:pt x="800769" y="230193"/>
                      <a:pt x="819283" y="249665"/>
                    </a:cubicBezTo>
                    <a:cubicBezTo>
                      <a:pt x="803860" y="302100"/>
                      <a:pt x="842170" y="341258"/>
                      <a:pt x="794145" y="382064"/>
                    </a:cubicBezTo>
                    <a:cubicBezTo>
                      <a:pt x="784647" y="411028"/>
                      <a:pt x="766865" y="430500"/>
                      <a:pt x="799628" y="436330"/>
                    </a:cubicBezTo>
                    <a:cubicBezTo>
                      <a:pt x="814917" y="442983"/>
                      <a:pt x="875091" y="431965"/>
                      <a:pt x="831055" y="448141"/>
                    </a:cubicBezTo>
                    <a:cubicBezTo>
                      <a:pt x="851165" y="459190"/>
                      <a:pt x="917279" y="500759"/>
                      <a:pt x="857850" y="479059"/>
                    </a:cubicBezTo>
                    <a:cubicBezTo>
                      <a:pt x="830185" y="457938"/>
                      <a:pt x="791427" y="449240"/>
                      <a:pt x="763765" y="448599"/>
                    </a:cubicBezTo>
                    <a:cubicBezTo>
                      <a:pt x="732741" y="471093"/>
                      <a:pt x="726923" y="524718"/>
                      <a:pt x="699301" y="541260"/>
                    </a:cubicBezTo>
                    <a:cubicBezTo>
                      <a:pt x="750960" y="517210"/>
                      <a:pt x="684076" y="577824"/>
                      <a:pt x="660055" y="560183"/>
                    </a:cubicBezTo>
                    <a:cubicBezTo>
                      <a:pt x="627923" y="562044"/>
                      <a:pt x="605976" y="571201"/>
                      <a:pt x="611191" y="624062"/>
                    </a:cubicBezTo>
                    <a:cubicBezTo>
                      <a:pt x="651581" y="597082"/>
                      <a:pt x="702361" y="579868"/>
                      <a:pt x="757587" y="575535"/>
                    </a:cubicBezTo>
                    <a:cubicBezTo>
                      <a:pt x="801526" y="587316"/>
                      <a:pt x="861920" y="526457"/>
                      <a:pt x="885502" y="542633"/>
                    </a:cubicBezTo>
                    <a:cubicBezTo>
                      <a:pt x="847467" y="578831"/>
                      <a:pt x="802804" y="599768"/>
                      <a:pt x="748854" y="595526"/>
                    </a:cubicBezTo>
                    <a:cubicBezTo>
                      <a:pt x="729306" y="599554"/>
                      <a:pt x="653534" y="606788"/>
                      <a:pt x="672128" y="627114"/>
                    </a:cubicBezTo>
                    <a:cubicBezTo>
                      <a:pt x="695966" y="631021"/>
                      <a:pt x="744314" y="618721"/>
                      <a:pt x="733953" y="644664"/>
                    </a:cubicBezTo>
                    <a:cubicBezTo>
                      <a:pt x="768708" y="673537"/>
                      <a:pt x="822884" y="676894"/>
                      <a:pt x="859909" y="668134"/>
                    </a:cubicBezTo>
                    <a:cubicBezTo>
                      <a:pt x="838997" y="693375"/>
                      <a:pt x="761599" y="686050"/>
                      <a:pt x="730892" y="657391"/>
                    </a:cubicBezTo>
                    <a:cubicBezTo>
                      <a:pt x="669949" y="628915"/>
                      <a:pt x="585799" y="629159"/>
                      <a:pt x="538678" y="667066"/>
                    </a:cubicBezTo>
                    <a:cubicBezTo>
                      <a:pt x="504118" y="686355"/>
                      <a:pt x="498546" y="717150"/>
                      <a:pt x="527633" y="743399"/>
                    </a:cubicBezTo>
                    <a:cubicBezTo>
                      <a:pt x="530333" y="766655"/>
                      <a:pt x="535376" y="773187"/>
                      <a:pt x="546702" y="770470"/>
                    </a:cubicBezTo>
                    <a:cubicBezTo>
                      <a:pt x="507144" y="810361"/>
                      <a:pt x="598284" y="825499"/>
                      <a:pt x="583596" y="845063"/>
                    </a:cubicBezTo>
                    <a:cubicBezTo>
                      <a:pt x="525430" y="830230"/>
                      <a:pt x="526440" y="769921"/>
                      <a:pt x="501942" y="727466"/>
                    </a:cubicBezTo>
                    <a:cubicBezTo>
                      <a:pt x="487861" y="686660"/>
                      <a:pt x="458821" y="773858"/>
                      <a:pt x="457393" y="791835"/>
                    </a:cubicBezTo>
                    <a:cubicBezTo>
                      <a:pt x="434262" y="880497"/>
                      <a:pt x="449292" y="973158"/>
                      <a:pt x="432489" y="1062676"/>
                    </a:cubicBezTo>
                    <a:cubicBezTo>
                      <a:pt x="423477" y="1096096"/>
                      <a:pt x="458641" y="1149965"/>
                      <a:pt x="400721" y="1134338"/>
                    </a:cubicBezTo>
                    <a:cubicBezTo>
                      <a:pt x="387632" y="1129485"/>
                      <a:pt x="341868" y="1145387"/>
                      <a:pt x="344315" y="1122954"/>
                    </a:cubicBezTo>
                    <a:lnTo>
                      <a:pt x="344327" y="1122923"/>
                    </a:lnTo>
                    <a:close/>
                    <a:moveTo>
                      <a:pt x="475071" y="683425"/>
                    </a:moveTo>
                    <a:cubicBezTo>
                      <a:pt x="507898" y="658032"/>
                      <a:pt x="610226" y="634989"/>
                      <a:pt x="588463" y="579289"/>
                    </a:cubicBezTo>
                    <a:cubicBezTo>
                      <a:pt x="565827" y="569736"/>
                      <a:pt x="484066" y="650188"/>
                      <a:pt x="463547" y="690109"/>
                    </a:cubicBezTo>
                    <a:cubicBezTo>
                      <a:pt x="468096" y="695053"/>
                      <a:pt x="473747" y="686508"/>
                      <a:pt x="475071" y="683425"/>
                    </a:cubicBezTo>
                    <a:lnTo>
                      <a:pt x="475071" y="683425"/>
                    </a:lnTo>
                    <a:close/>
                    <a:moveTo>
                      <a:pt x="455941" y="636881"/>
                    </a:moveTo>
                    <a:cubicBezTo>
                      <a:pt x="474946" y="616677"/>
                      <a:pt x="477439" y="543274"/>
                      <a:pt x="441676" y="574588"/>
                    </a:cubicBezTo>
                    <a:cubicBezTo>
                      <a:pt x="420901" y="603156"/>
                      <a:pt x="393215" y="685134"/>
                      <a:pt x="441097" y="668928"/>
                    </a:cubicBezTo>
                    <a:cubicBezTo>
                      <a:pt x="446033" y="658246"/>
                      <a:pt x="450985" y="647563"/>
                      <a:pt x="455941" y="636881"/>
                    </a:cubicBezTo>
                    <a:close/>
                    <a:moveTo>
                      <a:pt x="380065" y="640330"/>
                    </a:moveTo>
                    <a:cubicBezTo>
                      <a:pt x="384468" y="615059"/>
                      <a:pt x="431803" y="567752"/>
                      <a:pt x="413246" y="523100"/>
                    </a:cubicBezTo>
                    <a:cubicBezTo>
                      <a:pt x="421127" y="476556"/>
                      <a:pt x="408346" y="413134"/>
                      <a:pt x="363735" y="399735"/>
                    </a:cubicBezTo>
                    <a:cubicBezTo>
                      <a:pt x="334725" y="438192"/>
                      <a:pt x="325987" y="473077"/>
                      <a:pt x="332745" y="519041"/>
                    </a:cubicBezTo>
                    <a:cubicBezTo>
                      <a:pt x="350732" y="551637"/>
                      <a:pt x="375412" y="597357"/>
                      <a:pt x="365014" y="639903"/>
                    </a:cubicBezTo>
                    <a:cubicBezTo>
                      <a:pt x="372883" y="662885"/>
                      <a:pt x="397667" y="681747"/>
                      <a:pt x="380065" y="640330"/>
                    </a:cubicBezTo>
                    <a:lnTo>
                      <a:pt x="380065" y="640330"/>
                    </a:lnTo>
                    <a:close/>
                    <a:moveTo>
                      <a:pt x="502568" y="613228"/>
                    </a:moveTo>
                    <a:cubicBezTo>
                      <a:pt x="535871" y="582768"/>
                      <a:pt x="519160" y="510525"/>
                      <a:pt x="487401" y="495540"/>
                    </a:cubicBezTo>
                    <a:cubicBezTo>
                      <a:pt x="485234" y="542542"/>
                      <a:pt x="510897" y="587987"/>
                      <a:pt x="484996" y="631876"/>
                    </a:cubicBezTo>
                    <a:cubicBezTo>
                      <a:pt x="492420" y="627298"/>
                      <a:pt x="496786" y="619454"/>
                      <a:pt x="502568" y="613228"/>
                    </a:cubicBezTo>
                    <a:lnTo>
                      <a:pt x="502568" y="613228"/>
                    </a:lnTo>
                    <a:close/>
                    <a:moveTo>
                      <a:pt x="472694" y="535400"/>
                    </a:moveTo>
                    <a:cubicBezTo>
                      <a:pt x="478906" y="512021"/>
                      <a:pt x="460038" y="423725"/>
                      <a:pt x="440721" y="482538"/>
                    </a:cubicBezTo>
                    <a:cubicBezTo>
                      <a:pt x="427031" y="504482"/>
                      <a:pt x="467422" y="608039"/>
                      <a:pt x="472694" y="535400"/>
                    </a:cubicBezTo>
                    <a:close/>
                    <a:moveTo>
                      <a:pt x="345832" y="614174"/>
                    </a:moveTo>
                    <a:cubicBezTo>
                      <a:pt x="363308" y="597662"/>
                      <a:pt x="256934" y="363233"/>
                      <a:pt x="274585" y="492610"/>
                    </a:cubicBezTo>
                    <a:cubicBezTo>
                      <a:pt x="276327" y="501339"/>
                      <a:pt x="326979" y="648296"/>
                      <a:pt x="345832" y="614174"/>
                    </a:cubicBezTo>
                    <a:close/>
                    <a:moveTo>
                      <a:pt x="259494" y="486841"/>
                    </a:moveTo>
                    <a:cubicBezTo>
                      <a:pt x="263903" y="429737"/>
                      <a:pt x="168174" y="460350"/>
                      <a:pt x="221947" y="499477"/>
                    </a:cubicBezTo>
                    <a:cubicBezTo>
                      <a:pt x="238386" y="518766"/>
                      <a:pt x="276257" y="543854"/>
                      <a:pt x="262920" y="497157"/>
                    </a:cubicBezTo>
                    <a:lnTo>
                      <a:pt x="259494" y="486841"/>
                    </a:lnTo>
                    <a:lnTo>
                      <a:pt x="259494" y="486841"/>
                    </a:lnTo>
                    <a:close/>
                    <a:moveTo>
                      <a:pt x="652448" y="538238"/>
                    </a:moveTo>
                    <a:cubicBezTo>
                      <a:pt x="689507" y="538818"/>
                      <a:pt x="753718" y="461082"/>
                      <a:pt x="678913" y="485438"/>
                    </a:cubicBezTo>
                    <a:cubicBezTo>
                      <a:pt x="650315" y="480524"/>
                      <a:pt x="581284" y="565768"/>
                      <a:pt x="652448" y="538238"/>
                    </a:cubicBezTo>
                    <a:close/>
                    <a:moveTo>
                      <a:pt x="327778" y="414080"/>
                    </a:moveTo>
                    <a:cubicBezTo>
                      <a:pt x="348346" y="392075"/>
                      <a:pt x="356285" y="354443"/>
                      <a:pt x="331024" y="364484"/>
                    </a:cubicBezTo>
                    <a:cubicBezTo>
                      <a:pt x="299738" y="312660"/>
                      <a:pt x="277883" y="398850"/>
                      <a:pt x="270283" y="421008"/>
                    </a:cubicBezTo>
                    <a:cubicBezTo>
                      <a:pt x="293950" y="422199"/>
                      <a:pt x="318460" y="492244"/>
                      <a:pt x="319110" y="438863"/>
                    </a:cubicBezTo>
                    <a:cubicBezTo>
                      <a:pt x="321337" y="430409"/>
                      <a:pt x="323891" y="421954"/>
                      <a:pt x="327778" y="414080"/>
                    </a:cubicBezTo>
                    <a:lnTo>
                      <a:pt x="327778" y="414080"/>
                    </a:lnTo>
                    <a:close/>
                    <a:moveTo>
                      <a:pt x="235323" y="439595"/>
                    </a:moveTo>
                    <a:cubicBezTo>
                      <a:pt x="273196" y="456382"/>
                      <a:pt x="248711" y="407610"/>
                      <a:pt x="222789" y="414721"/>
                    </a:cubicBezTo>
                    <a:cubicBezTo>
                      <a:pt x="197599" y="384841"/>
                      <a:pt x="200494" y="468590"/>
                      <a:pt x="225099" y="436208"/>
                    </a:cubicBezTo>
                    <a:cubicBezTo>
                      <a:pt x="225099" y="436208"/>
                      <a:pt x="235323" y="439595"/>
                      <a:pt x="235323" y="439595"/>
                    </a:cubicBezTo>
                    <a:close/>
                    <a:moveTo>
                      <a:pt x="421631" y="381270"/>
                    </a:moveTo>
                    <a:cubicBezTo>
                      <a:pt x="430656" y="340067"/>
                      <a:pt x="417023" y="288030"/>
                      <a:pt x="423739" y="242829"/>
                    </a:cubicBezTo>
                    <a:cubicBezTo>
                      <a:pt x="433325" y="216947"/>
                      <a:pt x="432105" y="168816"/>
                      <a:pt x="408554" y="218107"/>
                    </a:cubicBezTo>
                    <a:cubicBezTo>
                      <a:pt x="378097" y="261263"/>
                      <a:pt x="372465" y="313698"/>
                      <a:pt x="372968" y="366681"/>
                    </a:cubicBezTo>
                    <a:cubicBezTo>
                      <a:pt x="385136" y="389602"/>
                      <a:pt x="431354" y="457206"/>
                      <a:pt x="421627" y="381270"/>
                    </a:cubicBezTo>
                    <a:lnTo>
                      <a:pt x="421631" y="381270"/>
                    </a:lnTo>
                    <a:close/>
                    <a:moveTo>
                      <a:pt x="474815" y="400956"/>
                    </a:moveTo>
                    <a:cubicBezTo>
                      <a:pt x="487138" y="380599"/>
                      <a:pt x="503263" y="323128"/>
                      <a:pt x="462558" y="343394"/>
                    </a:cubicBezTo>
                    <a:cubicBezTo>
                      <a:pt x="468020" y="356274"/>
                      <a:pt x="441829" y="410143"/>
                      <a:pt x="474815" y="400956"/>
                    </a:cubicBezTo>
                    <a:close/>
                    <a:moveTo>
                      <a:pt x="519117" y="272495"/>
                    </a:moveTo>
                    <a:cubicBezTo>
                      <a:pt x="513253" y="255678"/>
                      <a:pt x="528124" y="191157"/>
                      <a:pt x="555602" y="212766"/>
                    </a:cubicBezTo>
                    <a:cubicBezTo>
                      <a:pt x="568533" y="211453"/>
                      <a:pt x="601085" y="142904"/>
                      <a:pt x="628686" y="132588"/>
                    </a:cubicBezTo>
                    <a:cubicBezTo>
                      <a:pt x="622303" y="98832"/>
                      <a:pt x="481317" y="230559"/>
                      <a:pt x="452383" y="268954"/>
                    </a:cubicBezTo>
                    <a:cubicBezTo>
                      <a:pt x="415653" y="316597"/>
                      <a:pt x="508359" y="407060"/>
                      <a:pt x="519117" y="272495"/>
                    </a:cubicBezTo>
                    <a:lnTo>
                      <a:pt x="519117" y="272495"/>
                    </a:lnTo>
                    <a:close/>
                  </a:path>
                </a:pathLst>
              </a:custGeom>
              <a:solidFill>
                <a:schemeClr val="accent1"/>
              </a:solidFill>
              <a:ln>
                <a:noFill/>
              </a:ln>
            </p:spPr>
            <p:txBody>
              <a:bodyPr anchorCtr="0" anchor="ctr" bIns="53575" lIns="107200" spcFirstLastPara="1" rIns="107200" wrap="square" tIns="53575">
                <a:noAutofit/>
              </a:bodyPr>
              <a:lstStyle/>
              <a:p>
                <a:pPr indent="0" lvl="0" marL="0" marR="0" rtl="0" algn="l">
                  <a:lnSpc>
                    <a:spcPct val="100000"/>
                  </a:lnSpc>
                  <a:spcBef>
                    <a:spcPts val="0"/>
                  </a:spcBef>
                  <a:spcAft>
                    <a:spcPts val="0"/>
                  </a:spcAft>
                  <a:buNone/>
                </a:pPr>
                <a:r>
                  <a:t/>
                </a:r>
                <a:endParaRPr b="0" i="0" sz="1642" u="none" cap="none" strike="noStrike">
                  <a:solidFill>
                    <a:srgbClr val="000000"/>
                  </a:solidFill>
                  <a:latin typeface="Arial"/>
                  <a:ea typeface="Arial"/>
                  <a:cs typeface="Arial"/>
                  <a:sym typeface="Arial"/>
                </a:endParaRPr>
              </a:p>
            </p:txBody>
          </p:sp>
        </p:grpSp>
        <p:grpSp>
          <p:nvGrpSpPr>
            <p:cNvPr id="2519" name="Google Shape;2519;p34"/>
            <p:cNvGrpSpPr/>
            <p:nvPr/>
          </p:nvGrpSpPr>
          <p:grpSpPr>
            <a:xfrm>
              <a:off x="1014723" y="6600691"/>
              <a:ext cx="239635" cy="257320"/>
              <a:chOff x="1105543" y="2010260"/>
              <a:chExt cx="933886" cy="1002414"/>
            </a:xfrm>
          </p:grpSpPr>
          <p:grpSp>
            <p:nvGrpSpPr>
              <p:cNvPr id="2520" name="Google Shape;2520;p34"/>
              <p:cNvGrpSpPr/>
              <p:nvPr/>
            </p:nvGrpSpPr>
            <p:grpSpPr>
              <a:xfrm>
                <a:off x="1180603" y="2010260"/>
                <a:ext cx="496015" cy="402159"/>
                <a:chOff x="7885167" y="2170407"/>
                <a:chExt cx="1127819" cy="914413"/>
              </a:xfrm>
            </p:grpSpPr>
            <p:sp>
              <p:nvSpPr>
                <p:cNvPr id="2521" name="Google Shape;2521;p3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2" name="Google Shape;2522;p3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3" name="Google Shape;2523;p3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grpSp>
          <p:sp>
            <p:nvSpPr>
              <p:cNvPr id="2524" name="Google Shape;2524;p34"/>
              <p:cNvSpPr/>
              <p:nvPr/>
            </p:nvSpPr>
            <p:spPr>
              <a:xfrm>
                <a:off x="1416282" y="2012327"/>
                <a:ext cx="244968" cy="20960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5" name="Google Shape;2525;p34"/>
              <p:cNvSpPr/>
              <p:nvPr/>
            </p:nvSpPr>
            <p:spPr>
              <a:xfrm>
                <a:off x="1416883" y="2013830"/>
                <a:ext cx="129175" cy="20892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6" name="Google Shape;2526;p34"/>
              <p:cNvSpPr/>
              <p:nvPr/>
            </p:nvSpPr>
            <p:spPr>
              <a:xfrm>
                <a:off x="1183109" y="2216139"/>
                <a:ext cx="431910" cy="15758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7" name="Google Shape;2527;p34"/>
              <p:cNvSpPr/>
              <p:nvPr/>
            </p:nvSpPr>
            <p:spPr>
              <a:xfrm>
                <a:off x="1362991" y="2258969"/>
                <a:ext cx="104354" cy="11483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8" name="Google Shape;2528;p34"/>
              <p:cNvSpPr/>
              <p:nvPr/>
            </p:nvSpPr>
            <p:spPr>
              <a:xfrm>
                <a:off x="1544521" y="2220330"/>
                <a:ext cx="50542" cy="42160"/>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29" name="Google Shape;2529;p34"/>
              <p:cNvSpPr/>
              <p:nvPr/>
            </p:nvSpPr>
            <p:spPr>
              <a:xfrm>
                <a:off x="1183130" y="2230221"/>
                <a:ext cx="236299" cy="117183"/>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0" name="Google Shape;2530;p34"/>
              <p:cNvSpPr/>
              <p:nvPr/>
            </p:nvSpPr>
            <p:spPr>
              <a:xfrm>
                <a:off x="1521490" y="2200088"/>
                <a:ext cx="157493" cy="214207"/>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1" name="Google Shape;2531;p34"/>
              <p:cNvSpPr/>
              <p:nvPr/>
            </p:nvSpPr>
            <p:spPr>
              <a:xfrm>
                <a:off x="1569065" y="2225995"/>
                <a:ext cx="109879" cy="18839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2" name="Google Shape;2532;p34"/>
              <p:cNvSpPr/>
              <p:nvPr/>
            </p:nvSpPr>
            <p:spPr>
              <a:xfrm>
                <a:off x="1105543" y="2359555"/>
                <a:ext cx="933886" cy="644206"/>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3" name="Google Shape;2533;p34"/>
              <p:cNvSpPr/>
              <p:nvPr/>
            </p:nvSpPr>
            <p:spPr>
              <a:xfrm>
                <a:off x="1105543" y="2363068"/>
                <a:ext cx="933886" cy="644206"/>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4" name="Google Shape;2534;p34"/>
              <p:cNvSpPr/>
              <p:nvPr/>
            </p:nvSpPr>
            <p:spPr>
              <a:xfrm>
                <a:off x="1236489" y="2367898"/>
                <a:ext cx="663473" cy="643917"/>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4667" rotWithShape="0" algn="bl" dir="1638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5" name="Google Shape;2535;p34"/>
              <p:cNvSpPr/>
              <p:nvPr/>
            </p:nvSpPr>
            <p:spPr>
              <a:xfrm>
                <a:off x="1236065" y="2367898"/>
                <a:ext cx="663473" cy="643917"/>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6" name="Google Shape;2536;p34"/>
              <p:cNvSpPr/>
              <p:nvPr/>
            </p:nvSpPr>
            <p:spPr>
              <a:xfrm>
                <a:off x="1353079" y="2371509"/>
                <a:ext cx="429735" cy="636701"/>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4667" rotWithShape="0" algn="bl" dir="15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2537" name="Google Shape;2537;p34"/>
              <p:cNvSpPr/>
              <p:nvPr/>
            </p:nvSpPr>
            <p:spPr>
              <a:xfrm>
                <a:off x="1355152" y="2375973"/>
                <a:ext cx="429735" cy="636701"/>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grpSp>
            <p:nvGrpSpPr>
              <p:cNvPr id="2538" name="Google Shape;2538;p34"/>
              <p:cNvGrpSpPr/>
              <p:nvPr/>
            </p:nvGrpSpPr>
            <p:grpSpPr>
              <a:xfrm>
                <a:off x="1416118" y="2548696"/>
                <a:ext cx="322505" cy="317585"/>
                <a:chOff x="7291003" y="1014443"/>
                <a:chExt cx="500317" cy="492686"/>
              </a:xfrm>
            </p:grpSpPr>
            <p:grpSp>
              <p:nvGrpSpPr>
                <p:cNvPr id="2539" name="Google Shape;2539;p34"/>
                <p:cNvGrpSpPr/>
                <p:nvPr/>
              </p:nvGrpSpPr>
              <p:grpSpPr>
                <a:xfrm flipH="1">
                  <a:off x="7301336" y="1037387"/>
                  <a:ext cx="489985" cy="469742"/>
                  <a:chOff x="1937626" y="4638599"/>
                  <a:chExt cx="641173" cy="614685"/>
                </a:xfrm>
              </p:grpSpPr>
              <p:sp>
                <p:nvSpPr>
                  <p:cNvPr id="2540" name="Google Shape;2540;p34"/>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2541" name="Google Shape;2541;p34"/>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2542" name="Google Shape;2542;p34"/>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grpSp>
            <p:grpSp>
              <p:nvGrpSpPr>
                <p:cNvPr id="2543" name="Google Shape;2543;p34"/>
                <p:cNvGrpSpPr/>
                <p:nvPr/>
              </p:nvGrpSpPr>
              <p:grpSpPr>
                <a:xfrm flipH="1">
                  <a:off x="7291003" y="1014443"/>
                  <a:ext cx="489985" cy="469742"/>
                  <a:chOff x="1937626" y="4638599"/>
                  <a:chExt cx="641173" cy="614685"/>
                </a:xfrm>
              </p:grpSpPr>
              <p:sp>
                <p:nvSpPr>
                  <p:cNvPr id="2544" name="Google Shape;2544;p34"/>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2545" name="Google Shape;2545;p34"/>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2546" name="Google Shape;2546;p34"/>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grpSp>
          </p:grpSp>
          <p:sp>
            <p:nvSpPr>
              <p:cNvPr id="2547" name="Google Shape;2547;p34"/>
              <p:cNvSpPr/>
              <p:nvPr/>
            </p:nvSpPr>
            <p:spPr>
              <a:xfrm>
                <a:off x="1354963" y="2373361"/>
                <a:ext cx="216972" cy="63827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sz="381"/>
              </a:p>
            </p:txBody>
          </p:sp>
        </p:grpSp>
        <p:grpSp>
          <p:nvGrpSpPr>
            <p:cNvPr id="2548" name="Google Shape;2548;p34"/>
            <p:cNvGrpSpPr/>
            <p:nvPr/>
          </p:nvGrpSpPr>
          <p:grpSpPr>
            <a:xfrm>
              <a:off x="1254422" y="6656461"/>
              <a:ext cx="187672" cy="201494"/>
              <a:chOff x="629921" y="978091"/>
              <a:chExt cx="731380" cy="784938"/>
            </a:xfrm>
          </p:grpSpPr>
          <p:grpSp>
            <p:nvGrpSpPr>
              <p:cNvPr id="2549" name="Google Shape;2549;p34"/>
              <p:cNvGrpSpPr/>
              <p:nvPr/>
            </p:nvGrpSpPr>
            <p:grpSpPr>
              <a:xfrm>
                <a:off x="688682" y="978091"/>
                <a:ext cx="522802" cy="314832"/>
                <a:chOff x="7885167" y="2170407"/>
                <a:chExt cx="1518448" cy="914413"/>
              </a:xfrm>
            </p:grpSpPr>
            <p:sp>
              <p:nvSpPr>
                <p:cNvPr id="2550" name="Google Shape;2550;p3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1" name="Google Shape;2551;p3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2" name="Google Shape;2552;p3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3" name="Google Shape;2553;p3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grpSp>
          <p:sp>
            <p:nvSpPr>
              <p:cNvPr id="2554" name="Google Shape;2554;p3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5" name="Google Shape;2555;p3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6" name="Google Shape;2556;p3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7" name="Google Shape;2557;p3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8" name="Google Shape;2558;p3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59" name="Google Shape;2559;p3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0" name="Google Shape;2560;p3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1" name="Google Shape;2561;p3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2" name="Google Shape;2562;p3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3" name="Google Shape;2563;p3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4" name="Google Shape;2564;p3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5" name="Google Shape;2565;p3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6" name="Google Shape;2566;p3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4667" rotWithShape="0" algn="bl" dir="1638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7" name="Google Shape;2567;p3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8" name="Google Shape;2568;p3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4667" rotWithShape="0" algn="bl" dir="15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2569" name="Google Shape;2569;p3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grpSp>
            <p:nvGrpSpPr>
              <p:cNvPr id="2570" name="Google Shape;2570;p34"/>
              <p:cNvGrpSpPr/>
              <p:nvPr/>
            </p:nvGrpSpPr>
            <p:grpSpPr>
              <a:xfrm>
                <a:off x="843035" y="1424338"/>
                <a:ext cx="293575" cy="235733"/>
                <a:chOff x="6865830" y="1630740"/>
                <a:chExt cx="556858" cy="447141"/>
              </a:xfrm>
            </p:grpSpPr>
            <p:sp>
              <p:nvSpPr>
                <p:cNvPr id="2571" name="Google Shape;2571;p34"/>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nvGrpSpPr>
                <p:cNvPr id="2572" name="Google Shape;2572;p34"/>
                <p:cNvGrpSpPr/>
                <p:nvPr/>
              </p:nvGrpSpPr>
              <p:grpSpPr>
                <a:xfrm flipH="1">
                  <a:off x="7024350" y="1640795"/>
                  <a:ext cx="182581" cy="157459"/>
                  <a:chOff x="5212362" y="4550114"/>
                  <a:chExt cx="333360" cy="287492"/>
                </a:xfrm>
              </p:grpSpPr>
              <p:sp>
                <p:nvSpPr>
                  <p:cNvPr id="2573" name="Google Shape;2573;p34"/>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sp>
                <p:nvSpPr>
                  <p:cNvPr id="2574" name="Google Shape;2574;p34"/>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sp>
              <p:nvSpPr>
                <p:cNvPr id="2575" name="Google Shape;2575;p34"/>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nvGrpSpPr>
                <p:cNvPr id="2576" name="Google Shape;2576;p34"/>
                <p:cNvGrpSpPr/>
                <p:nvPr/>
              </p:nvGrpSpPr>
              <p:grpSpPr>
                <a:xfrm flipH="1">
                  <a:off x="7045941" y="1630740"/>
                  <a:ext cx="182581" cy="157459"/>
                  <a:chOff x="5212362" y="4550114"/>
                  <a:chExt cx="333360" cy="287492"/>
                </a:xfrm>
              </p:grpSpPr>
              <p:sp>
                <p:nvSpPr>
                  <p:cNvPr id="2577" name="Google Shape;2577;p34"/>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sp>
                <p:nvSpPr>
                  <p:cNvPr id="2578" name="Google Shape;2578;p34"/>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grpSp>
          <p:sp>
            <p:nvSpPr>
              <p:cNvPr id="2579" name="Google Shape;2579;p3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sz="381"/>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3" name="Shape 2583"/>
        <p:cNvGrpSpPr/>
        <p:nvPr/>
      </p:nvGrpSpPr>
      <p:grpSpPr>
        <a:xfrm>
          <a:off x="0" y="0"/>
          <a:ext cx="0" cy="0"/>
          <a:chOff x="0" y="0"/>
          <a:chExt cx="0" cy="0"/>
        </a:xfrm>
      </p:grpSpPr>
      <p:sp>
        <p:nvSpPr>
          <p:cNvPr id="2584" name="Google Shape;2584;p35"/>
          <p:cNvSpPr txBox="1"/>
          <p:nvPr>
            <p:ph type="title"/>
          </p:nvPr>
        </p:nvSpPr>
        <p:spPr>
          <a:xfrm>
            <a:off x="1347650" y="586600"/>
            <a:ext cx="8272500" cy="5454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Very </a:t>
            </a:r>
            <a:r>
              <a:rPr lang="en">
                <a:solidFill>
                  <a:schemeClr val="accent6"/>
                </a:solidFill>
              </a:rPr>
              <a:t>interesting</a:t>
            </a:r>
            <a:r>
              <a:rPr lang="en"/>
              <a:t> facts!</a:t>
            </a:r>
            <a:endParaRPr/>
          </a:p>
        </p:txBody>
      </p:sp>
      <p:sp>
        <p:nvSpPr>
          <p:cNvPr id="2585" name="Google Shape;2585;p35"/>
          <p:cNvSpPr txBox="1"/>
          <p:nvPr>
            <p:ph idx="4294967295" type="subTitle"/>
          </p:nvPr>
        </p:nvSpPr>
        <p:spPr>
          <a:xfrm>
            <a:off x="202350" y="6408400"/>
            <a:ext cx="11787300" cy="381300"/>
          </a:xfrm>
          <a:prstGeom prst="rect">
            <a:avLst/>
          </a:prstGeom>
        </p:spPr>
        <p:txBody>
          <a:bodyPr anchorCtr="0" anchor="ctr" bIns="121900" lIns="121900" spcFirstLastPara="1" rIns="121900" wrap="square" tIns="121900">
            <a:normAutofit fontScale="77500" lnSpcReduction="20000"/>
          </a:bodyPr>
          <a:lstStyle/>
          <a:p>
            <a:pPr indent="0" lvl="0" marL="0" rtl="0" algn="l">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9" name="Shape 2589"/>
        <p:cNvGrpSpPr/>
        <p:nvPr/>
      </p:nvGrpSpPr>
      <p:grpSpPr>
        <a:xfrm>
          <a:off x="0" y="0"/>
          <a:ext cx="0" cy="0"/>
          <a:chOff x="0" y="0"/>
          <a:chExt cx="0" cy="0"/>
        </a:xfrm>
      </p:grpSpPr>
      <p:pic>
        <p:nvPicPr>
          <p:cNvPr id="2590" name="Google Shape;2590;p36"/>
          <p:cNvPicPr preferRelativeResize="0"/>
          <p:nvPr/>
        </p:nvPicPr>
        <p:blipFill rotWithShape="1">
          <a:blip r:embed="rId3">
            <a:alphaModFix/>
          </a:blip>
          <a:srcRect b="2186" l="0" r="0" t="13419"/>
          <a:stretch/>
        </p:blipFill>
        <p:spPr>
          <a:xfrm>
            <a:off x="0" y="0"/>
            <a:ext cx="12192000" cy="6857999"/>
          </a:xfrm>
          <a:prstGeom prst="rect">
            <a:avLst/>
          </a:prstGeom>
          <a:noFill/>
          <a:ln>
            <a:noFill/>
          </a:ln>
        </p:spPr>
      </p:pic>
      <p:sp>
        <p:nvSpPr>
          <p:cNvPr id="2591" name="Google Shape;2591;p36"/>
          <p:cNvSpPr txBox="1"/>
          <p:nvPr>
            <p:ph idx="1" type="body"/>
          </p:nvPr>
        </p:nvSpPr>
        <p:spPr>
          <a:xfrm>
            <a:off x="388400" y="1061400"/>
            <a:ext cx="4469400" cy="5211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Dogs </a:t>
            </a:r>
            <a:r>
              <a:rPr lang="en">
                <a:solidFill>
                  <a:schemeClr val="accent6"/>
                </a:solidFill>
              </a:rPr>
              <a:t>can smell </a:t>
            </a:r>
            <a:r>
              <a:rPr lang="en"/>
              <a:t>feelings.</a:t>
            </a:r>
            <a:endParaRPr/>
          </a:p>
        </p:txBody>
      </p:sp>
      <p:grpSp>
        <p:nvGrpSpPr>
          <p:cNvPr id="2592" name="Google Shape;2592;p36"/>
          <p:cNvGrpSpPr/>
          <p:nvPr/>
        </p:nvGrpSpPr>
        <p:grpSpPr>
          <a:xfrm>
            <a:off x="5572198" y="4680890"/>
            <a:ext cx="6619883" cy="2177162"/>
            <a:chOff x="7306479" y="5251240"/>
            <a:chExt cx="4885522" cy="1606762"/>
          </a:xfrm>
        </p:grpSpPr>
        <p:grpSp>
          <p:nvGrpSpPr>
            <p:cNvPr id="2593" name="Google Shape;2593;p36"/>
            <p:cNvGrpSpPr/>
            <p:nvPr/>
          </p:nvGrpSpPr>
          <p:grpSpPr>
            <a:xfrm>
              <a:off x="8567515" y="5251240"/>
              <a:ext cx="3624486" cy="1600805"/>
              <a:chOff x="2978604" y="4905640"/>
              <a:chExt cx="3624486" cy="1600805"/>
            </a:xfrm>
          </p:grpSpPr>
          <p:grpSp>
            <p:nvGrpSpPr>
              <p:cNvPr id="2594" name="Google Shape;2594;p36"/>
              <p:cNvGrpSpPr/>
              <p:nvPr/>
            </p:nvGrpSpPr>
            <p:grpSpPr>
              <a:xfrm>
                <a:off x="2978604" y="4905640"/>
                <a:ext cx="3624456" cy="1600805"/>
                <a:chOff x="454755" y="4875868"/>
                <a:chExt cx="4282709" cy="1891534"/>
              </a:xfrm>
            </p:grpSpPr>
            <p:sp>
              <p:nvSpPr>
                <p:cNvPr id="2595" name="Google Shape;2595;p36"/>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65535" rotWithShape="0" algn="bl" dir="12600000" dist="54613">
                    <a:srgbClr val="000000">
                      <a:alpha val="30000"/>
                    </a:srgbClr>
                  </a:outerShdw>
                </a:effectLst>
              </p:spPr>
              <p:txBody>
                <a:bodyPr anchorCtr="0" anchor="ctr" bIns="32450" lIns="64950" spcFirstLastPara="1" rIns="64950" wrap="square" tIns="32450">
                  <a:noAutofit/>
                </a:bodyPr>
                <a:lstStyle/>
                <a:p>
                  <a:pPr indent="0" lvl="0" marL="0" marR="0" rtl="0" algn="l">
                    <a:lnSpc>
                      <a:spcPct val="100000"/>
                    </a:lnSpc>
                    <a:spcBef>
                      <a:spcPts val="0"/>
                    </a:spcBef>
                    <a:spcAft>
                      <a:spcPts val="0"/>
                    </a:spcAft>
                    <a:buNone/>
                  </a:pPr>
                  <a:r>
                    <a:t/>
                  </a:r>
                  <a:endParaRPr sz="2510"/>
                </a:p>
              </p:txBody>
            </p:sp>
            <p:sp>
              <p:nvSpPr>
                <p:cNvPr id="2596" name="Google Shape;2596;p36"/>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32450" lIns="64950" spcFirstLastPara="1" rIns="64950" wrap="square" tIns="32450">
                  <a:noAutofit/>
                </a:bodyPr>
                <a:lstStyle/>
                <a:p>
                  <a:pPr indent="0" lvl="0" marL="0" marR="0" rtl="0" algn="l">
                    <a:lnSpc>
                      <a:spcPct val="100000"/>
                    </a:lnSpc>
                    <a:spcBef>
                      <a:spcPts val="0"/>
                    </a:spcBef>
                    <a:spcAft>
                      <a:spcPts val="0"/>
                    </a:spcAft>
                    <a:buNone/>
                  </a:pPr>
                  <a:r>
                    <a:t/>
                  </a:r>
                  <a:endParaRPr sz="2510"/>
                </a:p>
              </p:txBody>
            </p:sp>
          </p:grpSp>
          <p:grpSp>
            <p:nvGrpSpPr>
              <p:cNvPr id="2597" name="Google Shape;2597;p36"/>
              <p:cNvGrpSpPr/>
              <p:nvPr/>
            </p:nvGrpSpPr>
            <p:grpSpPr>
              <a:xfrm>
                <a:off x="4861345" y="5467478"/>
                <a:ext cx="1741744" cy="1038967"/>
                <a:chOff x="5176962" y="5304744"/>
                <a:chExt cx="2058070" cy="1227658"/>
              </a:xfrm>
            </p:grpSpPr>
            <p:sp>
              <p:nvSpPr>
                <p:cNvPr id="2598" name="Google Shape;2598;p36"/>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65535" rotWithShape="0" algn="bl" dir="12600000" dist="54613">
                    <a:srgbClr val="000000">
                      <a:alpha val="30000"/>
                    </a:srgbClr>
                  </a:outerShdw>
                </a:effectLst>
              </p:spPr>
              <p:txBody>
                <a:bodyPr anchorCtr="0" anchor="ctr" bIns="32450" lIns="64950" spcFirstLastPara="1" rIns="64950" wrap="square" tIns="32450">
                  <a:noAutofit/>
                </a:bodyPr>
                <a:lstStyle/>
                <a:p>
                  <a:pPr indent="0" lvl="0" marL="0" marR="0" rtl="0" algn="l">
                    <a:lnSpc>
                      <a:spcPct val="100000"/>
                    </a:lnSpc>
                    <a:spcBef>
                      <a:spcPts val="0"/>
                    </a:spcBef>
                    <a:spcAft>
                      <a:spcPts val="0"/>
                    </a:spcAft>
                    <a:buNone/>
                  </a:pPr>
                  <a:r>
                    <a:t/>
                  </a:r>
                  <a:endParaRPr sz="2510"/>
                </a:p>
              </p:txBody>
            </p:sp>
            <p:sp>
              <p:nvSpPr>
                <p:cNvPr id="2599" name="Google Shape;2599;p36"/>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32450" lIns="64950" spcFirstLastPara="1" rIns="64950" wrap="square" tIns="32450">
                  <a:noAutofit/>
                </a:bodyPr>
                <a:lstStyle/>
                <a:p>
                  <a:pPr indent="0" lvl="0" marL="0" marR="0" rtl="0" algn="l">
                    <a:lnSpc>
                      <a:spcPct val="100000"/>
                    </a:lnSpc>
                    <a:spcBef>
                      <a:spcPts val="0"/>
                    </a:spcBef>
                    <a:spcAft>
                      <a:spcPts val="0"/>
                    </a:spcAft>
                    <a:buNone/>
                  </a:pPr>
                  <a:r>
                    <a:t/>
                  </a:r>
                  <a:endParaRPr sz="2510"/>
                </a:p>
              </p:txBody>
            </p:sp>
          </p:grpSp>
        </p:grpSp>
        <p:grpSp>
          <p:nvGrpSpPr>
            <p:cNvPr id="2600" name="Google Shape;2600;p36"/>
            <p:cNvGrpSpPr/>
            <p:nvPr/>
          </p:nvGrpSpPr>
          <p:grpSpPr>
            <a:xfrm flipH="1">
              <a:off x="9421216" y="6038299"/>
              <a:ext cx="848037" cy="819699"/>
              <a:chOff x="1591080" y="295619"/>
              <a:chExt cx="833616" cy="805839"/>
            </a:xfrm>
          </p:grpSpPr>
          <p:grpSp>
            <p:nvGrpSpPr>
              <p:cNvPr id="2601" name="Google Shape;2601;p36"/>
              <p:cNvGrpSpPr/>
              <p:nvPr/>
            </p:nvGrpSpPr>
            <p:grpSpPr>
              <a:xfrm>
                <a:off x="1658084" y="295619"/>
                <a:ext cx="596143" cy="270034"/>
                <a:chOff x="7885167" y="2397011"/>
                <a:chExt cx="1518448" cy="687809"/>
              </a:xfrm>
            </p:grpSpPr>
            <p:sp>
              <p:nvSpPr>
                <p:cNvPr id="2602" name="Google Shape;2602;p36"/>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775" rotWithShape="0" algn="bl" dir="12600000" dist="65646">
                    <a:srgbClr val="000000">
                      <a:alpha val="30000"/>
                    </a:srgbClr>
                  </a:outerShdw>
                </a:effectLst>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03" name="Google Shape;2603;p3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775" rotWithShape="0" algn="bl" dir="12600000" dist="65646">
                    <a:srgbClr val="000000">
                      <a:alpha val="30000"/>
                    </a:srgbClr>
                  </a:outerShdw>
                </a:effectLst>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04" name="Google Shape;2604;p3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775" rotWithShape="0" algn="bl" dir="12600000" dist="65646">
                    <a:srgbClr val="000000">
                      <a:alpha val="30000"/>
                    </a:srgbClr>
                  </a:outerShdw>
                </a:effectLst>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grpSp>
          <p:sp>
            <p:nvSpPr>
              <p:cNvPr id="2605" name="Google Shape;2605;p36"/>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06" name="Google Shape;2606;p36"/>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07" name="Google Shape;2607;p36"/>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08" name="Google Shape;2608;p36"/>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09" name="Google Shape;2609;p36"/>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0" name="Google Shape;2610;p36"/>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1" name="Google Shape;2611;p36"/>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2" name="Google Shape;2612;p36"/>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3" name="Google Shape;2613;p36"/>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775" rotWithShape="0" algn="bl" dir="12600000" dist="65646">
                  <a:srgbClr val="000000">
                    <a:alpha val="30000"/>
                  </a:srgbClr>
                </a:outerShdw>
              </a:effectLst>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4" name="Google Shape;2614;p36"/>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5" name="Google Shape;2615;p36"/>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775" rotWithShape="0" algn="bl" dir="16380000" dist="65646">
                  <a:srgbClr val="000000">
                    <a:alpha val="30000"/>
                  </a:srgbClr>
                </a:outerShdw>
              </a:effectLst>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6" name="Google Shape;2616;p36"/>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7" name="Google Shape;2617;p36"/>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775" rotWithShape="0" algn="bl" dir="15600000" dist="65646">
                  <a:srgbClr val="000000">
                    <a:alpha val="30000"/>
                  </a:srgbClr>
                </a:outerShdw>
              </a:effectLst>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sp>
            <p:nvSpPr>
              <p:cNvPr id="2618" name="Google Shape;2618;p36"/>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grpSp>
            <p:nvGrpSpPr>
              <p:cNvPr id="2619" name="Google Shape;2619;p36"/>
              <p:cNvGrpSpPr/>
              <p:nvPr/>
            </p:nvGrpSpPr>
            <p:grpSpPr>
              <a:xfrm>
                <a:off x="1846759" y="700322"/>
                <a:ext cx="322487" cy="261237"/>
                <a:chOff x="6172526" y="977102"/>
                <a:chExt cx="685559" cy="555352"/>
              </a:xfrm>
            </p:grpSpPr>
            <p:grpSp>
              <p:nvGrpSpPr>
                <p:cNvPr id="2620" name="Google Shape;2620;p36"/>
                <p:cNvGrpSpPr/>
                <p:nvPr/>
              </p:nvGrpSpPr>
              <p:grpSpPr>
                <a:xfrm>
                  <a:off x="6172526" y="977102"/>
                  <a:ext cx="664696" cy="555352"/>
                  <a:chOff x="4937891" y="4550114"/>
                  <a:chExt cx="869793" cy="731592"/>
                </a:xfrm>
              </p:grpSpPr>
              <p:sp>
                <p:nvSpPr>
                  <p:cNvPr id="2621" name="Google Shape;2621;p3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9650" lIns="59250" spcFirstLastPara="1" rIns="59250" wrap="square" tIns="29650">
                    <a:noAutofit/>
                  </a:bodyPr>
                  <a:lstStyle/>
                  <a:p>
                    <a:pPr indent="0" lvl="0" marL="0" marR="0" rtl="0" algn="l">
                      <a:spcBef>
                        <a:spcPts val="0"/>
                      </a:spcBef>
                      <a:spcAft>
                        <a:spcPts val="0"/>
                      </a:spcAft>
                      <a:buNone/>
                    </a:pPr>
                    <a:r>
                      <a:t/>
                    </a:r>
                    <a:endParaRPr sz="1167">
                      <a:solidFill>
                        <a:srgbClr val="000000"/>
                      </a:solidFill>
                      <a:latin typeface="Calibri"/>
                      <a:ea typeface="Calibri"/>
                      <a:cs typeface="Calibri"/>
                      <a:sym typeface="Calibri"/>
                    </a:endParaRPr>
                  </a:p>
                </p:txBody>
              </p:sp>
              <p:sp>
                <p:nvSpPr>
                  <p:cNvPr id="2622" name="Google Shape;2622;p3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9650" lIns="59250" spcFirstLastPara="1" rIns="59250" wrap="square" tIns="29650">
                    <a:noAutofit/>
                  </a:bodyPr>
                  <a:lstStyle/>
                  <a:p>
                    <a:pPr indent="0" lvl="0" marL="0" marR="0" rtl="0" algn="l">
                      <a:spcBef>
                        <a:spcPts val="0"/>
                      </a:spcBef>
                      <a:spcAft>
                        <a:spcPts val="0"/>
                      </a:spcAft>
                      <a:buNone/>
                    </a:pPr>
                    <a:r>
                      <a:t/>
                    </a:r>
                    <a:endParaRPr sz="1167">
                      <a:solidFill>
                        <a:srgbClr val="000000"/>
                      </a:solidFill>
                      <a:latin typeface="Calibri"/>
                      <a:ea typeface="Calibri"/>
                      <a:cs typeface="Calibri"/>
                      <a:sym typeface="Calibri"/>
                    </a:endParaRPr>
                  </a:p>
                </p:txBody>
              </p:sp>
              <p:sp>
                <p:nvSpPr>
                  <p:cNvPr id="2623" name="Google Shape;2623;p3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9650" lIns="59250" spcFirstLastPara="1" rIns="59250" wrap="square" tIns="29650">
                    <a:noAutofit/>
                  </a:bodyPr>
                  <a:lstStyle/>
                  <a:p>
                    <a:pPr indent="0" lvl="0" marL="0" marR="0" rtl="0" algn="l">
                      <a:spcBef>
                        <a:spcPts val="0"/>
                      </a:spcBef>
                      <a:spcAft>
                        <a:spcPts val="0"/>
                      </a:spcAft>
                      <a:buNone/>
                    </a:pPr>
                    <a:r>
                      <a:t/>
                    </a:r>
                    <a:endParaRPr sz="1167">
                      <a:solidFill>
                        <a:srgbClr val="000000"/>
                      </a:solidFill>
                      <a:latin typeface="Calibri"/>
                      <a:ea typeface="Calibri"/>
                      <a:cs typeface="Calibri"/>
                      <a:sym typeface="Calibri"/>
                    </a:endParaRPr>
                  </a:p>
                </p:txBody>
              </p:sp>
            </p:grpSp>
            <p:grpSp>
              <p:nvGrpSpPr>
                <p:cNvPr id="2624" name="Google Shape;2624;p36"/>
                <p:cNvGrpSpPr/>
                <p:nvPr/>
              </p:nvGrpSpPr>
              <p:grpSpPr>
                <a:xfrm>
                  <a:off x="6193389" y="977102"/>
                  <a:ext cx="664696" cy="555352"/>
                  <a:chOff x="4937891" y="4550114"/>
                  <a:chExt cx="869793" cy="731592"/>
                </a:xfrm>
              </p:grpSpPr>
              <p:sp>
                <p:nvSpPr>
                  <p:cNvPr id="2625" name="Google Shape;2625;p3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9650" lIns="59250" spcFirstLastPara="1" rIns="59250" wrap="square" tIns="29650">
                    <a:noAutofit/>
                  </a:bodyPr>
                  <a:lstStyle/>
                  <a:p>
                    <a:pPr indent="0" lvl="0" marL="0" marR="0" rtl="0" algn="l">
                      <a:spcBef>
                        <a:spcPts val="0"/>
                      </a:spcBef>
                      <a:spcAft>
                        <a:spcPts val="0"/>
                      </a:spcAft>
                      <a:buNone/>
                    </a:pPr>
                    <a:r>
                      <a:t/>
                    </a:r>
                    <a:endParaRPr sz="1167">
                      <a:solidFill>
                        <a:srgbClr val="000000"/>
                      </a:solidFill>
                      <a:latin typeface="Calibri"/>
                      <a:ea typeface="Calibri"/>
                      <a:cs typeface="Calibri"/>
                      <a:sym typeface="Calibri"/>
                    </a:endParaRPr>
                  </a:p>
                </p:txBody>
              </p:sp>
              <p:sp>
                <p:nvSpPr>
                  <p:cNvPr id="2626" name="Google Shape;2626;p3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9650" lIns="59250" spcFirstLastPara="1" rIns="59250" wrap="square" tIns="29650">
                    <a:noAutofit/>
                  </a:bodyPr>
                  <a:lstStyle/>
                  <a:p>
                    <a:pPr indent="0" lvl="0" marL="0" marR="0" rtl="0" algn="l">
                      <a:spcBef>
                        <a:spcPts val="0"/>
                      </a:spcBef>
                      <a:spcAft>
                        <a:spcPts val="0"/>
                      </a:spcAft>
                      <a:buNone/>
                    </a:pPr>
                    <a:r>
                      <a:t/>
                    </a:r>
                    <a:endParaRPr sz="1167">
                      <a:solidFill>
                        <a:srgbClr val="000000"/>
                      </a:solidFill>
                      <a:latin typeface="Calibri"/>
                      <a:ea typeface="Calibri"/>
                      <a:cs typeface="Calibri"/>
                      <a:sym typeface="Calibri"/>
                    </a:endParaRPr>
                  </a:p>
                </p:txBody>
              </p:sp>
              <p:sp>
                <p:nvSpPr>
                  <p:cNvPr id="2627" name="Google Shape;2627;p3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9650" lIns="59250" spcFirstLastPara="1" rIns="59250" wrap="square" tIns="29650">
                    <a:noAutofit/>
                  </a:bodyPr>
                  <a:lstStyle/>
                  <a:p>
                    <a:pPr indent="0" lvl="0" marL="0" marR="0" rtl="0" algn="l">
                      <a:spcBef>
                        <a:spcPts val="0"/>
                      </a:spcBef>
                      <a:spcAft>
                        <a:spcPts val="0"/>
                      </a:spcAft>
                      <a:buNone/>
                    </a:pPr>
                    <a:r>
                      <a:t/>
                    </a:r>
                    <a:endParaRPr sz="1167">
                      <a:solidFill>
                        <a:srgbClr val="000000"/>
                      </a:solidFill>
                      <a:latin typeface="Calibri"/>
                      <a:ea typeface="Calibri"/>
                      <a:cs typeface="Calibri"/>
                      <a:sym typeface="Calibri"/>
                    </a:endParaRPr>
                  </a:p>
                </p:txBody>
              </p:sp>
            </p:grpSp>
          </p:grpSp>
          <p:sp>
            <p:nvSpPr>
              <p:cNvPr id="2628" name="Google Shape;2628;p36"/>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66825" lIns="133700" spcFirstLastPara="1" rIns="133700" wrap="square" tIns="66825">
                <a:noAutofit/>
              </a:bodyPr>
              <a:lstStyle/>
              <a:p>
                <a:pPr indent="0" lvl="0" marL="0" marR="0" rtl="0" algn="l">
                  <a:lnSpc>
                    <a:spcPct val="100000"/>
                  </a:lnSpc>
                  <a:spcBef>
                    <a:spcPts val="0"/>
                  </a:spcBef>
                  <a:spcAft>
                    <a:spcPts val="0"/>
                  </a:spcAft>
                  <a:buNone/>
                </a:pPr>
                <a:r>
                  <a:t/>
                </a:r>
                <a:endParaRPr b="0" i="0" sz="2048" u="none" cap="none" strike="noStrike">
                  <a:solidFill>
                    <a:srgbClr val="000000"/>
                  </a:solidFill>
                  <a:latin typeface="Arial"/>
                  <a:ea typeface="Arial"/>
                  <a:cs typeface="Arial"/>
                  <a:sym typeface="Arial"/>
                </a:endParaRPr>
              </a:p>
            </p:txBody>
          </p:sp>
        </p:grpSp>
        <p:grpSp>
          <p:nvGrpSpPr>
            <p:cNvPr id="2629" name="Google Shape;2629;p36"/>
            <p:cNvGrpSpPr/>
            <p:nvPr/>
          </p:nvGrpSpPr>
          <p:grpSpPr>
            <a:xfrm flipH="1">
              <a:off x="7306479" y="5785777"/>
              <a:ext cx="999065" cy="1072225"/>
              <a:chOff x="629921" y="978091"/>
              <a:chExt cx="731380" cy="784938"/>
            </a:xfrm>
          </p:grpSpPr>
          <p:grpSp>
            <p:nvGrpSpPr>
              <p:cNvPr id="2630" name="Google Shape;2630;p36"/>
              <p:cNvGrpSpPr/>
              <p:nvPr/>
            </p:nvGrpSpPr>
            <p:grpSpPr>
              <a:xfrm>
                <a:off x="688682" y="978091"/>
                <a:ext cx="522802" cy="314832"/>
                <a:chOff x="7885167" y="2170407"/>
                <a:chExt cx="1518448" cy="914413"/>
              </a:xfrm>
            </p:grpSpPr>
            <p:sp>
              <p:nvSpPr>
                <p:cNvPr id="2631" name="Google Shape;2631;p36"/>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05775" rotWithShape="0" algn="bl" dir="1260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2" name="Google Shape;2632;p36"/>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05775" rotWithShape="0" algn="bl" dir="1260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3" name="Google Shape;2633;p3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05775" rotWithShape="0" algn="bl" dir="1260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4" name="Google Shape;2634;p3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05775" rotWithShape="0" algn="bl" dir="1260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grpSp>
          <p:sp>
            <p:nvSpPr>
              <p:cNvPr id="2635" name="Google Shape;2635;p36"/>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6" name="Google Shape;2636;p36"/>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7" name="Google Shape;2637;p36"/>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8" name="Google Shape;2638;p36"/>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39" name="Google Shape;2639;p36"/>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0" name="Google Shape;2640;p36"/>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1" name="Google Shape;2641;p36"/>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2" name="Google Shape;2642;p36"/>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3" name="Google Shape;2643;p36"/>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4" name="Google Shape;2644;p36"/>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5" name="Google Shape;2645;p36"/>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05775" rotWithShape="0" algn="bl" dir="1260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6" name="Google Shape;2646;p36"/>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7" name="Google Shape;2647;p36"/>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05775" rotWithShape="0" algn="bl" dir="1638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8" name="Google Shape;2648;p36"/>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49" name="Google Shape;2649;p36"/>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05775" rotWithShape="0" algn="bl" dir="15600000" dist="88146">
                  <a:srgbClr val="000000">
                    <a:alpha val="30000"/>
                  </a:srgbClr>
                </a:outerShdw>
              </a:effectLst>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sp>
            <p:nvSpPr>
              <p:cNvPr id="2650" name="Google Shape;2650;p36"/>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b="0" i="0" sz="2411" u="none" cap="none" strike="noStrike">
                  <a:solidFill>
                    <a:srgbClr val="000000"/>
                  </a:solidFill>
                  <a:latin typeface="Arial"/>
                  <a:ea typeface="Arial"/>
                  <a:cs typeface="Arial"/>
                  <a:sym typeface="Arial"/>
                </a:endParaRPr>
              </a:p>
            </p:txBody>
          </p:sp>
          <p:grpSp>
            <p:nvGrpSpPr>
              <p:cNvPr id="2651" name="Google Shape;2651;p36"/>
              <p:cNvGrpSpPr/>
              <p:nvPr/>
            </p:nvGrpSpPr>
            <p:grpSpPr>
              <a:xfrm>
                <a:off x="843035" y="1424338"/>
                <a:ext cx="293575" cy="235733"/>
                <a:chOff x="6865830" y="1630740"/>
                <a:chExt cx="556858" cy="447141"/>
              </a:xfrm>
            </p:grpSpPr>
            <p:sp>
              <p:nvSpPr>
                <p:cNvPr id="2652" name="Google Shape;2652;p36"/>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4675" lIns="89200" spcFirstLastPara="1" rIns="89200" wrap="square" tIns="44675">
                  <a:noAutofit/>
                </a:bodyPr>
                <a:lstStyle/>
                <a:p>
                  <a:pPr indent="0" lvl="0" marL="0" marR="0" rtl="0" algn="l">
                    <a:spcBef>
                      <a:spcPts val="0"/>
                    </a:spcBef>
                    <a:spcAft>
                      <a:spcPts val="0"/>
                    </a:spcAft>
                    <a:buNone/>
                  </a:pPr>
                  <a:r>
                    <a:t/>
                  </a:r>
                  <a:endParaRPr sz="1756">
                    <a:solidFill>
                      <a:srgbClr val="000000"/>
                    </a:solidFill>
                    <a:latin typeface="Calibri"/>
                    <a:ea typeface="Calibri"/>
                    <a:cs typeface="Calibri"/>
                    <a:sym typeface="Calibri"/>
                  </a:endParaRPr>
                </a:p>
              </p:txBody>
            </p:sp>
            <p:grpSp>
              <p:nvGrpSpPr>
                <p:cNvPr id="2653" name="Google Shape;2653;p36"/>
                <p:cNvGrpSpPr/>
                <p:nvPr/>
              </p:nvGrpSpPr>
              <p:grpSpPr>
                <a:xfrm flipH="1">
                  <a:off x="7024350" y="1640795"/>
                  <a:ext cx="182581" cy="157459"/>
                  <a:chOff x="5212362" y="4550114"/>
                  <a:chExt cx="333360" cy="287492"/>
                </a:xfrm>
              </p:grpSpPr>
              <p:sp>
                <p:nvSpPr>
                  <p:cNvPr id="2654" name="Google Shape;2654;p3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4675" lIns="89200" spcFirstLastPara="1" rIns="89200" wrap="square" tIns="44675">
                    <a:noAutofit/>
                  </a:bodyPr>
                  <a:lstStyle/>
                  <a:p>
                    <a:pPr indent="0" lvl="0" marL="0" marR="0" rtl="0" algn="l">
                      <a:spcBef>
                        <a:spcPts val="0"/>
                      </a:spcBef>
                      <a:spcAft>
                        <a:spcPts val="0"/>
                      </a:spcAft>
                      <a:buNone/>
                    </a:pPr>
                    <a:r>
                      <a:t/>
                    </a:r>
                    <a:endParaRPr sz="1756">
                      <a:solidFill>
                        <a:srgbClr val="000000"/>
                      </a:solidFill>
                      <a:latin typeface="Calibri"/>
                      <a:ea typeface="Calibri"/>
                      <a:cs typeface="Calibri"/>
                      <a:sym typeface="Calibri"/>
                    </a:endParaRPr>
                  </a:p>
                </p:txBody>
              </p:sp>
              <p:sp>
                <p:nvSpPr>
                  <p:cNvPr id="2655" name="Google Shape;2655;p3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4675" lIns="89200" spcFirstLastPara="1" rIns="89200" wrap="square" tIns="44675">
                    <a:noAutofit/>
                  </a:bodyPr>
                  <a:lstStyle/>
                  <a:p>
                    <a:pPr indent="0" lvl="0" marL="0" marR="0" rtl="0" algn="l">
                      <a:spcBef>
                        <a:spcPts val="0"/>
                      </a:spcBef>
                      <a:spcAft>
                        <a:spcPts val="0"/>
                      </a:spcAft>
                      <a:buNone/>
                    </a:pPr>
                    <a:r>
                      <a:t/>
                    </a:r>
                    <a:endParaRPr sz="1756">
                      <a:solidFill>
                        <a:srgbClr val="000000"/>
                      </a:solidFill>
                      <a:latin typeface="Calibri"/>
                      <a:ea typeface="Calibri"/>
                      <a:cs typeface="Calibri"/>
                      <a:sym typeface="Calibri"/>
                    </a:endParaRPr>
                  </a:p>
                </p:txBody>
              </p:sp>
            </p:grpSp>
            <p:sp>
              <p:nvSpPr>
                <p:cNvPr id="2656" name="Google Shape;2656;p36"/>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4675" lIns="89200" spcFirstLastPara="1" rIns="89200" wrap="square" tIns="44675">
                  <a:noAutofit/>
                </a:bodyPr>
                <a:lstStyle/>
                <a:p>
                  <a:pPr indent="0" lvl="0" marL="0" marR="0" rtl="0" algn="l">
                    <a:spcBef>
                      <a:spcPts val="0"/>
                    </a:spcBef>
                    <a:spcAft>
                      <a:spcPts val="0"/>
                    </a:spcAft>
                    <a:buNone/>
                  </a:pPr>
                  <a:r>
                    <a:t/>
                  </a:r>
                  <a:endParaRPr sz="1756">
                    <a:solidFill>
                      <a:srgbClr val="000000"/>
                    </a:solidFill>
                    <a:latin typeface="Calibri"/>
                    <a:ea typeface="Calibri"/>
                    <a:cs typeface="Calibri"/>
                    <a:sym typeface="Calibri"/>
                  </a:endParaRPr>
                </a:p>
              </p:txBody>
            </p:sp>
            <p:grpSp>
              <p:nvGrpSpPr>
                <p:cNvPr id="2657" name="Google Shape;2657;p36"/>
                <p:cNvGrpSpPr/>
                <p:nvPr/>
              </p:nvGrpSpPr>
              <p:grpSpPr>
                <a:xfrm flipH="1">
                  <a:off x="7045941" y="1630740"/>
                  <a:ext cx="182581" cy="157459"/>
                  <a:chOff x="5212362" y="4550114"/>
                  <a:chExt cx="333360" cy="287492"/>
                </a:xfrm>
              </p:grpSpPr>
              <p:sp>
                <p:nvSpPr>
                  <p:cNvPr id="2658" name="Google Shape;2658;p3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4675" lIns="89200" spcFirstLastPara="1" rIns="89200" wrap="square" tIns="44675">
                    <a:noAutofit/>
                  </a:bodyPr>
                  <a:lstStyle/>
                  <a:p>
                    <a:pPr indent="0" lvl="0" marL="0" marR="0" rtl="0" algn="l">
                      <a:spcBef>
                        <a:spcPts val="0"/>
                      </a:spcBef>
                      <a:spcAft>
                        <a:spcPts val="0"/>
                      </a:spcAft>
                      <a:buNone/>
                    </a:pPr>
                    <a:r>
                      <a:t/>
                    </a:r>
                    <a:endParaRPr sz="1756">
                      <a:solidFill>
                        <a:srgbClr val="000000"/>
                      </a:solidFill>
                      <a:latin typeface="Calibri"/>
                      <a:ea typeface="Calibri"/>
                      <a:cs typeface="Calibri"/>
                      <a:sym typeface="Calibri"/>
                    </a:endParaRPr>
                  </a:p>
                </p:txBody>
              </p:sp>
              <p:sp>
                <p:nvSpPr>
                  <p:cNvPr id="2659" name="Google Shape;2659;p3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4675" lIns="89200" spcFirstLastPara="1" rIns="89200" wrap="square" tIns="44675">
                    <a:noAutofit/>
                  </a:bodyPr>
                  <a:lstStyle/>
                  <a:p>
                    <a:pPr indent="0" lvl="0" marL="0" marR="0" rtl="0" algn="l">
                      <a:spcBef>
                        <a:spcPts val="0"/>
                      </a:spcBef>
                      <a:spcAft>
                        <a:spcPts val="0"/>
                      </a:spcAft>
                      <a:buNone/>
                    </a:pPr>
                    <a:r>
                      <a:t/>
                    </a:r>
                    <a:endParaRPr sz="1756">
                      <a:solidFill>
                        <a:srgbClr val="000000"/>
                      </a:solidFill>
                      <a:latin typeface="Calibri"/>
                      <a:ea typeface="Calibri"/>
                      <a:cs typeface="Calibri"/>
                      <a:sym typeface="Calibri"/>
                    </a:endParaRPr>
                  </a:p>
                </p:txBody>
              </p:sp>
            </p:grpSp>
          </p:grpSp>
          <p:sp>
            <p:nvSpPr>
              <p:cNvPr id="2660" name="Google Shape;2660;p36"/>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78700" lIns="157425" spcFirstLastPara="1" rIns="157425" wrap="square" tIns="78700">
                <a:noAutofit/>
              </a:bodyPr>
              <a:lstStyle/>
              <a:p>
                <a:pPr indent="0" lvl="0" marL="0" marR="0" rtl="0" algn="l">
                  <a:lnSpc>
                    <a:spcPct val="100000"/>
                  </a:lnSpc>
                  <a:spcBef>
                    <a:spcPts val="0"/>
                  </a:spcBef>
                  <a:spcAft>
                    <a:spcPts val="0"/>
                  </a:spcAft>
                  <a:buNone/>
                </a:pPr>
                <a:r>
                  <a:t/>
                </a:r>
                <a:endParaRPr sz="2750"/>
              </a:p>
            </p:txBody>
          </p:sp>
        </p:grpSp>
        <p:grpSp>
          <p:nvGrpSpPr>
            <p:cNvPr id="2661" name="Google Shape;2661;p36"/>
            <p:cNvGrpSpPr/>
            <p:nvPr/>
          </p:nvGrpSpPr>
          <p:grpSpPr>
            <a:xfrm flipH="1">
              <a:off x="8174864" y="5338691"/>
              <a:ext cx="1414817" cy="1518716"/>
              <a:chOff x="1212446" y="3816953"/>
              <a:chExt cx="1277949" cy="1371797"/>
            </a:xfrm>
          </p:grpSpPr>
          <p:grpSp>
            <p:nvGrpSpPr>
              <p:cNvPr id="2662" name="Google Shape;2662;p36"/>
              <p:cNvGrpSpPr/>
              <p:nvPr/>
            </p:nvGrpSpPr>
            <p:grpSpPr>
              <a:xfrm>
                <a:off x="1315131" y="3816953"/>
                <a:ext cx="913954" cy="550385"/>
                <a:chOff x="7885167" y="2170407"/>
                <a:chExt cx="1518448" cy="914413"/>
              </a:xfrm>
            </p:grpSpPr>
            <p:sp>
              <p:nvSpPr>
                <p:cNvPr id="2663" name="Google Shape;2663;p36"/>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49871" rotWithShape="0" algn="bl" dir="1260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64" name="Google Shape;2664;p36"/>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49871" rotWithShape="0" algn="bl" dir="1260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65" name="Google Shape;2665;p3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49871" rotWithShape="0" algn="bl" dir="1260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66" name="Google Shape;2666;p3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49871" rotWithShape="0" algn="bl" dir="1260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grpSp>
          <p:sp>
            <p:nvSpPr>
              <p:cNvPr id="2667" name="Google Shape;2667;p36"/>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68" name="Google Shape;2668;p36"/>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69" name="Google Shape;2669;p36"/>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0" name="Google Shape;2670;p36"/>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1" name="Google Shape;2671;p36"/>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2" name="Google Shape;2672;p36"/>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3" name="Google Shape;2673;p36"/>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4" name="Google Shape;2674;p36"/>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5" name="Google Shape;2675;p36"/>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6" name="Google Shape;2676;p36"/>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7" name="Google Shape;2677;p36"/>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49871" rotWithShape="0" algn="bl" dir="1260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8" name="Google Shape;2678;p36"/>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79" name="Google Shape;2679;p36"/>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49871" rotWithShape="0" algn="bl" dir="1638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80" name="Google Shape;2680;p36"/>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81" name="Google Shape;2681;p36"/>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49871" rotWithShape="0" algn="bl" dir="15600000" dist="124893">
                  <a:srgbClr val="000000">
                    <a:alpha val="30000"/>
                  </a:srgbClr>
                </a:outerShdw>
              </a:effectLst>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sp>
            <p:nvSpPr>
              <p:cNvPr id="2682" name="Google Shape;2682;p36"/>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b="0" i="0" sz="3417" u="none" cap="none" strike="noStrike">
                  <a:solidFill>
                    <a:srgbClr val="000000"/>
                  </a:solidFill>
                  <a:latin typeface="Arial"/>
                  <a:ea typeface="Arial"/>
                  <a:cs typeface="Arial"/>
                  <a:sym typeface="Arial"/>
                </a:endParaRPr>
              </a:p>
            </p:txBody>
          </p:sp>
          <p:grpSp>
            <p:nvGrpSpPr>
              <p:cNvPr id="2683" name="Google Shape;2683;p36"/>
              <p:cNvGrpSpPr/>
              <p:nvPr/>
            </p:nvGrpSpPr>
            <p:grpSpPr>
              <a:xfrm>
                <a:off x="1603036" y="4565766"/>
                <a:ext cx="484489" cy="385193"/>
                <a:chOff x="1632682" y="4555884"/>
                <a:chExt cx="484489" cy="385193"/>
              </a:xfrm>
            </p:grpSpPr>
            <p:grpSp>
              <p:nvGrpSpPr>
                <p:cNvPr id="2684" name="Google Shape;2684;p36"/>
                <p:cNvGrpSpPr/>
                <p:nvPr/>
              </p:nvGrpSpPr>
              <p:grpSpPr>
                <a:xfrm>
                  <a:off x="1632682" y="4731398"/>
                  <a:ext cx="484489" cy="209680"/>
                  <a:chOff x="6596499" y="915138"/>
                  <a:chExt cx="1553847" cy="672482"/>
                </a:xfrm>
              </p:grpSpPr>
              <p:sp>
                <p:nvSpPr>
                  <p:cNvPr id="2685" name="Google Shape;2685;p36"/>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5175" lIns="30375" spcFirstLastPara="1" rIns="30375" wrap="square" tIns="15175">
                    <a:noAutofit/>
                  </a:bodyPr>
                  <a:lstStyle/>
                  <a:p>
                    <a:pPr indent="0" lvl="0" marL="0" marR="0" rtl="0" algn="l">
                      <a:spcBef>
                        <a:spcPts val="0"/>
                      </a:spcBef>
                      <a:spcAft>
                        <a:spcPts val="0"/>
                      </a:spcAft>
                      <a:buNone/>
                    </a:pPr>
                    <a:r>
                      <a:t/>
                    </a:r>
                    <a:endParaRPr sz="598">
                      <a:solidFill>
                        <a:srgbClr val="000000"/>
                      </a:solidFill>
                      <a:latin typeface="Calibri"/>
                      <a:ea typeface="Calibri"/>
                      <a:cs typeface="Calibri"/>
                      <a:sym typeface="Calibri"/>
                    </a:endParaRPr>
                  </a:p>
                </p:txBody>
              </p:sp>
              <p:sp>
                <p:nvSpPr>
                  <p:cNvPr id="2686" name="Google Shape;2686;p36"/>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5175" lIns="30375" spcFirstLastPara="1" rIns="30375" wrap="square" tIns="15175">
                    <a:noAutofit/>
                  </a:bodyPr>
                  <a:lstStyle/>
                  <a:p>
                    <a:pPr indent="0" lvl="0" marL="0" marR="0" rtl="0" algn="l">
                      <a:spcBef>
                        <a:spcPts val="0"/>
                      </a:spcBef>
                      <a:spcAft>
                        <a:spcPts val="0"/>
                      </a:spcAft>
                      <a:buNone/>
                    </a:pPr>
                    <a:r>
                      <a:t/>
                    </a:r>
                    <a:endParaRPr sz="598">
                      <a:solidFill>
                        <a:srgbClr val="000000"/>
                      </a:solidFill>
                      <a:latin typeface="Calibri"/>
                      <a:ea typeface="Calibri"/>
                      <a:cs typeface="Calibri"/>
                      <a:sym typeface="Calibri"/>
                    </a:endParaRPr>
                  </a:p>
                </p:txBody>
              </p:sp>
            </p:grpSp>
            <p:grpSp>
              <p:nvGrpSpPr>
                <p:cNvPr id="2687" name="Google Shape;2687;p36"/>
                <p:cNvGrpSpPr/>
                <p:nvPr/>
              </p:nvGrpSpPr>
              <p:grpSpPr>
                <a:xfrm>
                  <a:off x="1901483" y="4555884"/>
                  <a:ext cx="144253" cy="144971"/>
                  <a:chOff x="7458594" y="352234"/>
                  <a:chExt cx="462646" cy="464950"/>
                </a:xfrm>
              </p:grpSpPr>
              <p:sp>
                <p:nvSpPr>
                  <p:cNvPr id="2688" name="Google Shape;2688;p36"/>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5175" lIns="30375" spcFirstLastPara="1" rIns="30375" wrap="square" tIns="15175">
                    <a:noAutofit/>
                  </a:bodyPr>
                  <a:lstStyle/>
                  <a:p>
                    <a:pPr indent="0" lvl="0" marL="0" marR="0" rtl="0" algn="l">
                      <a:spcBef>
                        <a:spcPts val="0"/>
                      </a:spcBef>
                      <a:spcAft>
                        <a:spcPts val="0"/>
                      </a:spcAft>
                      <a:buNone/>
                    </a:pPr>
                    <a:r>
                      <a:t/>
                    </a:r>
                    <a:endParaRPr sz="598">
                      <a:solidFill>
                        <a:srgbClr val="000000"/>
                      </a:solidFill>
                      <a:latin typeface="Calibri"/>
                      <a:ea typeface="Calibri"/>
                      <a:cs typeface="Calibri"/>
                      <a:sym typeface="Calibri"/>
                    </a:endParaRPr>
                  </a:p>
                </p:txBody>
              </p:sp>
              <p:sp>
                <p:nvSpPr>
                  <p:cNvPr id="2689" name="Google Shape;2689;p36"/>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5175" lIns="30375" spcFirstLastPara="1" rIns="30375" wrap="square" tIns="15175">
                    <a:noAutofit/>
                  </a:bodyPr>
                  <a:lstStyle/>
                  <a:p>
                    <a:pPr indent="0" lvl="0" marL="0" marR="0" rtl="0" algn="l">
                      <a:spcBef>
                        <a:spcPts val="0"/>
                      </a:spcBef>
                      <a:spcAft>
                        <a:spcPts val="0"/>
                      </a:spcAft>
                      <a:buNone/>
                    </a:pPr>
                    <a:r>
                      <a:t/>
                    </a:r>
                    <a:endParaRPr sz="598">
                      <a:solidFill>
                        <a:srgbClr val="000000"/>
                      </a:solidFill>
                      <a:latin typeface="Calibri"/>
                      <a:ea typeface="Calibri"/>
                      <a:cs typeface="Calibri"/>
                      <a:sym typeface="Calibri"/>
                    </a:endParaRPr>
                  </a:p>
                </p:txBody>
              </p:sp>
            </p:grpSp>
            <p:grpSp>
              <p:nvGrpSpPr>
                <p:cNvPr id="2690" name="Google Shape;2690;p36"/>
                <p:cNvGrpSpPr/>
                <p:nvPr/>
              </p:nvGrpSpPr>
              <p:grpSpPr>
                <a:xfrm>
                  <a:off x="1693358" y="4590454"/>
                  <a:ext cx="119341" cy="117662"/>
                  <a:chOff x="6791097" y="463106"/>
                  <a:chExt cx="382749" cy="377363"/>
                </a:xfrm>
              </p:grpSpPr>
              <p:sp>
                <p:nvSpPr>
                  <p:cNvPr id="2691" name="Google Shape;2691;p36"/>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5175" lIns="30375" spcFirstLastPara="1" rIns="30375" wrap="square" tIns="15175">
                    <a:noAutofit/>
                  </a:bodyPr>
                  <a:lstStyle/>
                  <a:p>
                    <a:pPr indent="0" lvl="0" marL="0" marR="0" rtl="0" algn="l">
                      <a:spcBef>
                        <a:spcPts val="0"/>
                      </a:spcBef>
                      <a:spcAft>
                        <a:spcPts val="0"/>
                      </a:spcAft>
                      <a:buNone/>
                    </a:pPr>
                    <a:r>
                      <a:t/>
                    </a:r>
                    <a:endParaRPr sz="598">
                      <a:solidFill>
                        <a:srgbClr val="000000"/>
                      </a:solidFill>
                      <a:latin typeface="Calibri"/>
                      <a:ea typeface="Calibri"/>
                      <a:cs typeface="Calibri"/>
                      <a:sym typeface="Calibri"/>
                    </a:endParaRPr>
                  </a:p>
                </p:txBody>
              </p:sp>
              <p:sp>
                <p:nvSpPr>
                  <p:cNvPr id="2692" name="Google Shape;2692;p36"/>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5175" lIns="30375" spcFirstLastPara="1" rIns="30375" wrap="square" tIns="15175">
                    <a:noAutofit/>
                  </a:bodyPr>
                  <a:lstStyle/>
                  <a:p>
                    <a:pPr indent="0" lvl="0" marL="0" marR="0" rtl="0" algn="l">
                      <a:spcBef>
                        <a:spcPts val="0"/>
                      </a:spcBef>
                      <a:spcAft>
                        <a:spcPts val="0"/>
                      </a:spcAft>
                      <a:buNone/>
                    </a:pPr>
                    <a:r>
                      <a:t/>
                    </a:r>
                    <a:endParaRPr sz="598">
                      <a:solidFill>
                        <a:srgbClr val="000000"/>
                      </a:solidFill>
                      <a:latin typeface="Calibri"/>
                      <a:ea typeface="Calibri"/>
                      <a:cs typeface="Calibri"/>
                      <a:sym typeface="Calibri"/>
                    </a:endParaRPr>
                  </a:p>
                </p:txBody>
              </p:sp>
            </p:grpSp>
          </p:grpSp>
          <p:sp>
            <p:nvSpPr>
              <p:cNvPr id="2693" name="Google Shape;2693;p36"/>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11475" lIns="223025" spcFirstLastPara="1" rIns="223025" wrap="square" tIns="111475">
                <a:noAutofit/>
              </a:bodyPr>
              <a:lstStyle/>
              <a:p>
                <a:pPr indent="0" lvl="0" marL="0" marR="0" rtl="0" algn="l">
                  <a:lnSpc>
                    <a:spcPct val="100000"/>
                  </a:lnSpc>
                  <a:spcBef>
                    <a:spcPts val="0"/>
                  </a:spcBef>
                  <a:spcAft>
                    <a:spcPts val="0"/>
                  </a:spcAft>
                  <a:buNone/>
                </a:pPr>
                <a:r>
                  <a:t/>
                </a:r>
                <a:endParaRPr sz="3896"/>
              </a:p>
            </p:txBody>
          </p:sp>
        </p:grpSp>
      </p:grpSp>
      <p:grpSp>
        <p:nvGrpSpPr>
          <p:cNvPr id="2694" name="Google Shape;2694;p36"/>
          <p:cNvGrpSpPr/>
          <p:nvPr/>
        </p:nvGrpSpPr>
        <p:grpSpPr>
          <a:xfrm rot="10800000">
            <a:off x="155" y="106"/>
            <a:ext cx="4035865" cy="1782497"/>
            <a:chOff x="2978604" y="4905640"/>
            <a:chExt cx="3624486" cy="1600805"/>
          </a:xfrm>
        </p:grpSpPr>
        <p:grpSp>
          <p:nvGrpSpPr>
            <p:cNvPr id="2695" name="Google Shape;2695;p36"/>
            <p:cNvGrpSpPr/>
            <p:nvPr/>
          </p:nvGrpSpPr>
          <p:grpSpPr>
            <a:xfrm>
              <a:off x="2978604" y="4905640"/>
              <a:ext cx="3624456" cy="1600805"/>
              <a:chOff x="454755" y="4875868"/>
              <a:chExt cx="4282709" cy="1891534"/>
            </a:xfrm>
          </p:grpSpPr>
          <p:sp>
            <p:nvSpPr>
              <p:cNvPr id="2696" name="Google Shape;2696;p36"/>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53856" rotWithShape="0" algn="bl" dir="12600000" dist="44880">
                  <a:srgbClr val="000000">
                    <a:alpha val="30000"/>
                  </a:srgbClr>
                </a:outerShdw>
              </a:effectLst>
            </p:spPr>
            <p:txBody>
              <a:bodyPr anchorCtr="0" anchor="ctr" bIns="26675" lIns="53375" spcFirstLastPara="1" rIns="53375" wrap="square" tIns="26675">
                <a:noAutofit/>
              </a:bodyPr>
              <a:lstStyle/>
              <a:p>
                <a:pPr indent="0" lvl="0" marL="0" marR="0" rtl="0" algn="l">
                  <a:lnSpc>
                    <a:spcPct val="100000"/>
                  </a:lnSpc>
                  <a:spcBef>
                    <a:spcPts val="0"/>
                  </a:spcBef>
                  <a:spcAft>
                    <a:spcPts val="0"/>
                  </a:spcAft>
                  <a:buNone/>
                </a:pPr>
                <a:r>
                  <a:t/>
                </a:r>
                <a:endParaRPr sz="2063"/>
              </a:p>
            </p:txBody>
          </p:sp>
          <p:sp>
            <p:nvSpPr>
              <p:cNvPr id="2697" name="Google Shape;2697;p36"/>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6675" lIns="53375" spcFirstLastPara="1" rIns="53375" wrap="square" tIns="26675">
                <a:noAutofit/>
              </a:bodyPr>
              <a:lstStyle/>
              <a:p>
                <a:pPr indent="0" lvl="0" marL="0" marR="0" rtl="0" algn="l">
                  <a:lnSpc>
                    <a:spcPct val="100000"/>
                  </a:lnSpc>
                  <a:spcBef>
                    <a:spcPts val="0"/>
                  </a:spcBef>
                  <a:spcAft>
                    <a:spcPts val="0"/>
                  </a:spcAft>
                  <a:buNone/>
                </a:pPr>
                <a:r>
                  <a:t/>
                </a:r>
                <a:endParaRPr sz="2063"/>
              </a:p>
            </p:txBody>
          </p:sp>
        </p:grpSp>
        <p:grpSp>
          <p:nvGrpSpPr>
            <p:cNvPr id="2698" name="Google Shape;2698;p36"/>
            <p:cNvGrpSpPr/>
            <p:nvPr/>
          </p:nvGrpSpPr>
          <p:grpSpPr>
            <a:xfrm>
              <a:off x="4861345" y="5467478"/>
              <a:ext cx="1741744" cy="1038967"/>
              <a:chOff x="5176962" y="5304744"/>
              <a:chExt cx="2058070" cy="1227658"/>
            </a:xfrm>
          </p:grpSpPr>
          <p:sp>
            <p:nvSpPr>
              <p:cNvPr id="2699" name="Google Shape;2699;p36"/>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53856" rotWithShape="0" algn="bl" dir="12600000" dist="44880">
                  <a:srgbClr val="000000">
                    <a:alpha val="30000"/>
                  </a:srgbClr>
                </a:outerShdw>
              </a:effectLst>
            </p:spPr>
            <p:txBody>
              <a:bodyPr anchorCtr="0" anchor="ctr" bIns="26675" lIns="53375" spcFirstLastPara="1" rIns="53375" wrap="square" tIns="26675">
                <a:noAutofit/>
              </a:bodyPr>
              <a:lstStyle/>
              <a:p>
                <a:pPr indent="0" lvl="0" marL="0" marR="0" rtl="0" algn="l">
                  <a:lnSpc>
                    <a:spcPct val="100000"/>
                  </a:lnSpc>
                  <a:spcBef>
                    <a:spcPts val="0"/>
                  </a:spcBef>
                  <a:spcAft>
                    <a:spcPts val="0"/>
                  </a:spcAft>
                  <a:buNone/>
                </a:pPr>
                <a:r>
                  <a:t/>
                </a:r>
                <a:endParaRPr sz="2063"/>
              </a:p>
            </p:txBody>
          </p:sp>
          <p:sp>
            <p:nvSpPr>
              <p:cNvPr id="2700" name="Google Shape;2700;p36"/>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6675" lIns="53375" spcFirstLastPara="1" rIns="53375" wrap="square" tIns="26675">
                <a:noAutofit/>
              </a:bodyPr>
              <a:lstStyle/>
              <a:p>
                <a:pPr indent="0" lvl="0" marL="0" marR="0" rtl="0" algn="l">
                  <a:lnSpc>
                    <a:spcPct val="100000"/>
                  </a:lnSpc>
                  <a:spcBef>
                    <a:spcPts val="0"/>
                  </a:spcBef>
                  <a:spcAft>
                    <a:spcPts val="0"/>
                  </a:spcAft>
                  <a:buNone/>
                </a:pPr>
                <a:r>
                  <a:t/>
                </a:r>
                <a:endParaRPr sz="2063"/>
              </a:p>
            </p:txBody>
          </p:sp>
        </p:grpSp>
      </p:grpSp>
      <p:grpSp>
        <p:nvGrpSpPr>
          <p:cNvPr id="2701" name="Google Shape;2701;p36"/>
          <p:cNvGrpSpPr/>
          <p:nvPr/>
        </p:nvGrpSpPr>
        <p:grpSpPr>
          <a:xfrm>
            <a:off x="317436" y="8157"/>
            <a:ext cx="787951" cy="2522866"/>
            <a:chOff x="9487835" y="-520976"/>
            <a:chExt cx="1069134" cy="3423620"/>
          </a:xfrm>
        </p:grpSpPr>
        <p:cxnSp>
          <p:nvCxnSpPr>
            <p:cNvPr id="2702" name="Google Shape;2702;p36"/>
            <p:cNvCxnSpPr/>
            <p:nvPr/>
          </p:nvCxnSpPr>
          <p:spPr>
            <a:xfrm>
              <a:off x="10022400" y="-520976"/>
              <a:ext cx="0" cy="2922300"/>
            </a:xfrm>
            <a:prstGeom prst="straightConnector1">
              <a:avLst/>
            </a:prstGeom>
            <a:noFill/>
            <a:ln cap="flat" cmpd="sng" w="7425">
              <a:solidFill>
                <a:schemeClr val="accent5"/>
              </a:solidFill>
              <a:prstDash val="solid"/>
              <a:round/>
              <a:headEnd len="med" w="med" type="none"/>
              <a:tailEnd len="med" w="med" type="none"/>
            </a:ln>
            <a:effectLst>
              <a:outerShdw blurRad="42117" rotWithShape="0" algn="bl" dir="12600000" dist="35097">
                <a:srgbClr val="000000">
                  <a:alpha val="30000"/>
                </a:srgbClr>
              </a:outerShdw>
            </a:effectLst>
          </p:spPr>
        </p:cxnSp>
        <p:grpSp>
          <p:nvGrpSpPr>
            <p:cNvPr id="2703" name="Google Shape;2703;p36"/>
            <p:cNvGrpSpPr/>
            <p:nvPr/>
          </p:nvGrpSpPr>
          <p:grpSpPr>
            <a:xfrm>
              <a:off x="9487835" y="2249221"/>
              <a:ext cx="1069134" cy="653424"/>
              <a:chOff x="6690680" y="4210903"/>
              <a:chExt cx="3818334" cy="2333655"/>
            </a:xfrm>
          </p:grpSpPr>
          <p:sp>
            <p:nvSpPr>
              <p:cNvPr id="2704" name="Google Shape;2704;p36"/>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2705" name="Google Shape;2705;p36"/>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2706" name="Google Shape;2706;p36"/>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2707" name="Google Shape;2707;p36"/>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nvGrpSpPr>
              <p:cNvPr id="2708" name="Google Shape;2708;p36"/>
              <p:cNvGrpSpPr/>
              <p:nvPr/>
            </p:nvGrpSpPr>
            <p:grpSpPr>
              <a:xfrm>
                <a:off x="7669730" y="4210903"/>
                <a:ext cx="1919391" cy="1651812"/>
                <a:chOff x="9555680" y="5653907"/>
                <a:chExt cx="1919391" cy="1450612"/>
              </a:xfrm>
            </p:grpSpPr>
            <p:sp>
              <p:nvSpPr>
                <p:cNvPr id="2709" name="Google Shape;2709;p36"/>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2710" name="Google Shape;2710;p36"/>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4" name="Shape 2714"/>
        <p:cNvGrpSpPr/>
        <p:nvPr/>
      </p:nvGrpSpPr>
      <p:grpSpPr>
        <a:xfrm>
          <a:off x="0" y="0"/>
          <a:ext cx="0" cy="0"/>
          <a:chOff x="0" y="0"/>
          <a:chExt cx="0" cy="0"/>
        </a:xfrm>
      </p:grpSpPr>
      <p:sp>
        <p:nvSpPr>
          <p:cNvPr id="2715" name="Google Shape;2715;p37"/>
          <p:cNvSpPr/>
          <p:nvPr/>
        </p:nvSpPr>
        <p:spPr>
          <a:xfrm>
            <a:off x="4354800" y="1687475"/>
            <a:ext cx="3482400" cy="4423800"/>
          </a:xfrm>
          <a:prstGeom prst="rect">
            <a:avLst/>
          </a:prstGeom>
          <a:noFill/>
          <a:ln cap="flat" cmpd="sng" w="19050">
            <a:solidFill>
              <a:schemeClr val="accent6"/>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37"/>
          <p:cNvSpPr/>
          <p:nvPr/>
        </p:nvSpPr>
        <p:spPr>
          <a:xfrm>
            <a:off x="7942650" y="1687475"/>
            <a:ext cx="3482400" cy="4423800"/>
          </a:xfrm>
          <a:prstGeom prst="rect">
            <a:avLst/>
          </a:prstGeom>
          <a:noFill/>
          <a:ln cap="flat" cmpd="sng" w="19050">
            <a:solidFill>
              <a:schemeClr val="accent6"/>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37"/>
          <p:cNvSpPr/>
          <p:nvPr/>
        </p:nvSpPr>
        <p:spPr>
          <a:xfrm>
            <a:off x="766950" y="1687475"/>
            <a:ext cx="3482400" cy="4423800"/>
          </a:xfrm>
          <a:prstGeom prst="rect">
            <a:avLst/>
          </a:prstGeom>
          <a:noFill/>
          <a:ln cap="flat" cmpd="sng" w="19050">
            <a:solidFill>
              <a:schemeClr val="accent6"/>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37"/>
          <p:cNvSpPr txBox="1"/>
          <p:nvPr>
            <p:ph type="title"/>
          </p:nvPr>
        </p:nvSpPr>
        <p:spPr>
          <a:xfrm>
            <a:off x="766950" y="585100"/>
            <a:ext cx="10658100" cy="85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2719" name="Google Shape;2719;p37"/>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2720" name="Google Shape;2720;p37"/>
          <p:cNvSpPr txBox="1"/>
          <p:nvPr>
            <p:ph idx="2" type="subTitle"/>
          </p:nvPr>
        </p:nvSpPr>
        <p:spPr>
          <a:xfrm>
            <a:off x="934500" y="1924275"/>
            <a:ext cx="3147300" cy="12870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p>
            <a:pPr indent="0" lvl="0" marL="0" rtl="0" algn="ctr">
              <a:spcBef>
                <a:spcPts val="0"/>
              </a:spcBef>
              <a:spcAft>
                <a:spcPts val="0"/>
              </a:spcAft>
              <a:buNone/>
            </a:pPr>
            <a:r>
              <a:rPr lang="en">
                <a:solidFill>
                  <a:schemeClr val="accent6"/>
                </a:solidFill>
              </a:rPr>
              <a:t>Something about this.</a:t>
            </a:r>
            <a:endParaRPr>
              <a:solidFill>
                <a:schemeClr val="accent6"/>
              </a:solidFill>
            </a:endParaRPr>
          </a:p>
        </p:txBody>
      </p:sp>
      <p:sp>
        <p:nvSpPr>
          <p:cNvPr id="2721" name="Google Shape;2721;p37"/>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2722" name="Google Shape;2722;p37"/>
          <p:cNvSpPr txBox="1"/>
          <p:nvPr>
            <p:ph idx="4" type="subTitle"/>
          </p:nvPr>
        </p:nvSpPr>
        <p:spPr>
          <a:xfrm>
            <a:off x="4522350" y="1924286"/>
            <a:ext cx="3147300" cy="12870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p>
            <a:pPr indent="0" lvl="0" marL="0" rtl="0" algn="ctr">
              <a:spcBef>
                <a:spcPts val="0"/>
              </a:spcBef>
              <a:spcAft>
                <a:spcPts val="0"/>
              </a:spcAft>
              <a:buNone/>
            </a:pPr>
            <a:r>
              <a:rPr lang="en">
                <a:solidFill>
                  <a:schemeClr val="accent6"/>
                </a:solidFill>
              </a:rPr>
              <a:t>Something about that.</a:t>
            </a:r>
            <a:endParaRPr>
              <a:solidFill>
                <a:schemeClr val="accent6"/>
              </a:solidFill>
            </a:endParaRPr>
          </a:p>
        </p:txBody>
      </p:sp>
      <p:sp>
        <p:nvSpPr>
          <p:cNvPr id="2723" name="Google Shape;2723;p37"/>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2724" name="Google Shape;2724;p37"/>
          <p:cNvSpPr txBox="1"/>
          <p:nvPr>
            <p:ph idx="6" type="subTitle"/>
          </p:nvPr>
        </p:nvSpPr>
        <p:spPr>
          <a:xfrm>
            <a:off x="8110200" y="1924275"/>
            <a:ext cx="3147300" cy="1287000"/>
          </a:xfrm>
          <a:prstGeom prst="rect">
            <a:avLst/>
          </a:prstGeom>
          <a:effectLst>
            <a:outerShdw blurRad="57150" rotWithShape="0" algn="bl" dir="12600000" dist="47625">
              <a:srgbClr val="000000">
                <a:alpha val="30000"/>
              </a:srgbClr>
            </a:outerShdw>
          </a:effectLst>
        </p:spPr>
        <p:txBody>
          <a:bodyPr anchorCtr="0" anchor="t" bIns="121900" lIns="121900" spcFirstLastPara="1" rIns="121900" wrap="square" tIns="121900">
            <a:normAutofit/>
          </a:bodyPr>
          <a:lstStyle/>
          <a:p>
            <a:pPr indent="0" lvl="0" marL="0" rtl="0" algn="ctr">
              <a:spcBef>
                <a:spcPts val="0"/>
              </a:spcBef>
              <a:spcAft>
                <a:spcPts val="0"/>
              </a:spcAft>
              <a:buNone/>
            </a:pPr>
            <a:r>
              <a:rPr lang="en">
                <a:solidFill>
                  <a:schemeClr val="accent6"/>
                </a:solidFill>
              </a:rPr>
              <a:t>Something about this.</a:t>
            </a:r>
            <a:endParaRPr>
              <a:solidFill>
                <a:schemeClr val="accent6"/>
              </a:solidFill>
            </a:endParaRPr>
          </a:p>
        </p:txBody>
      </p:sp>
      <p:grpSp>
        <p:nvGrpSpPr>
          <p:cNvPr id="2725" name="Google Shape;2725;p37"/>
          <p:cNvGrpSpPr/>
          <p:nvPr/>
        </p:nvGrpSpPr>
        <p:grpSpPr>
          <a:xfrm flipH="1">
            <a:off x="-4" y="5468025"/>
            <a:ext cx="3147141" cy="1389979"/>
            <a:chOff x="2978604" y="4905640"/>
            <a:chExt cx="3624486" cy="1600805"/>
          </a:xfrm>
        </p:grpSpPr>
        <p:grpSp>
          <p:nvGrpSpPr>
            <p:cNvPr id="2726" name="Google Shape;2726;p37"/>
            <p:cNvGrpSpPr/>
            <p:nvPr/>
          </p:nvGrpSpPr>
          <p:grpSpPr>
            <a:xfrm>
              <a:off x="2978604" y="4905640"/>
              <a:ext cx="3624456" cy="1600805"/>
              <a:chOff x="454755" y="4875868"/>
              <a:chExt cx="4282709" cy="1891534"/>
            </a:xfrm>
          </p:grpSpPr>
          <p:sp>
            <p:nvSpPr>
              <p:cNvPr id="2727" name="Google Shape;2727;p37"/>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1998" rotWithShape="0" algn="bl" dir="12600000" dist="34998">
                  <a:srgbClr val="000000">
                    <a:alpha val="30000"/>
                  </a:srgbClr>
                </a:outerShdw>
              </a:effectLst>
            </p:spPr>
            <p:txBody>
              <a:bodyPr anchorCtr="0" anchor="ctr" bIns="20800" lIns="41625" spcFirstLastPara="1" rIns="41625" wrap="square" tIns="20800">
                <a:noAutofit/>
              </a:bodyPr>
              <a:lstStyle/>
              <a:p>
                <a:pPr indent="0" lvl="0" marL="0" marR="0" rtl="0" algn="l">
                  <a:lnSpc>
                    <a:spcPct val="100000"/>
                  </a:lnSpc>
                  <a:spcBef>
                    <a:spcPts val="0"/>
                  </a:spcBef>
                  <a:spcAft>
                    <a:spcPts val="0"/>
                  </a:spcAft>
                  <a:buNone/>
                </a:pPr>
                <a:r>
                  <a:t/>
                </a:r>
                <a:endParaRPr sz="1608"/>
              </a:p>
            </p:txBody>
          </p:sp>
          <p:sp>
            <p:nvSpPr>
              <p:cNvPr id="2728" name="Google Shape;2728;p37"/>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0800" lIns="41625" spcFirstLastPara="1" rIns="41625" wrap="square" tIns="20800">
                <a:noAutofit/>
              </a:bodyPr>
              <a:lstStyle/>
              <a:p>
                <a:pPr indent="0" lvl="0" marL="0" marR="0" rtl="0" algn="l">
                  <a:lnSpc>
                    <a:spcPct val="100000"/>
                  </a:lnSpc>
                  <a:spcBef>
                    <a:spcPts val="0"/>
                  </a:spcBef>
                  <a:spcAft>
                    <a:spcPts val="0"/>
                  </a:spcAft>
                  <a:buNone/>
                </a:pPr>
                <a:r>
                  <a:t/>
                </a:r>
                <a:endParaRPr sz="1608"/>
              </a:p>
            </p:txBody>
          </p:sp>
        </p:grpSp>
        <p:grpSp>
          <p:nvGrpSpPr>
            <p:cNvPr id="2729" name="Google Shape;2729;p37"/>
            <p:cNvGrpSpPr/>
            <p:nvPr/>
          </p:nvGrpSpPr>
          <p:grpSpPr>
            <a:xfrm>
              <a:off x="4861345" y="5467478"/>
              <a:ext cx="1741744" cy="1038967"/>
              <a:chOff x="5176962" y="5304744"/>
              <a:chExt cx="2058070" cy="1227658"/>
            </a:xfrm>
          </p:grpSpPr>
          <p:sp>
            <p:nvSpPr>
              <p:cNvPr id="2730" name="Google Shape;2730;p37"/>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1998" rotWithShape="0" algn="bl" dir="12600000" dist="34998">
                  <a:srgbClr val="000000">
                    <a:alpha val="30000"/>
                  </a:srgbClr>
                </a:outerShdw>
              </a:effectLst>
            </p:spPr>
            <p:txBody>
              <a:bodyPr anchorCtr="0" anchor="ctr" bIns="20800" lIns="41625" spcFirstLastPara="1" rIns="41625" wrap="square" tIns="20800">
                <a:noAutofit/>
              </a:bodyPr>
              <a:lstStyle/>
              <a:p>
                <a:pPr indent="0" lvl="0" marL="0" marR="0" rtl="0" algn="l">
                  <a:lnSpc>
                    <a:spcPct val="100000"/>
                  </a:lnSpc>
                  <a:spcBef>
                    <a:spcPts val="0"/>
                  </a:spcBef>
                  <a:spcAft>
                    <a:spcPts val="0"/>
                  </a:spcAft>
                  <a:buNone/>
                </a:pPr>
                <a:r>
                  <a:t/>
                </a:r>
                <a:endParaRPr sz="1608"/>
              </a:p>
            </p:txBody>
          </p:sp>
          <p:sp>
            <p:nvSpPr>
              <p:cNvPr id="2731" name="Google Shape;2731;p37"/>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0800" lIns="41625" spcFirstLastPara="1" rIns="41625" wrap="square" tIns="20800">
                <a:noAutofit/>
              </a:bodyPr>
              <a:lstStyle/>
              <a:p>
                <a:pPr indent="0" lvl="0" marL="0" marR="0" rtl="0" algn="l">
                  <a:lnSpc>
                    <a:spcPct val="100000"/>
                  </a:lnSpc>
                  <a:spcBef>
                    <a:spcPts val="0"/>
                  </a:spcBef>
                  <a:spcAft>
                    <a:spcPts val="0"/>
                  </a:spcAft>
                  <a:buNone/>
                </a:pPr>
                <a:r>
                  <a:t/>
                </a:r>
                <a:endParaRPr sz="1608"/>
              </a:p>
            </p:txBody>
          </p:sp>
        </p:grpSp>
      </p:grpSp>
      <p:grpSp>
        <p:nvGrpSpPr>
          <p:cNvPr id="2732" name="Google Shape;2732;p37"/>
          <p:cNvGrpSpPr/>
          <p:nvPr/>
        </p:nvGrpSpPr>
        <p:grpSpPr>
          <a:xfrm>
            <a:off x="9160045" y="530673"/>
            <a:ext cx="2265015" cy="1161500"/>
            <a:chOff x="5572198" y="4799386"/>
            <a:chExt cx="4014560" cy="2058667"/>
          </a:xfrm>
        </p:grpSpPr>
        <p:grpSp>
          <p:nvGrpSpPr>
            <p:cNvPr id="2733" name="Google Shape;2733;p37"/>
            <p:cNvGrpSpPr/>
            <p:nvPr/>
          </p:nvGrpSpPr>
          <p:grpSpPr>
            <a:xfrm flipH="1">
              <a:off x="8437668" y="5747355"/>
              <a:ext cx="1149091" cy="1110692"/>
              <a:chOff x="1591080" y="295619"/>
              <a:chExt cx="833616" cy="805839"/>
            </a:xfrm>
          </p:grpSpPr>
          <p:grpSp>
            <p:nvGrpSpPr>
              <p:cNvPr id="2734" name="Google Shape;2734;p37"/>
              <p:cNvGrpSpPr/>
              <p:nvPr/>
            </p:nvGrpSpPr>
            <p:grpSpPr>
              <a:xfrm>
                <a:off x="1658084" y="295619"/>
                <a:ext cx="596143" cy="270034"/>
                <a:chOff x="7885167" y="2397011"/>
                <a:chExt cx="1518448" cy="687809"/>
              </a:xfrm>
            </p:grpSpPr>
            <p:sp>
              <p:nvSpPr>
                <p:cNvPr id="2735" name="Google Shape;2735;p3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44445" rotWithShape="0" algn="bl" dir="12600000" dist="37037">
                    <a:srgbClr val="000000">
                      <a:alpha val="30000"/>
                    </a:srgbClr>
                  </a:outerShdw>
                </a:effectLst>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36" name="Google Shape;2736;p3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44445" rotWithShape="0" algn="bl" dir="12600000" dist="37037">
                    <a:srgbClr val="000000">
                      <a:alpha val="30000"/>
                    </a:srgbClr>
                  </a:outerShdw>
                </a:effectLst>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37" name="Google Shape;2737;p3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44445" rotWithShape="0" algn="bl" dir="12600000" dist="37037">
                    <a:srgbClr val="000000">
                      <a:alpha val="30000"/>
                    </a:srgbClr>
                  </a:outerShdw>
                </a:effectLst>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grpSp>
          <p:sp>
            <p:nvSpPr>
              <p:cNvPr id="2738" name="Google Shape;2738;p37"/>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39" name="Google Shape;2739;p37"/>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0" name="Google Shape;2740;p37"/>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1" name="Google Shape;2741;p37"/>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2" name="Google Shape;2742;p37"/>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3" name="Google Shape;2743;p37"/>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4" name="Google Shape;2744;p37"/>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5" name="Google Shape;2745;p37"/>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6" name="Google Shape;2746;p37"/>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44445" rotWithShape="0" algn="bl" dir="12600000" dist="37037">
                  <a:srgbClr val="000000">
                    <a:alpha val="30000"/>
                  </a:srgbClr>
                </a:outerShdw>
              </a:effectLst>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7" name="Google Shape;2747;p37"/>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8" name="Google Shape;2748;p37"/>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44445" rotWithShape="0" algn="bl" dir="16380000" dist="37037">
                  <a:srgbClr val="000000">
                    <a:alpha val="30000"/>
                  </a:srgbClr>
                </a:outerShdw>
              </a:effectLst>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49" name="Google Shape;2749;p37"/>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50" name="Google Shape;2750;p37"/>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44445" rotWithShape="0" algn="bl" dir="15600000" dist="37037">
                  <a:srgbClr val="000000">
                    <a:alpha val="30000"/>
                  </a:srgbClr>
                </a:outerShdw>
              </a:effectLst>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sp>
            <p:nvSpPr>
              <p:cNvPr id="2751" name="Google Shape;2751;p37"/>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grpSp>
            <p:nvGrpSpPr>
              <p:cNvPr id="2752" name="Google Shape;2752;p37"/>
              <p:cNvGrpSpPr/>
              <p:nvPr/>
            </p:nvGrpSpPr>
            <p:grpSpPr>
              <a:xfrm>
                <a:off x="1846759" y="700322"/>
                <a:ext cx="322487" cy="261237"/>
                <a:chOff x="6172526" y="977102"/>
                <a:chExt cx="685559" cy="555352"/>
              </a:xfrm>
            </p:grpSpPr>
            <p:grpSp>
              <p:nvGrpSpPr>
                <p:cNvPr id="2753" name="Google Shape;2753;p37"/>
                <p:cNvGrpSpPr/>
                <p:nvPr/>
              </p:nvGrpSpPr>
              <p:grpSpPr>
                <a:xfrm>
                  <a:off x="6172526" y="977102"/>
                  <a:ext cx="664696" cy="555352"/>
                  <a:chOff x="4937891" y="4550114"/>
                  <a:chExt cx="869793" cy="731592"/>
                </a:xfrm>
              </p:grpSpPr>
              <p:sp>
                <p:nvSpPr>
                  <p:cNvPr id="2754" name="Google Shape;2754;p3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16725" lIns="33425" spcFirstLastPara="1" rIns="33425" wrap="square" tIns="16725">
                    <a:noAutofit/>
                  </a:bodyPr>
                  <a:lstStyle/>
                  <a:p>
                    <a:pPr indent="0" lvl="0" marL="0" marR="0" rtl="0" algn="l">
                      <a:spcBef>
                        <a:spcPts val="0"/>
                      </a:spcBef>
                      <a:spcAft>
                        <a:spcPts val="0"/>
                      </a:spcAft>
                      <a:buNone/>
                    </a:pPr>
                    <a:r>
                      <a:t/>
                    </a:r>
                    <a:endParaRPr sz="659">
                      <a:solidFill>
                        <a:srgbClr val="000000"/>
                      </a:solidFill>
                      <a:latin typeface="Calibri"/>
                      <a:ea typeface="Calibri"/>
                      <a:cs typeface="Calibri"/>
                      <a:sym typeface="Calibri"/>
                    </a:endParaRPr>
                  </a:p>
                </p:txBody>
              </p:sp>
              <p:sp>
                <p:nvSpPr>
                  <p:cNvPr id="2755" name="Google Shape;2755;p3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16725" lIns="33425" spcFirstLastPara="1" rIns="33425" wrap="square" tIns="16725">
                    <a:noAutofit/>
                  </a:bodyPr>
                  <a:lstStyle/>
                  <a:p>
                    <a:pPr indent="0" lvl="0" marL="0" marR="0" rtl="0" algn="l">
                      <a:spcBef>
                        <a:spcPts val="0"/>
                      </a:spcBef>
                      <a:spcAft>
                        <a:spcPts val="0"/>
                      </a:spcAft>
                      <a:buNone/>
                    </a:pPr>
                    <a:r>
                      <a:t/>
                    </a:r>
                    <a:endParaRPr sz="659">
                      <a:solidFill>
                        <a:srgbClr val="000000"/>
                      </a:solidFill>
                      <a:latin typeface="Calibri"/>
                      <a:ea typeface="Calibri"/>
                      <a:cs typeface="Calibri"/>
                      <a:sym typeface="Calibri"/>
                    </a:endParaRPr>
                  </a:p>
                </p:txBody>
              </p:sp>
              <p:sp>
                <p:nvSpPr>
                  <p:cNvPr id="2756" name="Google Shape;2756;p3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16725" lIns="33425" spcFirstLastPara="1" rIns="33425" wrap="square" tIns="16725">
                    <a:noAutofit/>
                  </a:bodyPr>
                  <a:lstStyle/>
                  <a:p>
                    <a:pPr indent="0" lvl="0" marL="0" marR="0" rtl="0" algn="l">
                      <a:spcBef>
                        <a:spcPts val="0"/>
                      </a:spcBef>
                      <a:spcAft>
                        <a:spcPts val="0"/>
                      </a:spcAft>
                      <a:buNone/>
                    </a:pPr>
                    <a:r>
                      <a:t/>
                    </a:r>
                    <a:endParaRPr sz="659">
                      <a:solidFill>
                        <a:srgbClr val="000000"/>
                      </a:solidFill>
                      <a:latin typeface="Calibri"/>
                      <a:ea typeface="Calibri"/>
                      <a:cs typeface="Calibri"/>
                      <a:sym typeface="Calibri"/>
                    </a:endParaRPr>
                  </a:p>
                </p:txBody>
              </p:sp>
            </p:grpSp>
            <p:grpSp>
              <p:nvGrpSpPr>
                <p:cNvPr id="2757" name="Google Shape;2757;p37"/>
                <p:cNvGrpSpPr/>
                <p:nvPr/>
              </p:nvGrpSpPr>
              <p:grpSpPr>
                <a:xfrm>
                  <a:off x="6193389" y="977102"/>
                  <a:ext cx="664696" cy="555352"/>
                  <a:chOff x="4937891" y="4550114"/>
                  <a:chExt cx="869793" cy="731592"/>
                </a:xfrm>
              </p:grpSpPr>
              <p:sp>
                <p:nvSpPr>
                  <p:cNvPr id="2758" name="Google Shape;2758;p3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16725" lIns="33425" spcFirstLastPara="1" rIns="33425" wrap="square" tIns="16725">
                    <a:noAutofit/>
                  </a:bodyPr>
                  <a:lstStyle/>
                  <a:p>
                    <a:pPr indent="0" lvl="0" marL="0" marR="0" rtl="0" algn="l">
                      <a:spcBef>
                        <a:spcPts val="0"/>
                      </a:spcBef>
                      <a:spcAft>
                        <a:spcPts val="0"/>
                      </a:spcAft>
                      <a:buNone/>
                    </a:pPr>
                    <a:r>
                      <a:t/>
                    </a:r>
                    <a:endParaRPr sz="659">
                      <a:solidFill>
                        <a:srgbClr val="000000"/>
                      </a:solidFill>
                      <a:latin typeface="Calibri"/>
                      <a:ea typeface="Calibri"/>
                      <a:cs typeface="Calibri"/>
                      <a:sym typeface="Calibri"/>
                    </a:endParaRPr>
                  </a:p>
                </p:txBody>
              </p:sp>
              <p:sp>
                <p:nvSpPr>
                  <p:cNvPr id="2759" name="Google Shape;2759;p3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16725" lIns="33425" spcFirstLastPara="1" rIns="33425" wrap="square" tIns="16725">
                    <a:noAutofit/>
                  </a:bodyPr>
                  <a:lstStyle/>
                  <a:p>
                    <a:pPr indent="0" lvl="0" marL="0" marR="0" rtl="0" algn="l">
                      <a:spcBef>
                        <a:spcPts val="0"/>
                      </a:spcBef>
                      <a:spcAft>
                        <a:spcPts val="0"/>
                      </a:spcAft>
                      <a:buNone/>
                    </a:pPr>
                    <a:r>
                      <a:t/>
                    </a:r>
                    <a:endParaRPr sz="659">
                      <a:solidFill>
                        <a:srgbClr val="000000"/>
                      </a:solidFill>
                      <a:latin typeface="Calibri"/>
                      <a:ea typeface="Calibri"/>
                      <a:cs typeface="Calibri"/>
                      <a:sym typeface="Calibri"/>
                    </a:endParaRPr>
                  </a:p>
                </p:txBody>
              </p:sp>
              <p:sp>
                <p:nvSpPr>
                  <p:cNvPr id="2760" name="Google Shape;2760;p3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16725" lIns="33425" spcFirstLastPara="1" rIns="33425" wrap="square" tIns="16725">
                    <a:noAutofit/>
                  </a:bodyPr>
                  <a:lstStyle/>
                  <a:p>
                    <a:pPr indent="0" lvl="0" marL="0" marR="0" rtl="0" algn="l">
                      <a:spcBef>
                        <a:spcPts val="0"/>
                      </a:spcBef>
                      <a:spcAft>
                        <a:spcPts val="0"/>
                      </a:spcAft>
                      <a:buNone/>
                    </a:pPr>
                    <a:r>
                      <a:t/>
                    </a:r>
                    <a:endParaRPr sz="659">
                      <a:solidFill>
                        <a:srgbClr val="000000"/>
                      </a:solidFill>
                      <a:latin typeface="Calibri"/>
                      <a:ea typeface="Calibri"/>
                      <a:cs typeface="Calibri"/>
                      <a:sym typeface="Calibri"/>
                    </a:endParaRPr>
                  </a:p>
                </p:txBody>
              </p:sp>
            </p:grpSp>
          </p:grpSp>
          <p:sp>
            <p:nvSpPr>
              <p:cNvPr id="2761" name="Google Shape;2761;p37"/>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37700" lIns="75425" spcFirstLastPara="1" rIns="75425" wrap="square" tIns="37700">
                <a:noAutofit/>
              </a:bodyPr>
              <a:lstStyle/>
              <a:p>
                <a:pPr indent="0" lvl="0" marL="0" marR="0" rtl="0" algn="l">
                  <a:lnSpc>
                    <a:spcPct val="100000"/>
                  </a:lnSpc>
                  <a:spcBef>
                    <a:spcPts val="0"/>
                  </a:spcBef>
                  <a:spcAft>
                    <a:spcPts val="0"/>
                  </a:spcAft>
                  <a:buNone/>
                </a:pPr>
                <a:r>
                  <a:t/>
                </a:r>
                <a:endParaRPr b="0" i="0" sz="1155" u="none" cap="none" strike="noStrike">
                  <a:solidFill>
                    <a:srgbClr val="000000"/>
                  </a:solidFill>
                  <a:latin typeface="Arial"/>
                  <a:ea typeface="Arial"/>
                  <a:cs typeface="Arial"/>
                  <a:sym typeface="Arial"/>
                </a:endParaRPr>
              </a:p>
            </p:txBody>
          </p:sp>
        </p:grpSp>
        <p:grpSp>
          <p:nvGrpSpPr>
            <p:cNvPr id="2762" name="Google Shape;2762;p37"/>
            <p:cNvGrpSpPr/>
            <p:nvPr/>
          </p:nvGrpSpPr>
          <p:grpSpPr>
            <a:xfrm flipH="1">
              <a:off x="5572198" y="5405187"/>
              <a:ext cx="1353733" cy="1452865"/>
              <a:chOff x="629921" y="978091"/>
              <a:chExt cx="731380" cy="784938"/>
            </a:xfrm>
          </p:grpSpPr>
          <p:grpSp>
            <p:nvGrpSpPr>
              <p:cNvPr id="2763" name="Google Shape;2763;p37"/>
              <p:cNvGrpSpPr/>
              <p:nvPr/>
            </p:nvGrpSpPr>
            <p:grpSpPr>
              <a:xfrm>
                <a:off x="688682" y="978091"/>
                <a:ext cx="522802" cy="314832"/>
                <a:chOff x="7885167" y="2170407"/>
                <a:chExt cx="1518448" cy="914413"/>
              </a:xfrm>
            </p:grpSpPr>
            <p:sp>
              <p:nvSpPr>
                <p:cNvPr id="2764" name="Google Shape;2764;p3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65" name="Google Shape;2765;p3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66" name="Google Shape;2766;p3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67" name="Google Shape;2767;p3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grpSp>
          <p:sp>
            <p:nvSpPr>
              <p:cNvPr id="2768" name="Google Shape;2768;p37"/>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69" name="Google Shape;2769;p37"/>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0" name="Google Shape;2770;p37"/>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1" name="Google Shape;2771;p37"/>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2" name="Google Shape;2772;p37"/>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3" name="Google Shape;2773;p37"/>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4" name="Google Shape;2774;p37"/>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5" name="Google Shape;2775;p37"/>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6" name="Google Shape;2776;p37"/>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7" name="Google Shape;2777;p37"/>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8" name="Google Shape;2778;p37"/>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79" name="Google Shape;2779;p37"/>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80" name="Google Shape;2780;p37"/>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9678" rotWithShape="0" algn="bl" dir="1638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81" name="Google Shape;2781;p37"/>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82" name="Google Shape;2782;p37"/>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9678" rotWithShape="0" algn="bl" dir="15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783" name="Google Shape;2783;p37"/>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grpSp>
            <p:nvGrpSpPr>
              <p:cNvPr id="2784" name="Google Shape;2784;p37"/>
              <p:cNvGrpSpPr/>
              <p:nvPr/>
            </p:nvGrpSpPr>
            <p:grpSpPr>
              <a:xfrm>
                <a:off x="843035" y="1424338"/>
                <a:ext cx="293575" cy="235733"/>
                <a:chOff x="6865830" y="1630740"/>
                <a:chExt cx="556858" cy="447141"/>
              </a:xfrm>
            </p:grpSpPr>
            <p:sp>
              <p:nvSpPr>
                <p:cNvPr id="2785" name="Google Shape;2785;p37"/>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nvGrpSpPr>
                <p:cNvPr id="2786" name="Google Shape;2786;p37"/>
                <p:cNvGrpSpPr/>
                <p:nvPr/>
              </p:nvGrpSpPr>
              <p:grpSpPr>
                <a:xfrm flipH="1">
                  <a:off x="7024350" y="1640795"/>
                  <a:ext cx="182581" cy="157459"/>
                  <a:chOff x="5212362" y="4550114"/>
                  <a:chExt cx="333360" cy="287492"/>
                </a:xfrm>
              </p:grpSpPr>
              <p:sp>
                <p:nvSpPr>
                  <p:cNvPr id="2787" name="Google Shape;2787;p3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sp>
                <p:nvSpPr>
                  <p:cNvPr id="2788" name="Google Shape;2788;p3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sp>
              <p:nvSpPr>
                <p:cNvPr id="2789" name="Google Shape;2789;p37"/>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nvGrpSpPr>
                <p:cNvPr id="2790" name="Google Shape;2790;p37"/>
                <p:cNvGrpSpPr/>
                <p:nvPr/>
              </p:nvGrpSpPr>
              <p:grpSpPr>
                <a:xfrm flipH="1">
                  <a:off x="7045941" y="1630740"/>
                  <a:ext cx="182581" cy="157459"/>
                  <a:chOff x="5212362" y="4550114"/>
                  <a:chExt cx="333360" cy="287492"/>
                </a:xfrm>
              </p:grpSpPr>
              <p:sp>
                <p:nvSpPr>
                  <p:cNvPr id="2791" name="Google Shape;2791;p3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sp>
                <p:nvSpPr>
                  <p:cNvPr id="2792" name="Google Shape;2792;p3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grpSp>
          <p:sp>
            <p:nvSpPr>
              <p:cNvPr id="2793" name="Google Shape;2793;p37"/>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sz="1551"/>
              </a:p>
            </p:txBody>
          </p:sp>
        </p:grpSp>
        <p:grpSp>
          <p:nvGrpSpPr>
            <p:cNvPr id="2794" name="Google Shape;2794;p37"/>
            <p:cNvGrpSpPr/>
            <p:nvPr/>
          </p:nvGrpSpPr>
          <p:grpSpPr>
            <a:xfrm flipH="1">
              <a:off x="6748861" y="4799386"/>
              <a:ext cx="1917077" cy="2057861"/>
              <a:chOff x="1212446" y="3816953"/>
              <a:chExt cx="1277949" cy="1371797"/>
            </a:xfrm>
          </p:grpSpPr>
          <p:grpSp>
            <p:nvGrpSpPr>
              <p:cNvPr id="2795" name="Google Shape;2795;p37"/>
              <p:cNvGrpSpPr/>
              <p:nvPr/>
            </p:nvGrpSpPr>
            <p:grpSpPr>
              <a:xfrm>
                <a:off x="1315131" y="3816953"/>
                <a:ext cx="913954" cy="550385"/>
                <a:chOff x="7885167" y="2170407"/>
                <a:chExt cx="1518448" cy="914413"/>
              </a:xfrm>
            </p:grpSpPr>
            <p:sp>
              <p:nvSpPr>
                <p:cNvPr id="2796" name="Google Shape;2796;p3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84557" rotWithShape="0" algn="bl" dir="1260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797" name="Google Shape;2797;p3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84557" rotWithShape="0" algn="bl" dir="1260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798" name="Google Shape;2798;p3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84557" rotWithShape="0" algn="bl" dir="1260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799" name="Google Shape;2799;p3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84557" rotWithShape="0" algn="bl" dir="1260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grpSp>
          <p:sp>
            <p:nvSpPr>
              <p:cNvPr id="2800" name="Google Shape;2800;p37"/>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1" name="Google Shape;2801;p37"/>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2" name="Google Shape;2802;p37"/>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3" name="Google Shape;2803;p37"/>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4" name="Google Shape;2804;p37"/>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5" name="Google Shape;2805;p37"/>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6" name="Google Shape;2806;p37"/>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7" name="Google Shape;2807;p37"/>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8" name="Google Shape;2808;p37"/>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09" name="Google Shape;2809;p37"/>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10" name="Google Shape;2810;p37"/>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84557" rotWithShape="0" algn="bl" dir="1260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11" name="Google Shape;2811;p37"/>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12" name="Google Shape;2812;p37"/>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84557" rotWithShape="0" algn="bl" dir="1638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13" name="Google Shape;2813;p37"/>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14" name="Google Shape;2814;p37"/>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84557" rotWithShape="0" algn="bl" dir="15600000" dist="70464">
                  <a:srgbClr val="000000">
                    <a:alpha val="30000"/>
                  </a:srgbClr>
                </a:outerShdw>
              </a:effectLst>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sp>
            <p:nvSpPr>
              <p:cNvPr id="2815" name="Google Shape;2815;p37"/>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b="0" i="0" sz="1928" u="none" cap="none" strike="noStrike">
                  <a:solidFill>
                    <a:srgbClr val="000000"/>
                  </a:solidFill>
                  <a:latin typeface="Arial"/>
                  <a:ea typeface="Arial"/>
                  <a:cs typeface="Arial"/>
                  <a:sym typeface="Arial"/>
                </a:endParaRPr>
              </a:p>
            </p:txBody>
          </p:sp>
          <p:grpSp>
            <p:nvGrpSpPr>
              <p:cNvPr id="2816" name="Google Shape;2816;p37"/>
              <p:cNvGrpSpPr/>
              <p:nvPr/>
            </p:nvGrpSpPr>
            <p:grpSpPr>
              <a:xfrm>
                <a:off x="1603036" y="4565766"/>
                <a:ext cx="484489" cy="385193"/>
                <a:chOff x="1632682" y="4555884"/>
                <a:chExt cx="484489" cy="385193"/>
              </a:xfrm>
            </p:grpSpPr>
            <p:grpSp>
              <p:nvGrpSpPr>
                <p:cNvPr id="2817" name="Google Shape;2817;p37"/>
                <p:cNvGrpSpPr/>
                <p:nvPr/>
              </p:nvGrpSpPr>
              <p:grpSpPr>
                <a:xfrm>
                  <a:off x="1632682" y="4731398"/>
                  <a:ext cx="484489" cy="209680"/>
                  <a:chOff x="6596499" y="915138"/>
                  <a:chExt cx="1553847" cy="672482"/>
                </a:xfrm>
              </p:grpSpPr>
              <p:sp>
                <p:nvSpPr>
                  <p:cNvPr id="2818" name="Google Shape;2818;p37"/>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7">
                      <a:solidFill>
                        <a:srgbClr val="000000"/>
                      </a:solidFill>
                      <a:latin typeface="Calibri"/>
                      <a:ea typeface="Calibri"/>
                      <a:cs typeface="Calibri"/>
                      <a:sym typeface="Calibri"/>
                    </a:endParaRPr>
                  </a:p>
                </p:txBody>
              </p:sp>
              <p:sp>
                <p:nvSpPr>
                  <p:cNvPr id="2819" name="Google Shape;2819;p37"/>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7">
                      <a:solidFill>
                        <a:srgbClr val="000000"/>
                      </a:solidFill>
                      <a:latin typeface="Calibri"/>
                      <a:ea typeface="Calibri"/>
                      <a:cs typeface="Calibri"/>
                      <a:sym typeface="Calibri"/>
                    </a:endParaRPr>
                  </a:p>
                </p:txBody>
              </p:sp>
            </p:grpSp>
            <p:grpSp>
              <p:nvGrpSpPr>
                <p:cNvPr id="2820" name="Google Shape;2820;p37"/>
                <p:cNvGrpSpPr/>
                <p:nvPr/>
              </p:nvGrpSpPr>
              <p:grpSpPr>
                <a:xfrm>
                  <a:off x="1901483" y="4555884"/>
                  <a:ext cx="144253" cy="144971"/>
                  <a:chOff x="7458594" y="352234"/>
                  <a:chExt cx="462646" cy="464950"/>
                </a:xfrm>
              </p:grpSpPr>
              <p:sp>
                <p:nvSpPr>
                  <p:cNvPr id="2821" name="Google Shape;2821;p37"/>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7">
                      <a:solidFill>
                        <a:srgbClr val="000000"/>
                      </a:solidFill>
                      <a:latin typeface="Calibri"/>
                      <a:ea typeface="Calibri"/>
                      <a:cs typeface="Calibri"/>
                      <a:sym typeface="Calibri"/>
                    </a:endParaRPr>
                  </a:p>
                </p:txBody>
              </p:sp>
              <p:sp>
                <p:nvSpPr>
                  <p:cNvPr id="2822" name="Google Shape;2822;p37"/>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7">
                      <a:solidFill>
                        <a:srgbClr val="000000"/>
                      </a:solidFill>
                      <a:latin typeface="Calibri"/>
                      <a:ea typeface="Calibri"/>
                      <a:cs typeface="Calibri"/>
                      <a:sym typeface="Calibri"/>
                    </a:endParaRPr>
                  </a:p>
                </p:txBody>
              </p:sp>
            </p:grpSp>
            <p:grpSp>
              <p:nvGrpSpPr>
                <p:cNvPr id="2823" name="Google Shape;2823;p37"/>
                <p:cNvGrpSpPr/>
                <p:nvPr/>
              </p:nvGrpSpPr>
              <p:grpSpPr>
                <a:xfrm>
                  <a:off x="1693358" y="4590454"/>
                  <a:ext cx="119341" cy="117662"/>
                  <a:chOff x="6791097" y="463106"/>
                  <a:chExt cx="382749" cy="377363"/>
                </a:xfrm>
              </p:grpSpPr>
              <p:sp>
                <p:nvSpPr>
                  <p:cNvPr id="2824" name="Google Shape;2824;p37"/>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7">
                      <a:solidFill>
                        <a:srgbClr val="000000"/>
                      </a:solidFill>
                      <a:latin typeface="Calibri"/>
                      <a:ea typeface="Calibri"/>
                      <a:cs typeface="Calibri"/>
                      <a:sym typeface="Calibri"/>
                    </a:endParaRPr>
                  </a:p>
                </p:txBody>
              </p:sp>
              <p:sp>
                <p:nvSpPr>
                  <p:cNvPr id="2825" name="Google Shape;2825;p37"/>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7">
                      <a:solidFill>
                        <a:srgbClr val="000000"/>
                      </a:solidFill>
                      <a:latin typeface="Calibri"/>
                      <a:ea typeface="Calibri"/>
                      <a:cs typeface="Calibri"/>
                      <a:sym typeface="Calibri"/>
                    </a:endParaRPr>
                  </a:p>
                </p:txBody>
              </p:sp>
            </p:grpSp>
          </p:grpSp>
          <p:sp>
            <p:nvSpPr>
              <p:cNvPr id="2826" name="Google Shape;2826;p37"/>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62900" lIns="125825" spcFirstLastPara="1" rIns="125825" wrap="square" tIns="62900">
                <a:noAutofit/>
              </a:bodyPr>
              <a:lstStyle/>
              <a:p>
                <a:pPr indent="0" lvl="0" marL="0" marR="0" rtl="0" algn="l">
                  <a:lnSpc>
                    <a:spcPct val="100000"/>
                  </a:lnSpc>
                  <a:spcBef>
                    <a:spcPts val="0"/>
                  </a:spcBef>
                  <a:spcAft>
                    <a:spcPts val="0"/>
                  </a:spcAft>
                  <a:buNone/>
                </a:pPr>
                <a:r>
                  <a:t/>
                </a:r>
                <a:endParaRPr sz="2198"/>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0" name="Shape 2830"/>
        <p:cNvGrpSpPr/>
        <p:nvPr/>
      </p:nvGrpSpPr>
      <p:grpSpPr>
        <a:xfrm>
          <a:off x="0" y="0"/>
          <a:ext cx="0" cy="0"/>
          <a:chOff x="0" y="0"/>
          <a:chExt cx="0" cy="0"/>
        </a:xfrm>
      </p:grpSpPr>
      <p:grpSp>
        <p:nvGrpSpPr>
          <p:cNvPr id="2831" name="Google Shape;2831;p38"/>
          <p:cNvGrpSpPr/>
          <p:nvPr/>
        </p:nvGrpSpPr>
        <p:grpSpPr>
          <a:xfrm>
            <a:off x="0" y="8"/>
            <a:ext cx="3620529" cy="3470242"/>
            <a:chOff x="4090642" y="205425"/>
            <a:chExt cx="3620529" cy="3470242"/>
          </a:xfrm>
        </p:grpSpPr>
        <p:sp>
          <p:nvSpPr>
            <p:cNvPr id="2832" name="Google Shape;2832;p38"/>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3" name="Google Shape;2833;p38"/>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4" name="Google Shape;2834;p38"/>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5" name="Google Shape;2835;p38"/>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6" name="Google Shape;2836;p38"/>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7" name="Google Shape;2837;p38"/>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8" name="Google Shape;2838;p38"/>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39" name="Google Shape;2839;p38"/>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0" name="Google Shape;2840;p38"/>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1" name="Google Shape;2841;p38"/>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2" name="Google Shape;2842;p38"/>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3" name="Google Shape;2843;p38"/>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4" name="Google Shape;2844;p38"/>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5" name="Google Shape;2845;p38"/>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6" name="Google Shape;2846;p38"/>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7" name="Google Shape;2847;p38"/>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8" name="Google Shape;2848;p38"/>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49" name="Google Shape;2849;p38"/>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50" name="Google Shape;2850;p38"/>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51" name="Google Shape;2851;p38"/>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52" name="Google Shape;2852;p38"/>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853" name="Google Shape;2853;p38"/>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pic>
        <p:nvPicPr>
          <p:cNvPr id="2854" name="Google Shape;2854;p38"/>
          <p:cNvPicPr preferRelativeResize="0"/>
          <p:nvPr/>
        </p:nvPicPr>
        <p:blipFill rotWithShape="1">
          <a:blip r:embed="rId3">
            <a:alphaModFix/>
          </a:blip>
          <a:srcRect b="61744" l="33005" r="25212" t="8690"/>
          <a:stretch/>
        </p:blipFill>
        <p:spPr>
          <a:xfrm>
            <a:off x="924898" y="1668728"/>
            <a:ext cx="3233100" cy="3233100"/>
          </a:xfrm>
          <a:prstGeom prst="rect">
            <a:avLst/>
          </a:prstGeom>
          <a:noFill/>
          <a:ln cap="flat" cmpd="sng" w="19050">
            <a:solidFill>
              <a:schemeClr val="accent6"/>
            </a:solidFill>
            <a:prstDash val="solid"/>
            <a:round/>
            <a:headEnd len="sm" w="sm" type="none"/>
            <a:tailEnd len="sm" w="sm" type="none"/>
          </a:ln>
          <a:effectLst>
            <a:outerShdw blurRad="57150" rotWithShape="0" algn="bl" dir="12600000" dist="47625">
              <a:srgbClr val="000000">
                <a:alpha val="30000"/>
              </a:srgbClr>
            </a:outerShdw>
          </a:effectLst>
        </p:spPr>
      </p:pic>
      <p:pic>
        <p:nvPicPr>
          <p:cNvPr id="2855" name="Google Shape;2855;p38"/>
          <p:cNvPicPr preferRelativeResize="0"/>
          <p:nvPr/>
        </p:nvPicPr>
        <p:blipFill rotWithShape="1">
          <a:blip r:embed="rId4">
            <a:alphaModFix/>
          </a:blip>
          <a:srcRect b="14540" l="32898" r="25727" t="19488"/>
          <a:stretch/>
        </p:blipFill>
        <p:spPr>
          <a:xfrm>
            <a:off x="4479450" y="1668712"/>
            <a:ext cx="3233100" cy="3233100"/>
          </a:xfrm>
          <a:prstGeom prst="rect">
            <a:avLst/>
          </a:prstGeom>
          <a:noFill/>
          <a:ln cap="flat" cmpd="sng" w="19050">
            <a:solidFill>
              <a:schemeClr val="accent6"/>
            </a:solidFill>
            <a:prstDash val="solid"/>
            <a:round/>
            <a:headEnd len="sm" w="sm" type="none"/>
            <a:tailEnd len="sm" w="sm" type="none"/>
          </a:ln>
          <a:effectLst>
            <a:outerShdw blurRad="57150" rotWithShape="0" algn="bl" dir="12600000" dist="47625">
              <a:srgbClr val="000000">
                <a:alpha val="30000"/>
              </a:srgbClr>
            </a:outerShdw>
          </a:effectLst>
        </p:spPr>
      </p:pic>
      <p:pic>
        <p:nvPicPr>
          <p:cNvPr id="2856" name="Google Shape;2856;p38"/>
          <p:cNvPicPr preferRelativeResize="0"/>
          <p:nvPr/>
        </p:nvPicPr>
        <p:blipFill rotWithShape="1">
          <a:blip r:embed="rId5">
            <a:alphaModFix/>
          </a:blip>
          <a:srcRect b="50920" l="24173" r="0" t="0"/>
          <a:stretch/>
        </p:blipFill>
        <p:spPr>
          <a:xfrm>
            <a:off x="8034000" y="1668713"/>
            <a:ext cx="3233100" cy="3233100"/>
          </a:xfrm>
          <a:prstGeom prst="rect">
            <a:avLst/>
          </a:prstGeom>
          <a:noFill/>
          <a:ln cap="flat" cmpd="sng" w="19050">
            <a:solidFill>
              <a:schemeClr val="accent6"/>
            </a:solidFill>
            <a:prstDash val="solid"/>
            <a:round/>
            <a:headEnd len="sm" w="sm" type="none"/>
            <a:tailEnd len="sm" w="sm" type="none"/>
          </a:ln>
          <a:effectLst>
            <a:outerShdw blurRad="57150" rotWithShape="0" algn="bl" dir="12600000" dist="47625">
              <a:srgbClr val="000000">
                <a:alpha val="30000"/>
              </a:srgbClr>
            </a:outerShdw>
          </a:effectLst>
        </p:spPr>
      </p:pic>
      <p:sp>
        <p:nvSpPr>
          <p:cNvPr id="2857" name="Google Shape;2857;p38"/>
          <p:cNvSpPr txBox="1"/>
          <p:nvPr>
            <p:ph type="title"/>
          </p:nvPr>
        </p:nvSpPr>
        <p:spPr>
          <a:xfrm>
            <a:off x="924900" y="633475"/>
            <a:ext cx="10342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a:t>
            </a:r>
            <a:r>
              <a:rPr lang="en">
                <a:solidFill>
                  <a:schemeClr val="accent6"/>
                </a:solidFill>
              </a:rPr>
              <a:t>team.</a:t>
            </a:r>
            <a:endParaRPr>
              <a:solidFill>
                <a:schemeClr val="accent6"/>
              </a:solidFill>
            </a:endParaRPr>
          </a:p>
        </p:txBody>
      </p:sp>
      <p:sp>
        <p:nvSpPr>
          <p:cNvPr id="2858" name="Google Shape;2858;p38"/>
          <p:cNvSpPr txBox="1"/>
          <p:nvPr>
            <p:ph idx="1" type="body"/>
          </p:nvPr>
        </p:nvSpPr>
        <p:spPr>
          <a:xfrm>
            <a:off x="938250" y="5531525"/>
            <a:ext cx="3147300" cy="6711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2859" name="Google Shape;2859;p38"/>
          <p:cNvSpPr txBox="1"/>
          <p:nvPr>
            <p:ph idx="2" type="subTitle"/>
          </p:nvPr>
        </p:nvSpPr>
        <p:spPr>
          <a:xfrm>
            <a:off x="938250" y="5018924"/>
            <a:ext cx="3147300" cy="588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Erika V.</a:t>
            </a:r>
            <a:endParaRPr/>
          </a:p>
        </p:txBody>
      </p:sp>
      <p:sp>
        <p:nvSpPr>
          <p:cNvPr id="2860" name="Google Shape;2860;p38"/>
          <p:cNvSpPr txBox="1"/>
          <p:nvPr>
            <p:ph idx="3" type="body"/>
          </p:nvPr>
        </p:nvSpPr>
        <p:spPr>
          <a:xfrm>
            <a:off x="4526100" y="5531529"/>
            <a:ext cx="3147300" cy="6711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 </a:t>
            </a:r>
            <a:endParaRPr/>
          </a:p>
        </p:txBody>
      </p:sp>
      <p:sp>
        <p:nvSpPr>
          <p:cNvPr id="2861" name="Google Shape;2861;p38"/>
          <p:cNvSpPr txBox="1"/>
          <p:nvPr>
            <p:ph idx="4" type="subTitle"/>
          </p:nvPr>
        </p:nvSpPr>
        <p:spPr>
          <a:xfrm>
            <a:off x="4526100" y="5018929"/>
            <a:ext cx="3147300" cy="588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John S.</a:t>
            </a:r>
            <a:endParaRPr/>
          </a:p>
        </p:txBody>
      </p:sp>
      <p:sp>
        <p:nvSpPr>
          <p:cNvPr id="2862" name="Google Shape;2862;p38"/>
          <p:cNvSpPr txBox="1"/>
          <p:nvPr>
            <p:ph idx="5" type="body"/>
          </p:nvPr>
        </p:nvSpPr>
        <p:spPr>
          <a:xfrm>
            <a:off x="8113950" y="5531525"/>
            <a:ext cx="3147300" cy="6711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 </a:t>
            </a:r>
            <a:endParaRPr/>
          </a:p>
        </p:txBody>
      </p:sp>
      <p:sp>
        <p:nvSpPr>
          <p:cNvPr id="2863" name="Google Shape;2863;p38"/>
          <p:cNvSpPr txBox="1"/>
          <p:nvPr>
            <p:ph idx="6" type="subTitle"/>
          </p:nvPr>
        </p:nvSpPr>
        <p:spPr>
          <a:xfrm>
            <a:off x="8113950" y="5018924"/>
            <a:ext cx="3147300" cy="588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Marie M.</a:t>
            </a:r>
            <a:endParaRPr/>
          </a:p>
        </p:txBody>
      </p:sp>
      <p:grpSp>
        <p:nvGrpSpPr>
          <p:cNvPr id="2864" name="Google Shape;2864;p38"/>
          <p:cNvGrpSpPr/>
          <p:nvPr/>
        </p:nvGrpSpPr>
        <p:grpSpPr>
          <a:xfrm>
            <a:off x="10378364" y="1195291"/>
            <a:ext cx="1378857" cy="1079665"/>
            <a:chOff x="5457357" y="5572997"/>
            <a:chExt cx="1220876" cy="955963"/>
          </a:xfrm>
        </p:grpSpPr>
        <p:sp>
          <p:nvSpPr>
            <p:cNvPr id="2865" name="Google Shape;2865;p38"/>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121805" rotWithShape="0" algn="bl" dir="12600000" dist="101505">
                <a:srgbClr val="000000">
                  <a:alpha val="30000"/>
                </a:srgbClr>
              </a:outerShdw>
            </a:effectLst>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66" name="Google Shape;2866;p38"/>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67" name="Google Shape;2867;p38"/>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68" name="Google Shape;2868;p38"/>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69" name="Google Shape;2869;p38"/>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70" name="Google Shape;2870;p38"/>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71" name="Google Shape;2871;p38"/>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72" name="Google Shape;2872;p38"/>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73" name="Google Shape;2873;p38"/>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nvGrpSpPr>
            <p:cNvPr id="2874" name="Google Shape;2874;p38"/>
            <p:cNvGrpSpPr/>
            <p:nvPr/>
          </p:nvGrpSpPr>
          <p:grpSpPr>
            <a:xfrm>
              <a:off x="5990545" y="5688073"/>
              <a:ext cx="123738" cy="167240"/>
              <a:chOff x="5990545" y="5688073"/>
              <a:chExt cx="123738" cy="167240"/>
            </a:xfrm>
          </p:grpSpPr>
          <p:sp>
            <p:nvSpPr>
              <p:cNvPr id="2875" name="Google Shape;2875;p38"/>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76" name="Google Shape;2876;p38"/>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2877" name="Google Shape;2877;p38"/>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grpSp>
      <p:grpSp>
        <p:nvGrpSpPr>
          <p:cNvPr id="2878" name="Google Shape;2878;p38"/>
          <p:cNvGrpSpPr/>
          <p:nvPr/>
        </p:nvGrpSpPr>
        <p:grpSpPr>
          <a:xfrm>
            <a:off x="317382" y="1"/>
            <a:ext cx="1012790" cy="3242853"/>
            <a:chOff x="9487835" y="-520976"/>
            <a:chExt cx="1069134" cy="3423620"/>
          </a:xfrm>
        </p:grpSpPr>
        <p:cxnSp>
          <p:nvCxnSpPr>
            <p:cNvPr id="2879" name="Google Shape;2879;p38"/>
            <p:cNvCxnSpPr/>
            <p:nvPr/>
          </p:nvCxnSpPr>
          <p:spPr>
            <a:xfrm>
              <a:off x="10022400" y="-520976"/>
              <a:ext cx="0" cy="2922300"/>
            </a:xfrm>
            <a:prstGeom prst="straightConnector1">
              <a:avLst/>
            </a:prstGeom>
            <a:noFill/>
            <a:ln cap="flat" cmpd="sng" w="9525">
              <a:solidFill>
                <a:schemeClr val="accent5"/>
              </a:solidFill>
              <a:prstDash val="solid"/>
              <a:round/>
              <a:headEnd len="med" w="med" type="none"/>
              <a:tailEnd len="med" w="med" type="none"/>
            </a:ln>
            <a:effectLst>
              <a:outerShdw blurRad="54136" rotWithShape="0" algn="bl" dir="12600000" dist="45113">
                <a:srgbClr val="000000">
                  <a:alpha val="30000"/>
                </a:srgbClr>
              </a:outerShdw>
            </a:effectLst>
          </p:spPr>
        </p:cxnSp>
        <p:grpSp>
          <p:nvGrpSpPr>
            <p:cNvPr id="2880" name="Google Shape;2880;p38"/>
            <p:cNvGrpSpPr/>
            <p:nvPr/>
          </p:nvGrpSpPr>
          <p:grpSpPr>
            <a:xfrm>
              <a:off x="9487835" y="2249221"/>
              <a:ext cx="1069134" cy="653424"/>
              <a:chOff x="6690680" y="4210903"/>
              <a:chExt cx="3818334" cy="2333655"/>
            </a:xfrm>
          </p:grpSpPr>
          <p:sp>
            <p:nvSpPr>
              <p:cNvPr id="2881" name="Google Shape;2881;p38"/>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882" name="Google Shape;2882;p38"/>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883" name="Google Shape;2883;p38"/>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884" name="Google Shape;2884;p38"/>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nvGrpSpPr>
              <p:cNvPr id="2885" name="Google Shape;2885;p38"/>
              <p:cNvGrpSpPr/>
              <p:nvPr/>
            </p:nvGrpSpPr>
            <p:grpSpPr>
              <a:xfrm>
                <a:off x="7669730" y="4210903"/>
                <a:ext cx="1919391" cy="1651812"/>
                <a:chOff x="9555680" y="5653907"/>
                <a:chExt cx="1919391" cy="1450612"/>
              </a:xfrm>
            </p:grpSpPr>
            <p:sp>
              <p:nvSpPr>
                <p:cNvPr id="2886" name="Google Shape;2886;p38"/>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887" name="Google Shape;2887;p38"/>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1" name="Shape 2891"/>
        <p:cNvGrpSpPr/>
        <p:nvPr/>
      </p:nvGrpSpPr>
      <p:grpSpPr>
        <a:xfrm>
          <a:off x="0" y="0"/>
          <a:ext cx="0" cy="0"/>
          <a:chOff x="0" y="0"/>
          <a:chExt cx="0" cy="0"/>
        </a:xfrm>
      </p:grpSpPr>
      <p:sp>
        <p:nvSpPr>
          <p:cNvPr id="2892" name="Google Shape;2892;p39"/>
          <p:cNvSpPr txBox="1"/>
          <p:nvPr>
            <p:ph type="title"/>
          </p:nvPr>
        </p:nvSpPr>
        <p:spPr>
          <a:xfrm>
            <a:off x="507750" y="739863"/>
            <a:ext cx="11176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 timeline.</a:t>
            </a:r>
            <a:endParaRPr/>
          </a:p>
        </p:txBody>
      </p:sp>
      <p:sp>
        <p:nvSpPr>
          <p:cNvPr id="2893" name="Google Shape;2893;p39"/>
          <p:cNvSpPr txBox="1"/>
          <p:nvPr>
            <p:ph idx="1" type="body"/>
          </p:nvPr>
        </p:nvSpPr>
        <p:spPr>
          <a:xfrm>
            <a:off x="507750" y="4884178"/>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2894" name="Google Shape;2894;p39"/>
          <p:cNvSpPr txBox="1"/>
          <p:nvPr>
            <p:ph idx="3" type="body"/>
          </p:nvPr>
        </p:nvSpPr>
        <p:spPr>
          <a:xfrm>
            <a:off x="2757261" y="4884176"/>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2895" name="Google Shape;2895;p39"/>
          <p:cNvSpPr txBox="1"/>
          <p:nvPr>
            <p:ph idx="5" type="body"/>
          </p:nvPr>
        </p:nvSpPr>
        <p:spPr>
          <a:xfrm>
            <a:off x="5006772" y="4884192"/>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2896" name="Google Shape;2896;p39"/>
          <p:cNvSpPr txBox="1"/>
          <p:nvPr>
            <p:ph idx="7" type="body"/>
          </p:nvPr>
        </p:nvSpPr>
        <p:spPr>
          <a:xfrm>
            <a:off x="7256283" y="4884200"/>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2897" name="Google Shape;2897;p39"/>
          <p:cNvSpPr txBox="1"/>
          <p:nvPr>
            <p:ph idx="9" type="body"/>
          </p:nvPr>
        </p:nvSpPr>
        <p:spPr>
          <a:xfrm>
            <a:off x="9505794" y="4884166"/>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cxnSp>
        <p:nvCxnSpPr>
          <p:cNvPr id="2898" name="Google Shape;2898;p39"/>
          <p:cNvCxnSpPr/>
          <p:nvPr/>
        </p:nvCxnSpPr>
        <p:spPr>
          <a:xfrm>
            <a:off x="278550" y="3125520"/>
            <a:ext cx="11634900" cy="0"/>
          </a:xfrm>
          <a:prstGeom prst="straightConnector1">
            <a:avLst/>
          </a:prstGeom>
          <a:noFill/>
          <a:ln cap="rnd" cmpd="sng" w="2857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sp>
        <p:nvSpPr>
          <p:cNvPr id="2899" name="Google Shape;2899;p39"/>
          <p:cNvSpPr txBox="1"/>
          <p:nvPr>
            <p:ph idx="2" type="subTitle"/>
          </p:nvPr>
        </p:nvSpPr>
        <p:spPr>
          <a:xfrm>
            <a:off x="507750" y="23935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2000</a:t>
            </a:r>
            <a:endParaRPr/>
          </a:p>
        </p:txBody>
      </p:sp>
      <p:sp>
        <p:nvSpPr>
          <p:cNvPr id="2900" name="Google Shape;2900;p39"/>
          <p:cNvSpPr txBox="1"/>
          <p:nvPr>
            <p:ph idx="4" type="subTitle"/>
          </p:nvPr>
        </p:nvSpPr>
        <p:spPr>
          <a:xfrm>
            <a:off x="2773538" y="23935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2005</a:t>
            </a:r>
            <a:endParaRPr/>
          </a:p>
        </p:txBody>
      </p:sp>
      <p:sp>
        <p:nvSpPr>
          <p:cNvPr id="2901" name="Google Shape;2901;p39"/>
          <p:cNvSpPr txBox="1"/>
          <p:nvPr>
            <p:ph idx="6" type="subTitle"/>
          </p:nvPr>
        </p:nvSpPr>
        <p:spPr>
          <a:xfrm>
            <a:off x="5039326" y="23935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2015</a:t>
            </a:r>
            <a:endParaRPr/>
          </a:p>
        </p:txBody>
      </p:sp>
      <p:sp>
        <p:nvSpPr>
          <p:cNvPr id="2902" name="Google Shape;2902;p39"/>
          <p:cNvSpPr txBox="1"/>
          <p:nvPr>
            <p:ph idx="8" type="subTitle"/>
          </p:nvPr>
        </p:nvSpPr>
        <p:spPr>
          <a:xfrm>
            <a:off x="7305113" y="2393575"/>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2019</a:t>
            </a:r>
            <a:endParaRPr/>
          </a:p>
        </p:txBody>
      </p:sp>
      <p:sp>
        <p:nvSpPr>
          <p:cNvPr id="2903" name="Google Shape;2903;p39"/>
          <p:cNvSpPr txBox="1"/>
          <p:nvPr>
            <p:ph idx="13" type="subTitle"/>
          </p:nvPr>
        </p:nvSpPr>
        <p:spPr>
          <a:xfrm>
            <a:off x="9570901" y="23935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2024</a:t>
            </a:r>
            <a:endParaRPr/>
          </a:p>
        </p:txBody>
      </p:sp>
      <p:sp>
        <p:nvSpPr>
          <p:cNvPr id="2904" name="Google Shape;2904;p39"/>
          <p:cNvSpPr txBox="1"/>
          <p:nvPr>
            <p:ph idx="14" type="subTitle"/>
          </p:nvPr>
        </p:nvSpPr>
        <p:spPr>
          <a:xfrm>
            <a:off x="507750" y="4429688"/>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Subtitle One</a:t>
            </a:r>
            <a:endParaRPr/>
          </a:p>
        </p:txBody>
      </p:sp>
      <p:sp>
        <p:nvSpPr>
          <p:cNvPr id="2905" name="Google Shape;2905;p39"/>
          <p:cNvSpPr txBox="1"/>
          <p:nvPr>
            <p:ph idx="15" type="subTitle"/>
          </p:nvPr>
        </p:nvSpPr>
        <p:spPr>
          <a:xfrm>
            <a:off x="2757261" y="4429675"/>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Two</a:t>
            </a:r>
            <a:endParaRPr/>
          </a:p>
        </p:txBody>
      </p:sp>
      <p:sp>
        <p:nvSpPr>
          <p:cNvPr id="2906" name="Google Shape;2906;p39"/>
          <p:cNvSpPr txBox="1"/>
          <p:nvPr>
            <p:ph idx="16" type="subTitle"/>
          </p:nvPr>
        </p:nvSpPr>
        <p:spPr>
          <a:xfrm>
            <a:off x="5006771" y="4429688"/>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5"/>
              <a:buNone/>
            </a:pPr>
            <a:r>
              <a:rPr lang="en"/>
              <a:t>Subtitle Three</a:t>
            </a:r>
            <a:endParaRPr/>
          </a:p>
        </p:txBody>
      </p:sp>
      <p:sp>
        <p:nvSpPr>
          <p:cNvPr id="2907" name="Google Shape;2907;p39"/>
          <p:cNvSpPr txBox="1"/>
          <p:nvPr>
            <p:ph idx="17" type="subTitle"/>
          </p:nvPr>
        </p:nvSpPr>
        <p:spPr>
          <a:xfrm>
            <a:off x="7256282" y="4429675"/>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Four</a:t>
            </a:r>
            <a:endParaRPr/>
          </a:p>
        </p:txBody>
      </p:sp>
      <p:sp>
        <p:nvSpPr>
          <p:cNvPr id="2908" name="Google Shape;2908;p39"/>
          <p:cNvSpPr txBox="1"/>
          <p:nvPr>
            <p:ph idx="18" type="subTitle"/>
          </p:nvPr>
        </p:nvSpPr>
        <p:spPr>
          <a:xfrm>
            <a:off x="9505793" y="4429663"/>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Five</a:t>
            </a:r>
            <a:endParaRPr/>
          </a:p>
        </p:txBody>
      </p:sp>
      <p:cxnSp>
        <p:nvCxnSpPr>
          <p:cNvPr id="2909" name="Google Shape;2909;p39"/>
          <p:cNvCxnSpPr/>
          <p:nvPr/>
        </p:nvCxnSpPr>
        <p:spPr>
          <a:xfrm rot="10800000">
            <a:off x="1629600" y="3121975"/>
            <a:ext cx="0" cy="663900"/>
          </a:xfrm>
          <a:prstGeom prst="straightConnector1">
            <a:avLst/>
          </a:prstGeom>
          <a:noFill/>
          <a:ln cap="rnd" cmpd="sng" w="2857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910" name="Google Shape;2910;p39"/>
          <p:cNvCxnSpPr/>
          <p:nvPr/>
        </p:nvCxnSpPr>
        <p:spPr>
          <a:xfrm rot="10800000">
            <a:off x="3879113" y="3121975"/>
            <a:ext cx="0" cy="663900"/>
          </a:xfrm>
          <a:prstGeom prst="straightConnector1">
            <a:avLst/>
          </a:prstGeom>
          <a:noFill/>
          <a:ln cap="rnd" cmpd="sng" w="2857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911" name="Google Shape;2911;p39"/>
          <p:cNvCxnSpPr/>
          <p:nvPr/>
        </p:nvCxnSpPr>
        <p:spPr>
          <a:xfrm rot="10800000">
            <a:off x="6128625" y="3121975"/>
            <a:ext cx="0" cy="663900"/>
          </a:xfrm>
          <a:prstGeom prst="straightConnector1">
            <a:avLst/>
          </a:prstGeom>
          <a:noFill/>
          <a:ln cap="rnd" cmpd="sng" w="2857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912" name="Google Shape;2912;p39"/>
          <p:cNvCxnSpPr/>
          <p:nvPr/>
        </p:nvCxnSpPr>
        <p:spPr>
          <a:xfrm rot="10800000">
            <a:off x="8378138" y="3121975"/>
            <a:ext cx="0" cy="663900"/>
          </a:xfrm>
          <a:prstGeom prst="straightConnector1">
            <a:avLst/>
          </a:prstGeom>
          <a:noFill/>
          <a:ln cap="rnd" cmpd="sng" w="2857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cxnSp>
        <p:nvCxnSpPr>
          <p:cNvPr id="2913" name="Google Shape;2913;p39"/>
          <p:cNvCxnSpPr/>
          <p:nvPr/>
        </p:nvCxnSpPr>
        <p:spPr>
          <a:xfrm rot="10800000">
            <a:off x="10627650" y="3121975"/>
            <a:ext cx="0" cy="663900"/>
          </a:xfrm>
          <a:prstGeom prst="straightConnector1">
            <a:avLst/>
          </a:prstGeom>
          <a:noFill/>
          <a:ln cap="rnd" cmpd="sng" w="28575">
            <a:solidFill>
              <a:schemeClr val="accent5"/>
            </a:solidFill>
            <a:prstDash val="solid"/>
            <a:round/>
            <a:headEnd len="med" w="med" type="none"/>
            <a:tailEnd len="med" w="med" type="none"/>
          </a:ln>
          <a:effectLst>
            <a:outerShdw blurRad="57150" rotWithShape="0" algn="bl" dir="12600000" dist="47625">
              <a:srgbClr val="000000">
                <a:alpha val="30000"/>
              </a:srgbClr>
            </a:outerShdw>
          </a:effectLst>
        </p:spPr>
      </p:cxnSp>
      <p:grpSp>
        <p:nvGrpSpPr>
          <p:cNvPr id="2914" name="Google Shape;2914;p39"/>
          <p:cNvGrpSpPr/>
          <p:nvPr/>
        </p:nvGrpSpPr>
        <p:grpSpPr>
          <a:xfrm flipH="1">
            <a:off x="5760386" y="3615303"/>
            <a:ext cx="763675" cy="738229"/>
            <a:chOff x="1591080" y="295619"/>
            <a:chExt cx="833616" cy="805839"/>
          </a:xfrm>
        </p:grpSpPr>
        <p:grpSp>
          <p:nvGrpSpPr>
            <p:cNvPr id="2915" name="Google Shape;2915;p39"/>
            <p:cNvGrpSpPr/>
            <p:nvPr/>
          </p:nvGrpSpPr>
          <p:grpSpPr>
            <a:xfrm>
              <a:off x="1658084" y="295619"/>
              <a:ext cx="596143" cy="270034"/>
              <a:chOff x="7885167" y="2397011"/>
              <a:chExt cx="1518448" cy="687809"/>
            </a:xfrm>
          </p:grpSpPr>
          <p:sp>
            <p:nvSpPr>
              <p:cNvPr id="2916" name="Google Shape;2916;p39"/>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2356" rotWithShape="0" algn="bl" dir="12600000" dist="43630">
                  <a:srgbClr val="000000">
                    <a:alpha val="30000"/>
                  </a:srgbClr>
                </a:outerShdw>
              </a:effectLst>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17" name="Google Shape;2917;p39"/>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2356" rotWithShape="0" algn="bl" dir="12600000" dist="43630">
                  <a:srgbClr val="000000">
                    <a:alpha val="30000"/>
                  </a:srgbClr>
                </a:outerShdw>
              </a:effectLst>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18" name="Google Shape;2918;p39"/>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2356" rotWithShape="0" algn="bl" dir="12600000" dist="43630">
                  <a:srgbClr val="000000">
                    <a:alpha val="30000"/>
                  </a:srgbClr>
                </a:outerShdw>
              </a:effectLst>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sp>
          <p:nvSpPr>
            <p:cNvPr id="2919" name="Google Shape;2919;p39"/>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0" name="Google Shape;2920;p39"/>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1" name="Google Shape;2921;p39"/>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2" name="Google Shape;2922;p39"/>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3" name="Google Shape;2923;p39"/>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4" name="Google Shape;2924;p39"/>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5" name="Google Shape;2925;p39"/>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6" name="Google Shape;2926;p39"/>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7" name="Google Shape;2927;p39"/>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2356" rotWithShape="0" algn="bl" dir="12600000" dist="43630">
                <a:srgbClr val="000000">
                  <a:alpha val="30000"/>
                </a:srgbClr>
              </a:outerShdw>
            </a:effectLst>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8" name="Google Shape;2928;p39"/>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29" name="Google Shape;2929;p39"/>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2356" rotWithShape="0" algn="bl" dir="16380000" dist="43630">
                <a:srgbClr val="000000">
                  <a:alpha val="30000"/>
                </a:srgbClr>
              </a:outerShdw>
            </a:effectLst>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30" name="Google Shape;2930;p39"/>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31" name="Google Shape;2931;p39"/>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2356" rotWithShape="0" algn="bl" dir="15600000" dist="43630">
                <a:srgbClr val="000000">
                  <a:alpha val="30000"/>
                </a:srgbClr>
              </a:outerShdw>
            </a:effectLst>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32" name="Google Shape;2932;p39"/>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nvGrpSpPr>
            <p:cNvPr id="2933" name="Google Shape;2933;p39"/>
            <p:cNvGrpSpPr/>
            <p:nvPr/>
          </p:nvGrpSpPr>
          <p:grpSpPr>
            <a:xfrm>
              <a:off x="1846759" y="700322"/>
              <a:ext cx="322487" cy="261237"/>
              <a:chOff x="6172526" y="977102"/>
              <a:chExt cx="685559" cy="555352"/>
            </a:xfrm>
          </p:grpSpPr>
          <p:grpSp>
            <p:nvGrpSpPr>
              <p:cNvPr id="2934" name="Google Shape;2934;p39"/>
              <p:cNvGrpSpPr/>
              <p:nvPr/>
            </p:nvGrpSpPr>
            <p:grpSpPr>
              <a:xfrm>
                <a:off x="6172526" y="977102"/>
                <a:ext cx="664696" cy="555352"/>
                <a:chOff x="4937891" y="4550114"/>
                <a:chExt cx="869793" cy="731592"/>
              </a:xfrm>
            </p:grpSpPr>
            <p:sp>
              <p:nvSpPr>
                <p:cNvPr id="2935" name="Google Shape;2935;p3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19700" lIns="39375" spcFirstLastPara="1" rIns="39375" wrap="square" tIns="19700">
                  <a:noAutofit/>
                </a:bodyPr>
                <a:lstStyle/>
                <a:p>
                  <a:pPr indent="0" lvl="0" marL="0" marR="0" rtl="0" algn="l">
                    <a:spcBef>
                      <a:spcPts val="0"/>
                    </a:spcBef>
                    <a:spcAft>
                      <a:spcPts val="0"/>
                    </a:spcAft>
                    <a:buNone/>
                  </a:pPr>
                  <a:r>
                    <a:t/>
                  </a:r>
                  <a:endParaRPr sz="776">
                    <a:solidFill>
                      <a:srgbClr val="000000"/>
                    </a:solidFill>
                    <a:latin typeface="Calibri"/>
                    <a:ea typeface="Calibri"/>
                    <a:cs typeface="Calibri"/>
                    <a:sym typeface="Calibri"/>
                  </a:endParaRPr>
                </a:p>
              </p:txBody>
            </p:sp>
            <p:sp>
              <p:nvSpPr>
                <p:cNvPr id="2936" name="Google Shape;2936;p3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19700" lIns="39375" spcFirstLastPara="1" rIns="39375" wrap="square" tIns="19700">
                  <a:noAutofit/>
                </a:bodyPr>
                <a:lstStyle/>
                <a:p>
                  <a:pPr indent="0" lvl="0" marL="0" marR="0" rtl="0" algn="l">
                    <a:spcBef>
                      <a:spcPts val="0"/>
                    </a:spcBef>
                    <a:spcAft>
                      <a:spcPts val="0"/>
                    </a:spcAft>
                    <a:buNone/>
                  </a:pPr>
                  <a:r>
                    <a:t/>
                  </a:r>
                  <a:endParaRPr sz="776">
                    <a:solidFill>
                      <a:srgbClr val="000000"/>
                    </a:solidFill>
                    <a:latin typeface="Calibri"/>
                    <a:ea typeface="Calibri"/>
                    <a:cs typeface="Calibri"/>
                    <a:sym typeface="Calibri"/>
                  </a:endParaRPr>
                </a:p>
              </p:txBody>
            </p:sp>
            <p:sp>
              <p:nvSpPr>
                <p:cNvPr id="2937" name="Google Shape;2937;p39"/>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19700" lIns="39375" spcFirstLastPara="1" rIns="39375" wrap="square" tIns="19700">
                  <a:noAutofit/>
                </a:bodyPr>
                <a:lstStyle/>
                <a:p>
                  <a:pPr indent="0" lvl="0" marL="0" marR="0" rtl="0" algn="l">
                    <a:spcBef>
                      <a:spcPts val="0"/>
                    </a:spcBef>
                    <a:spcAft>
                      <a:spcPts val="0"/>
                    </a:spcAft>
                    <a:buNone/>
                  </a:pPr>
                  <a:r>
                    <a:t/>
                  </a:r>
                  <a:endParaRPr sz="776">
                    <a:solidFill>
                      <a:srgbClr val="000000"/>
                    </a:solidFill>
                    <a:latin typeface="Calibri"/>
                    <a:ea typeface="Calibri"/>
                    <a:cs typeface="Calibri"/>
                    <a:sym typeface="Calibri"/>
                  </a:endParaRPr>
                </a:p>
              </p:txBody>
            </p:sp>
          </p:grpSp>
          <p:grpSp>
            <p:nvGrpSpPr>
              <p:cNvPr id="2938" name="Google Shape;2938;p39"/>
              <p:cNvGrpSpPr/>
              <p:nvPr/>
            </p:nvGrpSpPr>
            <p:grpSpPr>
              <a:xfrm>
                <a:off x="6193389" y="977102"/>
                <a:ext cx="664696" cy="555352"/>
                <a:chOff x="4937891" y="4550114"/>
                <a:chExt cx="869793" cy="731592"/>
              </a:xfrm>
            </p:grpSpPr>
            <p:sp>
              <p:nvSpPr>
                <p:cNvPr id="2939" name="Google Shape;2939;p3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19700" lIns="39375" spcFirstLastPara="1" rIns="39375" wrap="square" tIns="19700">
                  <a:noAutofit/>
                </a:bodyPr>
                <a:lstStyle/>
                <a:p>
                  <a:pPr indent="0" lvl="0" marL="0" marR="0" rtl="0" algn="l">
                    <a:spcBef>
                      <a:spcPts val="0"/>
                    </a:spcBef>
                    <a:spcAft>
                      <a:spcPts val="0"/>
                    </a:spcAft>
                    <a:buNone/>
                  </a:pPr>
                  <a:r>
                    <a:t/>
                  </a:r>
                  <a:endParaRPr sz="776">
                    <a:solidFill>
                      <a:srgbClr val="000000"/>
                    </a:solidFill>
                    <a:latin typeface="Calibri"/>
                    <a:ea typeface="Calibri"/>
                    <a:cs typeface="Calibri"/>
                    <a:sym typeface="Calibri"/>
                  </a:endParaRPr>
                </a:p>
              </p:txBody>
            </p:sp>
            <p:sp>
              <p:nvSpPr>
                <p:cNvPr id="2940" name="Google Shape;2940;p3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19700" lIns="39375" spcFirstLastPara="1" rIns="39375" wrap="square" tIns="19700">
                  <a:noAutofit/>
                </a:bodyPr>
                <a:lstStyle/>
                <a:p>
                  <a:pPr indent="0" lvl="0" marL="0" marR="0" rtl="0" algn="l">
                    <a:spcBef>
                      <a:spcPts val="0"/>
                    </a:spcBef>
                    <a:spcAft>
                      <a:spcPts val="0"/>
                    </a:spcAft>
                    <a:buNone/>
                  </a:pPr>
                  <a:r>
                    <a:t/>
                  </a:r>
                  <a:endParaRPr sz="776">
                    <a:solidFill>
                      <a:srgbClr val="000000"/>
                    </a:solidFill>
                    <a:latin typeface="Calibri"/>
                    <a:ea typeface="Calibri"/>
                    <a:cs typeface="Calibri"/>
                    <a:sym typeface="Calibri"/>
                  </a:endParaRPr>
                </a:p>
              </p:txBody>
            </p:sp>
            <p:sp>
              <p:nvSpPr>
                <p:cNvPr id="2941" name="Google Shape;2941;p39"/>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19700" lIns="39375" spcFirstLastPara="1" rIns="39375" wrap="square" tIns="19700">
                  <a:noAutofit/>
                </a:bodyPr>
                <a:lstStyle/>
                <a:p>
                  <a:pPr indent="0" lvl="0" marL="0" marR="0" rtl="0" algn="l">
                    <a:spcBef>
                      <a:spcPts val="0"/>
                    </a:spcBef>
                    <a:spcAft>
                      <a:spcPts val="0"/>
                    </a:spcAft>
                    <a:buNone/>
                  </a:pPr>
                  <a:r>
                    <a:t/>
                  </a:r>
                  <a:endParaRPr sz="776">
                    <a:solidFill>
                      <a:srgbClr val="000000"/>
                    </a:solidFill>
                    <a:latin typeface="Calibri"/>
                    <a:ea typeface="Calibri"/>
                    <a:cs typeface="Calibri"/>
                    <a:sym typeface="Calibri"/>
                  </a:endParaRPr>
                </a:p>
              </p:txBody>
            </p:sp>
          </p:grpSp>
        </p:grpSp>
        <p:sp>
          <p:nvSpPr>
            <p:cNvPr id="2942" name="Google Shape;2942;p39"/>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4400" lIns="88850" spcFirstLastPara="1" rIns="88850" wrap="square" tIns="44400">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grpSp>
        <p:nvGrpSpPr>
          <p:cNvPr id="2943" name="Google Shape;2943;p39"/>
          <p:cNvGrpSpPr/>
          <p:nvPr/>
        </p:nvGrpSpPr>
        <p:grpSpPr>
          <a:xfrm flipH="1">
            <a:off x="1267888" y="3533821"/>
            <a:ext cx="763780" cy="819711"/>
            <a:chOff x="629921" y="978091"/>
            <a:chExt cx="731380" cy="784938"/>
          </a:xfrm>
        </p:grpSpPr>
        <p:grpSp>
          <p:nvGrpSpPr>
            <p:cNvPr id="2944" name="Google Shape;2944;p39"/>
            <p:cNvGrpSpPr/>
            <p:nvPr/>
          </p:nvGrpSpPr>
          <p:grpSpPr>
            <a:xfrm>
              <a:off x="688682" y="978091"/>
              <a:ext cx="522802" cy="314832"/>
              <a:chOff x="7885167" y="2170407"/>
              <a:chExt cx="1518448" cy="914413"/>
            </a:xfrm>
          </p:grpSpPr>
          <p:sp>
            <p:nvSpPr>
              <p:cNvPr id="2945" name="Google Shape;2945;p39"/>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46" name="Google Shape;2946;p39"/>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47" name="Google Shape;2947;p39"/>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48" name="Google Shape;2948;p39"/>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grpSp>
        <p:sp>
          <p:nvSpPr>
            <p:cNvPr id="2949" name="Google Shape;2949;p39"/>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0" name="Google Shape;2950;p39"/>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1" name="Google Shape;2951;p39"/>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2" name="Google Shape;2952;p39"/>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3" name="Google Shape;2953;p39"/>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4" name="Google Shape;2954;p39"/>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5" name="Google Shape;2955;p39"/>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6" name="Google Shape;2956;p39"/>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7" name="Google Shape;2957;p39"/>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8" name="Google Shape;2958;p39"/>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59" name="Google Shape;2959;p39"/>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60" name="Google Shape;2960;p39"/>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61" name="Google Shape;2961;p39"/>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9678" rotWithShape="0" algn="bl" dir="1638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62" name="Google Shape;2962;p39"/>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63" name="Google Shape;2963;p39"/>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9678" rotWithShape="0" algn="bl" dir="15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2964" name="Google Shape;2964;p39"/>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grpSp>
          <p:nvGrpSpPr>
            <p:cNvPr id="2965" name="Google Shape;2965;p39"/>
            <p:cNvGrpSpPr/>
            <p:nvPr/>
          </p:nvGrpSpPr>
          <p:grpSpPr>
            <a:xfrm>
              <a:off x="843035" y="1424338"/>
              <a:ext cx="293575" cy="235733"/>
              <a:chOff x="6865830" y="1630740"/>
              <a:chExt cx="556858" cy="447141"/>
            </a:xfrm>
          </p:grpSpPr>
          <p:sp>
            <p:nvSpPr>
              <p:cNvPr id="2966" name="Google Shape;2966;p39"/>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nvGrpSpPr>
              <p:cNvPr id="2967" name="Google Shape;2967;p39"/>
              <p:cNvGrpSpPr/>
              <p:nvPr/>
            </p:nvGrpSpPr>
            <p:grpSpPr>
              <a:xfrm flipH="1">
                <a:off x="7024350" y="1640795"/>
                <a:ext cx="182581" cy="157459"/>
                <a:chOff x="5212362" y="4550114"/>
                <a:chExt cx="333360" cy="287492"/>
              </a:xfrm>
            </p:grpSpPr>
            <p:sp>
              <p:nvSpPr>
                <p:cNvPr id="2968" name="Google Shape;2968;p3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sp>
              <p:nvSpPr>
                <p:cNvPr id="2969" name="Google Shape;2969;p3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sp>
            <p:nvSpPr>
              <p:cNvPr id="2970" name="Google Shape;2970;p39"/>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nvGrpSpPr>
              <p:cNvPr id="2971" name="Google Shape;2971;p39"/>
              <p:cNvGrpSpPr/>
              <p:nvPr/>
            </p:nvGrpSpPr>
            <p:grpSpPr>
              <a:xfrm flipH="1">
                <a:off x="7045941" y="1630740"/>
                <a:ext cx="182581" cy="157459"/>
                <a:chOff x="5212362" y="4550114"/>
                <a:chExt cx="333360" cy="287492"/>
              </a:xfrm>
            </p:grpSpPr>
            <p:sp>
              <p:nvSpPr>
                <p:cNvPr id="2972" name="Google Shape;2972;p3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sp>
              <p:nvSpPr>
                <p:cNvPr id="2973" name="Google Shape;2973;p3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grpSp>
        <p:sp>
          <p:nvSpPr>
            <p:cNvPr id="2974" name="Google Shape;2974;p39"/>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sz="1551"/>
            </a:p>
          </p:txBody>
        </p:sp>
      </p:grpSp>
      <p:grpSp>
        <p:nvGrpSpPr>
          <p:cNvPr id="2975" name="Google Shape;2975;p39"/>
          <p:cNvGrpSpPr/>
          <p:nvPr/>
        </p:nvGrpSpPr>
        <p:grpSpPr>
          <a:xfrm flipH="1">
            <a:off x="3514183" y="3533746"/>
            <a:ext cx="763702" cy="819786"/>
            <a:chOff x="1212446" y="3816953"/>
            <a:chExt cx="1277949" cy="1371797"/>
          </a:xfrm>
        </p:grpSpPr>
        <p:grpSp>
          <p:nvGrpSpPr>
            <p:cNvPr id="2976" name="Google Shape;2976;p39"/>
            <p:cNvGrpSpPr/>
            <p:nvPr/>
          </p:nvGrpSpPr>
          <p:grpSpPr>
            <a:xfrm>
              <a:off x="1315131" y="3816953"/>
              <a:ext cx="913954" cy="550385"/>
              <a:chOff x="7885167" y="2170407"/>
              <a:chExt cx="1518448" cy="914413"/>
            </a:xfrm>
          </p:grpSpPr>
          <p:sp>
            <p:nvSpPr>
              <p:cNvPr id="2977" name="Google Shape;2977;p39"/>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78" name="Google Shape;2978;p39"/>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79" name="Google Shape;2979;p39"/>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0" name="Google Shape;2980;p39"/>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sp>
          <p:nvSpPr>
            <p:cNvPr id="2981" name="Google Shape;2981;p39"/>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2" name="Google Shape;2982;p39"/>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3" name="Google Shape;2983;p39"/>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4" name="Google Shape;2984;p39"/>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5" name="Google Shape;2985;p39"/>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6" name="Google Shape;2986;p39"/>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7" name="Google Shape;2987;p39"/>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8" name="Google Shape;2988;p39"/>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89" name="Google Shape;2989;p39"/>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0" name="Google Shape;2990;p39"/>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1" name="Google Shape;2991;p39"/>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2" name="Google Shape;2992;p39"/>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3" name="Google Shape;2993;p39"/>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9708" rotWithShape="0" algn="bl" dir="1638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4" name="Google Shape;2994;p39"/>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5" name="Google Shape;2995;p39"/>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9708" rotWithShape="0" algn="bl" dir="15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2996" name="Google Shape;2996;p39"/>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nvGrpSpPr>
            <p:cNvPr id="2997" name="Google Shape;2997;p39"/>
            <p:cNvGrpSpPr/>
            <p:nvPr/>
          </p:nvGrpSpPr>
          <p:grpSpPr>
            <a:xfrm>
              <a:off x="1603036" y="4565766"/>
              <a:ext cx="484489" cy="385193"/>
              <a:chOff x="1632682" y="4555884"/>
              <a:chExt cx="484489" cy="385193"/>
            </a:xfrm>
          </p:grpSpPr>
          <p:grpSp>
            <p:nvGrpSpPr>
              <p:cNvPr id="2998" name="Google Shape;2998;p39"/>
              <p:cNvGrpSpPr/>
              <p:nvPr/>
            </p:nvGrpSpPr>
            <p:grpSpPr>
              <a:xfrm>
                <a:off x="1632682" y="4731398"/>
                <a:ext cx="484489" cy="209680"/>
                <a:chOff x="6596499" y="915138"/>
                <a:chExt cx="1553847" cy="672482"/>
              </a:xfrm>
            </p:grpSpPr>
            <p:sp>
              <p:nvSpPr>
                <p:cNvPr id="2999" name="Google Shape;2999;p39"/>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sp>
              <p:nvSpPr>
                <p:cNvPr id="3000" name="Google Shape;3000;p39"/>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grpSp>
          <p:grpSp>
            <p:nvGrpSpPr>
              <p:cNvPr id="3001" name="Google Shape;3001;p39"/>
              <p:cNvGrpSpPr/>
              <p:nvPr/>
            </p:nvGrpSpPr>
            <p:grpSpPr>
              <a:xfrm>
                <a:off x="1901483" y="4555884"/>
                <a:ext cx="144253" cy="144971"/>
                <a:chOff x="7458594" y="352234"/>
                <a:chExt cx="462646" cy="464950"/>
              </a:xfrm>
            </p:grpSpPr>
            <p:sp>
              <p:nvSpPr>
                <p:cNvPr id="3002" name="Google Shape;3002;p39"/>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sp>
              <p:nvSpPr>
                <p:cNvPr id="3003" name="Google Shape;3003;p39"/>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grpSp>
          <p:grpSp>
            <p:nvGrpSpPr>
              <p:cNvPr id="3004" name="Google Shape;3004;p39"/>
              <p:cNvGrpSpPr/>
              <p:nvPr/>
            </p:nvGrpSpPr>
            <p:grpSpPr>
              <a:xfrm>
                <a:off x="1693358" y="4590454"/>
                <a:ext cx="119341" cy="117662"/>
                <a:chOff x="6791097" y="463106"/>
                <a:chExt cx="382749" cy="377363"/>
              </a:xfrm>
            </p:grpSpPr>
            <p:sp>
              <p:nvSpPr>
                <p:cNvPr id="3005" name="Google Shape;3005;p39"/>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sp>
              <p:nvSpPr>
                <p:cNvPr id="3006" name="Google Shape;3006;p39"/>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grpSp>
        </p:grpSp>
        <p:sp>
          <p:nvSpPr>
            <p:cNvPr id="3007" name="Google Shape;3007;p39"/>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sz="1552"/>
            </a:p>
          </p:txBody>
        </p:sp>
      </p:grpSp>
      <p:grpSp>
        <p:nvGrpSpPr>
          <p:cNvPr id="3008" name="Google Shape;3008;p39"/>
          <p:cNvGrpSpPr/>
          <p:nvPr/>
        </p:nvGrpSpPr>
        <p:grpSpPr>
          <a:xfrm flipH="1">
            <a:off x="8006563" y="3533821"/>
            <a:ext cx="763780" cy="819711"/>
            <a:chOff x="629921" y="978091"/>
            <a:chExt cx="731380" cy="784938"/>
          </a:xfrm>
        </p:grpSpPr>
        <p:grpSp>
          <p:nvGrpSpPr>
            <p:cNvPr id="3009" name="Google Shape;3009;p39"/>
            <p:cNvGrpSpPr/>
            <p:nvPr/>
          </p:nvGrpSpPr>
          <p:grpSpPr>
            <a:xfrm>
              <a:off x="688682" y="978091"/>
              <a:ext cx="522802" cy="314832"/>
              <a:chOff x="7885167" y="2170407"/>
              <a:chExt cx="1518448" cy="914413"/>
            </a:xfrm>
          </p:grpSpPr>
          <p:sp>
            <p:nvSpPr>
              <p:cNvPr id="3010" name="Google Shape;3010;p39"/>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1" name="Google Shape;3011;p39"/>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2" name="Google Shape;3012;p39"/>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3" name="Google Shape;3013;p39"/>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grpSp>
        <p:sp>
          <p:nvSpPr>
            <p:cNvPr id="3014" name="Google Shape;3014;p39"/>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5" name="Google Shape;3015;p39"/>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6" name="Google Shape;3016;p39"/>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7" name="Google Shape;3017;p39"/>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8" name="Google Shape;3018;p39"/>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19" name="Google Shape;3019;p39"/>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0" name="Google Shape;3020;p39"/>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1" name="Google Shape;3021;p39"/>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2" name="Google Shape;3022;p39"/>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3" name="Google Shape;3023;p39"/>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4" name="Google Shape;3024;p39"/>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9678" rotWithShape="0" algn="bl" dir="12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5" name="Google Shape;3025;p39"/>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6" name="Google Shape;3026;p39"/>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9678" rotWithShape="0" algn="bl" dir="1638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7" name="Google Shape;3027;p39"/>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8" name="Google Shape;3028;p39"/>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9678" rotWithShape="0" algn="bl" dir="15600000" dist="49732">
                <a:srgbClr val="000000">
                  <a:alpha val="30000"/>
                </a:srgbClr>
              </a:outerShdw>
            </a:effectLst>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sp>
          <p:nvSpPr>
            <p:cNvPr id="3029" name="Google Shape;3029;p39"/>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b="0" i="0" sz="1360" u="none" cap="none" strike="noStrike">
                <a:solidFill>
                  <a:srgbClr val="000000"/>
                </a:solidFill>
                <a:latin typeface="Arial"/>
                <a:ea typeface="Arial"/>
                <a:cs typeface="Arial"/>
                <a:sym typeface="Arial"/>
              </a:endParaRPr>
            </a:p>
          </p:txBody>
        </p:sp>
        <p:grpSp>
          <p:nvGrpSpPr>
            <p:cNvPr id="3030" name="Google Shape;3030;p39"/>
            <p:cNvGrpSpPr/>
            <p:nvPr/>
          </p:nvGrpSpPr>
          <p:grpSpPr>
            <a:xfrm>
              <a:off x="843035" y="1424338"/>
              <a:ext cx="293575" cy="235733"/>
              <a:chOff x="6865830" y="1630740"/>
              <a:chExt cx="556858" cy="447141"/>
            </a:xfrm>
          </p:grpSpPr>
          <p:sp>
            <p:nvSpPr>
              <p:cNvPr id="3031" name="Google Shape;3031;p39"/>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nvGrpSpPr>
              <p:cNvPr id="3032" name="Google Shape;3032;p39"/>
              <p:cNvGrpSpPr/>
              <p:nvPr/>
            </p:nvGrpSpPr>
            <p:grpSpPr>
              <a:xfrm flipH="1">
                <a:off x="7024350" y="1640795"/>
                <a:ext cx="182581" cy="157459"/>
                <a:chOff x="5212362" y="4550114"/>
                <a:chExt cx="333360" cy="287492"/>
              </a:xfrm>
            </p:grpSpPr>
            <p:sp>
              <p:nvSpPr>
                <p:cNvPr id="3033" name="Google Shape;3033;p3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sp>
              <p:nvSpPr>
                <p:cNvPr id="3034" name="Google Shape;3034;p3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sp>
            <p:nvSpPr>
              <p:cNvPr id="3035" name="Google Shape;3035;p39"/>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nvGrpSpPr>
              <p:cNvPr id="3036" name="Google Shape;3036;p39"/>
              <p:cNvGrpSpPr/>
              <p:nvPr/>
            </p:nvGrpSpPr>
            <p:grpSpPr>
              <a:xfrm flipH="1">
                <a:off x="7045941" y="1630740"/>
                <a:ext cx="182581" cy="157459"/>
                <a:chOff x="5212362" y="4550114"/>
                <a:chExt cx="333360" cy="287492"/>
              </a:xfrm>
            </p:grpSpPr>
            <p:sp>
              <p:nvSpPr>
                <p:cNvPr id="3037" name="Google Shape;3037;p3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sp>
              <p:nvSpPr>
                <p:cNvPr id="3038" name="Google Shape;3038;p3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5200" lIns="50325" spcFirstLastPara="1" rIns="50325" wrap="square" tIns="25200">
                  <a:noAutofit/>
                </a:bodyPr>
                <a:lstStyle/>
                <a:p>
                  <a:pPr indent="0" lvl="0" marL="0" marR="0" rtl="0" algn="l">
                    <a:spcBef>
                      <a:spcPts val="0"/>
                    </a:spcBef>
                    <a:spcAft>
                      <a:spcPts val="0"/>
                    </a:spcAft>
                    <a:buNone/>
                  </a:pPr>
                  <a:r>
                    <a:t/>
                  </a:r>
                  <a:endParaRPr sz="991">
                    <a:solidFill>
                      <a:srgbClr val="000000"/>
                    </a:solidFill>
                    <a:latin typeface="Calibri"/>
                    <a:ea typeface="Calibri"/>
                    <a:cs typeface="Calibri"/>
                    <a:sym typeface="Calibri"/>
                  </a:endParaRPr>
                </a:p>
              </p:txBody>
            </p:sp>
          </p:grpSp>
        </p:grpSp>
        <p:sp>
          <p:nvSpPr>
            <p:cNvPr id="3039" name="Google Shape;3039;p39"/>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4400" lIns="88825" spcFirstLastPara="1" rIns="88825" wrap="square" tIns="44400">
              <a:noAutofit/>
            </a:bodyPr>
            <a:lstStyle/>
            <a:p>
              <a:pPr indent="0" lvl="0" marL="0" marR="0" rtl="0" algn="l">
                <a:lnSpc>
                  <a:spcPct val="100000"/>
                </a:lnSpc>
                <a:spcBef>
                  <a:spcPts val="0"/>
                </a:spcBef>
                <a:spcAft>
                  <a:spcPts val="0"/>
                </a:spcAft>
                <a:buNone/>
              </a:pPr>
              <a:r>
                <a:t/>
              </a:r>
              <a:endParaRPr sz="1551"/>
            </a:p>
          </p:txBody>
        </p:sp>
      </p:grpSp>
      <p:grpSp>
        <p:nvGrpSpPr>
          <p:cNvPr id="3040" name="Google Shape;3040;p39"/>
          <p:cNvGrpSpPr/>
          <p:nvPr/>
        </p:nvGrpSpPr>
        <p:grpSpPr>
          <a:xfrm flipH="1">
            <a:off x="10252844" y="3533746"/>
            <a:ext cx="763702" cy="819786"/>
            <a:chOff x="1212446" y="3816953"/>
            <a:chExt cx="1277949" cy="1371797"/>
          </a:xfrm>
        </p:grpSpPr>
        <p:grpSp>
          <p:nvGrpSpPr>
            <p:cNvPr id="3041" name="Google Shape;3041;p39"/>
            <p:cNvGrpSpPr/>
            <p:nvPr/>
          </p:nvGrpSpPr>
          <p:grpSpPr>
            <a:xfrm>
              <a:off x="1315131" y="3816953"/>
              <a:ext cx="913954" cy="550385"/>
              <a:chOff x="7885167" y="2170407"/>
              <a:chExt cx="1518448" cy="914413"/>
            </a:xfrm>
          </p:grpSpPr>
          <p:sp>
            <p:nvSpPr>
              <p:cNvPr id="3042" name="Google Shape;3042;p39"/>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43" name="Google Shape;3043;p39"/>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44" name="Google Shape;3044;p39"/>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45" name="Google Shape;3045;p39"/>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sp>
          <p:nvSpPr>
            <p:cNvPr id="3046" name="Google Shape;3046;p39"/>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47" name="Google Shape;3047;p39"/>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48" name="Google Shape;3048;p39"/>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49" name="Google Shape;3049;p39"/>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0" name="Google Shape;3050;p39"/>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1" name="Google Shape;3051;p39"/>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2" name="Google Shape;3052;p39"/>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3" name="Google Shape;3053;p39"/>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4" name="Google Shape;3054;p39"/>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5" name="Google Shape;3055;p39"/>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6" name="Google Shape;3056;p39"/>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9708" rotWithShape="0" algn="bl" dir="12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7" name="Google Shape;3057;p39"/>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8" name="Google Shape;3058;p39"/>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9708" rotWithShape="0" algn="bl" dir="1638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59" name="Google Shape;3059;p39"/>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60" name="Google Shape;3060;p39"/>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9708" rotWithShape="0" algn="bl" dir="15600000" dist="49757">
                <a:srgbClr val="000000">
                  <a:alpha val="30000"/>
                </a:srgbClr>
              </a:outerShdw>
            </a:effectLst>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sp>
          <p:nvSpPr>
            <p:cNvPr id="3061" name="Google Shape;3061;p39"/>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b="0" i="0" sz="1361" u="none" cap="none" strike="noStrike">
                <a:solidFill>
                  <a:srgbClr val="000000"/>
                </a:solidFill>
                <a:latin typeface="Arial"/>
                <a:ea typeface="Arial"/>
                <a:cs typeface="Arial"/>
                <a:sym typeface="Arial"/>
              </a:endParaRPr>
            </a:p>
          </p:txBody>
        </p:sp>
        <p:grpSp>
          <p:nvGrpSpPr>
            <p:cNvPr id="3062" name="Google Shape;3062;p39"/>
            <p:cNvGrpSpPr/>
            <p:nvPr/>
          </p:nvGrpSpPr>
          <p:grpSpPr>
            <a:xfrm>
              <a:off x="1603036" y="4565766"/>
              <a:ext cx="484489" cy="385193"/>
              <a:chOff x="1632682" y="4555884"/>
              <a:chExt cx="484489" cy="385193"/>
            </a:xfrm>
          </p:grpSpPr>
          <p:grpSp>
            <p:nvGrpSpPr>
              <p:cNvPr id="3063" name="Google Shape;3063;p39"/>
              <p:cNvGrpSpPr/>
              <p:nvPr/>
            </p:nvGrpSpPr>
            <p:grpSpPr>
              <a:xfrm>
                <a:off x="1632682" y="4731398"/>
                <a:ext cx="484489" cy="209680"/>
                <a:chOff x="6596499" y="915138"/>
                <a:chExt cx="1553847" cy="672482"/>
              </a:xfrm>
            </p:grpSpPr>
            <p:sp>
              <p:nvSpPr>
                <p:cNvPr id="3064" name="Google Shape;3064;p39"/>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sp>
              <p:nvSpPr>
                <p:cNvPr id="3065" name="Google Shape;3065;p39"/>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grpSp>
          <p:grpSp>
            <p:nvGrpSpPr>
              <p:cNvPr id="3066" name="Google Shape;3066;p39"/>
              <p:cNvGrpSpPr/>
              <p:nvPr/>
            </p:nvGrpSpPr>
            <p:grpSpPr>
              <a:xfrm>
                <a:off x="1901483" y="4555884"/>
                <a:ext cx="144253" cy="144971"/>
                <a:chOff x="7458594" y="352234"/>
                <a:chExt cx="462646" cy="464950"/>
              </a:xfrm>
            </p:grpSpPr>
            <p:sp>
              <p:nvSpPr>
                <p:cNvPr id="3067" name="Google Shape;3067;p39"/>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sp>
              <p:nvSpPr>
                <p:cNvPr id="3068" name="Google Shape;3068;p39"/>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grpSp>
          <p:grpSp>
            <p:nvGrpSpPr>
              <p:cNvPr id="3069" name="Google Shape;3069;p39"/>
              <p:cNvGrpSpPr/>
              <p:nvPr/>
            </p:nvGrpSpPr>
            <p:grpSpPr>
              <a:xfrm>
                <a:off x="1693358" y="4590454"/>
                <a:ext cx="119341" cy="117662"/>
                <a:chOff x="6791097" y="463106"/>
                <a:chExt cx="382749" cy="377363"/>
              </a:xfrm>
            </p:grpSpPr>
            <p:sp>
              <p:nvSpPr>
                <p:cNvPr id="3070" name="Google Shape;3070;p39"/>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sp>
              <p:nvSpPr>
                <p:cNvPr id="3071" name="Google Shape;3071;p39"/>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6025" lIns="12100" spcFirstLastPara="1" rIns="12100" wrap="square" tIns="6025">
                  <a:noAutofit/>
                </a:bodyPr>
                <a:lstStyle/>
                <a:p>
                  <a:pPr indent="0" lvl="0" marL="0" marR="0" rtl="0" algn="l">
                    <a:spcBef>
                      <a:spcPts val="0"/>
                    </a:spcBef>
                    <a:spcAft>
                      <a:spcPts val="0"/>
                    </a:spcAft>
                    <a:buNone/>
                  </a:pPr>
                  <a:r>
                    <a:t/>
                  </a:r>
                  <a:endParaRPr sz="238">
                    <a:solidFill>
                      <a:srgbClr val="000000"/>
                    </a:solidFill>
                    <a:latin typeface="Calibri"/>
                    <a:ea typeface="Calibri"/>
                    <a:cs typeface="Calibri"/>
                    <a:sym typeface="Calibri"/>
                  </a:endParaRPr>
                </a:p>
              </p:txBody>
            </p:sp>
          </p:grpSp>
        </p:grpSp>
        <p:sp>
          <p:nvSpPr>
            <p:cNvPr id="3072" name="Google Shape;3072;p39"/>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4425" lIns="88850" spcFirstLastPara="1" rIns="88850" wrap="square" tIns="44425">
              <a:noAutofit/>
            </a:bodyPr>
            <a:lstStyle/>
            <a:p>
              <a:pPr indent="0" lvl="0" marL="0" marR="0" rtl="0" algn="l">
                <a:lnSpc>
                  <a:spcPct val="100000"/>
                </a:lnSpc>
                <a:spcBef>
                  <a:spcPts val="0"/>
                </a:spcBef>
                <a:spcAft>
                  <a:spcPts val="0"/>
                </a:spcAft>
                <a:buNone/>
              </a:pPr>
              <a:r>
                <a:t/>
              </a:r>
              <a:endParaRPr sz="1552"/>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6" name="Shape 3076"/>
        <p:cNvGrpSpPr/>
        <p:nvPr/>
      </p:nvGrpSpPr>
      <p:grpSpPr>
        <a:xfrm>
          <a:off x="0" y="0"/>
          <a:ext cx="0" cy="0"/>
          <a:chOff x="0" y="0"/>
          <a:chExt cx="0" cy="0"/>
        </a:xfrm>
      </p:grpSpPr>
      <p:grpSp>
        <p:nvGrpSpPr>
          <p:cNvPr id="3077" name="Google Shape;3077;p40"/>
          <p:cNvGrpSpPr/>
          <p:nvPr/>
        </p:nvGrpSpPr>
        <p:grpSpPr>
          <a:xfrm flipH="1">
            <a:off x="10300916" y="4163275"/>
            <a:ext cx="1352181" cy="2232107"/>
            <a:chOff x="903474" y="3439035"/>
            <a:chExt cx="657324" cy="741687"/>
          </a:xfrm>
        </p:grpSpPr>
        <p:sp>
          <p:nvSpPr>
            <p:cNvPr id="3078" name="Google Shape;3078;p40"/>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9" name="Google Shape;3079;p40"/>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0" name="Google Shape;3080;p40"/>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1" name="Google Shape;3081;p40"/>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2" name="Google Shape;3082;p40"/>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3" name="Google Shape;3083;p40"/>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4" name="Google Shape;3084;p40"/>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5" name="Google Shape;3085;p40"/>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6" name="Google Shape;3086;p40"/>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87" name="Google Shape;3087;p40"/>
          <p:cNvGrpSpPr/>
          <p:nvPr/>
        </p:nvGrpSpPr>
        <p:grpSpPr>
          <a:xfrm>
            <a:off x="7579315" y="656999"/>
            <a:ext cx="2721600" cy="5544000"/>
            <a:chOff x="1020040" y="533174"/>
            <a:chExt cx="2721600" cy="5544000"/>
          </a:xfrm>
        </p:grpSpPr>
        <p:sp>
          <p:nvSpPr>
            <p:cNvPr id="3088" name="Google Shape;3088;p4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89" name="Google Shape;3089;p4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90" name="Google Shape;3090;p4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91" name="Google Shape;3091;p4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4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4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94" name="Google Shape;3094;p40"/>
          <p:cNvGrpSpPr/>
          <p:nvPr/>
        </p:nvGrpSpPr>
        <p:grpSpPr>
          <a:xfrm>
            <a:off x="7306480" y="5251240"/>
            <a:ext cx="4885522" cy="1606762"/>
            <a:chOff x="7306480" y="5251240"/>
            <a:chExt cx="4885522" cy="1606762"/>
          </a:xfrm>
        </p:grpSpPr>
        <p:grpSp>
          <p:nvGrpSpPr>
            <p:cNvPr id="3095" name="Google Shape;3095;p40"/>
            <p:cNvGrpSpPr/>
            <p:nvPr/>
          </p:nvGrpSpPr>
          <p:grpSpPr>
            <a:xfrm>
              <a:off x="8567517" y="5251240"/>
              <a:ext cx="3624486" cy="1600805"/>
              <a:chOff x="2978604" y="4905640"/>
              <a:chExt cx="3624486" cy="1600805"/>
            </a:xfrm>
          </p:grpSpPr>
          <p:grpSp>
            <p:nvGrpSpPr>
              <p:cNvPr id="3096" name="Google Shape;3096;p40"/>
              <p:cNvGrpSpPr/>
              <p:nvPr/>
            </p:nvGrpSpPr>
            <p:grpSpPr>
              <a:xfrm>
                <a:off x="2978604" y="4905640"/>
                <a:ext cx="3624456" cy="1600805"/>
                <a:chOff x="454755" y="4875868"/>
                <a:chExt cx="4282709" cy="1891534"/>
              </a:xfrm>
            </p:grpSpPr>
            <p:sp>
              <p:nvSpPr>
                <p:cNvPr id="3097" name="Google Shape;3097;p40"/>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3098" name="Google Shape;3098;p40"/>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3099" name="Google Shape;3099;p40"/>
              <p:cNvGrpSpPr/>
              <p:nvPr/>
            </p:nvGrpSpPr>
            <p:grpSpPr>
              <a:xfrm>
                <a:off x="4861345" y="5467478"/>
                <a:ext cx="1741744" cy="1038967"/>
                <a:chOff x="5176962" y="5304744"/>
                <a:chExt cx="2058070" cy="1227658"/>
              </a:xfrm>
            </p:grpSpPr>
            <p:sp>
              <p:nvSpPr>
                <p:cNvPr id="3100" name="Google Shape;3100;p40"/>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3101" name="Google Shape;3101;p40"/>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grpSp>
          <p:nvGrpSpPr>
            <p:cNvPr id="3102" name="Google Shape;3102;p40"/>
            <p:cNvGrpSpPr/>
            <p:nvPr/>
          </p:nvGrpSpPr>
          <p:grpSpPr>
            <a:xfrm flipH="1">
              <a:off x="9421218" y="6038299"/>
              <a:ext cx="848037" cy="819699"/>
              <a:chOff x="1591080" y="295619"/>
              <a:chExt cx="833616" cy="805839"/>
            </a:xfrm>
          </p:grpSpPr>
          <p:grpSp>
            <p:nvGrpSpPr>
              <p:cNvPr id="3103" name="Google Shape;3103;p40"/>
              <p:cNvGrpSpPr/>
              <p:nvPr/>
            </p:nvGrpSpPr>
            <p:grpSpPr>
              <a:xfrm>
                <a:off x="1658084" y="295619"/>
                <a:ext cx="596143" cy="270034"/>
                <a:chOff x="7885167" y="2397011"/>
                <a:chExt cx="1518448" cy="687809"/>
              </a:xfrm>
            </p:grpSpPr>
            <p:sp>
              <p:nvSpPr>
                <p:cNvPr id="3104" name="Google Shape;3104;p4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05" name="Google Shape;3105;p4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06" name="Google Shape;3106;p4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sp>
            <p:nvSpPr>
              <p:cNvPr id="3107" name="Google Shape;3107;p40"/>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08" name="Google Shape;3108;p40"/>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09" name="Google Shape;3109;p40"/>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0" name="Google Shape;3110;p40"/>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1" name="Google Shape;3111;p40"/>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2" name="Google Shape;3112;p40"/>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3" name="Google Shape;3113;p40"/>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4" name="Google Shape;3114;p40"/>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5" name="Google Shape;3115;p40"/>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6" name="Google Shape;3116;p40"/>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7" name="Google Shape;3117;p40"/>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137" rotWithShape="0" algn="bl" dir="1638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8" name="Google Shape;3118;p40"/>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19" name="Google Shape;3119;p40"/>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137" rotWithShape="0" algn="bl" dir="15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120" name="Google Shape;3120;p40"/>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nvGrpSpPr>
              <p:cNvPr id="3121" name="Google Shape;3121;p40"/>
              <p:cNvGrpSpPr/>
              <p:nvPr/>
            </p:nvGrpSpPr>
            <p:grpSpPr>
              <a:xfrm>
                <a:off x="1846759" y="700322"/>
                <a:ext cx="322487" cy="261237"/>
                <a:chOff x="6172526" y="977102"/>
                <a:chExt cx="685559" cy="555352"/>
              </a:xfrm>
            </p:grpSpPr>
            <p:grpSp>
              <p:nvGrpSpPr>
                <p:cNvPr id="3122" name="Google Shape;3122;p40"/>
                <p:cNvGrpSpPr/>
                <p:nvPr/>
              </p:nvGrpSpPr>
              <p:grpSpPr>
                <a:xfrm>
                  <a:off x="6172526" y="977102"/>
                  <a:ext cx="664696" cy="555352"/>
                  <a:chOff x="4937891" y="4550114"/>
                  <a:chExt cx="869793" cy="731592"/>
                </a:xfrm>
              </p:grpSpPr>
              <p:sp>
                <p:nvSpPr>
                  <p:cNvPr id="3123" name="Google Shape;3123;p4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124" name="Google Shape;3124;p4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125" name="Google Shape;3125;p40"/>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nvGrpSpPr>
                <p:cNvPr id="3126" name="Google Shape;3126;p40"/>
                <p:cNvGrpSpPr/>
                <p:nvPr/>
              </p:nvGrpSpPr>
              <p:grpSpPr>
                <a:xfrm>
                  <a:off x="6193389" y="977102"/>
                  <a:ext cx="664696" cy="555352"/>
                  <a:chOff x="4937891" y="4550114"/>
                  <a:chExt cx="869793" cy="731592"/>
                </a:xfrm>
              </p:grpSpPr>
              <p:sp>
                <p:nvSpPr>
                  <p:cNvPr id="3127" name="Google Shape;3127;p4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128" name="Google Shape;3128;p4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129" name="Google Shape;3129;p40"/>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sp>
            <p:nvSpPr>
              <p:cNvPr id="3130" name="Google Shape;3130;p40"/>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grpSp>
          <p:nvGrpSpPr>
            <p:cNvPr id="3131" name="Google Shape;3131;p40"/>
            <p:cNvGrpSpPr/>
            <p:nvPr/>
          </p:nvGrpSpPr>
          <p:grpSpPr>
            <a:xfrm flipH="1">
              <a:off x="7306480" y="5785777"/>
              <a:ext cx="999065" cy="1072225"/>
              <a:chOff x="629921" y="978091"/>
              <a:chExt cx="731380" cy="784938"/>
            </a:xfrm>
          </p:grpSpPr>
          <p:grpSp>
            <p:nvGrpSpPr>
              <p:cNvPr id="3132" name="Google Shape;3132;p40"/>
              <p:cNvGrpSpPr/>
              <p:nvPr/>
            </p:nvGrpSpPr>
            <p:grpSpPr>
              <a:xfrm>
                <a:off x="688682" y="978091"/>
                <a:ext cx="522802" cy="314832"/>
                <a:chOff x="7885167" y="2170407"/>
                <a:chExt cx="1518448" cy="914413"/>
              </a:xfrm>
            </p:grpSpPr>
            <p:sp>
              <p:nvSpPr>
                <p:cNvPr id="3133" name="Google Shape;3133;p40"/>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34" name="Google Shape;3134;p4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35" name="Google Shape;3135;p4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36" name="Google Shape;3136;p4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sp>
            <p:nvSpPr>
              <p:cNvPr id="3137" name="Google Shape;3137;p40"/>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38" name="Google Shape;3138;p40"/>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39" name="Google Shape;3139;p40"/>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0" name="Google Shape;3140;p40"/>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1" name="Google Shape;3141;p40"/>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2" name="Google Shape;3142;p40"/>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3" name="Google Shape;3143;p40"/>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4" name="Google Shape;3144;p40"/>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5" name="Google Shape;3145;p40"/>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6" name="Google Shape;3146;p40"/>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7" name="Google Shape;3147;p40"/>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8" name="Google Shape;3148;p40"/>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49" name="Google Shape;3149;p40"/>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063" rotWithShape="0" algn="bl" dir="1638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50" name="Google Shape;3150;p40"/>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51" name="Google Shape;3151;p40"/>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063" rotWithShape="0" algn="bl" dir="15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152" name="Google Shape;3152;p40"/>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nvGrpSpPr>
              <p:cNvPr id="3153" name="Google Shape;3153;p40"/>
              <p:cNvGrpSpPr/>
              <p:nvPr/>
            </p:nvGrpSpPr>
            <p:grpSpPr>
              <a:xfrm>
                <a:off x="843035" y="1424338"/>
                <a:ext cx="293575" cy="235733"/>
                <a:chOff x="6865830" y="1630740"/>
                <a:chExt cx="556858" cy="447141"/>
              </a:xfrm>
            </p:grpSpPr>
            <p:sp>
              <p:nvSpPr>
                <p:cNvPr id="3154" name="Google Shape;3154;p40"/>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3155" name="Google Shape;3155;p40"/>
                <p:cNvGrpSpPr/>
                <p:nvPr/>
              </p:nvGrpSpPr>
              <p:grpSpPr>
                <a:xfrm flipH="1">
                  <a:off x="7024350" y="1640795"/>
                  <a:ext cx="182581" cy="157459"/>
                  <a:chOff x="5212362" y="4550114"/>
                  <a:chExt cx="333360" cy="287492"/>
                </a:xfrm>
              </p:grpSpPr>
              <p:sp>
                <p:nvSpPr>
                  <p:cNvPr id="3156" name="Google Shape;3156;p4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3157" name="Google Shape;3157;p4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sp>
              <p:nvSpPr>
                <p:cNvPr id="3158" name="Google Shape;3158;p40"/>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3159" name="Google Shape;3159;p40"/>
                <p:cNvGrpSpPr/>
                <p:nvPr/>
              </p:nvGrpSpPr>
              <p:grpSpPr>
                <a:xfrm flipH="1">
                  <a:off x="7045941" y="1630740"/>
                  <a:ext cx="182581" cy="157459"/>
                  <a:chOff x="5212362" y="4550114"/>
                  <a:chExt cx="333360" cy="287492"/>
                </a:xfrm>
              </p:grpSpPr>
              <p:sp>
                <p:nvSpPr>
                  <p:cNvPr id="3160" name="Google Shape;3160;p4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3161" name="Google Shape;3161;p4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grpSp>
          <p:sp>
            <p:nvSpPr>
              <p:cNvPr id="3162" name="Google Shape;3162;p40"/>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sz="2029"/>
              </a:p>
            </p:txBody>
          </p:sp>
        </p:grpSp>
        <p:grpSp>
          <p:nvGrpSpPr>
            <p:cNvPr id="3163" name="Google Shape;3163;p40"/>
            <p:cNvGrpSpPr/>
            <p:nvPr/>
          </p:nvGrpSpPr>
          <p:grpSpPr>
            <a:xfrm flipH="1">
              <a:off x="8174865" y="5338691"/>
              <a:ext cx="1414817" cy="1518716"/>
              <a:chOff x="1212446" y="3816953"/>
              <a:chExt cx="1277949" cy="1371797"/>
            </a:xfrm>
          </p:grpSpPr>
          <p:grpSp>
            <p:nvGrpSpPr>
              <p:cNvPr id="3164" name="Google Shape;3164;p40"/>
              <p:cNvGrpSpPr/>
              <p:nvPr/>
            </p:nvGrpSpPr>
            <p:grpSpPr>
              <a:xfrm>
                <a:off x="1315131" y="3816953"/>
                <a:ext cx="913954" cy="550385"/>
                <a:chOff x="7885167" y="2170407"/>
                <a:chExt cx="1518448" cy="914413"/>
              </a:xfrm>
            </p:grpSpPr>
            <p:sp>
              <p:nvSpPr>
                <p:cNvPr id="3165" name="Google Shape;3165;p40"/>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66" name="Google Shape;3166;p4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67" name="Google Shape;3167;p4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68" name="Google Shape;3168;p4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sp>
            <p:nvSpPr>
              <p:cNvPr id="3169" name="Google Shape;3169;p40"/>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0" name="Google Shape;3170;p40"/>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1" name="Google Shape;3171;p40"/>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2" name="Google Shape;3172;p40"/>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3" name="Google Shape;3173;p40"/>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4" name="Google Shape;3174;p40"/>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5" name="Google Shape;3175;p40"/>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6" name="Google Shape;3176;p40"/>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7" name="Google Shape;3177;p40"/>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8" name="Google Shape;3178;p40"/>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79" name="Google Shape;3179;p40"/>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80" name="Google Shape;3180;p40"/>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81" name="Google Shape;3181;p40"/>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10607" rotWithShape="0" algn="bl" dir="1638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82" name="Google Shape;3182;p40"/>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83" name="Google Shape;3183;p40"/>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10607" rotWithShape="0" algn="bl" dir="15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184" name="Google Shape;3184;p40"/>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3185" name="Google Shape;3185;p40"/>
              <p:cNvGrpSpPr/>
              <p:nvPr/>
            </p:nvGrpSpPr>
            <p:grpSpPr>
              <a:xfrm>
                <a:off x="1603036" y="4565766"/>
                <a:ext cx="484489" cy="385193"/>
                <a:chOff x="1632682" y="4555884"/>
                <a:chExt cx="484489" cy="385193"/>
              </a:xfrm>
            </p:grpSpPr>
            <p:grpSp>
              <p:nvGrpSpPr>
                <p:cNvPr id="3186" name="Google Shape;3186;p40"/>
                <p:cNvGrpSpPr/>
                <p:nvPr/>
              </p:nvGrpSpPr>
              <p:grpSpPr>
                <a:xfrm>
                  <a:off x="1632682" y="4731398"/>
                  <a:ext cx="484489" cy="209680"/>
                  <a:chOff x="6596499" y="915138"/>
                  <a:chExt cx="1553847" cy="672482"/>
                </a:xfrm>
              </p:grpSpPr>
              <p:sp>
                <p:nvSpPr>
                  <p:cNvPr id="3187" name="Google Shape;3187;p40"/>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3188" name="Google Shape;3188;p40"/>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3189" name="Google Shape;3189;p40"/>
                <p:cNvGrpSpPr/>
                <p:nvPr/>
              </p:nvGrpSpPr>
              <p:grpSpPr>
                <a:xfrm>
                  <a:off x="1901483" y="4555884"/>
                  <a:ext cx="144253" cy="144971"/>
                  <a:chOff x="7458594" y="352234"/>
                  <a:chExt cx="462646" cy="464950"/>
                </a:xfrm>
              </p:grpSpPr>
              <p:sp>
                <p:nvSpPr>
                  <p:cNvPr id="3190" name="Google Shape;3190;p40"/>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3191" name="Google Shape;3191;p40"/>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3192" name="Google Shape;3192;p40"/>
                <p:cNvGrpSpPr/>
                <p:nvPr/>
              </p:nvGrpSpPr>
              <p:grpSpPr>
                <a:xfrm>
                  <a:off x="1693358" y="4590454"/>
                  <a:ext cx="119341" cy="117662"/>
                  <a:chOff x="6791097" y="463106"/>
                  <a:chExt cx="382749" cy="377363"/>
                </a:xfrm>
              </p:grpSpPr>
              <p:sp>
                <p:nvSpPr>
                  <p:cNvPr id="3193" name="Google Shape;3193;p40"/>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3194" name="Google Shape;3194;p40"/>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sp>
            <p:nvSpPr>
              <p:cNvPr id="3195" name="Google Shape;3195;p40"/>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sz="2875"/>
              </a:p>
            </p:txBody>
          </p:sp>
        </p:grpSp>
      </p:grpSp>
      <p:sp>
        <p:nvSpPr>
          <p:cNvPr id="3196" name="Google Shape;3196;p40"/>
          <p:cNvSpPr txBox="1"/>
          <p:nvPr>
            <p:ph type="title"/>
          </p:nvPr>
        </p:nvSpPr>
        <p:spPr>
          <a:xfrm>
            <a:off x="1423450" y="1201025"/>
            <a:ext cx="5162400" cy="31026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SzPts val="990"/>
              <a:buNone/>
            </a:pPr>
            <a:r>
              <a:rPr lang="en" sz="6500"/>
              <a:t>Presenting a website or an</a:t>
            </a:r>
            <a:r>
              <a:rPr lang="en" sz="6500">
                <a:solidFill>
                  <a:schemeClr val="accent6"/>
                </a:solidFill>
              </a:rPr>
              <a:t> app?</a:t>
            </a:r>
            <a:endParaRPr sz="6500">
              <a:solidFill>
                <a:schemeClr val="accent6"/>
              </a:solidFill>
            </a:endParaRPr>
          </a:p>
        </p:txBody>
      </p:sp>
      <p:sp>
        <p:nvSpPr>
          <p:cNvPr id="3197" name="Google Shape;3197;p40"/>
          <p:cNvSpPr txBox="1"/>
          <p:nvPr>
            <p:ph idx="1" type="body"/>
          </p:nvPr>
        </p:nvSpPr>
        <p:spPr>
          <a:xfrm>
            <a:off x="1423450" y="4390075"/>
            <a:ext cx="5162400" cy="1072200"/>
          </a:xfrm>
          <a:prstGeom prst="rect">
            <a:avLst/>
          </a:prstGeom>
        </p:spPr>
        <p:txBody>
          <a:bodyPr anchorCtr="0" anchor="t" bIns="121900" lIns="121900" spcFirstLastPara="1" rIns="121900" wrap="square" tIns="121900">
            <a:normAutofit lnSpcReduction="20000"/>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3198" name="Google Shape;3198;p40"/>
          <p:cNvGrpSpPr/>
          <p:nvPr/>
        </p:nvGrpSpPr>
        <p:grpSpPr>
          <a:xfrm>
            <a:off x="1514861" y="-408196"/>
            <a:ext cx="787951" cy="2204434"/>
            <a:chOff x="9487835" y="-88852"/>
            <a:chExt cx="1069134" cy="2991497"/>
          </a:xfrm>
        </p:grpSpPr>
        <p:cxnSp>
          <p:nvCxnSpPr>
            <p:cNvPr id="3199" name="Google Shape;3199;p40"/>
            <p:cNvCxnSpPr/>
            <p:nvPr/>
          </p:nvCxnSpPr>
          <p:spPr>
            <a:xfrm>
              <a:off x="10022385" y="-88852"/>
              <a:ext cx="0" cy="2490300"/>
            </a:xfrm>
            <a:prstGeom prst="straightConnector1">
              <a:avLst/>
            </a:prstGeom>
            <a:noFill/>
            <a:ln cap="flat" cmpd="sng" w="9525">
              <a:solidFill>
                <a:schemeClr val="accent5"/>
              </a:solidFill>
              <a:prstDash val="solid"/>
              <a:round/>
              <a:headEnd len="med" w="med" type="none"/>
              <a:tailEnd len="med" w="med" type="none"/>
            </a:ln>
            <a:effectLst>
              <a:outerShdw blurRad="42117" rotWithShape="0" algn="bl" dir="12600000" dist="35097">
                <a:srgbClr val="000000">
                  <a:alpha val="30000"/>
                </a:srgbClr>
              </a:outerShdw>
            </a:effectLst>
          </p:spPr>
        </p:cxnSp>
        <p:grpSp>
          <p:nvGrpSpPr>
            <p:cNvPr id="3200" name="Google Shape;3200;p40"/>
            <p:cNvGrpSpPr/>
            <p:nvPr/>
          </p:nvGrpSpPr>
          <p:grpSpPr>
            <a:xfrm>
              <a:off x="9487835" y="2249221"/>
              <a:ext cx="1069134" cy="653424"/>
              <a:chOff x="6690680" y="4210903"/>
              <a:chExt cx="3818334" cy="2333655"/>
            </a:xfrm>
          </p:grpSpPr>
          <p:sp>
            <p:nvSpPr>
              <p:cNvPr id="3201" name="Google Shape;3201;p40"/>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202" name="Google Shape;3202;p40"/>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203" name="Google Shape;3203;p40"/>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204" name="Google Shape;3204;p40"/>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nvGrpSpPr>
              <p:cNvPr id="3205" name="Google Shape;3205;p40"/>
              <p:cNvGrpSpPr/>
              <p:nvPr/>
            </p:nvGrpSpPr>
            <p:grpSpPr>
              <a:xfrm>
                <a:off x="7669730" y="4210903"/>
                <a:ext cx="1919391" cy="1651812"/>
                <a:chOff x="9555680" y="5653907"/>
                <a:chExt cx="1919391" cy="1450612"/>
              </a:xfrm>
            </p:grpSpPr>
            <p:sp>
              <p:nvSpPr>
                <p:cNvPr id="3206" name="Google Shape;3206;p40"/>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207" name="Google Shape;3207;p40"/>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grpSp>
      </p:grpSp>
      <p:grpSp>
        <p:nvGrpSpPr>
          <p:cNvPr id="3208" name="Google Shape;3208;p40"/>
          <p:cNvGrpSpPr/>
          <p:nvPr/>
        </p:nvGrpSpPr>
        <p:grpSpPr>
          <a:xfrm>
            <a:off x="10691339" y="237466"/>
            <a:ext cx="1378857" cy="1079665"/>
            <a:chOff x="5457357" y="5572997"/>
            <a:chExt cx="1220876" cy="955963"/>
          </a:xfrm>
        </p:grpSpPr>
        <p:sp>
          <p:nvSpPr>
            <p:cNvPr id="3209" name="Google Shape;3209;p40"/>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121805" rotWithShape="0" algn="bl" dir="12600000" dist="101505">
                <a:srgbClr val="000000">
                  <a:alpha val="30000"/>
                </a:srgbClr>
              </a:outerShdw>
            </a:effectLst>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0" name="Google Shape;3210;p40"/>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1" name="Google Shape;3211;p40"/>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2" name="Google Shape;3212;p40"/>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3" name="Google Shape;3213;p40"/>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4" name="Google Shape;3214;p40"/>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5" name="Google Shape;3215;p40"/>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6" name="Google Shape;3216;p40"/>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17" name="Google Shape;3217;p40"/>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nvGrpSpPr>
            <p:cNvPr id="3218" name="Google Shape;3218;p40"/>
            <p:cNvGrpSpPr/>
            <p:nvPr/>
          </p:nvGrpSpPr>
          <p:grpSpPr>
            <a:xfrm>
              <a:off x="5990545" y="5688073"/>
              <a:ext cx="123738" cy="167240"/>
              <a:chOff x="5990545" y="5688073"/>
              <a:chExt cx="123738" cy="167240"/>
            </a:xfrm>
          </p:grpSpPr>
          <p:sp>
            <p:nvSpPr>
              <p:cNvPr id="3219" name="Google Shape;3219;p40"/>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20" name="Google Shape;3220;p40"/>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3221" name="Google Shape;3221;p40"/>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cxnSp>
        <p:nvCxnSpPr>
          <p:cNvPr id="1377" name="Google Shape;1377;p23"/>
          <p:cNvCxnSpPr/>
          <p:nvPr/>
        </p:nvCxnSpPr>
        <p:spPr>
          <a:xfrm>
            <a:off x="6047700" y="-29650"/>
            <a:ext cx="8100" cy="1329000"/>
          </a:xfrm>
          <a:prstGeom prst="straightConnector1">
            <a:avLst/>
          </a:prstGeom>
          <a:noFill/>
          <a:ln cap="flat" cmpd="sng" w="19050">
            <a:solidFill>
              <a:srgbClr val="EFEFEF"/>
            </a:solidFill>
            <a:prstDash val="solid"/>
            <a:round/>
            <a:headEnd len="med" w="med" type="none"/>
            <a:tailEnd len="med" w="med" type="none"/>
          </a:ln>
          <a:effectLst>
            <a:outerShdw blurRad="57150" rotWithShape="0" algn="bl" dir="12600000" dist="47625">
              <a:srgbClr val="000000">
                <a:alpha val="30000"/>
              </a:srgbClr>
            </a:outerShdw>
          </a:effectLst>
        </p:spPr>
      </p:cxnSp>
      <p:grpSp>
        <p:nvGrpSpPr>
          <p:cNvPr id="1378" name="Google Shape;1378;p23"/>
          <p:cNvGrpSpPr/>
          <p:nvPr/>
        </p:nvGrpSpPr>
        <p:grpSpPr>
          <a:xfrm>
            <a:off x="5044822" y="577621"/>
            <a:ext cx="1961070" cy="2008907"/>
            <a:chOff x="10098993" y="494415"/>
            <a:chExt cx="1518561" cy="1509208"/>
          </a:xfrm>
        </p:grpSpPr>
        <p:sp>
          <p:nvSpPr>
            <p:cNvPr id="1379" name="Google Shape;1379;p23"/>
            <p:cNvSpPr/>
            <p:nvPr/>
          </p:nvSpPr>
          <p:spPr>
            <a:xfrm>
              <a:off x="10098993" y="494415"/>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solidFill>
              <a:srgbClr val="F3F3F3"/>
            </a:solidFill>
            <a:ln>
              <a:noFill/>
            </a:ln>
            <a:effectLst>
              <a:outerShdw blurRad="76072" rotWithShape="0" algn="bl" dir="12600000" dist="63393">
                <a:srgbClr val="000000">
                  <a:alpha val="30000"/>
                </a:srgbClr>
              </a:outerShdw>
            </a:effectLst>
          </p:spPr>
          <p:txBody>
            <a:bodyPr anchorCtr="0" anchor="ctr" bIns="77625" lIns="155300" spcFirstLastPara="1" rIns="155300" wrap="square" tIns="77625">
              <a:noAutofit/>
            </a:bodyPr>
            <a:lstStyle/>
            <a:p>
              <a:pPr indent="0" lvl="0" marL="0" marR="0" rtl="0" algn="l">
                <a:lnSpc>
                  <a:spcPct val="100000"/>
                </a:lnSpc>
                <a:spcBef>
                  <a:spcPts val="0"/>
                </a:spcBef>
                <a:spcAft>
                  <a:spcPts val="0"/>
                </a:spcAft>
                <a:buNone/>
              </a:pPr>
              <a:r>
                <a:t/>
              </a:r>
              <a:endParaRPr b="0" i="0" sz="2378" u="none" cap="none" strike="noStrike">
                <a:solidFill>
                  <a:srgbClr val="000000"/>
                </a:solidFill>
                <a:latin typeface="Arial"/>
                <a:ea typeface="Arial"/>
                <a:cs typeface="Arial"/>
                <a:sym typeface="Arial"/>
              </a:endParaRPr>
            </a:p>
          </p:txBody>
        </p:sp>
        <p:sp>
          <p:nvSpPr>
            <p:cNvPr id="1380" name="Google Shape;1380;p23"/>
            <p:cNvSpPr/>
            <p:nvPr/>
          </p:nvSpPr>
          <p:spPr>
            <a:xfrm>
              <a:off x="10109831" y="505252"/>
              <a:ext cx="1507143" cy="1498371"/>
            </a:xfrm>
            <a:custGeom>
              <a:rect b="b" l="l" r="r" t="t"/>
              <a:pathLst>
                <a:path extrusionOk="0" h="1175193" w="1182073">
                  <a:moveTo>
                    <a:pt x="6" y="591025"/>
                  </a:moveTo>
                  <a:cubicBezTo>
                    <a:pt x="-1455" y="280081"/>
                    <a:pt x="251698" y="0"/>
                    <a:pt x="591033" y="0"/>
                  </a:cubicBezTo>
                  <a:cubicBezTo>
                    <a:pt x="946579" y="0"/>
                    <a:pt x="1184245" y="316850"/>
                    <a:pt x="1182059" y="591025"/>
                  </a:cubicBezTo>
                  <a:cubicBezTo>
                    <a:pt x="1179751" y="882329"/>
                    <a:pt x="941803" y="1158977"/>
                    <a:pt x="631473" y="1174401"/>
                  </a:cubicBezTo>
                  <a:cubicBezTo>
                    <a:pt x="255840" y="1193103"/>
                    <a:pt x="1383" y="877592"/>
                    <a:pt x="6" y="591025"/>
                  </a:cubicBezTo>
                  <a:close/>
                </a:path>
              </a:pathLst>
            </a:custGeom>
            <a:gradFill>
              <a:gsLst>
                <a:gs pos="0">
                  <a:srgbClr val="FFFFFF"/>
                </a:gs>
                <a:gs pos="44000">
                  <a:srgbClr val="D9D9D9"/>
                </a:gs>
                <a:gs pos="100000">
                  <a:srgbClr val="B3B3B3"/>
                </a:gs>
              </a:gsLst>
              <a:path path="circle">
                <a:fillToRect b="50%" l="50%" r="50%" t="50%"/>
              </a:path>
              <a:tileRect/>
            </a:gradFill>
            <a:ln>
              <a:noFill/>
            </a:ln>
          </p:spPr>
          <p:txBody>
            <a:bodyPr anchorCtr="0" anchor="ctr" bIns="77625" lIns="155300" spcFirstLastPara="1" rIns="155300" wrap="square" tIns="77625">
              <a:noAutofit/>
            </a:bodyPr>
            <a:lstStyle/>
            <a:p>
              <a:pPr indent="0" lvl="0" marL="0" marR="0" rtl="0" algn="l">
                <a:lnSpc>
                  <a:spcPct val="100000"/>
                </a:lnSpc>
                <a:spcBef>
                  <a:spcPts val="0"/>
                </a:spcBef>
                <a:spcAft>
                  <a:spcPts val="0"/>
                </a:spcAft>
                <a:buNone/>
              </a:pPr>
              <a:r>
                <a:t/>
              </a:r>
              <a:endParaRPr b="0" i="0" sz="2378" u="none" cap="none" strike="noStrike">
                <a:solidFill>
                  <a:srgbClr val="000000"/>
                </a:solidFill>
                <a:latin typeface="Arial"/>
                <a:ea typeface="Arial"/>
                <a:cs typeface="Arial"/>
                <a:sym typeface="Arial"/>
              </a:endParaRPr>
            </a:p>
          </p:txBody>
        </p:sp>
        <p:sp>
          <p:nvSpPr>
            <p:cNvPr id="1381" name="Google Shape;1381;p23"/>
            <p:cNvSpPr/>
            <p:nvPr/>
          </p:nvSpPr>
          <p:spPr>
            <a:xfrm>
              <a:off x="10118925" y="509100"/>
              <a:ext cx="1495516" cy="1479967"/>
            </a:xfrm>
            <a:custGeom>
              <a:rect b="b" l="l" r="r" t="t"/>
              <a:pathLst>
                <a:path extrusionOk="0" h="1167627" w="1179894">
                  <a:moveTo>
                    <a:pt x="493099" y="1164948"/>
                  </a:moveTo>
                  <a:cubicBezTo>
                    <a:pt x="457856" y="1169077"/>
                    <a:pt x="451978" y="1141416"/>
                    <a:pt x="436004" y="1150849"/>
                  </a:cubicBezTo>
                  <a:cubicBezTo>
                    <a:pt x="424447" y="1136781"/>
                    <a:pt x="348865" y="1128649"/>
                    <a:pt x="376975" y="1119605"/>
                  </a:cubicBezTo>
                  <a:cubicBezTo>
                    <a:pt x="409817" y="1127264"/>
                    <a:pt x="375558" y="1091414"/>
                    <a:pt x="359410" y="1118326"/>
                  </a:cubicBezTo>
                  <a:cubicBezTo>
                    <a:pt x="359871" y="1114079"/>
                    <a:pt x="370579" y="1068182"/>
                    <a:pt x="361126" y="1094240"/>
                  </a:cubicBezTo>
                  <a:cubicBezTo>
                    <a:pt x="337789" y="1105732"/>
                    <a:pt x="319253" y="1087062"/>
                    <a:pt x="296336" y="1085941"/>
                  </a:cubicBezTo>
                  <a:cubicBezTo>
                    <a:pt x="274533" y="1069198"/>
                    <a:pt x="299809" y="1056718"/>
                    <a:pt x="303315" y="1069109"/>
                  </a:cubicBezTo>
                  <a:cubicBezTo>
                    <a:pt x="299283" y="1049143"/>
                    <a:pt x="258251" y="1047387"/>
                    <a:pt x="272185" y="1069255"/>
                  </a:cubicBezTo>
                  <a:cubicBezTo>
                    <a:pt x="278115" y="1086034"/>
                    <a:pt x="235485" y="1053273"/>
                    <a:pt x="242120" y="1047852"/>
                  </a:cubicBezTo>
                  <a:cubicBezTo>
                    <a:pt x="254215" y="1051560"/>
                    <a:pt x="278727" y="1071275"/>
                    <a:pt x="258110" y="1043253"/>
                  </a:cubicBezTo>
                  <a:cubicBezTo>
                    <a:pt x="245840" y="1033591"/>
                    <a:pt x="200335" y="1029069"/>
                    <a:pt x="240844" y="1029267"/>
                  </a:cubicBezTo>
                  <a:cubicBezTo>
                    <a:pt x="260988" y="1029672"/>
                    <a:pt x="304894" y="1072760"/>
                    <a:pt x="303445" y="1046715"/>
                  </a:cubicBezTo>
                  <a:cubicBezTo>
                    <a:pt x="268044" y="1036874"/>
                    <a:pt x="270116" y="1014075"/>
                    <a:pt x="298227" y="1015625"/>
                  </a:cubicBezTo>
                  <a:cubicBezTo>
                    <a:pt x="281447" y="1032093"/>
                    <a:pt x="310039" y="1043986"/>
                    <a:pt x="317054" y="1040833"/>
                  </a:cubicBezTo>
                  <a:cubicBezTo>
                    <a:pt x="332267" y="1031943"/>
                    <a:pt x="354560" y="1029490"/>
                    <a:pt x="359361" y="1025227"/>
                  </a:cubicBezTo>
                  <a:cubicBezTo>
                    <a:pt x="360179" y="1000789"/>
                    <a:pt x="331773" y="1005128"/>
                    <a:pt x="315289" y="997724"/>
                  </a:cubicBezTo>
                  <a:cubicBezTo>
                    <a:pt x="301048" y="986515"/>
                    <a:pt x="275181" y="976459"/>
                    <a:pt x="255847" y="968545"/>
                  </a:cubicBezTo>
                  <a:cubicBezTo>
                    <a:pt x="238355" y="965477"/>
                    <a:pt x="212252" y="977937"/>
                    <a:pt x="205881" y="954818"/>
                  </a:cubicBezTo>
                  <a:cubicBezTo>
                    <a:pt x="187348" y="948434"/>
                    <a:pt x="187421" y="943390"/>
                    <a:pt x="172763" y="941795"/>
                  </a:cubicBezTo>
                  <a:cubicBezTo>
                    <a:pt x="157388" y="912734"/>
                    <a:pt x="178212" y="967222"/>
                    <a:pt x="166626" y="960449"/>
                  </a:cubicBezTo>
                  <a:cubicBezTo>
                    <a:pt x="142264" y="961825"/>
                    <a:pt x="175058" y="991891"/>
                    <a:pt x="145228" y="965282"/>
                  </a:cubicBezTo>
                  <a:cubicBezTo>
                    <a:pt x="163250" y="961056"/>
                    <a:pt x="135136" y="941832"/>
                    <a:pt x="133788" y="931205"/>
                  </a:cubicBezTo>
                  <a:cubicBezTo>
                    <a:pt x="102609" y="904095"/>
                    <a:pt x="168168" y="943799"/>
                    <a:pt x="144256" y="925344"/>
                  </a:cubicBezTo>
                  <a:cubicBezTo>
                    <a:pt x="123368" y="915511"/>
                    <a:pt x="131245" y="888550"/>
                    <a:pt x="150721" y="907823"/>
                  </a:cubicBezTo>
                  <a:cubicBezTo>
                    <a:pt x="179422" y="936480"/>
                    <a:pt x="176876" y="885004"/>
                    <a:pt x="152231" y="891951"/>
                  </a:cubicBezTo>
                  <a:cubicBezTo>
                    <a:pt x="123546" y="898359"/>
                    <a:pt x="133658" y="859088"/>
                    <a:pt x="120749" y="873511"/>
                  </a:cubicBezTo>
                  <a:cubicBezTo>
                    <a:pt x="133529" y="889287"/>
                    <a:pt x="105430" y="903674"/>
                    <a:pt x="113231" y="877402"/>
                  </a:cubicBezTo>
                  <a:cubicBezTo>
                    <a:pt x="123509" y="868872"/>
                    <a:pt x="113260" y="830703"/>
                    <a:pt x="101038" y="846369"/>
                  </a:cubicBezTo>
                  <a:cubicBezTo>
                    <a:pt x="118567" y="871710"/>
                    <a:pt x="96083" y="889368"/>
                    <a:pt x="85141" y="859351"/>
                  </a:cubicBezTo>
                  <a:cubicBezTo>
                    <a:pt x="66354" y="830116"/>
                    <a:pt x="81453" y="817967"/>
                    <a:pt x="96019" y="828448"/>
                  </a:cubicBezTo>
                  <a:cubicBezTo>
                    <a:pt x="72596" y="815073"/>
                    <a:pt x="71127" y="802256"/>
                    <a:pt x="63767" y="768552"/>
                  </a:cubicBezTo>
                  <a:cubicBezTo>
                    <a:pt x="58367" y="736410"/>
                    <a:pt x="38855" y="726451"/>
                    <a:pt x="36086" y="737786"/>
                  </a:cubicBezTo>
                  <a:cubicBezTo>
                    <a:pt x="44348" y="703255"/>
                    <a:pt x="12785" y="706939"/>
                    <a:pt x="9555" y="675850"/>
                  </a:cubicBezTo>
                  <a:cubicBezTo>
                    <a:pt x="4163" y="640590"/>
                    <a:pt x="-315" y="603793"/>
                    <a:pt x="17" y="568008"/>
                  </a:cubicBezTo>
                  <a:cubicBezTo>
                    <a:pt x="7713" y="458911"/>
                    <a:pt x="38798" y="350490"/>
                    <a:pt x="101694" y="260119"/>
                  </a:cubicBezTo>
                  <a:cubicBezTo>
                    <a:pt x="109058" y="255156"/>
                    <a:pt x="119599" y="268305"/>
                    <a:pt x="133670" y="241344"/>
                  </a:cubicBezTo>
                  <a:cubicBezTo>
                    <a:pt x="156506" y="226192"/>
                    <a:pt x="169213" y="197467"/>
                    <a:pt x="198529" y="188958"/>
                  </a:cubicBezTo>
                  <a:cubicBezTo>
                    <a:pt x="192680" y="182262"/>
                    <a:pt x="199756" y="164017"/>
                    <a:pt x="214398" y="167082"/>
                  </a:cubicBezTo>
                  <a:cubicBezTo>
                    <a:pt x="222288" y="136919"/>
                    <a:pt x="263421" y="140295"/>
                    <a:pt x="279168" y="130568"/>
                  </a:cubicBezTo>
                  <a:cubicBezTo>
                    <a:pt x="293927" y="122671"/>
                    <a:pt x="303501" y="99338"/>
                    <a:pt x="332717" y="98245"/>
                  </a:cubicBezTo>
                  <a:cubicBezTo>
                    <a:pt x="367097" y="91980"/>
                    <a:pt x="394220" y="84541"/>
                    <a:pt x="410736" y="65793"/>
                  </a:cubicBezTo>
                  <a:cubicBezTo>
                    <a:pt x="418800" y="36779"/>
                    <a:pt x="437126" y="63598"/>
                    <a:pt x="450116" y="63635"/>
                  </a:cubicBezTo>
                  <a:cubicBezTo>
                    <a:pt x="453428" y="56088"/>
                    <a:pt x="441761" y="38997"/>
                    <a:pt x="459662" y="26787"/>
                  </a:cubicBezTo>
                  <a:cubicBezTo>
                    <a:pt x="468102" y="10757"/>
                    <a:pt x="518813" y="6599"/>
                    <a:pt x="539859" y="12825"/>
                  </a:cubicBezTo>
                  <a:cubicBezTo>
                    <a:pt x="546332" y="22723"/>
                    <a:pt x="568637" y="-11228"/>
                    <a:pt x="570637" y="12189"/>
                  </a:cubicBezTo>
                  <a:cubicBezTo>
                    <a:pt x="541709" y="16754"/>
                    <a:pt x="545433" y="37022"/>
                    <a:pt x="573730" y="26858"/>
                  </a:cubicBezTo>
                  <a:cubicBezTo>
                    <a:pt x="600735" y="43745"/>
                    <a:pt x="583563" y="25275"/>
                    <a:pt x="611681" y="35951"/>
                  </a:cubicBezTo>
                  <a:cubicBezTo>
                    <a:pt x="631877" y="41450"/>
                    <a:pt x="649486" y="23218"/>
                    <a:pt x="665808" y="36684"/>
                  </a:cubicBezTo>
                  <a:cubicBezTo>
                    <a:pt x="679289" y="30079"/>
                    <a:pt x="637787" y="17264"/>
                    <a:pt x="624477" y="24523"/>
                  </a:cubicBezTo>
                  <a:cubicBezTo>
                    <a:pt x="605819" y="19350"/>
                    <a:pt x="656465" y="10400"/>
                    <a:pt x="620818" y="10891"/>
                  </a:cubicBezTo>
                  <a:cubicBezTo>
                    <a:pt x="614118" y="15787"/>
                    <a:pt x="586129" y="-6227"/>
                    <a:pt x="610211" y="1766"/>
                  </a:cubicBezTo>
                  <a:cubicBezTo>
                    <a:pt x="652822" y="3347"/>
                    <a:pt x="695914" y="1586"/>
                    <a:pt x="736606" y="16478"/>
                  </a:cubicBezTo>
                  <a:cubicBezTo>
                    <a:pt x="786957" y="26573"/>
                    <a:pt x="833453" y="49618"/>
                    <a:pt x="879112" y="72172"/>
                  </a:cubicBezTo>
                  <a:cubicBezTo>
                    <a:pt x="965443" y="122182"/>
                    <a:pt x="1041288" y="191158"/>
                    <a:pt x="1093238" y="276664"/>
                  </a:cubicBezTo>
                  <a:cubicBezTo>
                    <a:pt x="1134403" y="345519"/>
                    <a:pt x="1163420" y="421858"/>
                    <a:pt x="1176876" y="501060"/>
                  </a:cubicBezTo>
                  <a:cubicBezTo>
                    <a:pt x="1182831" y="554463"/>
                    <a:pt x="1177844" y="609035"/>
                    <a:pt x="1179491" y="662900"/>
                  </a:cubicBezTo>
                  <a:cubicBezTo>
                    <a:pt x="1164910" y="737486"/>
                    <a:pt x="1144455" y="811644"/>
                    <a:pt x="1105289" y="877317"/>
                  </a:cubicBezTo>
                  <a:cubicBezTo>
                    <a:pt x="1086388" y="915588"/>
                    <a:pt x="1058157" y="948734"/>
                    <a:pt x="1031346" y="981584"/>
                  </a:cubicBezTo>
                  <a:cubicBezTo>
                    <a:pt x="1002540" y="1012350"/>
                    <a:pt x="969584" y="1038112"/>
                    <a:pt x="938251" y="1065866"/>
                  </a:cubicBezTo>
                  <a:cubicBezTo>
                    <a:pt x="925791" y="1062871"/>
                    <a:pt x="887755" y="1100749"/>
                    <a:pt x="910679" y="1068793"/>
                  </a:cubicBezTo>
                  <a:cubicBezTo>
                    <a:pt x="938166" y="1042634"/>
                    <a:pt x="880480" y="1068247"/>
                    <a:pt x="896256" y="1089459"/>
                  </a:cubicBezTo>
                  <a:cubicBezTo>
                    <a:pt x="876558" y="1102522"/>
                    <a:pt x="893807" y="1055847"/>
                    <a:pt x="902263" y="1047674"/>
                  </a:cubicBezTo>
                  <a:cubicBezTo>
                    <a:pt x="892301" y="1046419"/>
                    <a:pt x="874821" y="1081508"/>
                    <a:pt x="855621" y="1059029"/>
                  </a:cubicBezTo>
                  <a:cubicBezTo>
                    <a:pt x="836392" y="1068093"/>
                    <a:pt x="838242" y="1052333"/>
                    <a:pt x="851747" y="1037882"/>
                  </a:cubicBezTo>
                  <a:cubicBezTo>
                    <a:pt x="830867" y="1006614"/>
                    <a:pt x="875760" y="1050682"/>
                    <a:pt x="870198" y="1021442"/>
                  </a:cubicBezTo>
                  <a:cubicBezTo>
                    <a:pt x="850265" y="998724"/>
                    <a:pt x="847407" y="1033574"/>
                    <a:pt x="828693" y="1030724"/>
                  </a:cubicBezTo>
                  <a:cubicBezTo>
                    <a:pt x="807841" y="1035129"/>
                    <a:pt x="770898" y="1021515"/>
                    <a:pt x="799227" y="1015325"/>
                  </a:cubicBezTo>
                  <a:cubicBezTo>
                    <a:pt x="804744" y="1026915"/>
                    <a:pt x="811800" y="1004343"/>
                    <a:pt x="816816" y="992822"/>
                  </a:cubicBezTo>
                  <a:cubicBezTo>
                    <a:pt x="801947" y="1015216"/>
                    <a:pt x="797223" y="996728"/>
                    <a:pt x="798105" y="984248"/>
                  </a:cubicBezTo>
                  <a:cubicBezTo>
                    <a:pt x="812201" y="995931"/>
                    <a:pt x="844817" y="967266"/>
                    <a:pt x="829219" y="962295"/>
                  </a:cubicBezTo>
                  <a:cubicBezTo>
                    <a:pt x="806938" y="974953"/>
                    <a:pt x="794794" y="981617"/>
                    <a:pt x="794826" y="957077"/>
                  </a:cubicBezTo>
                  <a:cubicBezTo>
                    <a:pt x="800190" y="939241"/>
                    <a:pt x="781229" y="963165"/>
                    <a:pt x="797429" y="937083"/>
                  </a:cubicBezTo>
                  <a:cubicBezTo>
                    <a:pt x="792029" y="913114"/>
                    <a:pt x="799692" y="916389"/>
                    <a:pt x="797810" y="903763"/>
                  </a:cubicBezTo>
                  <a:cubicBezTo>
                    <a:pt x="775577" y="926344"/>
                    <a:pt x="771586" y="897035"/>
                    <a:pt x="788333" y="887571"/>
                  </a:cubicBezTo>
                  <a:cubicBezTo>
                    <a:pt x="804133" y="890186"/>
                    <a:pt x="818119" y="832500"/>
                    <a:pt x="814674" y="838961"/>
                  </a:cubicBezTo>
                  <a:cubicBezTo>
                    <a:pt x="832956" y="851639"/>
                    <a:pt x="854443" y="810154"/>
                    <a:pt x="846861" y="797067"/>
                  </a:cubicBezTo>
                  <a:cubicBezTo>
                    <a:pt x="824612" y="786185"/>
                    <a:pt x="864673" y="778850"/>
                    <a:pt x="865660" y="758205"/>
                  </a:cubicBezTo>
                  <a:cubicBezTo>
                    <a:pt x="846796" y="759532"/>
                    <a:pt x="835579" y="763722"/>
                    <a:pt x="833753" y="785449"/>
                  </a:cubicBezTo>
                  <a:cubicBezTo>
                    <a:pt x="820030" y="809073"/>
                    <a:pt x="850067" y="802443"/>
                    <a:pt x="821621" y="814915"/>
                  </a:cubicBezTo>
                  <a:cubicBezTo>
                    <a:pt x="827912" y="841046"/>
                    <a:pt x="796162" y="826768"/>
                    <a:pt x="791086" y="836200"/>
                  </a:cubicBezTo>
                  <a:cubicBezTo>
                    <a:pt x="786070" y="860934"/>
                    <a:pt x="733234" y="899938"/>
                    <a:pt x="743047" y="868787"/>
                  </a:cubicBezTo>
                  <a:cubicBezTo>
                    <a:pt x="773221" y="880883"/>
                    <a:pt x="733505" y="853178"/>
                    <a:pt x="755106" y="841892"/>
                  </a:cubicBezTo>
                  <a:cubicBezTo>
                    <a:pt x="742698" y="823574"/>
                    <a:pt x="735327" y="868520"/>
                    <a:pt x="737885" y="834941"/>
                  </a:cubicBezTo>
                  <a:cubicBezTo>
                    <a:pt x="723045" y="817514"/>
                    <a:pt x="767720" y="805843"/>
                    <a:pt x="766959" y="782611"/>
                  </a:cubicBezTo>
                  <a:cubicBezTo>
                    <a:pt x="789495" y="765503"/>
                    <a:pt x="749216" y="774243"/>
                    <a:pt x="739075" y="782315"/>
                  </a:cubicBezTo>
                  <a:cubicBezTo>
                    <a:pt x="735772" y="757338"/>
                    <a:pt x="723871" y="784412"/>
                    <a:pt x="720418" y="796484"/>
                  </a:cubicBezTo>
                  <a:cubicBezTo>
                    <a:pt x="703480" y="813069"/>
                    <a:pt x="759207" y="797127"/>
                    <a:pt x="729518" y="814700"/>
                  </a:cubicBezTo>
                  <a:cubicBezTo>
                    <a:pt x="719754" y="850065"/>
                    <a:pt x="714957" y="811021"/>
                    <a:pt x="693093" y="818591"/>
                  </a:cubicBezTo>
                  <a:cubicBezTo>
                    <a:pt x="675018" y="824970"/>
                    <a:pt x="692283" y="770819"/>
                    <a:pt x="668302" y="797799"/>
                  </a:cubicBezTo>
                  <a:cubicBezTo>
                    <a:pt x="653470" y="812053"/>
                    <a:pt x="660287" y="830456"/>
                    <a:pt x="645131" y="849652"/>
                  </a:cubicBezTo>
                  <a:cubicBezTo>
                    <a:pt x="639018" y="843134"/>
                    <a:pt x="622882" y="827618"/>
                    <a:pt x="626942" y="852368"/>
                  </a:cubicBezTo>
                  <a:cubicBezTo>
                    <a:pt x="619939" y="859307"/>
                    <a:pt x="609021" y="875264"/>
                    <a:pt x="601459" y="892481"/>
                  </a:cubicBezTo>
                  <a:cubicBezTo>
                    <a:pt x="588117" y="909261"/>
                    <a:pt x="585793" y="918988"/>
                    <a:pt x="578830" y="909103"/>
                  </a:cubicBezTo>
                  <a:cubicBezTo>
                    <a:pt x="579972" y="930971"/>
                    <a:pt x="608900" y="927858"/>
                    <a:pt x="573175" y="924441"/>
                  </a:cubicBezTo>
                  <a:cubicBezTo>
                    <a:pt x="544620" y="916300"/>
                    <a:pt x="598848" y="964287"/>
                    <a:pt x="554444" y="936144"/>
                  </a:cubicBezTo>
                  <a:cubicBezTo>
                    <a:pt x="530937" y="919081"/>
                    <a:pt x="522234" y="922109"/>
                    <a:pt x="531463" y="936144"/>
                  </a:cubicBezTo>
                  <a:cubicBezTo>
                    <a:pt x="513676" y="919611"/>
                    <a:pt x="481886" y="929906"/>
                    <a:pt x="513052" y="947685"/>
                  </a:cubicBezTo>
                  <a:cubicBezTo>
                    <a:pt x="512332" y="971642"/>
                    <a:pt x="527269" y="956122"/>
                    <a:pt x="542405" y="959664"/>
                  </a:cubicBezTo>
                  <a:cubicBezTo>
                    <a:pt x="580154" y="974480"/>
                    <a:pt x="524148" y="981447"/>
                    <a:pt x="518011" y="976095"/>
                  </a:cubicBezTo>
                  <a:cubicBezTo>
                    <a:pt x="524776" y="994680"/>
                    <a:pt x="550235" y="988009"/>
                    <a:pt x="522059" y="996137"/>
                  </a:cubicBezTo>
                  <a:cubicBezTo>
                    <a:pt x="521987" y="1029109"/>
                    <a:pt x="541114" y="983770"/>
                    <a:pt x="554477" y="1006930"/>
                  </a:cubicBezTo>
                  <a:cubicBezTo>
                    <a:pt x="518594" y="1011901"/>
                    <a:pt x="562909" y="1049119"/>
                    <a:pt x="554384" y="1023248"/>
                  </a:cubicBezTo>
                  <a:cubicBezTo>
                    <a:pt x="559642" y="1018086"/>
                    <a:pt x="585809" y="1062644"/>
                    <a:pt x="599897" y="1043933"/>
                  </a:cubicBezTo>
                  <a:cubicBezTo>
                    <a:pt x="606742" y="1054722"/>
                    <a:pt x="624400" y="1027073"/>
                    <a:pt x="617806" y="1060794"/>
                  </a:cubicBezTo>
                  <a:cubicBezTo>
                    <a:pt x="588105" y="1075922"/>
                    <a:pt x="608795" y="1077743"/>
                    <a:pt x="622526" y="1092361"/>
                  </a:cubicBezTo>
                  <a:cubicBezTo>
                    <a:pt x="616069" y="1106999"/>
                    <a:pt x="641123" y="1124548"/>
                    <a:pt x="619599" y="1140785"/>
                  </a:cubicBezTo>
                  <a:cubicBezTo>
                    <a:pt x="598565" y="1145626"/>
                    <a:pt x="590918" y="1110562"/>
                    <a:pt x="575114" y="1133344"/>
                  </a:cubicBezTo>
                  <a:cubicBezTo>
                    <a:pt x="557412" y="1153002"/>
                    <a:pt x="528492" y="1139858"/>
                    <a:pt x="505304" y="1143481"/>
                  </a:cubicBezTo>
                  <a:cubicBezTo>
                    <a:pt x="501268" y="1150881"/>
                    <a:pt x="560241" y="1171830"/>
                    <a:pt x="515481" y="1166879"/>
                  </a:cubicBezTo>
                  <a:cubicBezTo>
                    <a:pt x="509049" y="1144303"/>
                    <a:pt x="507956" y="1171826"/>
                    <a:pt x="493119" y="1164932"/>
                  </a:cubicBezTo>
                  <a:lnTo>
                    <a:pt x="493099" y="1164948"/>
                  </a:lnTo>
                  <a:close/>
                  <a:moveTo>
                    <a:pt x="878967" y="743255"/>
                  </a:moveTo>
                  <a:cubicBezTo>
                    <a:pt x="881788" y="721962"/>
                    <a:pt x="907008" y="733086"/>
                    <a:pt x="899244" y="721618"/>
                  </a:cubicBezTo>
                  <a:cubicBezTo>
                    <a:pt x="882622" y="719197"/>
                    <a:pt x="897867" y="709372"/>
                    <a:pt x="902563" y="700899"/>
                  </a:cubicBezTo>
                  <a:cubicBezTo>
                    <a:pt x="907700" y="653617"/>
                    <a:pt x="869356" y="737418"/>
                    <a:pt x="870178" y="714797"/>
                  </a:cubicBezTo>
                  <a:cubicBezTo>
                    <a:pt x="856884" y="709530"/>
                    <a:pt x="869182" y="738296"/>
                    <a:pt x="860669" y="744012"/>
                  </a:cubicBezTo>
                  <a:cubicBezTo>
                    <a:pt x="861551" y="756067"/>
                    <a:pt x="874335" y="747384"/>
                    <a:pt x="878967" y="743255"/>
                  </a:cubicBezTo>
                  <a:close/>
                  <a:moveTo>
                    <a:pt x="876983" y="659337"/>
                  </a:moveTo>
                  <a:cubicBezTo>
                    <a:pt x="886379" y="640093"/>
                    <a:pt x="868709" y="632612"/>
                    <a:pt x="865187" y="612666"/>
                  </a:cubicBezTo>
                  <a:cubicBezTo>
                    <a:pt x="852322" y="624030"/>
                    <a:pt x="853111" y="613707"/>
                    <a:pt x="836635" y="612857"/>
                  </a:cubicBezTo>
                  <a:cubicBezTo>
                    <a:pt x="822009" y="605777"/>
                    <a:pt x="833126" y="580132"/>
                    <a:pt x="810792" y="591701"/>
                  </a:cubicBezTo>
                  <a:cubicBezTo>
                    <a:pt x="789066" y="582463"/>
                    <a:pt x="780532" y="562931"/>
                    <a:pt x="784034" y="555604"/>
                  </a:cubicBezTo>
                  <a:cubicBezTo>
                    <a:pt x="761583" y="539217"/>
                    <a:pt x="811812" y="548447"/>
                    <a:pt x="785184" y="534157"/>
                  </a:cubicBezTo>
                  <a:cubicBezTo>
                    <a:pt x="768432" y="507132"/>
                    <a:pt x="744799" y="533987"/>
                    <a:pt x="747245" y="557746"/>
                  </a:cubicBezTo>
                  <a:cubicBezTo>
                    <a:pt x="731789" y="582674"/>
                    <a:pt x="752357" y="597267"/>
                    <a:pt x="767578" y="580727"/>
                  </a:cubicBezTo>
                  <a:cubicBezTo>
                    <a:pt x="788183" y="587422"/>
                    <a:pt x="780585" y="626932"/>
                    <a:pt x="764166" y="601550"/>
                  </a:cubicBezTo>
                  <a:cubicBezTo>
                    <a:pt x="758049" y="591527"/>
                    <a:pt x="746876" y="619597"/>
                    <a:pt x="741521" y="601332"/>
                  </a:cubicBezTo>
                  <a:cubicBezTo>
                    <a:pt x="747993" y="625726"/>
                    <a:pt x="723964" y="618378"/>
                    <a:pt x="745107" y="630988"/>
                  </a:cubicBezTo>
                  <a:cubicBezTo>
                    <a:pt x="751961" y="662827"/>
                    <a:pt x="757612" y="625880"/>
                    <a:pt x="768623" y="624422"/>
                  </a:cubicBezTo>
                  <a:cubicBezTo>
                    <a:pt x="796628" y="624888"/>
                    <a:pt x="794053" y="592062"/>
                    <a:pt x="810833" y="595017"/>
                  </a:cubicBezTo>
                  <a:cubicBezTo>
                    <a:pt x="828936" y="607068"/>
                    <a:pt x="790871" y="630013"/>
                    <a:pt x="810096" y="631749"/>
                  </a:cubicBezTo>
                  <a:cubicBezTo>
                    <a:pt x="816686" y="635623"/>
                    <a:pt x="830174" y="643222"/>
                    <a:pt x="842064" y="661645"/>
                  </a:cubicBezTo>
                  <a:cubicBezTo>
                    <a:pt x="849508" y="651371"/>
                    <a:pt x="876586" y="676060"/>
                    <a:pt x="876983" y="659337"/>
                  </a:cubicBezTo>
                  <a:lnTo>
                    <a:pt x="876983" y="659337"/>
                  </a:lnTo>
                  <a:close/>
                  <a:moveTo>
                    <a:pt x="349026" y="562628"/>
                  </a:moveTo>
                  <a:cubicBezTo>
                    <a:pt x="358952" y="542213"/>
                    <a:pt x="325458" y="526939"/>
                    <a:pt x="318176" y="552568"/>
                  </a:cubicBezTo>
                  <a:cubicBezTo>
                    <a:pt x="297907" y="573732"/>
                    <a:pt x="322123" y="580460"/>
                    <a:pt x="341663" y="574100"/>
                  </a:cubicBezTo>
                  <a:cubicBezTo>
                    <a:pt x="348233" y="576088"/>
                    <a:pt x="346403" y="565886"/>
                    <a:pt x="349026" y="562628"/>
                  </a:cubicBezTo>
                  <a:lnTo>
                    <a:pt x="349026" y="562628"/>
                  </a:lnTo>
                  <a:close/>
                  <a:moveTo>
                    <a:pt x="671779" y="521215"/>
                  </a:moveTo>
                  <a:cubicBezTo>
                    <a:pt x="677216" y="497906"/>
                    <a:pt x="647628" y="479236"/>
                    <a:pt x="632270" y="496384"/>
                  </a:cubicBezTo>
                  <a:cubicBezTo>
                    <a:pt x="620421" y="516410"/>
                    <a:pt x="638986" y="526992"/>
                    <a:pt x="643511" y="531749"/>
                  </a:cubicBezTo>
                  <a:cubicBezTo>
                    <a:pt x="662177" y="547140"/>
                    <a:pt x="668569" y="551216"/>
                    <a:pt x="671779" y="521215"/>
                  </a:cubicBezTo>
                  <a:close/>
                  <a:moveTo>
                    <a:pt x="833745" y="1081881"/>
                  </a:moveTo>
                  <a:cubicBezTo>
                    <a:pt x="822588" y="1072631"/>
                    <a:pt x="824106" y="1070319"/>
                    <a:pt x="809634" y="1071518"/>
                  </a:cubicBezTo>
                  <a:cubicBezTo>
                    <a:pt x="836894" y="1062292"/>
                    <a:pt x="797984" y="1044516"/>
                    <a:pt x="798215" y="1065304"/>
                  </a:cubicBezTo>
                  <a:cubicBezTo>
                    <a:pt x="789284" y="1066186"/>
                    <a:pt x="766356" y="1082545"/>
                    <a:pt x="762024" y="1064283"/>
                  </a:cubicBezTo>
                  <a:cubicBezTo>
                    <a:pt x="768016" y="1057333"/>
                    <a:pt x="804748" y="1056936"/>
                    <a:pt x="793964" y="1039258"/>
                  </a:cubicBezTo>
                  <a:cubicBezTo>
                    <a:pt x="822026" y="1039189"/>
                    <a:pt x="833097" y="1047848"/>
                    <a:pt x="836967" y="1081905"/>
                  </a:cubicBezTo>
                  <a:cubicBezTo>
                    <a:pt x="842400" y="1087750"/>
                    <a:pt x="832781" y="1087115"/>
                    <a:pt x="833745" y="1081881"/>
                  </a:cubicBezTo>
                  <a:lnTo>
                    <a:pt x="833745" y="1081881"/>
                  </a:lnTo>
                  <a:close/>
                </a:path>
              </a:pathLst>
            </a:custGeom>
            <a:gradFill>
              <a:gsLst>
                <a:gs pos="0">
                  <a:srgbClr val="FFFFFF"/>
                </a:gs>
                <a:gs pos="67000">
                  <a:srgbClr val="D9D9D9"/>
                </a:gs>
                <a:gs pos="100000">
                  <a:srgbClr val="B3B3B3"/>
                </a:gs>
              </a:gsLst>
              <a:path path="circle">
                <a:fillToRect b="50%" l="50%" r="50%" t="50%"/>
              </a:path>
              <a:tileRect/>
            </a:gradFill>
            <a:ln>
              <a:noFill/>
            </a:ln>
          </p:spPr>
          <p:txBody>
            <a:bodyPr anchorCtr="0" anchor="ctr" bIns="77625" lIns="155300" spcFirstLastPara="1" rIns="155300" wrap="square" tIns="77625">
              <a:noAutofit/>
            </a:bodyPr>
            <a:lstStyle/>
            <a:p>
              <a:pPr indent="0" lvl="0" marL="0" marR="0" rtl="0" algn="l">
                <a:lnSpc>
                  <a:spcPct val="100000"/>
                </a:lnSpc>
                <a:spcBef>
                  <a:spcPts val="0"/>
                </a:spcBef>
                <a:spcAft>
                  <a:spcPts val="0"/>
                </a:spcAft>
                <a:buNone/>
              </a:pPr>
              <a:r>
                <a:t/>
              </a:r>
              <a:endParaRPr b="0" i="0" sz="2378" u="none" cap="none" strike="noStrike">
                <a:solidFill>
                  <a:srgbClr val="000000"/>
                </a:solidFill>
                <a:latin typeface="Arial"/>
                <a:ea typeface="Arial"/>
                <a:cs typeface="Arial"/>
                <a:sym typeface="Arial"/>
              </a:endParaRPr>
            </a:p>
          </p:txBody>
        </p:sp>
        <p:sp>
          <p:nvSpPr>
            <p:cNvPr id="1382" name="Google Shape;1382;p23"/>
            <p:cNvSpPr/>
            <p:nvPr/>
          </p:nvSpPr>
          <p:spPr>
            <a:xfrm>
              <a:off x="10122057" y="574323"/>
              <a:ext cx="1495497" cy="1205840"/>
            </a:xfrm>
            <a:custGeom>
              <a:rect b="b" l="l" r="r" t="t"/>
              <a:pathLst>
                <a:path extrusionOk="0" h="945757" w="1172939">
                  <a:moveTo>
                    <a:pt x="431347" y="937583"/>
                  </a:moveTo>
                  <a:cubicBezTo>
                    <a:pt x="415187" y="928965"/>
                    <a:pt x="437092" y="916306"/>
                    <a:pt x="427174" y="897280"/>
                  </a:cubicBezTo>
                  <a:cubicBezTo>
                    <a:pt x="438043" y="893726"/>
                    <a:pt x="452426" y="882318"/>
                    <a:pt x="429429" y="870878"/>
                  </a:cubicBezTo>
                  <a:cubicBezTo>
                    <a:pt x="415888" y="860762"/>
                    <a:pt x="398379" y="860163"/>
                    <a:pt x="382616" y="854507"/>
                  </a:cubicBezTo>
                  <a:cubicBezTo>
                    <a:pt x="359445" y="862814"/>
                    <a:pt x="411366" y="832210"/>
                    <a:pt x="377398" y="824215"/>
                  </a:cubicBezTo>
                  <a:cubicBezTo>
                    <a:pt x="379171" y="794842"/>
                    <a:pt x="392251" y="846524"/>
                    <a:pt x="405901" y="828219"/>
                  </a:cubicBezTo>
                  <a:cubicBezTo>
                    <a:pt x="424360" y="813747"/>
                    <a:pt x="423895" y="850184"/>
                    <a:pt x="439796" y="849755"/>
                  </a:cubicBezTo>
                  <a:cubicBezTo>
                    <a:pt x="455098" y="847488"/>
                    <a:pt x="486997" y="886277"/>
                    <a:pt x="459567" y="880978"/>
                  </a:cubicBezTo>
                  <a:cubicBezTo>
                    <a:pt x="435598" y="901199"/>
                    <a:pt x="444233" y="917019"/>
                    <a:pt x="472302" y="906137"/>
                  </a:cubicBezTo>
                  <a:cubicBezTo>
                    <a:pt x="496417" y="877290"/>
                    <a:pt x="493660" y="931746"/>
                    <a:pt x="475423" y="928179"/>
                  </a:cubicBezTo>
                  <a:cubicBezTo>
                    <a:pt x="469521" y="905570"/>
                    <a:pt x="447439" y="920605"/>
                    <a:pt x="457664" y="939579"/>
                  </a:cubicBezTo>
                  <a:cubicBezTo>
                    <a:pt x="458494" y="949574"/>
                    <a:pt x="434420" y="946372"/>
                    <a:pt x="431347" y="937583"/>
                  </a:cubicBezTo>
                  <a:close/>
                  <a:moveTo>
                    <a:pt x="349600" y="932158"/>
                  </a:moveTo>
                  <a:cubicBezTo>
                    <a:pt x="334330" y="913011"/>
                    <a:pt x="323971" y="947096"/>
                    <a:pt x="310228" y="926005"/>
                  </a:cubicBezTo>
                  <a:cubicBezTo>
                    <a:pt x="295152" y="922297"/>
                    <a:pt x="305062" y="910578"/>
                    <a:pt x="288141" y="900506"/>
                  </a:cubicBezTo>
                  <a:cubicBezTo>
                    <a:pt x="273349" y="892438"/>
                    <a:pt x="277952" y="864077"/>
                    <a:pt x="280790" y="852981"/>
                  </a:cubicBezTo>
                  <a:cubicBezTo>
                    <a:pt x="297359" y="853022"/>
                    <a:pt x="317640" y="838202"/>
                    <a:pt x="298411" y="824446"/>
                  </a:cubicBezTo>
                  <a:cubicBezTo>
                    <a:pt x="271451" y="806752"/>
                    <a:pt x="304953" y="795708"/>
                    <a:pt x="314276" y="820361"/>
                  </a:cubicBezTo>
                  <a:cubicBezTo>
                    <a:pt x="329266" y="833085"/>
                    <a:pt x="335674" y="812828"/>
                    <a:pt x="315765" y="813208"/>
                  </a:cubicBezTo>
                  <a:cubicBezTo>
                    <a:pt x="323979" y="789624"/>
                    <a:pt x="296610" y="800141"/>
                    <a:pt x="282648" y="797809"/>
                  </a:cubicBezTo>
                  <a:cubicBezTo>
                    <a:pt x="270439" y="786147"/>
                    <a:pt x="227589" y="767137"/>
                    <a:pt x="250072" y="795967"/>
                  </a:cubicBezTo>
                  <a:cubicBezTo>
                    <a:pt x="253214" y="809225"/>
                    <a:pt x="235560" y="818710"/>
                    <a:pt x="241924" y="800295"/>
                  </a:cubicBezTo>
                  <a:cubicBezTo>
                    <a:pt x="221950" y="792895"/>
                    <a:pt x="225699" y="807832"/>
                    <a:pt x="218416" y="813751"/>
                  </a:cubicBezTo>
                  <a:cubicBezTo>
                    <a:pt x="223326" y="829097"/>
                    <a:pt x="196593" y="838667"/>
                    <a:pt x="221387" y="851508"/>
                  </a:cubicBezTo>
                  <a:cubicBezTo>
                    <a:pt x="197127" y="876829"/>
                    <a:pt x="205737" y="821604"/>
                    <a:pt x="188865" y="810233"/>
                  </a:cubicBezTo>
                  <a:cubicBezTo>
                    <a:pt x="165916" y="784070"/>
                    <a:pt x="175182" y="828769"/>
                    <a:pt x="180275" y="838222"/>
                  </a:cubicBezTo>
                  <a:cubicBezTo>
                    <a:pt x="163281" y="842286"/>
                    <a:pt x="146198" y="820738"/>
                    <a:pt x="137701" y="806197"/>
                  </a:cubicBezTo>
                  <a:cubicBezTo>
                    <a:pt x="113363" y="799024"/>
                    <a:pt x="120330" y="784965"/>
                    <a:pt x="113193" y="774917"/>
                  </a:cubicBezTo>
                  <a:cubicBezTo>
                    <a:pt x="92851" y="777727"/>
                    <a:pt x="100106" y="744378"/>
                    <a:pt x="79375" y="751450"/>
                  </a:cubicBezTo>
                  <a:cubicBezTo>
                    <a:pt x="94390" y="737824"/>
                    <a:pt x="41359" y="711835"/>
                    <a:pt x="69336" y="704233"/>
                  </a:cubicBezTo>
                  <a:cubicBezTo>
                    <a:pt x="54184" y="681037"/>
                    <a:pt x="32304" y="657558"/>
                    <a:pt x="26863" y="632014"/>
                  </a:cubicBezTo>
                  <a:cubicBezTo>
                    <a:pt x="21289" y="617967"/>
                    <a:pt x="-337" y="603273"/>
                    <a:pt x="6622" y="575341"/>
                  </a:cubicBezTo>
                  <a:cubicBezTo>
                    <a:pt x="-6429" y="565828"/>
                    <a:pt x="4218" y="543968"/>
                    <a:pt x="2072" y="528747"/>
                  </a:cubicBezTo>
                  <a:cubicBezTo>
                    <a:pt x="12646" y="512283"/>
                    <a:pt x="4485" y="492245"/>
                    <a:pt x="13565" y="473210"/>
                  </a:cubicBezTo>
                  <a:cubicBezTo>
                    <a:pt x="25794" y="442586"/>
                    <a:pt x="11500" y="451379"/>
                    <a:pt x="2040" y="432454"/>
                  </a:cubicBezTo>
                  <a:cubicBezTo>
                    <a:pt x="12237" y="394406"/>
                    <a:pt x="21924" y="355920"/>
                    <a:pt x="40424" y="320964"/>
                  </a:cubicBezTo>
                  <a:cubicBezTo>
                    <a:pt x="63361" y="302744"/>
                    <a:pt x="32053" y="299849"/>
                    <a:pt x="55200" y="297000"/>
                  </a:cubicBezTo>
                  <a:cubicBezTo>
                    <a:pt x="55520" y="318783"/>
                    <a:pt x="66053" y="300453"/>
                    <a:pt x="70809" y="318390"/>
                  </a:cubicBezTo>
                  <a:cubicBezTo>
                    <a:pt x="75784" y="292247"/>
                    <a:pt x="88297" y="273403"/>
                    <a:pt x="109242" y="261089"/>
                  </a:cubicBezTo>
                  <a:cubicBezTo>
                    <a:pt x="124200" y="276496"/>
                    <a:pt x="100725" y="291810"/>
                    <a:pt x="107825" y="310512"/>
                  </a:cubicBezTo>
                  <a:cubicBezTo>
                    <a:pt x="101000" y="339809"/>
                    <a:pt x="116262" y="344966"/>
                    <a:pt x="140210" y="326381"/>
                  </a:cubicBezTo>
                  <a:cubicBezTo>
                    <a:pt x="134037" y="356054"/>
                    <a:pt x="156990" y="317961"/>
                    <a:pt x="154435" y="311476"/>
                  </a:cubicBezTo>
                  <a:cubicBezTo>
                    <a:pt x="148954" y="308371"/>
                    <a:pt x="163702" y="291907"/>
                    <a:pt x="165191" y="278714"/>
                  </a:cubicBezTo>
                  <a:cubicBezTo>
                    <a:pt x="195520" y="259526"/>
                    <a:pt x="158702" y="252681"/>
                    <a:pt x="179910" y="221717"/>
                  </a:cubicBezTo>
                  <a:cubicBezTo>
                    <a:pt x="189225" y="212143"/>
                    <a:pt x="206013" y="195602"/>
                    <a:pt x="220383" y="198569"/>
                  </a:cubicBezTo>
                  <a:cubicBezTo>
                    <a:pt x="244239" y="206573"/>
                    <a:pt x="240835" y="153550"/>
                    <a:pt x="267520" y="172860"/>
                  </a:cubicBezTo>
                  <a:cubicBezTo>
                    <a:pt x="307770" y="148810"/>
                    <a:pt x="238746" y="177171"/>
                    <a:pt x="269775" y="152486"/>
                  </a:cubicBezTo>
                  <a:cubicBezTo>
                    <a:pt x="284587" y="132404"/>
                    <a:pt x="307163" y="137863"/>
                    <a:pt x="328136" y="139685"/>
                  </a:cubicBezTo>
                  <a:cubicBezTo>
                    <a:pt x="344042" y="122723"/>
                    <a:pt x="370379" y="133102"/>
                    <a:pt x="391198" y="129022"/>
                  </a:cubicBezTo>
                  <a:cubicBezTo>
                    <a:pt x="386652" y="148756"/>
                    <a:pt x="448487" y="167447"/>
                    <a:pt x="401428" y="162841"/>
                  </a:cubicBezTo>
                  <a:cubicBezTo>
                    <a:pt x="401440" y="172860"/>
                    <a:pt x="387741" y="190647"/>
                    <a:pt x="388551" y="203387"/>
                  </a:cubicBezTo>
                  <a:cubicBezTo>
                    <a:pt x="426526" y="208317"/>
                    <a:pt x="384648" y="230003"/>
                    <a:pt x="412864" y="228015"/>
                  </a:cubicBezTo>
                  <a:cubicBezTo>
                    <a:pt x="438088" y="221648"/>
                    <a:pt x="426538" y="232655"/>
                    <a:pt x="420794" y="247560"/>
                  </a:cubicBezTo>
                  <a:cubicBezTo>
                    <a:pt x="410686" y="246418"/>
                    <a:pt x="388235" y="252490"/>
                    <a:pt x="391178" y="270727"/>
                  </a:cubicBezTo>
                  <a:cubicBezTo>
                    <a:pt x="397756" y="288903"/>
                    <a:pt x="355975" y="298967"/>
                    <a:pt x="373305" y="312099"/>
                  </a:cubicBezTo>
                  <a:cubicBezTo>
                    <a:pt x="384839" y="326527"/>
                    <a:pt x="404456" y="331275"/>
                    <a:pt x="421587" y="329623"/>
                  </a:cubicBezTo>
                  <a:cubicBezTo>
                    <a:pt x="436436" y="314208"/>
                    <a:pt x="444706" y="336412"/>
                    <a:pt x="439958" y="347921"/>
                  </a:cubicBezTo>
                  <a:cubicBezTo>
                    <a:pt x="439302" y="368271"/>
                    <a:pt x="420932" y="374910"/>
                    <a:pt x="415487" y="386730"/>
                  </a:cubicBezTo>
                  <a:cubicBezTo>
                    <a:pt x="406759" y="416448"/>
                    <a:pt x="384652" y="389236"/>
                    <a:pt x="388879" y="375898"/>
                  </a:cubicBezTo>
                  <a:cubicBezTo>
                    <a:pt x="368549" y="384844"/>
                    <a:pt x="398153" y="402862"/>
                    <a:pt x="382665" y="417241"/>
                  </a:cubicBezTo>
                  <a:cubicBezTo>
                    <a:pt x="377418" y="393114"/>
                    <a:pt x="354644" y="438044"/>
                    <a:pt x="357230" y="404481"/>
                  </a:cubicBezTo>
                  <a:cubicBezTo>
                    <a:pt x="347151" y="407764"/>
                    <a:pt x="335982" y="430474"/>
                    <a:pt x="335557" y="403299"/>
                  </a:cubicBezTo>
                  <a:cubicBezTo>
                    <a:pt x="325764" y="404376"/>
                    <a:pt x="337152" y="446659"/>
                    <a:pt x="316883" y="435858"/>
                  </a:cubicBezTo>
                  <a:cubicBezTo>
                    <a:pt x="302245" y="422091"/>
                    <a:pt x="300990" y="466976"/>
                    <a:pt x="277851" y="451205"/>
                  </a:cubicBezTo>
                  <a:cubicBezTo>
                    <a:pt x="283372" y="424884"/>
                    <a:pt x="236357" y="446618"/>
                    <a:pt x="247753" y="468021"/>
                  </a:cubicBezTo>
                  <a:cubicBezTo>
                    <a:pt x="220784" y="460236"/>
                    <a:pt x="209947" y="476619"/>
                    <a:pt x="228897" y="478246"/>
                  </a:cubicBezTo>
                  <a:cubicBezTo>
                    <a:pt x="192840" y="500802"/>
                    <a:pt x="257031" y="491905"/>
                    <a:pt x="221181" y="513586"/>
                  </a:cubicBezTo>
                  <a:cubicBezTo>
                    <a:pt x="232168" y="526018"/>
                    <a:pt x="257804" y="541749"/>
                    <a:pt x="228314" y="545081"/>
                  </a:cubicBezTo>
                  <a:cubicBezTo>
                    <a:pt x="237122" y="564674"/>
                    <a:pt x="247376" y="537045"/>
                    <a:pt x="263682" y="545623"/>
                  </a:cubicBezTo>
                  <a:cubicBezTo>
                    <a:pt x="235588" y="562277"/>
                    <a:pt x="245704" y="569523"/>
                    <a:pt x="269750" y="552505"/>
                  </a:cubicBezTo>
                  <a:cubicBezTo>
                    <a:pt x="299662" y="558812"/>
                    <a:pt x="258424" y="563747"/>
                    <a:pt x="254983" y="576389"/>
                  </a:cubicBezTo>
                  <a:cubicBezTo>
                    <a:pt x="246878" y="570446"/>
                    <a:pt x="224241" y="596630"/>
                    <a:pt x="226257" y="573321"/>
                  </a:cubicBezTo>
                  <a:cubicBezTo>
                    <a:pt x="200390" y="579931"/>
                    <a:pt x="215084" y="532026"/>
                    <a:pt x="187569" y="531605"/>
                  </a:cubicBezTo>
                  <a:cubicBezTo>
                    <a:pt x="175461" y="520869"/>
                    <a:pt x="174822" y="492759"/>
                    <a:pt x="147979" y="496167"/>
                  </a:cubicBezTo>
                  <a:cubicBezTo>
                    <a:pt x="153581" y="483383"/>
                    <a:pt x="132341" y="463661"/>
                    <a:pt x="117719" y="459997"/>
                  </a:cubicBezTo>
                  <a:cubicBezTo>
                    <a:pt x="115934" y="451873"/>
                    <a:pt x="151909" y="446930"/>
                    <a:pt x="138854" y="427807"/>
                  </a:cubicBezTo>
                  <a:cubicBezTo>
                    <a:pt x="140757" y="398142"/>
                    <a:pt x="128260" y="395365"/>
                    <a:pt x="122002" y="414675"/>
                  </a:cubicBezTo>
                  <a:cubicBezTo>
                    <a:pt x="113031" y="416322"/>
                    <a:pt x="104777" y="438793"/>
                    <a:pt x="111011" y="410416"/>
                  </a:cubicBezTo>
                  <a:cubicBezTo>
                    <a:pt x="118597" y="402332"/>
                    <a:pt x="104559" y="380901"/>
                    <a:pt x="109987" y="375691"/>
                  </a:cubicBezTo>
                  <a:cubicBezTo>
                    <a:pt x="84832" y="401567"/>
                    <a:pt x="95920" y="336072"/>
                    <a:pt x="83302" y="369506"/>
                  </a:cubicBezTo>
                  <a:cubicBezTo>
                    <a:pt x="105842" y="396422"/>
                    <a:pt x="72607" y="397519"/>
                    <a:pt x="91637" y="422747"/>
                  </a:cubicBezTo>
                  <a:cubicBezTo>
                    <a:pt x="67733" y="423172"/>
                    <a:pt x="80440" y="467596"/>
                    <a:pt x="70850" y="484659"/>
                  </a:cubicBezTo>
                  <a:cubicBezTo>
                    <a:pt x="57871" y="503976"/>
                    <a:pt x="104283" y="502017"/>
                    <a:pt x="101178" y="490824"/>
                  </a:cubicBezTo>
                  <a:cubicBezTo>
                    <a:pt x="100717" y="477497"/>
                    <a:pt x="133486" y="484408"/>
                    <a:pt x="138202" y="497115"/>
                  </a:cubicBezTo>
                  <a:cubicBezTo>
                    <a:pt x="154873" y="507097"/>
                    <a:pt x="143408" y="534791"/>
                    <a:pt x="168292" y="520610"/>
                  </a:cubicBezTo>
                  <a:cubicBezTo>
                    <a:pt x="163847" y="548247"/>
                    <a:pt x="145105" y="519918"/>
                    <a:pt x="149396" y="537976"/>
                  </a:cubicBezTo>
                  <a:cubicBezTo>
                    <a:pt x="149145" y="561290"/>
                    <a:pt x="167875" y="527285"/>
                    <a:pt x="167944" y="550955"/>
                  </a:cubicBezTo>
                  <a:cubicBezTo>
                    <a:pt x="147602" y="554829"/>
                    <a:pt x="183744" y="581101"/>
                    <a:pt x="157998" y="581473"/>
                  </a:cubicBezTo>
                  <a:cubicBezTo>
                    <a:pt x="144323" y="580356"/>
                    <a:pt x="172692" y="592934"/>
                    <a:pt x="146287" y="597366"/>
                  </a:cubicBezTo>
                  <a:cubicBezTo>
                    <a:pt x="186294" y="591165"/>
                    <a:pt x="123658" y="630290"/>
                    <a:pt x="163787" y="614644"/>
                  </a:cubicBezTo>
                  <a:cubicBezTo>
                    <a:pt x="176477" y="619789"/>
                    <a:pt x="194540" y="630330"/>
                    <a:pt x="207008" y="630986"/>
                  </a:cubicBezTo>
                  <a:cubicBezTo>
                    <a:pt x="220007" y="671245"/>
                    <a:pt x="225492" y="617814"/>
                    <a:pt x="220999" y="599269"/>
                  </a:cubicBezTo>
                  <a:cubicBezTo>
                    <a:pt x="228642" y="591893"/>
                    <a:pt x="242207" y="594593"/>
                    <a:pt x="255031" y="590695"/>
                  </a:cubicBezTo>
                  <a:cubicBezTo>
                    <a:pt x="272264" y="603014"/>
                    <a:pt x="306022" y="580389"/>
                    <a:pt x="289246" y="618340"/>
                  </a:cubicBezTo>
                  <a:cubicBezTo>
                    <a:pt x="257140" y="631168"/>
                    <a:pt x="269042" y="633767"/>
                    <a:pt x="291274" y="632662"/>
                  </a:cubicBezTo>
                  <a:cubicBezTo>
                    <a:pt x="292719" y="640714"/>
                    <a:pt x="328877" y="656080"/>
                    <a:pt x="326428" y="639127"/>
                  </a:cubicBezTo>
                  <a:cubicBezTo>
                    <a:pt x="317413" y="633747"/>
                    <a:pt x="312697" y="623663"/>
                    <a:pt x="295666" y="621429"/>
                  </a:cubicBezTo>
                  <a:cubicBezTo>
                    <a:pt x="298192" y="598265"/>
                    <a:pt x="310054" y="619360"/>
                    <a:pt x="322129" y="617854"/>
                  </a:cubicBezTo>
                  <a:cubicBezTo>
                    <a:pt x="312219" y="583522"/>
                    <a:pt x="327497" y="637419"/>
                    <a:pt x="343633" y="623242"/>
                  </a:cubicBezTo>
                  <a:cubicBezTo>
                    <a:pt x="371662" y="621271"/>
                    <a:pt x="335099" y="578158"/>
                    <a:pt x="374649" y="610968"/>
                  </a:cubicBezTo>
                  <a:cubicBezTo>
                    <a:pt x="397056" y="626918"/>
                    <a:pt x="384102" y="651980"/>
                    <a:pt x="364655" y="646563"/>
                  </a:cubicBezTo>
                  <a:cubicBezTo>
                    <a:pt x="362023" y="656234"/>
                    <a:pt x="385632" y="699367"/>
                    <a:pt x="378807" y="674900"/>
                  </a:cubicBezTo>
                  <a:cubicBezTo>
                    <a:pt x="381130" y="647385"/>
                    <a:pt x="392607" y="657428"/>
                    <a:pt x="394003" y="676281"/>
                  </a:cubicBezTo>
                  <a:cubicBezTo>
                    <a:pt x="412997" y="675673"/>
                    <a:pt x="422773" y="701909"/>
                    <a:pt x="432181" y="688623"/>
                  </a:cubicBezTo>
                  <a:cubicBezTo>
                    <a:pt x="435590" y="692425"/>
                    <a:pt x="453122" y="706824"/>
                    <a:pt x="461627" y="717215"/>
                  </a:cubicBezTo>
                  <a:cubicBezTo>
                    <a:pt x="471335" y="742229"/>
                    <a:pt x="480722" y="703168"/>
                    <a:pt x="474221" y="696052"/>
                  </a:cubicBezTo>
                  <a:cubicBezTo>
                    <a:pt x="471420" y="678774"/>
                    <a:pt x="447912" y="672896"/>
                    <a:pt x="444099" y="659412"/>
                  </a:cubicBezTo>
                  <a:cubicBezTo>
                    <a:pt x="451369" y="642301"/>
                    <a:pt x="417806" y="637888"/>
                    <a:pt x="428579" y="614105"/>
                  </a:cubicBezTo>
                  <a:cubicBezTo>
                    <a:pt x="409220" y="587388"/>
                    <a:pt x="450722" y="600828"/>
                    <a:pt x="436149" y="619117"/>
                  </a:cubicBezTo>
                  <a:cubicBezTo>
                    <a:pt x="453426" y="647426"/>
                    <a:pt x="428635" y="607592"/>
                    <a:pt x="449600" y="613927"/>
                  </a:cubicBezTo>
                  <a:cubicBezTo>
                    <a:pt x="471217" y="621145"/>
                    <a:pt x="472375" y="649952"/>
                    <a:pt x="497409" y="640487"/>
                  </a:cubicBezTo>
                  <a:cubicBezTo>
                    <a:pt x="520698" y="644244"/>
                    <a:pt x="492636" y="668298"/>
                    <a:pt x="512788" y="676920"/>
                  </a:cubicBezTo>
                  <a:cubicBezTo>
                    <a:pt x="527199" y="699646"/>
                    <a:pt x="539040" y="661861"/>
                    <a:pt x="545707" y="669836"/>
                  </a:cubicBezTo>
                  <a:cubicBezTo>
                    <a:pt x="566567" y="685769"/>
                    <a:pt x="551520" y="712309"/>
                    <a:pt x="550213" y="733683"/>
                  </a:cubicBezTo>
                  <a:cubicBezTo>
                    <a:pt x="547112" y="750171"/>
                    <a:pt x="570190" y="754612"/>
                    <a:pt x="556536" y="775694"/>
                  </a:cubicBezTo>
                  <a:cubicBezTo>
                    <a:pt x="579379" y="758737"/>
                    <a:pt x="592900" y="780297"/>
                    <a:pt x="590293" y="790551"/>
                  </a:cubicBezTo>
                  <a:cubicBezTo>
                    <a:pt x="603385" y="800898"/>
                    <a:pt x="594503" y="830154"/>
                    <a:pt x="575477" y="818232"/>
                  </a:cubicBezTo>
                  <a:cubicBezTo>
                    <a:pt x="585306" y="839752"/>
                    <a:pt x="537530" y="821378"/>
                    <a:pt x="559446" y="842205"/>
                  </a:cubicBezTo>
                  <a:cubicBezTo>
                    <a:pt x="585755" y="860041"/>
                    <a:pt x="529802" y="867627"/>
                    <a:pt x="540546" y="850884"/>
                  </a:cubicBezTo>
                  <a:cubicBezTo>
                    <a:pt x="546921" y="824980"/>
                    <a:pt x="529207" y="864425"/>
                    <a:pt x="520738" y="855908"/>
                  </a:cubicBezTo>
                  <a:cubicBezTo>
                    <a:pt x="530749" y="878383"/>
                    <a:pt x="479548" y="850654"/>
                    <a:pt x="502918" y="866198"/>
                  </a:cubicBezTo>
                  <a:cubicBezTo>
                    <a:pt x="507562" y="881670"/>
                    <a:pt x="477460" y="859835"/>
                    <a:pt x="468250" y="856556"/>
                  </a:cubicBezTo>
                  <a:cubicBezTo>
                    <a:pt x="445743" y="843873"/>
                    <a:pt x="431947" y="817095"/>
                    <a:pt x="407650" y="808112"/>
                  </a:cubicBezTo>
                  <a:cubicBezTo>
                    <a:pt x="407423" y="784685"/>
                    <a:pt x="414301" y="758146"/>
                    <a:pt x="394841" y="739974"/>
                  </a:cubicBezTo>
                  <a:cubicBezTo>
                    <a:pt x="383721" y="752912"/>
                    <a:pt x="362598" y="760231"/>
                    <a:pt x="370816" y="771768"/>
                  </a:cubicBezTo>
                  <a:cubicBezTo>
                    <a:pt x="368824" y="786944"/>
                    <a:pt x="391449" y="808808"/>
                    <a:pt x="356651" y="812860"/>
                  </a:cubicBezTo>
                  <a:cubicBezTo>
                    <a:pt x="339904" y="827879"/>
                    <a:pt x="350195" y="841213"/>
                    <a:pt x="363383" y="854366"/>
                  </a:cubicBezTo>
                  <a:cubicBezTo>
                    <a:pt x="375281" y="868967"/>
                    <a:pt x="416701" y="868882"/>
                    <a:pt x="418337" y="885318"/>
                  </a:cubicBezTo>
                  <a:cubicBezTo>
                    <a:pt x="386745" y="885342"/>
                    <a:pt x="381211" y="886516"/>
                    <a:pt x="396983" y="907194"/>
                  </a:cubicBezTo>
                  <a:cubicBezTo>
                    <a:pt x="400396" y="919140"/>
                    <a:pt x="396360" y="955140"/>
                    <a:pt x="389907" y="926900"/>
                  </a:cubicBezTo>
                  <a:cubicBezTo>
                    <a:pt x="362396" y="910845"/>
                    <a:pt x="388381" y="945991"/>
                    <a:pt x="382677" y="941477"/>
                  </a:cubicBezTo>
                  <a:cubicBezTo>
                    <a:pt x="369958" y="942421"/>
                    <a:pt x="359975" y="939769"/>
                    <a:pt x="349608" y="932154"/>
                  </a:cubicBezTo>
                  <a:lnTo>
                    <a:pt x="349600" y="932158"/>
                  </a:lnTo>
                  <a:close/>
                  <a:moveTo>
                    <a:pt x="335540" y="712034"/>
                  </a:moveTo>
                  <a:cubicBezTo>
                    <a:pt x="339431" y="686332"/>
                    <a:pt x="322485" y="694449"/>
                    <a:pt x="331415" y="674532"/>
                  </a:cubicBezTo>
                  <a:cubicBezTo>
                    <a:pt x="318688" y="679369"/>
                    <a:pt x="314312" y="684753"/>
                    <a:pt x="302164" y="686624"/>
                  </a:cubicBezTo>
                  <a:cubicBezTo>
                    <a:pt x="299508" y="701492"/>
                    <a:pt x="292420" y="742366"/>
                    <a:pt x="317482" y="735254"/>
                  </a:cubicBezTo>
                  <a:cubicBezTo>
                    <a:pt x="336293" y="748722"/>
                    <a:pt x="339961" y="735003"/>
                    <a:pt x="335634" y="713240"/>
                  </a:cubicBezTo>
                  <a:lnTo>
                    <a:pt x="335540" y="712034"/>
                  </a:lnTo>
                  <a:lnTo>
                    <a:pt x="335540" y="712034"/>
                  </a:lnTo>
                  <a:lnTo>
                    <a:pt x="335540" y="712034"/>
                  </a:lnTo>
                  <a:close/>
                  <a:moveTo>
                    <a:pt x="1052059" y="881618"/>
                  </a:moveTo>
                  <a:cubicBezTo>
                    <a:pt x="1044311" y="869923"/>
                    <a:pt x="1056597" y="845695"/>
                    <a:pt x="1066154" y="833550"/>
                  </a:cubicBezTo>
                  <a:cubicBezTo>
                    <a:pt x="1094868" y="819127"/>
                    <a:pt x="1080294" y="795101"/>
                    <a:pt x="1097839" y="782204"/>
                  </a:cubicBezTo>
                  <a:cubicBezTo>
                    <a:pt x="1097118" y="763392"/>
                    <a:pt x="1062491" y="727914"/>
                    <a:pt x="1099470" y="741451"/>
                  </a:cubicBezTo>
                  <a:cubicBezTo>
                    <a:pt x="1119966" y="739897"/>
                    <a:pt x="1083509" y="721919"/>
                    <a:pt x="1108631" y="725036"/>
                  </a:cubicBezTo>
                  <a:cubicBezTo>
                    <a:pt x="1128815" y="717681"/>
                    <a:pt x="1109740" y="689846"/>
                    <a:pt x="1116278" y="715009"/>
                  </a:cubicBezTo>
                  <a:cubicBezTo>
                    <a:pt x="1099588" y="718612"/>
                    <a:pt x="1110186" y="684980"/>
                    <a:pt x="1119177" y="678701"/>
                  </a:cubicBezTo>
                  <a:cubicBezTo>
                    <a:pt x="1141992" y="673686"/>
                    <a:pt x="1120925" y="646665"/>
                    <a:pt x="1131762" y="642143"/>
                  </a:cubicBezTo>
                  <a:cubicBezTo>
                    <a:pt x="1135822" y="652850"/>
                    <a:pt x="1131544" y="667180"/>
                    <a:pt x="1142551" y="642811"/>
                  </a:cubicBezTo>
                  <a:cubicBezTo>
                    <a:pt x="1138130" y="628347"/>
                    <a:pt x="1134563" y="602180"/>
                    <a:pt x="1135895" y="606718"/>
                  </a:cubicBezTo>
                  <a:cubicBezTo>
                    <a:pt x="1156901" y="616830"/>
                    <a:pt x="1137243" y="589707"/>
                    <a:pt x="1142279" y="580749"/>
                  </a:cubicBezTo>
                  <a:cubicBezTo>
                    <a:pt x="1135895" y="578231"/>
                    <a:pt x="1126690" y="602985"/>
                    <a:pt x="1127945" y="573369"/>
                  </a:cubicBezTo>
                  <a:cubicBezTo>
                    <a:pt x="1108672" y="571722"/>
                    <a:pt x="1117986" y="542551"/>
                    <a:pt x="1104421" y="528735"/>
                  </a:cubicBezTo>
                  <a:cubicBezTo>
                    <a:pt x="1096426" y="512574"/>
                    <a:pt x="1073060" y="537669"/>
                    <a:pt x="1071328" y="521683"/>
                  </a:cubicBezTo>
                  <a:cubicBezTo>
                    <a:pt x="1069765" y="537535"/>
                    <a:pt x="1079396" y="559108"/>
                    <a:pt x="1071000" y="571471"/>
                  </a:cubicBezTo>
                  <a:cubicBezTo>
                    <a:pt x="1056831" y="553525"/>
                    <a:pt x="1069951" y="593735"/>
                    <a:pt x="1048108" y="575810"/>
                  </a:cubicBezTo>
                  <a:cubicBezTo>
                    <a:pt x="1047946" y="562816"/>
                    <a:pt x="1018314" y="541401"/>
                    <a:pt x="1026774" y="532860"/>
                  </a:cubicBezTo>
                  <a:cubicBezTo>
                    <a:pt x="1028231" y="517039"/>
                    <a:pt x="1041813" y="519574"/>
                    <a:pt x="1054050" y="506964"/>
                  </a:cubicBezTo>
                  <a:cubicBezTo>
                    <a:pt x="1055884" y="478101"/>
                    <a:pt x="1043651" y="496771"/>
                    <a:pt x="1034312" y="484148"/>
                  </a:cubicBezTo>
                  <a:cubicBezTo>
                    <a:pt x="1023697" y="492180"/>
                    <a:pt x="1002578" y="469061"/>
                    <a:pt x="1006533" y="497115"/>
                  </a:cubicBezTo>
                  <a:cubicBezTo>
                    <a:pt x="994162" y="483258"/>
                    <a:pt x="977156" y="496576"/>
                    <a:pt x="974047" y="471530"/>
                  </a:cubicBezTo>
                  <a:cubicBezTo>
                    <a:pt x="994919" y="449355"/>
                    <a:pt x="986580" y="477720"/>
                    <a:pt x="993413" y="474943"/>
                  </a:cubicBezTo>
                  <a:cubicBezTo>
                    <a:pt x="1009488" y="451881"/>
                    <a:pt x="963223" y="452622"/>
                    <a:pt x="953908" y="469081"/>
                  </a:cubicBezTo>
                  <a:cubicBezTo>
                    <a:pt x="959830" y="445711"/>
                    <a:pt x="963546" y="454581"/>
                    <a:pt x="936278" y="435996"/>
                  </a:cubicBezTo>
                  <a:cubicBezTo>
                    <a:pt x="937525" y="424916"/>
                    <a:pt x="983467" y="427272"/>
                    <a:pt x="942970" y="413934"/>
                  </a:cubicBezTo>
                  <a:cubicBezTo>
                    <a:pt x="918620" y="418273"/>
                    <a:pt x="931437" y="393066"/>
                    <a:pt x="930263" y="376173"/>
                  </a:cubicBezTo>
                  <a:cubicBezTo>
                    <a:pt x="920410" y="386176"/>
                    <a:pt x="908775" y="382504"/>
                    <a:pt x="891356" y="387062"/>
                  </a:cubicBezTo>
                  <a:cubicBezTo>
                    <a:pt x="874836" y="398276"/>
                    <a:pt x="868181" y="378156"/>
                    <a:pt x="849551" y="383747"/>
                  </a:cubicBezTo>
                  <a:cubicBezTo>
                    <a:pt x="841584" y="393171"/>
                    <a:pt x="848260" y="417703"/>
                    <a:pt x="845884" y="432895"/>
                  </a:cubicBezTo>
                  <a:cubicBezTo>
                    <a:pt x="840593" y="456722"/>
                    <a:pt x="850592" y="461685"/>
                    <a:pt x="858700" y="475817"/>
                  </a:cubicBezTo>
                  <a:cubicBezTo>
                    <a:pt x="863922" y="490642"/>
                    <a:pt x="847394" y="500596"/>
                    <a:pt x="867691" y="503709"/>
                  </a:cubicBezTo>
                  <a:cubicBezTo>
                    <a:pt x="887304" y="475684"/>
                    <a:pt x="861615" y="515675"/>
                    <a:pt x="888049" y="502721"/>
                  </a:cubicBezTo>
                  <a:cubicBezTo>
                    <a:pt x="916256" y="488958"/>
                    <a:pt x="927866" y="507126"/>
                    <a:pt x="948637" y="506895"/>
                  </a:cubicBezTo>
                  <a:cubicBezTo>
                    <a:pt x="955746" y="514700"/>
                    <a:pt x="949010" y="538547"/>
                    <a:pt x="960786" y="550117"/>
                  </a:cubicBezTo>
                  <a:cubicBezTo>
                    <a:pt x="963413" y="577535"/>
                    <a:pt x="994357" y="569770"/>
                    <a:pt x="990345" y="600520"/>
                  </a:cubicBezTo>
                  <a:cubicBezTo>
                    <a:pt x="984074" y="614393"/>
                    <a:pt x="974007" y="633217"/>
                    <a:pt x="982896" y="640511"/>
                  </a:cubicBezTo>
                  <a:cubicBezTo>
                    <a:pt x="953673" y="642940"/>
                    <a:pt x="990936" y="594994"/>
                    <a:pt x="969525" y="592221"/>
                  </a:cubicBezTo>
                  <a:cubicBezTo>
                    <a:pt x="947823" y="590383"/>
                    <a:pt x="946346" y="613215"/>
                    <a:pt x="930396" y="597949"/>
                  </a:cubicBezTo>
                  <a:cubicBezTo>
                    <a:pt x="922272" y="594274"/>
                    <a:pt x="946144" y="620680"/>
                    <a:pt x="921426" y="627695"/>
                  </a:cubicBezTo>
                  <a:cubicBezTo>
                    <a:pt x="905371" y="630011"/>
                    <a:pt x="913317" y="602925"/>
                    <a:pt x="916001" y="594804"/>
                  </a:cubicBezTo>
                  <a:cubicBezTo>
                    <a:pt x="903586" y="603532"/>
                    <a:pt x="892530" y="597472"/>
                    <a:pt x="881896" y="581170"/>
                  </a:cubicBezTo>
                  <a:cubicBezTo>
                    <a:pt x="876540" y="563816"/>
                    <a:pt x="876325" y="551432"/>
                    <a:pt x="885094" y="540891"/>
                  </a:cubicBezTo>
                  <a:cubicBezTo>
                    <a:pt x="885074" y="533171"/>
                    <a:pt x="917794" y="514700"/>
                    <a:pt x="892186" y="519290"/>
                  </a:cubicBezTo>
                  <a:cubicBezTo>
                    <a:pt x="871707" y="506296"/>
                    <a:pt x="867278" y="513696"/>
                    <a:pt x="859052" y="528811"/>
                  </a:cubicBezTo>
                  <a:cubicBezTo>
                    <a:pt x="850523" y="525553"/>
                    <a:pt x="836217" y="491463"/>
                    <a:pt x="822963" y="510384"/>
                  </a:cubicBezTo>
                  <a:cubicBezTo>
                    <a:pt x="813203" y="532341"/>
                    <a:pt x="804386" y="478513"/>
                    <a:pt x="791987" y="489840"/>
                  </a:cubicBezTo>
                  <a:cubicBezTo>
                    <a:pt x="812511" y="476963"/>
                    <a:pt x="806346" y="448744"/>
                    <a:pt x="785279" y="446286"/>
                  </a:cubicBezTo>
                  <a:cubicBezTo>
                    <a:pt x="770410" y="457609"/>
                    <a:pt x="753016" y="441963"/>
                    <a:pt x="739835" y="451909"/>
                  </a:cubicBezTo>
                  <a:cubicBezTo>
                    <a:pt x="718469" y="471814"/>
                    <a:pt x="724930" y="438534"/>
                    <a:pt x="727103" y="425580"/>
                  </a:cubicBezTo>
                  <a:cubicBezTo>
                    <a:pt x="722889" y="456374"/>
                    <a:pt x="715931" y="434620"/>
                    <a:pt x="703029" y="423556"/>
                  </a:cubicBezTo>
                  <a:cubicBezTo>
                    <a:pt x="678716" y="414962"/>
                    <a:pt x="704681" y="457783"/>
                    <a:pt x="687165" y="428798"/>
                  </a:cubicBezTo>
                  <a:cubicBezTo>
                    <a:pt x="700022" y="416905"/>
                    <a:pt x="705389" y="409861"/>
                    <a:pt x="680404" y="400462"/>
                  </a:cubicBezTo>
                  <a:cubicBezTo>
                    <a:pt x="686877" y="383893"/>
                    <a:pt x="658905" y="356564"/>
                    <a:pt x="654804" y="345079"/>
                  </a:cubicBezTo>
                  <a:cubicBezTo>
                    <a:pt x="659135" y="328672"/>
                    <a:pt x="668284" y="329761"/>
                    <a:pt x="670551" y="314261"/>
                  </a:cubicBezTo>
                  <a:cubicBezTo>
                    <a:pt x="646671" y="304679"/>
                    <a:pt x="695763" y="318430"/>
                    <a:pt x="682696" y="296562"/>
                  </a:cubicBezTo>
                  <a:cubicBezTo>
                    <a:pt x="668151" y="303412"/>
                    <a:pt x="639474" y="308905"/>
                    <a:pt x="616100" y="310476"/>
                  </a:cubicBezTo>
                  <a:cubicBezTo>
                    <a:pt x="612821" y="326863"/>
                    <a:pt x="644291" y="324782"/>
                    <a:pt x="650306" y="330376"/>
                  </a:cubicBezTo>
                  <a:cubicBezTo>
                    <a:pt x="641469" y="334983"/>
                    <a:pt x="598329" y="357082"/>
                    <a:pt x="632819" y="354374"/>
                  </a:cubicBezTo>
                  <a:cubicBezTo>
                    <a:pt x="663009" y="373457"/>
                    <a:pt x="596147" y="366384"/>
                    <a:pt x="619695" y="387240"/>
                  </a:cubicBezTo>
                  <a:cubicBezTo>
                    <a:pt x="607372" y="393847"/>
                    <a:pt x="638972" y="415569"/>
                    <a:pt x="612623" y="415521"/>
                  </a:cubicBezTo>
                  <a:cubicBezTo>
                    <a:pt x="577849" y="416950"/>
                    <a:pt x="583691" y="425969"/>
                    <a:pt x="605057" y="433761"/>
                  </a:cubicBezTo>
                  <a:cubicBezTo>
                    <a:pt x="601628" y="447954"/>
                    <a:pt x="569146" y="445865"/>
                    <a:pt x="573392" y="429195"/>
                  </a:cubicBezTo>
                  <a:cubicBezTo>
                    <a:pt x="569903" y="401065"/>
                    <a:pt x="564215" y="445853"/>
                    <a:pt x="546399" y="434450"/>
                  </a:cubicBezTo>
                  <a:cubicBezTo>
                    <a:pt x="522604" y="433118"/>
                    <a:pt x="548294" y="418601"/>
                    <a:pt x="526418" y="420164"/>
                  </a:cubicBezTo>
                  <a:cubicBezTo>
                    <a:pt x="500890" y="420281"/>
                    <a:pt x="489187" y="447651"/>
                    <a:pt x="470622" y="461495"/>
                  </a:cubicBezTo>
                  <a:cubicBezTo>
                    <a:pt x="485552" y="465725"/>
                    <a:pt x="479731" y="488326"/>
                    <a:pt x="496502" y="497054"/>
                  </a:cubicBezTo>
                  <a:cubicBezTo>
                    <a:pt x="501323" y="507563"/>
                    <a:pt x="532142" y="480032"/>
                    <a:pt x="520289" y="504527"/>
                  </a:cubicBezTo>
                  <a:cubicBezTo>
                    <a:pt x="531790" y="491144"/>
                    <a:pt x="570927" y="486241"/>
                    <a:pt x="563478" y="512489"/>
                  </a:cubicBezTo>
                  <a:cubicBezTo>
                    <a:pt x="560240" y="551473"/>
                    <a:pt x="546274" y="553052"/>
                    <a:pt x="512674" y="544996"/>
                  </a:cubicBezTo>
                  <a:cubicBezTo>
                    <a:pt x="509557" y="513643"/>
                    <a:pt x="509828" y="541960"/>
                    <a:pt x="499643" y="538847"/>
                  </a:cubicBezTo>
                  <a:cubicBezTo>
                    <a:pt x="464878" y="526370"/>
                    <a:pt x="474416" y="597338"/>
                    <a:pt x="449094" y="595565"/>
                  </a:cubicBezTo>
                  <a:cubicBezTo>
                    <a:pt x="424567" y="580073"/>
                    <a:pt x="406460" y="597500"/>
                    <a:pt x="416208" y="613814"/>
                  </a:cubicBezTo>
                  <a:cubicBezTo>
                    <a:pt x="403581" y="594092"/>
                    <a:pt x="373176" y="559322"/>
                    <a:pt x="362286" y="555659"/>
                  </a:cubicBezTo>
                  <a:cubicBezTo>
                    <a:pt x="341499" y="550934"/>
                    <a:pt x="344843" y="513732"/>
                    <a:pt x="352267" y="532892"/>
                  </a:cubicBezTo>
                  <a:cubicBezTo>
                    <a:pt x="336350" y="527998"/>
                    <a:pt x="372435" y="558954"/>
                    <a:pt x="377054" y="544336"/>
                  </a:cubicBezTo>
                  <a:cubicBezTo>
                    <a:pt x="349126" y="535564"/>
                    <a:pt x="378604" y="524561"/>
                    <a:pt x="371925" y="510846"/>
                  </a:cubicBezTo>
                  <a:cubicBezTo>
                    <a:pt x="373905" y="495107"/>
                    <a:pt x="408791" y="492067"/>
                    <a:pt x="395538" y="512611"/>
                  </a:cubicBezTo>
                  <a:cubicBezTo>
                    <a:pt x="405318" y="498345"/>
                    <a:pt x="426097" y="508462"/>
                    <a:pt x="422656" y="485970"/>
                  </a:cubicBezTo>
                  <a:cubicBezTo>
                    <a:pt x="417377" y="480517"/>
                    <a:pt x="386725" y="486286"/>
                    <a:pt x="418628" y="476178"/>
                  </a:cubicBezTo>
                  <a:cubicBezTo>
                    <a:pt x="436003" y="451225"/>
                    <a:pt x="397873" y="468231"/>
                    <a:pt x="401667" y="450913"/>
                  </a:cubicBezTo>
                  <a:cubicBezTo>
                    <a:pt x="439144" y="433697"/>
                    <a:pt x="372650" y="427272"/>
                    <a:pt x="401719" y="414339"/>
                  </a:cubicBezTo>
                  <a:cubicBezTo>
                    <a:pt x="418389" y="398761"/>
                    <a:pt x="434092" y="402109"/>
                    <a:pt x="447908" y="408351"/>
                  </a:cubicBezTo>
                  <a:cubicBezTo>
                    <a:pt x="463554" y="388479"/>
                    <a:pt x="485932" y="407578"/>
                    <a:pt x="483487" y="378233"/>
                  </a:cubicBezTo>
                  <a:cubicBezTo>
                    <a:pt x="477609" y="349565"/>
                    <a:pt x="482904" y="379885"/>
                    <a:pt x="495567" y="361612"/>
                  </a:cubicBezTo>
                  <a:cubicBezTo>
                    <a:pt x="497490" y="350726"/>
                    <a:pt x="492296" y="323576"/>
                    <a:pt x="508246" y="347427"/>
                  </a:cubicBezTo>
                  <a:cubicBezTo>
                    <a:pt x="527470" y="362336"/>
                    <a:pt x="530446" y="331660"/>
                    <a:pt x="507756" y="329692"/>
                  </a:cubicBezTo>
                  <a:cubicBezTo>
                    <a:pt x="527660" y="323155"/>
                    <a:pt x="528098" y="323434"/>
                    <a:pt x="519965" y="303246"/>
                  </a:cubicBezTo>
                  <a:cubicBezTo>
                    <a:pt x="527191" y="290871"/>
                    <a:pt x="500234" y="272727"/>
                    <a:pt x="519293" y="277382"/>
                  </a:cubicBezTo>
                  <a:cubicBezTo>
                    <a:pt x="515965" y="271371"/>
                    <a:pt x="517006" y="240593"/>
                    <a:pt x="503659" y="240763"/>
                  </a:cubicBezTo>
                  <a:cubicBezTo>
                    <a:pt x="466012" y="256288"/>
                    <a:pt x="481965" y="225068"/>
                    <a:pt x="474221" y="213050"/>
                  </a:cubicBezTo>
                  <a:cubicBezTo>
                    <a:pt x="453300" y="245074"/>
                    <a:pt x="443091" y="172427"/>
                    <a:pt x="425312" y="202881"/>
                  </a:cubicBezTo>
                  <a:cubicBezTo>
                    <a:pt x="410184" y="217822"/>
                    <a:pt x="410115" y="180875"/>
                    <a:pt x="430190" y="188761"/>
                  </a:cubicBezTo>
                  <a:cubicBezTo>
                    <a:pt x="442209" y="194003"/>
                    <a:pt x="448957" y="149065"/>
                    <a:pt x="444593" y="179426"/>
                  </a:cubicBezTo>
                  <a:cubicBezTo>
                    <a:pt x="456175" y="190332"/>
                    <a:pt x="441933" y="206188"/>
                    <a:pt x="459514" y="183903"/>
                  </a:cubicBezTo>
                  <a:cubicBezTo>
                    <a:pt x="471541" y="198306"/>
                    <a:pt x="463599" y="197104"/>
                    <a:pt x="479553" y="188761"/>
                  </a:cubicBezTo>
                  <a:cubicBezTo>
                    <a:pt x="476622" y="198618"/>
                    <a:pt x="481099" y="223522"/>
                    <a:pt x="496457" y="219142"/>
                  </a:cubicBezTo>
                  <a:cubicBezTo>
                    <a:pt x="516225" y="202658"/>
                    <a:pt x="507995" y="189749"/>
                    <a:pt x="512747" y="157554"/>
                  </a:cubicBezTo>
                  <a:cubicBezTo>
                    <a:pt x="524576" y="134055"/>
                    <a:pt x="556977" y="141317"/>
                    <a:pt x="579234" y="138086"/>
                  </a:cubicBezTo>
                  <a:cubicBezTo>
                    <a:pt x="597041" y="136642"/>
                    <a:pt x="591929" y="154457"/>
                    <a:pt x="613882" y="127810"/>
                  </a:cubicBezTo>
                  <a:cubicBezTo>
                    <a:pt x="603332" y="121773"/>
                    <a:pt x="578744" y="126460"/>
                    <a:pt x="582731" y="108012"/>
                  </a:cubicBezTo>
                  <a:cubicBezTo>
                    <a:pt x="564867" y="119843"/>
                    <a:pt x="574870" y="85974"/>
                    <a:pt x="587496" y="84216"/>
                  </a:cubicBezTo>
                  <a:cubicBezTo>
                    <a:pt x="611898" y="100811"/>
                    <a:pt x="609157" y="85342"/>
                    <a:pt x="628386" y="83510"/>
                  </a:cubicBezTo>
                  <a:cubicBezTo>
                    <a:pt x="627572" y="90829"/>
                    <a:pt x="656512" y="120228"/>
                    <a:pt x="648023" y="99566"/>
                  </a:cubicBezTo>
                  <a:cubicBezTo>
                    <a:pt x="658443" y="94466"/>
                    <a:pt x="674858" y="84386"/>
                    <a:pt x="654642" y="80650"/>
                  </a:cubicBezTo>
                  <a:cubicBezTo>
                    <a:pt x="663009" y="67540"/>
                    <a:pt x="698657" y="58596"/>
                    <a:pt x="699196" y="85366"/>
                  </a:cubicBezTo>
                  <a:cubicBezTo>
                    <a:pt x="717327" y="88293"/>
                    <a:pt x="750028" y="102146"/>
                    <a:pt x="713097" y="100268"/>
                  </a:cubicBezTo>
                  <a:cubicBezTo>
                    <a:pt x="683088" y="102154"/>
                    <a:pt x="728925" y="106853"/>
                    <a:pt x="707049" y="113852"/>
                  </a:cubicBezTo>
                  <a:cubicBezTo>
                    <a:pt x="676826" y="124516"/>
                    <a:pt x="733957" y="124555"/>
                    <a:pt x="707385" y="127499"/>
                  </a:cubicBezTo>
                  <a:cubicBezTo>
                    <a:pt x="696876" y="124829"/>
                    <a:pt x="666450" y="123536"/>
                    <a:pt x="670231" y="109179"/>
                  </a:cubicBezTo>
                  <a:cubicBezTo>
                    <a:pt x="642101" y="98754"/>
                    <a:pt x="676449" y="139279"/>
                    <a:pt x="658018" y="140905"/>
                  </a:cubicBezTo>
                  <a:cubicBezTo>
                    <a:pt x="667665" y="162015"/>
                    <a:pt x="695046" y="143476"/>
                    <a:pt x="705207" y="166488"/>
                  </a:cubicBezTo>
                  <a:cubicBezTo>
                    <a:pt x="738693" y="177661"/>
                    <a:pt x="706620" y="183413"/>
                    <a:pt x="719971" y="194315"/>
                  </a:cubicBezTo>
                  <a:cubicBezTo>
                    <a:pt x="723695" y="205868"/>
                    <a:pt x="742543" y="181806"/>
                    <a:pt x="731026" y="210552"/>
                  </a:cubicBezTo>
                  <a:cubicBezTo>
                    <a:pt x="740426" y="223870"/>
                    <a:pt x="741490" y="232626"/>
                    <a:pt x="754060" y="242176"/>
                  </a:cubicBezTo>
                  <a:cubicBezTo>
                    <a:pt x="768637" y="252078"/>
                    <a:pt x="767237" y="231667"/>
                    <a:pt x="780705" y="243232"/>
                  </a:cubicBezTo>
                  <a:cubicBezTo>
                    <a:pt x="774301" y="228376"/>
                    <a:pt x="771823" y="214754"/>
                    <a:pt x="790728" y="214628"/>
                  </a:cubicBezTo>
                  <a:cubicBezTo>
                    <a:pt x="764609" y="195056"/>
                    <a:pt x="792764" y="176831"/>
                    <a:pt x="802856" y="201002"/>
                  </a:cubicBezTo>
                  <a:cubicBezTo>
                    <a:pt x="803654" y="223372"/>
                    <a:pt x="843742" y="197950"/>
                    <a:pt x="837500" y="220008"/>
                  </a:cubicBezTo>
                  <a:cubicBezTo>
                    <a:pt x="834860" y="240302"/>
                    <a:pt x="854405" y="237055"/>
                    <a:pt x="857000" y="255405"/>
                  </a:cubicBezTo>
                  <a:cubicBezTo>
                    <a:pt x="873472" y="263724"/>
                    <a:pt x="897113" y="255733"/>
                    <a:pt x="913321" y="263659"/>
                  </a:cubicBezTo>
                  <a:cubicBezTo>
                    <a:pt x="930542" y="291389"/>
                    <a:pt x="973476" y="283726"/>
                    <a:pt x="994170" y="308727"/>
                  </a:cubicBezTo>
                  <a:cubicBezTo>
                    <a:pt x="1007970" y="306294"/>
                    <a:pt x="1021690" y="320726"/>
                    <a:pt x="1037700" y="302954"/>
                  </a:cubicBezTo>
                  <a:cubicBezTo>
                    <a:pt x="1050796" y="289612"/>
                    <a:pt x="1069858" y="338319"/>
                    <a:pt x="1059467" y="303116"/>
                  </a:cubicBezTo>
                  <a:cubicBezTo>
                    <a:pt x="1059863" y="263639"/>
                    <a:pt x="1010128" y="275014"/>
                    <a:pt x="1015302" y="237529"/>
                  </a:cubicBezTo>
                  <a:cubicBezTo>
                    <a:pt x="1018577" y="213050"/>
                    <a:pt x="1025126" y="252551"/>
                    <a:pt x="1038396" y="257866"/>
                  </a:cubicBezTo>
                  <a:cubicBezTo>
                    <a:pt x="1053613" y="262295"/>
                    <a:pt x="1046140" y="234812"/>
                    <a:pt x="1029126" y="250572"/>
                  </a:cubicBezTo>
                  <a:cubicBezTo>
                    <a:pt x="1049468" y="233189"/>
                    <a:pt x="1049435" y="211734"/>
                    <a:pt x="1036235" y="190603"/>
                  </a:cubicBezTo>
                  <a:cubicBezTo>
                    <a:pt x="1031745" y="170075"/>
                    <a:pt x="1014731" y="157380"/>
                    <a:pt x="1001676" y="142208"/>
                  </a:cubicBezTo>
                  <a:cubicBezTo>
                    <a:pt x="1015881" y="154623"/>
                    <a:pt x="1007683" y="172536"/>
                    <a:pt x="1019010" y="175430"/>
                  </a:cubicBezTo>
                  <a:cubicBezTo>
                    <a:pt x="1017322" y="194465"/>
                    <a:pt x="1042060" y="205322"/>
                    <a:pt x="1039894" y="218166"/>
                  </a:cubicBezTo>
                  <a:cubicBezTo>
                    <a:pt x="1028361" y="244653"/>
                    <a:pt x="1035631" y="199901"/>
                    <a:pt x="1018690" y="205990"/>
                  </a:cubicBezTo>
                  <a:cubicBezTo>
                    <a:pt x="993045" y="183158"/>
                    <a:pt x="1025050" y="216964"/>
                    <a:pt x="1013185" y="227133"/>
                  </a:cubicBezTo>
                  <a:cubicBezTo>
                    <a:pt x="1007493" y="241391"/>
                    <a:pt x="988483" y="252745"/>
                    <a:pt x="973448" y="247305"/>
                  </a:cubicBezTo>
                  <a:cubicBezTo>
                    <a:pt x="950054" y="237140"/>
                    <a:pt x="920057" y="229453"/>
                    <a:pt x="917135" y="202848"/>
                  </a:cubicBezTo>
                  <a:cubicBezTo>
                    <a:pt x="905448" y="189299"/>
                    <a:pt x="883013" y="180397"/>
                    <a:pt x="889154" y="159149"/>
                  </a:cubicBezTo>
                  <a:cubicBezTo>
                    <a:pt x="888858" y="145139"/>
                    <a:pt x="900942" y="152239"/>
                    <a:pt x="906091" y="136136"/>
                  </a:cubicBezTo>
                  <a:cubicBezTo>
                    <a:pt x="905597" y="119857"/>
                    <a:pt x="909573" y="127553"/>
                    <a:pt x="922235" y="115541"/>
                  </a:cubicBezTo>
                  <a:cubicBezTo>
                    <a:pt x="897238" y="88898"/>
                    <a:pt x="946390" y="131870"/>
                    <a:pt x="935266" y="89950"/>
                  </a:cubicBezTo>
                  <a:cubicBezTo>
                    <a:pt x="925494" y="54112"/>
                    <a:pt x="922628" y="78510"/>
                    <a:pt x="903201" y="58820"/>
                  </a:cubicBezTo>
                  <a:cubicBezTo>
                    <a:pt x="888952" y="47486"/>
                    <a:pt x="885308" y="60383"/>
                    <a:pt x="865149" y="47081"/>
                  </a:cubicBezTo>
                  <a:cubicBezTo>
                    <a:pt x="845920" y="52688"/>
                    <a:pt x="844098" y="20100"/>
                    <a:pt x="824384" y="26840"/>
                  </a:cubicBezTo>
                  <a:cubicBezTo>
                    <a:pt x="817101" y="-4884"/>
                    <a:pt x="854814" y="41271"/>
                    <a:pt x="851952" y="20668"/>
                  </a:cubicBezTo>
                  <a:cubicBezTo>
                    <a:pt x="829351" y="-4897"/>
                    <a:pt x="890441" y="37299"/>
                    <a:pt x="902359" y="42628"/>
                  </a:cubicBezTo>
                  <a:cubicBezTo>
                    <a:pt x="932165" y="48738"/>
                    <a:pt x="894125" y="66720"/>
                    <a:pt x="922349" y="55122"/>
                  </a:cubicBezTo>
                  <a:cubicBezTo>
                    <a:pt x="970096" y="92698"/>
                    <a:pt x="1015294" y="134809"/>
                    <a:pt x="1053374" y="181996"/>
                  </a:cubicBezTo>
                  <a:cubicBezTo>
                    <a:pt x="1085970" y="228335"/>
                    <a:pt x="1114566" y="277257"/>
                    <a:pt x="1133685" y="330838"/>
                  </a:cubicBezTo>
                  <a:cubicBezTo>
                    <a:pt x="1157808" y="395899"/>
                    <a:pt x="1170904" y="465588"/>
                    <a:pt x="1172940" y="534770"/>
                  </a:cubicBezTo>
                  <a:cubicBezTo>
                    <a:pt x="1171405" y="582534"/>
                    <a:pt x="1167527" y="630112"/>
                    <a:pt x="1153824" y="676167"/>
                  </a:cubicBezTo>
                  <a:cubicBezTo>
                    <a:pt x="1136697" y="751584"/>
                    <a:pt x="1102340" y="822244"/>
                    <a:pt x="1056848" y="884557"/>
                  </a:cubicBezTo>
                  <a:lnTo>
                    <a:pt x="1054285" y="882974"/>
                  </a:lnTo>
                  <a:lnTo>
                    <a:pt x="1052111" y="881630"/>
                  </a:lnTo>
                  <a:lnTo>
                    <a:pt x="1052059" y="881618"/>
                  </a:lnTo>
                  <a:close/>
                  <a:moveTo>
                    <a:pt x="1099426" y="434502"/>
                  </a:moveTo>
                  <a:cubicBezTo>
                    <a:pt x="1104215" y="419682"/>
                    <a:pt x="1104680" y="394353"/>
                    <a:pt x="1083197" y="397081"/>
                  </a:cubicBezTo>
                  <a:cubicBezTo>
                    <a:pt x="1065142" y="399381"/>
                    <a:pt x="1071639" y="424892"/>
                    <a:pt x="1069599" y="438599"/>
                  </a:cubicBezTo>
                  <a:cubicBezTo>
                    <a:pt x="1081072" y="450335"/>
                    <a:pt x="1096422" y="468502"/>
                    <a:pt x="1099426" y="434502"/>
                  </a:cubicBezTo>
                  <a:lnTo>
                    <a:pt x="1099426" y="434502"/>
                  </a:lnTo>
                  <a:close/>
                  <a:moveTo>
                    <a:pt x="452940" y="295401"/>
                  </a:moveTo>
                  <a:cubicBezTo>
                    <a:pt x="450507" y="276407"/>
                    <a:pt x="429987" y="288584"/>
                    <a:pt x="420187" y="271715"/>
                  </a:cubicBezTo>
                  <a:cubicBezTo>
                    <a:pt x="429858" y="253737"/>
                    <a:pt x="435258" y="273861"/>
                    <a:pt x="455750" y="266481"/>
                  </a:cubicBezTo>
                  <a:cubicBezTo>
                    <a:pt x="486005" y="258012"/>
                    <a:pt x="489450" y="273290"/>
                    <a:pt x="468420" y="294615"/>
                  </a:cubicBezTo>
                  <a:cubicBezTo>
                    <a:pt x="466477" y="302396"/>
                    <a:pt x="456814" y="294299"/>
                    <a:pt x="452940" y="295401"/>
                  </a:cubicBezTo>
                  <a:close/>
                  <a:moveTo>
                    <a:pt x="470161" y="55222"/>
                  </a:moveTo>
                  <a:cubicBezTo>
                    <a:pt x="458583" y="52728"/>
                    <a:pt x="439800" y="44369"/>
                    <a:pt x="460041" y="40034"/>
                  </a:cubicBezTo>
                  <a:cubicBezTo>
                    <a:pt x="471278" y="27073"/>
                    <a:pt x="458996" y="63903"/>
                    <a:pt x="476233" y="34994"/>
                  </a:cubicBezTo>
                  <a:cubicBezTo>
                    <a:pt x="464668" y="18019"/>
                    <a:pt x="511460" y="9396"/>
                    <a:pt x="497219" y="22421"/>
                  </a:cubicBezTo>
                  <a:cubicBezTo>
                    <a:pt x="484115" y="32092"/>
                    <a:pt x="516200" y="27162"/>
                    <a:pt x="506586" y="13881"/>
                  </a:cubicBezTo>
                  <a:cubicBezTo>
                    <a:pt x="528527" y="-273"/>
                    <a:pt x="567223" y="-3518"/>
                    <a:pt x="587601" y="3758"/>
                  </a:cubicBezTo>
                  <a:cubicBezTo>
                    <a:pt x="592750" y="29857"/>
                    <a:pt x="598377" y="39816"/>
                    <a:pt x="575744" y="23752"/>
                  </a:cubicBezTo>
                  <a:cubicBezTo>
                    <a:pt x="554030" y="27054"/>
                    <a:pt x="561013" y="49922"/>
                    <a:pt x="537360" y="43048"/>
                  </a:cubicBezTo>
                  <a:cubicBezTo>
                    <a:pt x="530385" y="17007"/>
                    <a:pt x="499490" y="43010"/>
                    <a:pt x="484337" y="49239"/>
                  </a:cubicBezTo>
                  <a:cubicBezTo>
                    <a:pt x="479573" y="51178"/>
                    <a:pt x="472934" y="66792"/>
                    <a:pt x="470181" y="55220"/>
                  </a:cubicBezTo>
                  <a:lnTo>
                    <a:pt x="470161" y="55222"/>
                  </a:lnTo>
                  <a:close/>
                </a:path>
              </a:pathLst>
            </a:custGeom>
            <a:solidFill>
              <a:srgbClr val="000000">
                <a:alpha val="9490"/>
              </a:srgbClr>
            </a:solidFill>
            <a:ln>
              <a:noFill/>
            </a:ln>
          </p:spPr>
          <p:txBody>
            <a:bodyPr anchorCtr="0" anchor="ctr" bIns="77625" lIns="155300" spcFirstLastPara="1" rIns="155300" wrap="square" tIns="77625">
              <a:noAutofit/>
            </a:bodyPr>
            <a:lstStyle/>
            <a:p>
              <a:pPr indent="0" lvl="0" marL="0" marR="0" rtl="0" algn="l">
                <a:lnSpc>
                  <a:spcPct val="100000"/>
                </a:lnSpc>
                <a:spcBef>
                  <a:spcPts val="0"/>
                </a:spcBef>
                <a:spcAft>
                  <a:spcPts val="0"/>
                </a:spcAft>
                <a:buNone/>
              </a:pPr>
              <a:r>
                <a:t/>
              </a:r>
              <a:endParaRPr b="0" i="0" sz="2378" u="none" cap="none" strike="noStrike">
                <a:solidFill>
                  <a:srgbClr val="000000"/>
                </a:solidFill>
                <a:latin typeface="Arial"/>
                <a:ea typeface="Arial"/>
                <a:cs typeface="Arial"/>
                <a:sym typeface="Arial"/>
              </a:endParaRPr>
            </a:p>
          </p:txBody>
        </p:sp>
      </p:grpSp>
      <p:pic>
        <p:nvPicPr>
          <p:cNvPr id="1383" name="Google Shape;1383;p23"/>
          <p:cNvPicPr preferRelativeResize="0"/>
          <p:nvPr>
            <p:ph idx="2" type="pic"/>
          </p:nvPr>
        </p:nvPicPr>
        <p:blipFill rotWithShape="1">
          <a:blip r:embed="rId3">
            <a:alphaModFix/>
          </a:blip>
          <a:srcRect b="8609" l="17704" r="17704" t="8617"/>
          <a:stretch/>
        </p:blipFill>
        <p:spPr>
          <a:xfrm>
            <a:off x="5044813" y="617143"/>
            <a:ext cx="1961100" cy="1961100"/>
          </a:xfrm>
          <a:prstGeom prst="ellipse">
            <a:avLst/>
          </a:prstGeom>
          <a:noFill/>
        </p:spPr>
      </p:pic>
      <p:sp>
        <p:nvSpPr>
          <p:cNvPr id="1384" name="Google Shape;1384;p23"/>
          <p:cNvSpPr txBox="1"/>
          <p:nvPr>
            <p:ph type="title"/>
          </p:nvPr>
        </p:nvSpPr>
        <p:spPr>
          <a:xfrm>
            <a:off x="3181950" y="2846452"/>
            <a:ext cx="5828100" cy="7962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6"/>
                </a:solidFill>
              </a:rPr>
              <a:t>Hello!</a:t>
            </a:r>
            <a:r>
              <a:rPr lang="en"/>
              <a:t> I’m…</a:t>
            </a:r>
            <a:endParaRPr/>
          </a:p>
        </p:txBody>
      </p:sp>
      <p:sp>
        <p:nvSpPr>
          <p:cNvPr id="1385" name="Google Shape;1385;p23"/>
          <p:cNvSpPr txBox="1"/>
          <p:nvPr>
            <p:ph idx="1" type="body"/>
          </p:nvPr>
        </p:nvSpPr>
        <p:spPr>
          <a:xfrm>
            <a:off x="3181950" y="3740277"/>
            <a:ext cx="5828100" cy="17022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Here is where you introduce yourself.</a:t>
            </a:r>
            <a:endParaRPr/>
          </a:p>
          <a:p>
            <a:pPr indent="0" lvl="0" marL="0" rtl="0" algn="ctr">
              <a:spcBef>
                <a:spcPts val="1600"/>
              </a:spcBef>
              <a:spcAft>
                <a:spcPts val="1600"/>
              </a:spcAft>
              <a:buNone/>
            </a:pPr>
            <a:r>
              <a:rPr lang="en"/>
              <a:t>You can add your name, title and a little background. Right click the image and replace it with your own.</a:t>
            </a:r>
            <a:endParaRPr/>
          </a:p>
        </p:txBody>
      </p:sp>
      <p:grpSp>
        <p:nvGrpSpPr>
          <p:cNvPr id="1386" name="Google Shape;1386;p23"/>
          <p:cNvGrpSpPr/>
          <p:nvPr/>
        </p:nvGrpSpPr>
        <p:grpSpPr>
          <a:xfrm>
            <a:off x="246714" y="5511641"/>
            <a:ext cx="1378857" cy="1079665"/>
            <a:chOff x="5457357" y="5572997"/>
            <a:chExt cx="1220876" cy="955963"/>
          </a:xfrm>
        </p:grpSpPr>
        <p:sp>
          <p:nvSpPr>
            <p:cNvPr id="1387" name="Google Shape;1387;p23"/>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121805" rotWithShape="0" algn="bl" dir="12600000" dist="101505">
                <a:srgbClr val="000000">
                  <a:alpha val="30000"/>
                </a:srgbClr>
              </a:outerShdw>
            </a:effectLst>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88" name="Google Shape;1388;p23"/>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89" name="Google Shape;1389;p23"/>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0" name="Google Shape;1390;p23"/>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1" name="Google Shape;1391;p23"/>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2" name="Google Shape;1392;p23"/>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3" name="Google Shape;1393;p23"/>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4" name="Google Shape;1394;p23"/>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5" name="Google Shape;1395;p23"/>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nvGrpSpPr>
            <p:cNvPr id="1396" name="Google Shape;1396;p23"/>
            <p:cNvGrpSpPr/>
            <p:nvPr/>
          </p:nvGrpSpPr>
          <p:grpSpPr>
            <a:xfrm>
              <a:off x="5990545" y="5688073"/>
              <a:ext cx="123738" cy="167240"/>
              <a:chOff x="5990545" y="5688073"/>
              <a:chExt cx="123738" cy="167240"/>
            </a:xfrm>
          </p:grpSpPr>
          <p:sp>
            <p:nvSpPr>
              <p:cNvPr id="1397" name="Google Shape;1397;p23"/>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8" name="Google Shape;1398;p23"/>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399" name="Google Shape;1399;p23"/>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grpSp>
      <p:grpSp>
        <p:nvGrpSpPr>
          <p:cNvPr id="1400" name="Google Shape;1400;p23"/>
          <p:cNvGrpSpPr/>
          <p:nvPr/>
        </p:nvGrpSpPr>
        <p:grpSpPr>
          <a:xfrm>
            <a:off x="6736396" y="975027"/>
            <a:ext cx="1020952" cy="658818"/>
            <a:chOff x="6736396" y="975027"/>
            <a:chExt cx="1020952" cy="658818"/>
          </a:xfrm>
        </p:grpSpPr>
        <p:sp>
          <p:nvSpPr>
            <p:cNvPr id="1401" name="Google Shape;1401;p23"/>
            <p:cNvSpPr/>
            <p:nvPr/>
          </p:nvSpPr>
          <p:spPr>
            <a:xfrm>
              <a:off x="6736396" y="975027"/>
              <a:ext cx="984866" cy="309246"/>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1110F"/>
            </a:solidFill>
            <a:ln>
              <a:noFill/>
            </a:ln>
            <a:effectLst>
              <a:outerShdw blurRad="144676" rotWithShape="0" algn="bl" dir="12600000" dist="120564">
                <a:srgbClr val="000000">
                  <a:alpha val="30000"/>
                </a:srgbClr>
              </a:outerShdw>
            </a:effectLst>
          </p:spPr>
          <p:txBody>
            <a:bodyPr anchorCtr="0" anchor="ctr" bIns="115700" lIns="231450" spcFirstLastPara="1" rIns="231450" wrap="square" tIns="115700">
              <a:noAutofit/>
            </a:bodyPr>
            <a:lstStyle/>
            <a:p>
              <a:pPr indent="0" lvl="0" marL="0" marR="0" rtl="0" algn="l">
                <a:lnSpc>
                  <a:spcPct val="100000"/>
                </a:lnSpc>
                <a:spcBef>
                  <a:spcPts val="0"/>
                </a:spcBef>
                <a:spcAft>
                  <a:spcPts val="0"/>
                </a:spcAft>
                <a:buNone/>
              </a:pPr>
              <a:r>
                <a:t/>
              </a:r>
              <a:endParaRPr b="0" i="0" sz="3544" u="none" cap="none" strike="noStrike">
                <a:solidFill>
                  <a:srgbClr val="000000"/>
                </a:solidFill>
                <a:latin typeface="Arial"/>
                <a:ea typeface="Arial"/>
                <a:cs typeface="Arial"/>
                <a:sym typeface="Arial"/>
              </a:endParaRPr>
            </a:p>
          </p:txBody>
        </p:sp>
        <p:sp>
          <p:nvSpPr>
            <p:cNvPr id="1402" name="Google Shape;1402;p23"/>
            <p:cNvSpPr/>
            <p:nvPr/>
          </p:nvSpPr>
          <p:spPr>
            <a:xfrm>
              <a:off x="7306923" y="1308297"/>
              <a:ext cx="450425" cy="325548"/>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1110F"/>
            </a:solidFill>
            <a:ln>
              <a:noFill/>
            </a:ln>
            <a:effectLst>
              <a:outerShdw blurRad="144676" rotWithShape="0" algn="bl" dir="12600000" dist="120564">
                <a:srgbClr val="000000">
                  <a:alpha val="30000"/>
                </a:srgbClr>
              </a:outerShdw>
            </a:effectLst>
          </p:spPr>
          <p:txBody>
            <a:bodyPr anchorCtr="0" anchor="ctr" bIns="115700" lIns="231450" spcFirstLastPara="1" rIns="231450" wrap="square" tIns="115700">
              <a:noAutofit/>
            </a:bodyPr>
            <a:lstStyle/>
            <a:p>
              <a:pPr indent="0" lvl="0" marL="0" marR="0" rtl="0" algn="l">
                <a:lnSpc>
                  <a:spcPct val="100000"/>
                </a:lnSpc>
                <a:spcBef>
                  <a:spcPts val="0"/>
                </a:spcBef>
                <a:spcAft>
                  <a:spcPts val="0"/>
                </a:spcAft>
                <a:buNone/>
              </a:pPr>
              <a:r>
                <a:t/>
              </a:r>
              <a:endParaRPr b="0" i="0" sz="3544" u="none" cap="none" strike="noStrike">
                <a:solidFill>
                  <a:srgbClr val="000000"/>
                </a:solidFill>
                <a:latin typeface="Arial"/>
                <a:ea typeface="Arial"/>
                <a:cs typeface="Arial"/>
                <a:sym typeface="Arial"/>
              </a:endParaRPr>
            </a:p>
          </p:txBody>
        </p:sp>
      </p:grpSp>
      <p:grpSp>
        <p:nvGrpSpPr>
          <p:cNvPr id="1403" name="Google Shape;1403;p23"/>
          <p:cNvGrpSpPr/>
          <p:nvPr/>
        </p:nvGrpSpPr>
        <p:grpSpPr>
          <a:xfrm>
            <a:off x="9481878" y="-23326"/>
            <a:ext cx="1865512" cy="3494340"/>
            <a:chOff x="9481878" y="-23326"/>
            <a:chExt cx="1865512" cy="3494340"/>
          </a:xfrm>
        </p:grpSpPr>
        <p:cxnSp>
          <p:nvCxnSpPr>
            <p:cNvPr id="1404" name="Google Shape;1404;p23"/>
            <p:cNvCxnSpPr/>
            <p:nvPr/>
          </p:nvCxnSpPr>
          <p:spPr>
            <a:xfrm>
              <a:off x="10390193" y="-23326"/>
              <a:ext cx="0" cy="29070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cxnSp>
          <p:nvCxnSpPr>
            <p:cNvPr id="1405" name="Google Shape;1405;p23"/>
            <p:cNvCxnSpPr/>
            <p:nvPr/>
          </p:nvCxnSpPr>
          <p:spPr>
            <a:xfrm>
              <a:off x="9867476" y="-23326"/>
              <a:ext cx="0" cy="20097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grpSp>
          <p:nvGrpSpPr>
            <p:cNvPr id="1406" name="Google Shape;1406;p23"/>
            <p:cNvGrpSpPr/>
            <p:nvPr/>
          </p:nvGrpSpPr>
          <p:grpSpPr>
            <a:xfrm>
              <a:off x="9887228" y="2391411"/>
              <a:ext cx="1005940" cy="1079603"/>
              <a:chOff x="629921" y="978091"/>
              <a:chExt cx="731380" cy="784938"/>
            </a:xfrm>
          </p:grpSpPr>
          <p:grpSp>
            <p:nvGrpSpPr>
              <p:cNvPr id="1407" name="Google Shape;1407;p23"/>
              <p:cNvGrpSpPr/>
              <p:nvPr/>
            </p:nvGrpSpPr>
            <p:grpSpPr>
              <a:xfrm>
                <a:off x="688682" y="978091"/>
                <a:ext cx="522802" cy="314832"/>
                <a:chOff x="7885167" y="2170407"/>
                <a:chExt cx="1518448" cy="914413"/>
              </a:xfrm>
            </p:grpSpPr>
            <p:sp>
              <p:nvSpPr>
                <p:cNvPr id="1408" name="Google Shape;1408;p23"/>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09" name="Google Shape;1409;p23"/>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0" name="Google Shape;1410;p23"/>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1" name="Google Shape;1411;p23"/>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412" name="Google Shape;1412;p23"/>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3" name="Google Shape;1413;p23"/>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4" name="Google Shape;1414;p23"/>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5" name="Google Shape;1415;p23"/>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6" name="Google Shape;1416;p23"/>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7" name="Google Shape;1417;p23"/>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8" name="Google Shape;1418;p23"/>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19" name="Google Shape;1419;p23"/>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0" name="Google Shape;1420;p23"/>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1" name="Google Shape;1421;p23"/>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2" name="Google Shape;1422;p23"/>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3" name="Google Shape;1423;p23"/>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4" name="Google Shape;1424;p23"/>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5" name="Google Shape;1425;p23"/>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6" name="Google Shape;1426;p23"/>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427" name="Google Shape;1427;p23"/>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nvGrpSpPr>
              <p:cNvPr id="1428" name="Google Shape;1428;p23"/>
              <p:cNvGrpSpPr/>
              <p:nvPr/>
            </p:nvGrpSpPr>
            <p:grpSpPr>
              <a:xfrm>
                <a:off x="843035" y="1424338"/>
                <a:ext cx="293575" cy="235733"/>
                <a:chOff x="6865830" y="1630740"/>
                <a:chExt cx="556858" cy="447141"/>
              </a:xfrm>
            </p:grpSpPr>
            <p:sp>
              <p:nvSpPr>
                <p:cNvPr id="1429" name="Google Shape;1429;p23"/>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nvGrpSpPr>
                <p:cNvPr id="1430" name="Google Shape;1430;p23"/>
                <p:cNvGrpSpPr/>
                <p:nvPr/>
              </p:nvGrpSpPr>
              <p:grpSpPr>
                <a:xfrm flipH="1">
                  <a:off x="7024350" y="1640795"/>
                  <a:ext cx="182581" cy="157459"/>
                  <a:chOff x="5212362" y="4550114"/>
                  <a:chExt cx="333360" cy="287492"/>
                </a:xfrm>
              </p:grpSpPr>
              <p:sp>
                <p:nvSpPr>
                  <p:cNvPr id="1431" name="Google Shape;1431;p2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sp>
                <p:nvSpPr>
                  <p:cNvPr id="1432" name="Google Shape;1432;p2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sp>
              <p:nvSpPr>
                <p:cNvPr id="1433" name="Google Shape;1433;p23"/>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nvGrpSpPr>
                <p:cNvPr id="1434" name="Google Shape;1434;p23"/>
                <p:cNvGrpSpPr/>
                <p:nvPr/>
              </p:nvGrpSpPr>
              <p:grpSpPr>
                <a:xfrm flipH="1">
                  <a:off x="7045941" y="1630740"/>
                  <a:ext cx="182581" cy="157459"/>
                  <a:chOff x="5212362" y="4550114"/>
                  <a:chExt cx="333360" cy="287492"/>
                </a:xfrm>
              </p:grpSpPr>
              <p:sp>
                <p:nvSpPr>
                  <p:cNvPr id="1435" name="Google Shape;1435;p2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sp>
                <p:nvSpPr>
                  <p:cNvPr id="1436" name="Google Shape;1436;p2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grpSp>
          <p:sp>
            <p:nvSpPr>
              <p:cNvPr id="1437" name="Google Shape;1437;p23"/>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cxnSp>
          <p:nvCxnSpPr>
            <p:cNvPr id="1438" name="Google Shape;1438;p23"/>
            <p:cNvCxnSpPr/>
            <p:nvPr/>
          </p:nvCxnSpPr>
          <p:spPr>
            <a:xfrm>
              <a:off x="10937016" y="-23326"/>
              <a:ext cx="0" cy="14952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grpSp>
          <p:nvGrpSpPr>
            <p:cNvPr id="1439" name="Google Shape;1439;p23"/>
            <p:cNvGrpSpPr/>
            <p:nvPr/>
          </p:nvGrpSpPr>
          <p:grpSpPr>
            <a:xfrm>
              <a:off x="10493517" y="890082"/>
              <a:ext cx="853873" cy="825421"/>
              <a:chOff x="1591080" y="295619"/>
              <a:chExt cx="833616" cy="805839"/>
            </a:xfrm>
          </p:grpSpPr>
          <p:grpSp>
            <p:nvGrpSpPr>
              <p:cNvPr id="1440" name="Google Shape;1440;p23"/>
              <p:cNvGrpSpPr/>
              <p:nvPr/>
            </p:nvGrpSpPr>
            <p:grpSpPr>
              <a:xfrm>
                <a:off x="1658084" y="295619"/>
                <a:ext cx="596143" cy="270034"/>
                <a:chOff x="7885167" y="2397011"/>
                <a:chExt cx="1518448" cy="687809"/>
              </a:xfrm>
            </p:grpSpPr>
            <p:sp>
              <p:nvSpPr>
                <p:cNvPr id="1441" name="Google Shape;1441;p23"/>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2" name="Google Shape;1442;p23"/>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3" name="Google Shape;1443;p23"/>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sp>
            <p:nvSpPr>
              <p:cNvPr id="1444" name="Google Shape;1444;p23"/>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5" name="Google Shape;1445;p23"/>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6" name="Google Shape;1446;p23"/>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7" name="Google Shape;1447;p23"/>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8" name="Google Shape;1448;p23"/>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49" name="Google Shape;1449;p23"/>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0" name="Google Shape;1450;p23"/>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1" name="Google Shape;1451;p23"/>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2" name="Google Shape;1452;p23"/>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3" name="Google Shape;1453;p23"/>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4" name="Google Shape;1454;p23"/>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537" rotWithShape="0" algn="bl" dir="1638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5" name="Google Shape;1455;p23"/>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6" name="Google Shape;1456;p23"/>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537" rotWithShape="0" algn="bl" dir="15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457" name="Google Shape;1457;p23"/>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nvGrpSpPr>
              <p:cNvPr id="1458" name="Google Shape;1458;p23"/>
              <p:cNvGrpSpPr/>
              <p:nvPr/>
            </p:nvGrpSpPr>
            <p:grpSpPr>
              <a:xfrm>
                <a:off x="1846759" y="700322"/>
                <a:ext cx="322487" cy="261237"/>
                <a:chOff x="6172526" y="977102"/>
                <a:chExt cx="685559" cy="555352"/>
              </a:xfrm>
            </p:grpSpPr>
            <p:grpSp>
              <p:nvGrpSpPr>
                <p:cNvPr id="1459" name="Google Shape;1459;p23"/>
                <p:cNvGrpSpPr/>
                <p:nvPr/>
              </p:nvGrpSpPr>
              <p:grpSpPr>
                <a:xfrm>
                  <a:off x="6172526" y="977102"/>
                  <a:ext cx="664696" cy="555352"/>
                  <a:chOff x="4937891" y="4550114"/>
                  <a:chExt cx="869793" cy="731592"/>
                </a:xfrm>
              </p:grpSpPr>
              <p:sp>
                <p:nvSpPr>
                  <p:cNvPr id="1460" name="Google Shape;1460;p2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461" name="Google Shape;1461;p2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462" name="Google Shape;1462;p23"/>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grpSp>
            <p:grpSp>
              <p:nvGrpSpPr>
                <p:cNvPr id="1463" name="Google Shape;1463;p23"/>
                <p:cNvGrpSpPr/>
                <p:nvPr/>
              </p:nvGrpSpPr>
              <p:grpSpPr>
                <a:xfrm>
                  <a:off x="6193389" y="977102"/>
                  <a:ext cx="664696" cy="555352"/>
                  <a:chOff x="4937891" y="4550114"/>
                  <a:chExt cx="869793" cy="731592"/>
                </a:xfrm>
              </p:grpSpPr>
              <p:sp>
                <p:nvSpPr>
                  <p:cNvPr id="1464" name="Google Shape;1464;p2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465" name="Google Shape;1465;p2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466" name="Google Shape;1466;p23"/>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grpSp>
          </p:grpSp>
          <p:sp>
            <p:nvSpPr>
              <p:cNvPr id="1467" name="Google Shape;1467;p23"/>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grpSp>
          <p:nvGrpSpPr>
            <p:cNvPr id="1468" name="Google Shape;1468;p23"/>
            <p:cNvGrpSpPr/>
            <p:nvPr/>
          </p:nvGrpSpPr>
          <p:grpSpPr>
            <a:xfrm>
              <a:off x="9481878" y="1417032"/>
              <a:ext cx="853883" cy="916866"/>
              <a:chOff x="894030" y="2159881"/>
              <a:chExt cx="929953" cy="998547"/>
            </a:xfrm>
          </p:grpSpPr>
          <p:grpSp>
            <p:nvGrpSpPr>
              <p:cNvPr id="1469" name="Google Shape;1469;p23"/>
              <p:cNvGrpSpPr/>
              <p:nvPr/>
            </p:nvGrpSpPr>
            <p:grpSpPr>
              <a:xfrm>
                <a:off x="968908" y="2159881"/>
                <a:ext cx="494436" cy="400879"/>
                <a:chOff x="7885167" y="2170407"/>
                <a:chExt cx="1127819" cy="914413"/>
              </a:xfrm>
            </p:grpSpPr>
            <p:sp>
              <p:nvSpPr>
                <p:cNvPr id="1470" name="Google Shape;1470;p23"/>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1" name="Google Shape;1471;p23"/>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2" name="Google Shape;1472;p23"/>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grpSp>
          <p:sp>
            <p:nvSpPr>
              <p:cNvPr id="1473" name="Google Shape;1473;p23"/>
              <p:cNvSpPr/>
              <p:nvPr/>
            </p:nvSpPr>
            <p:spPr>
              <a:xfrm>
                <a:off x="1203775" y="2161926"/>
                <a:ext cx="243937" cy="208717"/>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4" name="Google Shape;1474;p23"/>
              <p:cNvSpPr/>
              <p:nvPr/>
            </p:nvSpPr>
            <p:spPr>
              <a:xfrm>
                <a:off x="1204373" y="2163424"/>
                <a:ext cx="128631" cy="20804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5" name="Google Shape;1475;p23"/>
              <p:cNvSpPr/>
              <p:nvPr/>
            </p:nvSpPr>
            <p:spPr>
              <a:xfrm>
                <a:off x="971348" y="2365086"/>
                <a:ext cx="430092" cy="156924"/>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6" name="Google Shape;1476;p23"/>
              <p:cNvSpPr/>
              <p:nvPr/>
            </p:nvSpPr>
            <p:spPr>
              <a:xfrm>
                <a:off x="1150654" y="2407778"/>
                <a:ext cx="103915" cy="114352"/>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7" name="Google Shape;1477;p23"/>
              <p:cNvSpPr/>
              <p:nvPr/>
            </p:nvSpPr>
            <p:spPr>
              <a:xfrm>
                <a:off x="1331603" y="2369263"/>
                <a:ext cx="50330" cy="4198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8" name="Google Shape;1478;p23"/>
              <p:cNvSpPr/>
              <p:nvPr/>
            </p:nvSpPr>
            <p:spPr>
              <a:xfrm>
                <a:off x="971369" y="2379122"/>
                <a:ext cx="235304" cy="116689"/>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79" name="Google Shape;1479;p23"/>
              <p:cNvSpPr/>
              <p:nvPr/>
            </p:nvSpPr>
            <p:spPr>
              <a:xfrm>
                <a:off x="1308646" y="2349086"/>
                <a:ext cx="156830" cy="213305"/>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0" name="Google Shape;1480;p23"/>
              <p:cNvSpPr/>
              <p:nvPr/>
            </p:nvSpPr>
            <p:spPr>
              <a:xfrm>
                <a:off x="1356069" y="2374910"/>
                <a:ext cx="109417" cy="18760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1" name="Google Shape;1481;p23"/>
              <p:cNvSpPr/>
              <p:nvPr/>
            </p:nvSpPr>
            <p:spPr>
              <a:xfrm>
                <a:off x="894030" y="2508043"/>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2" name="Google Shape;1482;p23"/>
              <p:cNvSpPr/>
              <p:nvPr/>
            </p:nvSpPr>
            <p:spPr>
              <a:xfrm>
                <a:off x="894030" y="2511545"/>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3" name="Google Shape;1483;p23"/>
              <p:cNvSpPr/>
              <p:nvPr/>
            </p:nvSpPr>
            <p:spPr>
              <a:xfrm>
                <a:off x="1024557"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2308" rotWithShape="0" algn="bl" dir="1638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4" name="Google Shape;1484;p23"/>
              <p:cNvSpPr/>
              <p:nvPr/>
            </p:nvSpPr>
            <p:spPr>
              <a:xfrm>
                <a:off x="1024134"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5" name="Google Shape;1485;p23"/>
              <p:cNvSpPr/>
              <p:nvPr/>
            </p:nvSpPr>
            <p:spPr>
              <a:xfrm>
                <a:off x="1140774" y="251995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2308" rotWithShape="0" algn="bl" dir="15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486" name="Google Shape;1486;p23"/>
              <p:cNvSpPr/>
              <p:nvPr/>
            </p:nvSpPr>
            <p:spPr>
              <a:xfrm>
                <a:off x="1142840" y="252440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grpSp>
            <p:nvGrpSpPr>
              <p:cNvPr id="1487" name="Google Shape;1487;p23"/>
              <p:cNvGrpSpPr/>
              <p:nvPr/>
            </p:nvGrpSpPr>
            <p:grpSpPr>
              <a:xfrm>
                <a:off x="1192425" y="2741423"/>
                <a:ext cx="328726" cy="261354"/>
                <a:chOff x="1632682" y="4555884"/>
                <a:chExt cx="484489" cy="385193"/>
              </a:xfrm>
            </p:grpSpPr>
            <p:grpSp>
              <p:nvGrpSpPr>
                <p:cNvPr id="1488" name="Google Shape;1488;p23"/>
                <p:cNvGrpSpPr/>
                <p:nvPr/>
              </p:nvGrpSpPr>
              <p:grpSpPr>
                <a:xfrm>
                  <a:off x="1632682" y="4731398"/>
                  <a:ext cx="484489" cy="209680"/>
                  <a:chOff x="6596499" y="915138"/>
                  <a:chExt cx="1553847" cy="672482"/>
                </a:xfrm>
              </p:grpSpPr>
              <p:sp>
                <p:nvSpPr>
                  <p:cNvPr id="1489" name="Google Shape;1489;p23"/>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1490" name="Google Shape;1490;p23"/>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nvGrpSpPr>
                <p:cNvPr id="1491" name="Google Shape;1491;p23"/>
                <p:cNvGrpSpPr/>
                <p:nvPr/>
              </p:nvGrpSpPr>
              <p:grpSpPr>
                <a:xfrm>
                  <a:off x="1901483" y="4555884"/>
                  <a:ext cx="144253" cy="144971"/>
                  <a:chOff x="7458594" y="352234"/>
                  <a:chExt cx="462646" cy="464950"/>
                </a:xfrm>
              </p:grpSpPr>
              <p:sp>
                <p:nvSpPr>
                  <p:cNvPr id="1492" name="Google Shape;1492;p23"/>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1493" name="Google Shape;1493;p23"/>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nvGrpSpPr>
                <p:cNvPr id="1494" name="Google Shape;1494;p23"/>
                <p:cNvGrpSpPr/>
                <p:nvPr/>
              </p:nvGrpSpPr>
              <p:grpSpPr>
                <a:xfrm>
                  <a:off x="1693358" y="4590454"/>
                  <a:ext cx="119341" cy="117662"/>
                  <a:chOff x="6791097" y="463106"/>
                  <a:chExt cx="382749" cy="377363"/>
                </a:xfrm>
              </p:grpSpPr>
              <p:sp>
                <p:nvSpPr>
                  <p:cNvPr id="1495" name="Google Shape;1495;p23"/>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1496" name="Google Shape;1496;p23"/>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sp>
            <p:nvSpPr>
              <p:cNvPr id="1497" name="Google Shape;1497;p23"/>
              <p:cNvSpPr/>
              <p:nvPr/>
            </p:nvSpPr>
            <p:spPr>
              <a:xfrm>
                <a:off x="1142652" y="2521805"/>
                <a:ext cx="216058" cy="635584"/>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sz="1360"/>
              </a:p>
            </p:txBody>
          </p:sp>
        </p:grpSp>
      </p:grpSp>
      <p:grpSp>
        <p:nvGrpSpPr>
          <p:cNvPr id="1498" name="Google Shape;1498;p23"/>
          <p:cNvGrpSpPr/>
          <p:nvPr/>
        </p:nvGrpSpPr>
        <p:grpSpPr>
          <a:xfrm rot="-1106097">
            <a:off x="711515" y="656965"/>
            <a:ext cx="603744" cy="411858"/>
            <a:chOff x="5220380" y="1275116"/>
            <a:chExt cx="3297422" cy="2249409"/>
          </a:xfrm>
        </p:grpSpPr>
        <p:sp>
          <p:nvSpPr>
            <p:cNvPr id="1499" name="Google Shape;1499;p23"/>
            <p:cNvSpPr/>
            <p:nvPr/>
          </p:nvSpPr>
          <p:spPr>
            <a:xfrm>
              <a:off x="5519840" y="1275116"/>
              <a:ext cx="2742474" cy="852913"/>
            </a:xfrm>
            <a:custGeom>
              <a:rect b="b" l="l" r="r" t="t"/>
              <a:pathLst>
                <a:path extrusionOk="0" h="852913" w="2742474">
                  <a:moveTo>
                    <a:pt x="0" y="284622"/>
                  </a:moveTo>
                  <a:lnTo>
                    <a:pt x="375936" y="111550"/>
                  </a:lnTo>
                  <a:lnTo>
                    <a:pt x="1409452" y="852913"/>
                  </a:lnTo>
                  <a:lnTo>
                    <a:pt x="2282390" y="0"/>
                  </a:lnTo>
                  <a:lnTo>
                    <a:pt x="2742475" y="74913"/>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1500" name="Google Shape;1500;p23"/>
            <p:cNvSpPr/>
            <p:nvPr/>
          </p:nvSpPr>
          <p:spPr>
            <a:xfrm>
              <a:off x="5220380" y="1812625"/>
              <a:ext cx="3297422" cy="628495"/>
            </a:xfrm>
            <a:custGeom>
              <a:rect b="b" l="l" r="r" t="t"/>
              <a:pathLst>
                <a:path extrusionOk="0" h="628495" w="3297422">
                  <a:moveTo>
                    <a:pt x="0" y="628496"/>
                  </a:moveTo>
                  <a:lnTo>
                    <a:pt x="344220" y="262878"/>
                  </a:lnTo>
                  <a:lnTo>
                    <a:pt x="1676644" y="489467"/>
                  </a:lnTo>
                  <a:lnTo>
                    <a:pt x="2856695" y="0"/>
                  </a:lnTo>
                  <a:lnTo>
                    <a:pt x="3297423" y="139534"/>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1501" name="Google Shape;1501;p23"/>
            <p:cNvSpPr/>
            <p:nvPr/>
          </p:nvSpPr>
          <p:spPr>
            <a:xfrm>
              <a:off x="5495273" y="2398802"/>
              <a:ext cx="2908357" cy="790906"/>
            </a:xfrm>
            <a:custGeom>
              <a:rect b="b" l="l" r="r" t="t"/>
              <a:pathLst>
                <a:path extrusionOk="0" h="790906" w="2908357">
                  <a:moveTo>
                    <a:pt x="0" y="790906"/>
                  </a:moveTo>
                  <a:lnTo>
                    <a:pt x="173527" y="146221"/>
                  </a:lnTo>
                  <a:lnTo>
                    <a:pt x="1342074" y="119777"/>
                  </a:lnTo>
                  <a:lnTo>
                    <a:pt x="2595682" y="0"/>
                  </a:lnTo>
                  <a:lnTo>
                    <a:pt x="2908357" y="573069"/>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1502" name="Google Shape;1502;p23"/>
            <p:cNvSpPr/>
            <p:nvPr/>
          </p:nvSpPr>
          <p:spPr>
            <a:xfrm>
              <a:off x="5942114" y="2758893"/>
              <a:ext cx="1983490" cy="765632"/>
            </a:xfrm>
            <a:custGeom>
              <a:rect b="b" l="l" r="r" t="t"/>
              <a:pathLst>
                <a:path extrusionOk="0" h="765632" w="1983490">
                  <a:moveTo>
                    <a:pt x="0" y="765633"/>
                  </a:moveTo>
                  <a:lnTo>
                    <a:pt x="112224" y="259016"/>
                  </a:lnTo>
                  <a:lnTo>
                    <a:pt x="1068141" y="0"/>
                  </a:lnTo>
                  <a:lnTo>
                    <a:pt x="1833390" y="265046"/>
                  </a:lnTo>
                  <a:lnTo>
                    <a:pt x="1983491" y="750965"/>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1503" name="Google Shape;1503;p23"/>
            <p:cNvSpPr/>
            <p:nvPr/>
          </p:nvSpPr>
          <p:spPr>
            <a:xfrm>
              <a:off x="6332634" y="1999120"/>
              <a:ext cx="1050723" cy="725871"/>
            </a:xfrm>
            <a:custGeom>
              <a:rect b="b" l="l" r="r" t="t"/>
              <a:pathLst>
                <a:path extrusionOk="0" h="725871" w="1050723">
                  <a:moveTo>
                    <a:pt x="0" y="362936"/>
                  </a:moveTo>
                  <a:cubicBezTo>
                    <a:pt x="0" y="162496"/>
                    <a:pt x="235210" y="0"/>
                    <a:pt x="525362" y="0"/>
                  </a:cubicBezTo>
                  <a:cubicBezTo>
                    <a:pt x="815504" y="0"/>
                    <a:pt x="1050724" y="162496"/>
                    <a:pt x="1050724" y="362936"/>
                  </a:cubicBezTo>
                  <a:cubicBezTo>
                    <a:pt x="1050724" y="563385"/>
                    <a:pt x="815504" y="725872"/>
                    <a:pt x="525362" y="725872"/>
                  </a:cubicBezTo>
                  <a:cubicBezTo>
                    <a:pt x="235210" y="725872"/>
                    <a:pt x="0" y="563385"/>
                    <a:pt x="0" y="362936"/>
                  </a:cubicBezTo>
                  <a:close/>
                </a:path>
              </a:pathLst>
            </a:custGeom>
            <a:solidFill>
              <a:srgbClr val="D9D9D9"/>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1504" name="Google Shape;1504;p23"/>
            <p:cNvSpPr/>
            <p:nvPr/>
          </p:nvSpPr>
          <p:spPr>
            <a:xfrm>
              <a:off x="5922548" y="1427774"/>
              <a:ext cx="1920466" cy="1899745"/>
            </a:xfrm>
            <a:custGeom>
              <a:rect b="b" l="l" r="r" t="t"/>
              <a:pathLst>
                <a:path extrusionOk="0" h="1899745" w="1920466">
                  <a:moveTo>
                    <a:pt x="941219" y="139999"/>
                  </a:moveTo>
                  <a:cubicBezTo>
                    <a:pt x="922204" y="85304"/>
                    <a:pt x="922204" y="85304"/>
                    <a:pt x="903190" y="30609"/>
                  </a:cubicBezTo>
                  <a:cubicBezTo>
                    <a:pt x="893683" y="80548"/>
                    <a:pt x="893683" y="80548"/>
                    <a:pt x="884175" y="130487"/>
                  </a:cubicBezTo>
                  <a:cubicBezTo>
                    <a:pt x="850900" y="73414"/>
                    <a:pt x="850900" y="73414"/>
                    <a:pt x="817624" y="16341"/>
                  </a:cubicBezTo>
                  <a:cubicBezTo>
                    <a:pt x="803364" y="106706"/>
                    <a:pt x="803364" y="106706"/>
                    <a:pt x="789103" y="197072"/>
                  </a:cubicBezTo>
                  <a:cubicBezTo>
                    <a:pt x="741566" y="135243"/>
                    <a:pt x="741566" y="135243"/>
                    <a:pt x="694030" y="73414"/>
                  </a:cubicBezTo>
                  <a:cubicBezTo>
                    <a:pt x="677392" y="130487"/>
                    <a:pt x="677392" y="130487"/>
                    <a:pt x="660755" y="187560"/>
                  </a:cubicBezTo>
                  <a:cubicBezTo>
                    <a:pt x="625102" y="144755"/>
                    <a:pt x="625102" y="144755"/>
                    <a:pt x="589450" y="101950"/>
                  </a:cubicBezTo>
                  <a:cubicBezTo>
                    <a:pt x="608465" y="168535"/>
                    <a:pt x="608465" y="168535"/>
                    <a:pt x="627479" y="235120"/>
                  </a:cubicBezTo>
                  <a:cubicBezTo>
                    <a:pt x="551421" y="173291"/>
                    <a:pt x="551421" y="173291"/>
                    <a:pt x="475363" y="111462"/>
                  </a:cubicBezTo>
                  <a:cubicBezTo>
                    <a:pt x="462690" y="124146"/>
                    <a:pt x="475363" y="231950"/>
                    <a:pt x="494378" y="273169"/>
                  </a:cubicBezTo>
                  <a:cubicBezTo>
                    <a:pt x="462690" y="276340"/>
                    <a:pt x="419669" y="214321"/>
                    <a:pt x="392460" y="197752"/>
                  </a:cubicBezTo>
                  <a:cubicBezTo>
                    <a:pt x="332174" y="161032"/>
                    <a:pt x="407015" y="347268"/>
                    <a:pt x="407015" y="347268"/>
                  </a:cubicBezTo>
                  <a:cubicBezTo>
                    <a:pt x="407015" y="347268"/>
                    <a:pt x="247046" y="314937"/>
                    <a:pt x="268846" y="351073"/>
                  </a:cubicBezTo>
                  <a:cubicBezTo>
                    <a:pt x="313236" y="424659"/>
                    <a:pt x="299973" y="390187"/>
                    <a:pt x="323247" y="472924"/>
                  </a:cubicBezTo>
                  <a:cubicBezTo>
                    <a:pt x="285218" y="463412"/>
                    <a:pt x="285218" y="463412"/>
                    <a:pt x="247189" y="453900"/>
                  </a:cubicBezTo>
                  <a:cubicBezTo>
                    <a:pt x="270957" y="482436"/>
                    <a:pt x="270957" y="482436"/>
                    <a:pt x="294725" y="510972"/>
                  </a:cubicBezTo>
                  <a:cubicBezTo>
                    <a:pt x="256696" y="506216"/>
                    <a:pt x="256696" y="506216"/>
                    <a:pt x="218667" y="501460"/>
                  </a:cubicBezTo>
                  <a:cubicBezTo>
                    <a:pt x="237682" y="525241"/>
                    <a:pt x="237682" y="525241"/>
                    <a:pt x="256696" y="549021"/>
                  </a:cubicBezTo>
                  <a:cubicBezTo>
                    <a:pt x="209160" y="534753"/>
                    <a:pt x="209160" y="534753"/>
                    <a:pt x="161623" y="520485"/>
                  </a:cubicBezTo>
                  <a:cubicBezTo>
                    <a:pt x="161623" y="549021"/>
                    <a:pt x="161623" y="549021"/>
                    <a:pt x="161623" y="577558"/>
                  </a:cubicBezTo>
                  <a:cubicBezTo>
                    <a:pt x="114087" y="577558"/>
                    <a:pt x="114087" y="577558"/>
                    <a:pt x="66551" y="577558"/>
                  </a:cubicBezTo>
                  <a:cubicBezTo>
                    <a:pt x="114087" y="615606"/>
                    <a:pt x="114087" y="615606"/>
                    <a:pt x="161623" y="653655"/>
                  </a:cubicBezTo>
                  <a:cubicBezTo>
                    <a:pt x="62158" y="657193"/>
                    <a:pt x="24443" y="676351"/>
                    <a:pt x="24443" y="676351"/>
                  </a:cubicBezTo>
                  <a:cubicBezTo>
                    <a:pt x="24443" y="676351"/>
                    <a:pt x="40187" y="746921"/>
                    <a:pt x="133102" y="748776"/>
                  </a:cubicBezTo>
                  <a:cubicBezTo>
                    <a:pt x="90319" y="753532"/>
                    <a:pt x="90319" y="753532"/>
                    <a:pt x="47536" y="758288"/>
                  </a:cubicBezTo>
                  <a:cubicBezTo>
                    <a:pt x="85565" y="796337"/>
                    <a:pt x="85565" y="796337"/>
                    <a:pt x="123594" y="834386"/>
                  </a:cubicBezTo>
                  <a:cubicBezTo>
                    <a:pt x="66551" y="867678"/>
                    <a:pt x="66551" y="867678"/>
                    <a:pt x="9507" y="900971"/>
                  </a:cubicBezTo>
                  <a:cubicBezTo>
                    <a:pt x="80812" y="924751"/>
                    <a:pt x="80812" y="924751"/>
                    <a:pt x="152116" y="948531"/>
                  </a:cubicBezTo>
                  <a:cubicBezTo>
                    <a:pt x="76058" y="977068"/>
                    <a:pt x="76058" y="977068"/>
                    <a:pt x="0" y="1005604"/>
                  </a:cubicBezTo>
                  <a:cubicBezTo>
                    <a:pt x="52290" y="1031763"/>
                    <a:pt x="52290" y="1031763"/>
                    <a:pt x="104580" y="1057921"/>
                  </a:cubicBezTo>
                  <a:cubicBezTo>
                    <a:pt x="63556" y="1091118"/>
                    <a:pt x="39369" y="1156762"/>
                    <a:pt x="39369" y="1156762"/>
                  </a:cubicBezTo>
                  <a:cubicBezTo>
                    <a:pt x="39369" y="1156762"/>
                    <a:pt x="121455" y="1184965"/>
                    <a:pt x="159541" y="1201202"/>
                  </a:cubicBezTo>
                  <a:cubicBezTo>
                    <a:pt x="127312" y="1222300"/>
                    <a:pt x="127312" y="1222300"/>
                    <a:pt x="95073" y="1243408"/>
                  </a:cubicBezTo>
                  <a:cubicBezTo>
                    <a:pt x="137855" y="1243408"/>
                    <a:pt x="137855" y="1243408"/>
                    <a:pt x="180638" y="1243408"/>
                  </a:cubicBezTo>
                  <a:cubicBezTo>
                    <a:pt x="123594" y="1271944"/>
                    <a:pt x="123594" y="1271944"/>
                    <a:pt x="66551" y="1300481"/>
                  </a:cubicBezTo>
                  <a:cubicBezTo>
                    <a:pt x="95073" y="1305237"/>
                    <a:pt x="133815" y="1317279"/>
                    <a:pt x="162336" y="1322035"/>
                  </a:cubicBezTo>
                  <a:cubicBezTo>
                    <a:pt x="148076" y="1369596"/>
                    <a:pt x="109334" y="1357554"/>
                    <a:pt x="95073" y="1405114"/>
                  </a:cubicBezTo>
                  <a:cubicBezTo>
                    <a:pt x="166377" y="1390846"/>
                    <a:pt x="166377" y="1390846"/>
                    <a:pt x="237682" y="1376578"/>
                  </a:cubicBezTo>
                  <a:cubicBezTo>
                    <a:pt x="209160" y="1409870"/>
                    <a:pt x="209160" y="1409870"/>
                    <a:pt x="180638" y="1443163"/>
                  </a:cubicBezTo>
                  <a:cubicBezTo>
                    <a:pt x="242435" y="1450297"/>
                    <a:pt x="242435" y="1450297"/>
                    <a:pt x="304232" y="1457431"/>
                  </a:cubicBezTo>
                  <a:cubicBezTo>
                    <a:pt x="276348" y="1499636"/>
                    <a:pt x="251724" y="1539863"/>
                    <a:pt x="251724" y="1539863"/>
                  </a:cubicBezTo>
                  <a:cubicBezTo>
                    <a:pt x="251724" y="1539863"/>
                    <a:pt x="323931" y="1574040"/>
                    <a:pt x="361276" y="1528772"/>
                  </a:cubicBezTo>
                  <a:cubicBezTo>
                    <a:pt x="337508" y="1571577"/>
                    <a:pt x="337508" y="1571577"/>
                    <a:pt x="313740" y="1614381"/>
                  </a:cubicBezTo>
                  <a:cubicBezTo>
                    <a:pt x="356522" y="1590601"/>
                    <a:pt x="356522" y="1590601"/>
                    <a:pt x="399305" y="1566821"/>
                  </a:cubicBezTo>
                  <a:cubicBezTo>
                    <a:pt x="366030" y="1619138"/>
                    <a:pt x="366030" y="1619138"/>
                    <a:pt x="332754" y="1671454"/>
                  </a:cubicBezTo>
                  <a:cubicBezTo>
                    <a:pt x="408812" y="1647674"/>
                    <a:pt x="408812" y="1647674"/>
                    <a:pt x="484870" y="1623894"/>
                  </a:cubicBezTo>
                  <a:cubicBezTo>
                    <a:pt x="461102" y="1699991"/>
                    <a:pt x="461102" y="1699991"/>
                    <a:pt x="437334" y="1776088"/>
                  </a:cubicBezTo>
                  <a:cubicBezTo>
                    <a:pt x="489624" y="1738039"/>
                    <a:pt x="489624" y="1738039"/>
                    <a:pt x="541914" y="1699991"/>
                  </a:cubicBezTo>
                  <a:cubicBezTo>
                    <a:pt x="546667" y="1747552"/>
                    <a:pt x="546667" y="1747552"/>
                    <a:pt x="551421" y="1795112"/>
                  </a:cubicBezTo>
                  <a:cubicBezTo>
                    <a:pt x="584697" y="1747552"/>
                    <a:pt x="584697" y="1747552"/>
                    <a:pt x="617972" y="1699991"/>
                  </a:cubicBezTo>
                  <a:cubicBezTo>
                    <a:pt x="608465" y="1742795"/>
                    <a:pt x="608465" y="1742795"/>
                    <a:pt x="598957" y="1785600"/>
                  </a:cubicBezTo>
                  <a:cubicBezTo>
                    <a:pt x="632233" y="1747552"/>
                    <a:pt x="632233" y="1747552"/>
                    <a:pt x="665508" y="1709503"/>
                  </a:cubicBezTo>
                  <a:cubicBezTo>
                    <a:pt x="670262" y="1766576"/>
                    <a:pt x="670262" y="1766576"/>
                    <a:pt x="675016" y="1823649"/>
                  </a:cubicBezTo>
                  <a:cubicBezTo>
                    <a:pt x="713045" y="1766576"/>
                    <a:pt x="713045" y="1766576"/>
                    <a:pt x="751074" y="1709503"/>
                  </a:cubicBezTo>
                  <a:cubicBezTo>
                    <a:pt x="756426" y="1761230"/>
                    <a:pt x="756426" y="1761230"/>
                    <a:pt x="761769" y="1812947"/>
                  </a:cubicBezTo>
                  <a:cubicBezTo>
                    <a:pt x="808716" y="1785010"/>
                    <a:pt x="808716" y="1785010"/>
                    <a:pt x="855654" y="1757064"/>
                  </a:cubicBezTo>
                  <a:cubicBezTo>
                    <a:pt x="874668" y="1785600"/>
                    <a:pt x="874668" y="1785600"/>
                    <a:pt x="893683" y="1814136"/>
                  </a:cubicBezTo>
                  <a:cubicBezTo>
                    <a:pt x="912697" y="1780844"/>
                    <a:pt x="912697" y="1780844"/>
                    <a:pt x="931712" y="1747552"/>
                  </a:cubicBezTo>
                  <a:cubicBezTo>
                    <a:pt x="941219" y="1814136"/>
                    <a:pt x="941219" y="1814136"/>
                    <a:pt x="950726" y="1880721"/>
                  </a:cubicBezTo>
                  <a:cubicBezTo>
                    <a:pt x="974494" y="1823649"/>
                    <a:pt x="974494" y="1823649"/>
                    <a:pt x="998262" y="1766576"/>
                  </a:cubicBezTo>
                  <a:cubicBezTo>
                    <a:pt x="1022031" y="1833161"/>
                    <a:pt x="1022031" y="1833161"/>
                    <a:pt x="1045799" y="1899746"/>
                  </a:cubicBezTo>
                  <a:cubicBezTo>
                    <a:pt x="1055306" y="1842673"/>
                    <a:pt x="1055306" y="1842673"/>
                    <a:pt x="1064813" y="1785600"/>
                  </a:cubicBezTo>
                  <a:cubicBezTo>
                    <a:pt x="1105219" y="1842673"/>
                    <a:pt x="1105219" y="1842673"/>
                    <a:pt x="1145625" y="1899746"/>
                  </a:cubicBezTo>
                  <a:lnTo>
                    <a:pt x="1173263" y="1768202"/>
                  </a:lnTo>
                  <a:lnTo>
                    <a:pt x="1265863" y="1818112"/>
                  </a:lnTo>
                  <a:cubicBezTo>
                    <a:pt x="1265863" y="1818112"/>
                    <a:pt x="1273973" y="1747552"/>
                    <a:pt x="1264466" y="1699991"/>
                  </a:cubicBezTo>
                  <a:cubicBezTo>
                    <a:pt x="1331017" y="1757064"/>
                    <a:pt x="1331017" y="1757064"/>
                    <a:pt x="1397568" y="1814136"/>
                  </a:cubicBezTo>
                  <a:cubicBezTo>
                    <a:pt x="1388060" y="1757064"/>
                    <a:pt x="1388060" y="1757064"/>
                    <a:pt x="1378553" y="1699991"/>
                  </a:cubicBezTo>
                  <a:cubicBezTo>
                    <a:pt x="1416582" y="1728527"/>
                    <a:pt x="1416582" y="1728527"/>
                    <a:pt x="1454611" y="1757064"/>
                  </a:cubicBezTo>
                  <a:cubicBezTo>
                    <a:pt x="1430843" y="1699991"/>
                    <a:pt x="1430843" y="1699991"/>
                    <a:pt x="1407075" y="1642918"/>
                  </a:cubicBezTo>
                  <a:cubicBezTo>
                    <a:pt x="1449857" y="1666698"/>
                    <a:pt x="1449857" y="1666698"/>
                    <a:pt x="1492640" y="1690479"/>
                  </a:cubicBezTo>
                  <a:cubicBezTo>
                    <a:pt x="1473626" y="1642918"/>
                    <a:pt x="1473626" y="1642918"/>
                    <a:pt x="1454611" y="1595357"/>
                  </a:cubicBezTo>
                  <a:cubicBezTo>
                    <a:pt x="1487887" y="1614381"/>
                    <a:pt x="1487887" y="1614381"/>
                    <a:pt x="1521162" y="1633406"/>
                  </a:cubicBezTo>
                  <a:cubicBezTo>
                    <a:pt x="1529928" y="1611109"/>
                    <a:pt x="1520354" y="1547901"/>
                    <a:pt x="1520354" y="1547901"/>
                  </a:cubicBezTo>
                  <a:lnTo>
                    <a:pt x="1606566" y="1561047"/>
                  </a:lnTo>
                  <a:lnTo>
                    <a:pt x="1601974" y="1500236"/>
                  </a:lnTo>
                  <a:cubicBezTo>
                    <a:pt x="1601974" y="1500236"/>
                    <a:pt x="1647133" y="1519260"/>
                    <a:pt x="1692293" y="1538284"/>
                  </a:cubicBezTo>
                  <a:cubicBezTo>
                    <a:pt x="1649510" y="1466943"/>
                    <a:pt x="1649510" y="1466943"/>
                    <a:pt x="1606727" y="1395602"/>
                  </a:cubicBezTo>
                  <a:cubicBezTo>
                    <a:pt x="1701800" y="1400358"/>
                    <a:pt x="1701800" y="1400358"/>
                    <a:pt x="1796873" y="1405114"/>
                  </a:cubicBezTo>
                  <a:cubicBezTo>
                    <a:pt x="1735075" y="1343285"/>
                    <a:pt x="1735075" y="1343285"/>
                    <a:pt x="1673278" y="1281456"/>
                  </a:cubicBezTo>
                  <a:cubicBezTo>
                    <a:pt x="1763597" y="1286212"/>
                    <a:pt x="1763597" y="1286212"/>
                    <a:pt x="1853916" y="1290969"/>
                  </a:cubicBezTo>
                  <a:cubicBezTo>
                    <a:pt x="1820641" y="1262432"/>
                    <a:pt x="1820641" y="1262432"/>
                    <a:pt x="1787365" y="1233896"/>
                  </a:cubicBezTo>
                  <a:cubicBezTo>
                    <a:pt x="1830148" y="1224384"/>
                    <a:pt x="1830148" y="1224384"/>
                    <a:pt x="1872931" y="1214871"/>
                  </a:cubicBezTo>
                  <a:cubicBezTo>
                    <a:pt x="1839655" y="1167311"/>
                    <a:pt x="1839655" y="1167311"/>
                    <a:pt x="1806380" y="1119750"/>
                  </a:cubicBezTo>
                  <a:cubicBezTo>
                    <a:pt x="1849162" y="1100726"/>
                    <a:pt x="1849162" y="1100726"/>
                    <a:pt x="1891945" y="1081701"/>
                  </a:cubicBezTo>
                  <a:cubicBezTo>
                    <a:pt x="1815887" y="1048409"/>
                    <a:pt x="1739829" y="1015116"/>
                    <a:pt x="1739829" y="1015116"/>
                  </a:cubicBezTo>
                  <a:lnTo>
                    <a:pt x="1858252" y="990594"/>
                  </a:lnTo>
                  <a:lnTo>
                    <a:pt x="1768351" y="919995"/>
                  </a:lnTo>
                  <a:cubicBezTo>
                    <a:pt x="1768351" y="919995"/>
                    <a:pt x="1844409" y="900971"/>
                    <a:pt x="1920467" y="881946"/>
                  </a:cubicBezTo>
                  <a:cubicBezTo>
                    <a:pt x="1844409" y="867678"/>
                    <a:pt x="1844409" y="867678"/>
                    <a:pt x="1768351" y="853410"/>
                  </a:cubicBezTo>
                  <a:cubicBezTo>
                    <a:pt x="1815887" y="786825"/>
                    <a:pt x="1815887" y="786825"/>
                    <a:pt x="1863423" y="720240"/>
                  </a:cubicBezTo>
                  <a:cubicBezTo>
                    <a:pt x="1815887" y="696459"/>
                    <a:pt x="1815887" y="696459"/>
                    <a:pt x="1768351" y="672679"/>
                  </a:cubicBezTo>
                  <a:cubicBezTo>
                    <a:pt x="1824177" y="638873"/>
                    <a:pt x="1821658" y="578813"/>
                    <a:pt x="1821658" y="578813"/>
                  </a:cubicBezTo>
                  <a:cubicBezTo>
                    <a:pt x="1821658" y="578813"/>
                    <a:pt x="1738080" y="531110"/>
                    <a:pt x="1671795" y="563584"/>
                  </a:cubicBezTo>
                  <a:cubicBezTo>
                    <a:pt x="1665948" y="536541"/>
                    <a:pt x="1708141" y="425363"/>
                    <a:pt x="1735075" y="396827"/>
                  </a:cubicBezTo>
                  <a:cubicBezTo>
                    <a:pt x="1632872" y="415851"/>
                    <a:pt x="1678184" y="386791"/>
                    <a:pt x="1575981" y="405816"/>
                  </a:cubicBezTo>
                  <a:cubicBezTo>
                    <a:pt x="1598038" y="366588"/>
                    <a:pt x="1624202" y="251533"/>
                    <a:pt x="1624202" y="251533"/>
                  </a:cubicBezTo>
                  <a:cubicBezTo>
                    <a:pt x="1624202" y="251533"/>
                    <a:pt x="1529129" y="222669"/>
                    <a:pt x="1473626" y="282681"/>
                  </a:cubicBezTo>
                  <a:cubicBezTo>
                    <a:pt x="1478379" y="225608"/>
                    <a:pt x="1478379" y="225608"/>
                    <a:pt x="1483133" y="168535"/>
                  </a:cubicBezTo>
                  <a:cubicBezTo>
                    <a:pt x="1440350" y="194694"/>
                    <a:pt x="1440350" y="194694"/>
                    <a:pt x="1397568" y="220852"/>
                  </a:cubicBezTo>
                  <a:cubicBezTo>
                    <a:pt x="1402321" y="175669"/>
                    <a:pt x="1402321" y="175669"/>
                    <a:pt x="1407075" y="130487"/>
                  </a:cubicBezTo>
                  <a:cubicBezTo>
                    <a:pt x="1354785" y="159023"/>
                    <a:pt x="1354785" y="159023"/>
                    <a:pt x="1302495" y="187560"/>
                  </a:cubicBezTo>
                  <a:cubicBezTo>
                    <a:pt x="1312002" y="135243"/>
                    <a:pt x="1312002" y="135243"/>
                    <a:pt x="1321509" y="82926"/>
                  </a:cubicBezTo>
                  <a:cubicBezTo>
                    <a:pt x="1273973" y="139999"/>
                    <a:pt x="1273973" y="139999"/>
                    <a:pt x="1226437" y="197072"/>
                  </a:cubicBezTo>
                  <a:cubicBezTo>
                    <a:pt x="1221683" y="139999"/>
                    <a:pt x="1221683" y="139999"/>
                    <a:pt x="1216930" y="82926"/>
                  </a:cubicBezTo>
                  <a:cubicBezTo>
                    <a:pt x="1186031" y="113840"/>
                    <a:pt x="1186031" y="113840"/>
                    <a:pt x="1155132" y="144755"/>
                  </a:cubicBezTo>
                  <a:cubicBezTo>
                    <a:pt x="1143248" y="85304"/>
                    <a:pt x="1143248" y="85304"/>
                    <a:pt x="1131364" y="25853"/>
                  </a:cubicBezTo>
                  <a:cubicBezTo>
                    <a:pt x="1107596" y="73414"/>
                    <a:pt x="1107596" y="73414"/>
                    <a:pt x="1083828" y="120974"/>
                  </a:cubicBezTo>
                  <a:cubicBezTo>
                    <a:pt x="1066220" y="85744"/>
                    <a:pt x="1010717" y="0"/>
                    <a:pt x="1010717" y="0"/>
                  </a:cubicBezTo>
                  <a:cubicBezTo>
                    <a:pt x="1010717" y="0"/>
                    <a:pt x="989373" y="6043"/>
                    <a:pt x="941219" y="139999"/>
                  </a:cubicBezTo>
                  <a:close/>
                  <a:moveTo>
                    <a:pt x="760581" y="739264"/>
                  </a:moveTo>
                  <a:cubicBezTo>
                    <a:pt x="998453" y="763482"/>
                    <a:pt x="996218" y="1188903"/>
                    <a:pt x="744542" y="1179800"/>
                  </a:cubicBezTo>
                  <a:cubicBezTo>
                    <a:pt x="457290" y="1169403"/>
                    <a:pt x="466816" y="709358"/>
                    <a:pt x="760581" y="739264"/>
                  </a:cubicBezTo>
                  <a:close/>
                  <a:moveTo>
                    <a:pt x="1183654" y="734508"/>
                  </a:moveTo>
                  <a:cubicBezTo>
                    <a:pt x="1453670" y="748196"/>
                    <a:pt x="1415784" y="1210905"/>
                    <a:pt x="1137306" y="1181579"/>
                  </a:cubicBezTo>
                  <a:cubicBezTo>
                    <a:pt x="917232" y="1158398"/>
                    <a:pt x="902791" y="720278"/>
                    <a:pt x="1183654" y="734508"/>
                  </a:cubicBezTo>
                  <a:close/>
                  <a:moveTo>
                    <a:pt x="746320" y="905727"/>
                  </a:moveTo>
                  <a:cubicBezTo>
                    <a:pt x="647311" y="966414"/>
                    <a:pt x="745978" y="1131440"/>
                    <a:pt x="850900" y="1067433"/>
                  </a:cubicBezTo>
                  <a:cubicBezTo>
                    <a:pt x="956630" y="1002931"/>
                    <a:pt x="843741" y="846009"/>
                    <a:pt x="746320" y="905727"/>
                  </a:cubicBezTo>
                  <a:close/>
                  <a:moveTo>
                    <a:pt x="1050552" y="919995"/>
                  </a:moveTo>
                  <a:cubicBezTo>
                    <a:pt x="961745" y="996216"/>
                    <a:pt x="1077544" y="1134836"/>
                    <a:pt x="1169393" y="1057921"/>
                  </a:cubicBezTo>
                  <a:cubicBezTo>
                    <a:pt x="1261927" y="980435"/>
                    <a:pt x="1140425" y="842861"/>
                    <a:pt x="1050552" y="919995"/>
                  </a:cubicBezTo>
                  <a:close/>
                </a:path>
              </a:pathLst>
            </a:custGeom>
            <a:solidFill>
              <a:srgbClr val="11110F"/>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5" name="Shape 3225"/>
        <p:cNvGrpSpPr/>
        <p:nvPr/>
      </p:nvGrpSpPr>
      <p:grpSpPr>
        <a:xfrm>
          <a:off x="0" y="0"/>
          <a:ext cx="0" cy="0"/>
          <a:chOff x="0" y="0"/>
          <a:chExt cx="0" cy="0"/>
        </a:xfrm>
      </p:grpSpPr>
      <p:grpSp>
        <p:nvGrpSpPr>
          <p:cNvPr id="3226" name="Google Shape;3226;p41"/>
          <p:cNvGrpSpPr/>
          <p:nvPr/>
        </p:nvGrpSpPr>
        <p:grpSpPr>
          <a:xfrm>
            <a:off x="-98791" y="3893821"/>
            <a:ext cx="1352181" cy="2232107"/>
            <a:chOff x="903474" y="3439035"/>
            <a:chExt cx="657324" cy="741687"/>
          </a:xfrm>
        </p:grpSpPr>
        <p:sp>
          <p:nvSpPr>
            <p:cNvPr id="3227" name="Google Shape;3227;p41"/>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8" name="Google Shape;3228;p41"/>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9" name="Google Shape;3229;p41"/>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0" name="Google Shape;3230;p41"/>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1" name="Google Shape;3231;p41"/>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2" name="Google Shape;3232;p41"/>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3" name="Google Shape;3233;p41"/>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4" name="Google Shape;3234;p41"/>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5" name="Google Shape;3235;p41"/>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36" name="Google Shape;3236;p41"/>
          <p:cNvSpPr txBox="1"/>
          <p:nvPr>
            <p:ph type="title"/>
          </p:nvPr>
        </p:nvSpPr>
        <p:spPr>
          <a:xfrm>
            <a:off x="5746450" y="1160200"/>
            <a:ext cx="5162400" cy="31026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sz="6500"/>
              <a:t>Presenting a </a:t>
            </a:r>
            <a:r>
              <a:rPr lang="en" sz="6500">
                <a:solidFill>
                  <a:schemeClr val="accent6"/>
                </a:solidFill>
              </a:rPr>
              <a:t>website</a:t>
            </a:r>
            <a:r>
              <a:rPr lang="en" sz="6500"/>
              <a:t> or an app?</a:t>
            </a:r>
            <a:endParaRPr sz="6500"/>
          </a:p>
        </p:txBody>
      </p:sp>
      <p:sp>
        <p:nvSpPr>
          <p:cNvPr id="3237" name="Google Shape;3237;p41"/>
          <p:cNvSpPr txBox="1"/>
          <p:nvPr>
            <p:ph idx="1" type="body"/>
          </p:nvPr>
        </p:nvSpPr>
        <p:spPr>
          <a:xfrm>
            <a:off x="5746450" y="4349250"/>
            <a:ext cx="5162400" cy="10722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3238" name="Google Shape;3238;p41"/>
          <p:cNvGrpSpPr/>
          <p:nvPr/>
        </p:nvGrpSpPr>
        <p:grpSpPr>
          <a:xfrm rot="5400000">
            <a:off x="262815" y="1360894"/>
            <a:ext cx="5778042" cy="3955122"/>
            <a:chOff x="2345366" y="140711"/>
            <a:chExt cx="6483441" cy="4437974"/>
          </a:xfrm>
        </p:grpSpPr>
        <p:sp>
          <p:nvSpPr>
            <p:cNvPr id="3239" name="Google Shape;3239;p4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grpSp>
          <p:nvGrpSpPr>
            <p:cNvPr id="3240" name="Google Shape;3240;p41"/>
            <p:cNvGrpSpPr/>
            <p:nvPr/>
          </p:nvGrpSpPr>
          <p:grpSpPr>
            <a:xfrm>
              <a:off x="2345366" y="140711"/>
              <a:ext cx="6483441" cy="4437974"/>
              <a:chOff x="390725" y="192901"/>
              <a:chExt cx="9367780" cy="6412330"/>
            </a:xfrm>
          </p:grpSpPr>
          <p:sp>
            <p:nvSpPr>
              <p:cNvPr id="3241" name="Google Shape;3241;p4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nvGrpSpPr>
              <p:cNvPr id="3242" name="Google Shape;3242;p41"/>
              <p:cNvGrpSpPr/>
              <p:nvPr/>
            </p:nvGrpSpPr>
            <p:grpSpPr>
              <a:xfrm>
                <a:off x="9036100" y="3183177"/>
                <a:ext cx="492960" cy="492960"/>
                <a:chOff x="9132580" y="3159701"/>
                <a:chExt cx="371233" cy="371233"/>
              </a:xfrm>
            </p:grpSpPr>
            <p:sp>
              <p:nvSpPr>
                <p:cNvPr id="3243" name="Google Shape;3243;p4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44" name="Google Shape;3244;p4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45" name="Google Shape;3245;p4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nvGrpSpPr>
              <p:cNvPr id="3246" name="Google Shape;3246;p41"/>
              <p:cNvGrpSpPr/>
              <p:nvPr/>
            </p:nvGrpSpPr>
            <p:grpSpPr>
              <a:xfrm>
                <a:off x="390725" y="192901"/>
                <a:ext cx="9367780" cy="6412330"/>
                <a:chOff x="1194635" y="234866"/>
                <a:chExt cx="9244824" cy="6489556"/>
              </a:xfrm>
            </p:grpSpPr>
            <p:sp>
              <p:nvSpPr>
                <p:cNvPr id="3247" name="Google Shape;3247;p4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48" name="Google Shape;3248;p4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49" name="Google Shape;3249;p4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0" name="Google Shape;3250;p4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1" name="Google Shape;3251;p4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2" name="Google Shape;3252;p4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3" name="Google Shape;3253;p4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4" name="Google Shape;3254;p4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5" name="Google Shape;3255;p4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6" name="Google Shape;3256;p4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7" name="Google Shape;3257;p4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8" name="Google Shape;3258;p4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59" name="Google Shape;3259;p4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60" name="Google Shape;3260;p4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61" name="Google Shape;3261;p4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62" name="Google Shape;3262;p4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3263" name="Google Shape;3263;p4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sp>
          <p:nvSpPr>
            <p:cNvPr id="3264" name="Google Shape;3264;p4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3265" name="Google Shape;3265;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grpSp>
      <p:grpSp>
        <p:nvGrpSpPr>
          <p:cNvPr id="3266" name="Google Shape;3266;p41"/>
          <p:cNvGrpSpPr/>
          <p:nvPr/>
        </p:nvGrpSpPr>
        <p:grpSpPr>
          <a:xfrm flipH="1">
            <a:off x="4" y="5257215"/>
            <a:ext cx="3624486" cy="1600805"/>
            <a:chOff x="2978604" y="4905640"/>
            <a:chExt cx="3624486" cy="1600805"/>
          </a:xfrm>
        </p:grpSpPr>
        <p:grpSp>
          <p:nvGrpSpPr>
            <p:cNvPr id="3267" name="Google Shape;3267;p41"/>
            <p:cNvGrpSpPr/>
            <p:nvPr/>
          </p:nvGrpSpPr>
          <p:grpSpPr>
            <a:xfrm>
              <a:off x="2978604" y="4905640"/>
              <a:ext cx="3624456" cy="1600805"/>
              <a:chOff x="454755" y="4875868"/>
              <a:chExt cx="4282709" cy="1891534"/>
            </a:xfrm>
          </p:grpSpPr>
          <p:sp>
            <p:nvSpPr>
              <p:cNvPr id="3268" name="Google Shape;3268;p41"/>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3269" name="Google Shape;3269;p41"/>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3270" name="Google Shape;3270;p41"/>
            <p:cNvGrpSpPr/>
            <p:nvPr/>
          </p:nvGrpSpPr>
          <p:grpSpPr>
            <a:xfrm>
              <a:off x="4861345" y="5467478"/>
              <a:ext cx="1741744" cy="1038967"/>
              <a:chOff x="5176962" y="5304744"/>
              <a:chExt cx="2058070" cy="1227658"/>
            </a:xfrm>
          </p:grpSpPr>
          <p:sp>
            <p:nvSpPr>
              <p:cNvPr id="3271" name="Google Shape;3271;p41"/>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3272" name="Google Shape;3272;p41"/>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grpSp>
        <p:nvGrpSpPr>
          <p:cNvPr id="3273" name="Google Shape;3273;p41"/>
          <p:cNvGrpSpPr/>
          <p:nvPr/>
        </p:nvGrpSpPr>
        <p:grpSpPr>
          <a:xfrm>
            <a:off x="1922750" y="6044274"/>
            <a:ext cx="848037" cy="819699"/>
            <a:chOff x="1591080" y="295619"/>
            <a:chExt cx="833616" cy="805839"/>
          </a:xfrm>
        </p:grpSpPr>
        <p:grpSp>
          <p:nvGrpSpPr>
            <p:cNvPr id="3274" name="Google Shape;3274;p41"/>
            <p:cNvGrpSpPr/>
            <p:nvPr/>
          </p:nvGrpSpPr>
          <p:grpSpPr>
            <a:xfrm>
              <a:off x="1658084" y="295619"/>
              <a:ext cx="596143" cy="270034"/>
              <a:chOff x="7885167" y="2397011"/>
              <a:chExt cx="1518448" cy="687809"/>
            </a:xfrm>
          </p:grpSpPr>
          <p:sp>
            <p:nvSpPr>
              <p:cNvPr id="3275" name="Google Shape;3275;p41"/>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76" name="Google Shape;3276;p41"/>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77" name="Google Shape;3277;p41"/>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sp>
          <p:nvSpPr>
            <p:cNvPr id="3278" name="Google Shape;3278;p41"/>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79" name="Google Shape;3279;p41"/>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0" name="Google Shape;3280;p41"/>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1" name="Google Shape;3281;p41"/>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2" name="Google Shape;3282;p41"/>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3" name="Google Shape;3283;p41"/>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4" name="Google Shape;3284;p41"/>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5" name="Google Shape;3285;p41"/>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6" name="Google Shape;3286;p41"/>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7" name="Google Shape;3287;p41"/>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8" name="Google Shape;3288;p41"/>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137" rotWithShape="0" algn="bl" dir="1638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89" name="Google Shape;3289;p41"/>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90" name="Google Shape;3290;p41"/>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137" rotWithShape="0" algn="bl" dir="15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3291" name="Google Shape;3291;p41"/>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nvGrpSpPr>
            <p:cNvPr id="3292" name="Google Shape;3292;p41"/>
            <p:cNvGrpSpPr/>
            <p:nvPr/>
          </p:nvGrpSpPr>
          <p:grpSpPr>
            <a:xfrm>
              <a:off x="1846759" y="700322"/>
              <a:ext cx="322487" cy="261237"/>
              <a:chOff x="6172526" y="977102"/>
              <a:chExt cx="685559" cy="555352"/>
            </a:xfrm>
          </p:grpSpPr>
          <p:grpSp>
            <p:nvGrpSpPr>
              <p:cNvPr id="3293" name="Google Shape;3293;p41"/>
              <p:cNvGrpSpPr/>
              <p:nvPr/>
            </p:nvGrpSpPr>
            <p:grpSpPr>
              <a:xfrm>
                <a:off x="6172526" y="977102"/>
                <a:ext cx="664696" cy="555352"/>
                <a:chOff x="4937891" y="4550114"/>
                <a:chExt cx="869793" cy="731592"/>
              </a:xfrm>
            </p:grpSpPr>
            <p:sp>
              <p:nvSpPr>
                <p:cNvPr id="3294" name="Google Shape;3294;p4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295" name="Google Shape;3295;p4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296" name="Google Shape;3296;p41"/>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nvGrpSpPr>
              <p:cNvPr id="3297" name="Google Shape;3297;p41"/>
              <p:cNvGrpSpPr/>
              <p:nvPr/>
            </p:nvGrpSpPr>
            <p:grpSpPr>
              <a:xfrm>
                <a:off x="6193389" y="977102"/>
                <a:ext cx="664696" cy="555352"/>
                <a:chOff x="4937891" y="4550114"/>
                <a:chExt cx="869793" cy="731592"/>
              </a:xfrm>
            </p:grpSpPr>
            <p:sp>
              <p:nvSpPr>
                <p:cNvPr id="3298" name="Google Shape;3298;p4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299" name="Google Shape;3299;p4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3300" name="Google Shape;3300;p41"/>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sp>
          <p:nvSpPr>
            <p:cNvPr id="3301" name="Google Shape;3301;p41"/>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grpSp>
        <p:nvGrpSpPr>
          <p:cNvPr id="3302" name="Google Shape;3302;p41"/>
          <p:cNvGrpSpPr/>
          <p:nvPr/>
        </p:nvGrpSpPr>
        <p:grpSpPr>
          <a:xfrm>
            <a:off x="3886461" y="5791752"/>
            <a:ext cx="999065" cy="1072225"/>
            <a:chOff x="629921" y="978091"/>
            <a:chExt cx="731380" cy="784938"/>
          </a:xfrm>
        </p:grpSpPr>
        <p:grpSp>
          <p:nvGrpSpPr>
            <p:cNvPr id="3303" name="Google Shape;3303;p41"/>
            <p:cNvGrpSpPr/>
            <p:nvPr/>
          </p:nvGrpSpPr>
          <p:grpSpPr>
            <a:xfrm>
              <a:off x="688682" y="978091"/>
              <a:ext cx="522802" cy="314832"/>
              <a:chOff x="7885167" y="2170407"/>
              <a:chExt cx="1518448" cy="914413"/>
            </a:xfrm>
          </p:grpSpPr>
          <p:sp>
            <p:nvSpPr>
              <p:cNvPr id="3304" name="Google Shape;3304;p41"/>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05" name="Google Shape;3305;p41"/>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06" name="Google Shape;3306;p41"/>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07" name="Google Shape;3307;p41"/>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sp>
          <p:nvSpPr>
            <p:cNvPr id="3308" name="Google Shape;3308;p41"/>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09" name="Google Shape;3309;p41"/>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0" name="Google Shape;3310;p41"/>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1" name="Google Shape;3311;p41"/>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2" name="Google Shape;3312;p41"/>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3" name="Google Shape;3313;p41"/>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4" name="Google Shape;3314;p41"/>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5" name="Google Shape;3315;p41"/>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6" name="Google Shape;3316;p41"/>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7" name="Google Shape;3317;p41"/>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8" name="Google Shape;3318;p41"/>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19" name="Google Shape;3319;p41"/>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20" name="Google Shape;3320;p41"/>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063" rotWithShape="0" algn="bl" dir="1638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21" name="Google Shape;3321;p41"/>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22" name="Google Shape;3322;p41"/>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063" rotWithShape="0" algn="bl" dir="15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3323" name="Google Shape;3323;p41"/>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nvGrpSpPr>
            <p:cNvPr id="3324" name="Google Shape;3324;p41"/>
            <p:cNvGrpSpPr/>
            <p:nvPr/>
          </p:nvGrpSpPr>
          <p:grpSpPr>
            <a:xfrm>
              <a:off x="843035" y="1424338"/>
              <a:ext cx="293575" cy="235733"/>
              <a:chOff x="6865830" y="1630740"/>
              <a:chExt cx="556858" cy="447141"/>
            </a:xfrm>
          </p:grpSpPr>
          <p:sp>
            <p:nvSpPr>
              <p:cNvPr id="3325" name="Google Shape;3325;p41"/>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3326" name="Google Shape;3326;p41"/>
              <p:cNvGrpSpPr/>
              <p:nvPr/>
            </p:nvGrpSpPr>
            <p:grpSpPr>
              <a:xfrm flipH="1">
                <a:off x="7024350" y="1640795"/>
                <a:ext cx="182581" cy="157459"/>
                <a:chOff x="5212362" y="4550114"/>
                <a:chExt cx="333360" cy="287492"/>
              </a:xfrm>
            </p:grpSpPr>
            <p:sp>
              <p:nvSpPr>
                <p:cNvPr id="3327" name="Google Shape;3327;p4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3328" name="Google Shape;3328;p4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sp>
            <p:nvSpPr>
              <p:cNvPr id="3329" name="Google Shape;3329;p41"/>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3330" name="Google Shape;3330;p41"/>
              <p:cNvGrpSpPr/>
              <p:nvPr/>
            </p:nvGrpSpPr>
            <p:grpSpPr>
              <a:xfrm flipH="1">
                <a:off x="7045941" y="1630740"/>
                <a:ext cx="182581" cy="157459"/>
                <a:chOff x="5212362" y="4550114"/>
                <a:chExt cx="333360" cy="287492"/>
              </a:xfrm>
            </p:grpSpPr>
            <p:sp>
              <p:nvSpPr>
                <p:cNvPr id="3331" name="Google Shape;3331;p41"/>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3332" name="Google Shape;3332;p41"/>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grpSp>
        <p:sp>
          <p:nvSpPr>
            <p:cNvPr id="3333" name="Google Shape;3333;p41"/>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sz="2029"/>
            </a:p>
          </p:txBody>
        </p:sp>
      </p:grpSp>
      <p:grpSp>
        <p:nvGrpSpPr>
          <p:cNvPr id="3334" name="Google Shape;3334;p41"/>
          <p:cNvGrpSpPr/>
          <p:nvPr/>
        </p:nvGrpSpPr>
        <p:grpSpPr>
          <a:xfrm>
            <a:off x="2602323" y="5344666"/>
            <a:ext cx="1414817" cy="1518716"/>
            <a:chOff x="1212446" y="3816953"/>
            <a:chExt cx="1277949" cy="1371797"/>
          </a:xfrm>
        </p:grpSpPr>
        <p:grpSp>
          <p:nvGrpSpPr>
            <p:cNvPr id="3335" name="Google Shape;3335;p41"/>
            <p:cNvGrpSpPr/>
            <p:nvPr/>
          </p:nvGrpSpPr>
          <p:grpSpPr>
            <a:xfrm>
              <a:off x="1315131" y="3816953"/>
              <a:ext cx="913954" cy="550385"/>
              <a:chOff x="7885167" y="2170407"/>
              <a:chExt cx="1518448" cy="914413"/>
            </a:xfrm>
          </p:grpSpPr>
          <p:sp>
            <p:nvSpPr>
              <p:cNvPr id="3336" name="Google Shape;3336;p41"/>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37" name="Google Shape;3337;p41"/>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38" name="Google Shape;3338;p41"/>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39" name="Google Shape;3339;p41"/>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sp>
          <p:nvSpPr>
            <p:cNvPr id="3340" name="Google Shape;3340;p41"/>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1" name="Google Shape;3341;p41"/>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2" name="Google Shape;3342;p41"/>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3" name="Google Shape;3343;p41"/>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4" name="Google Shape;3344;p41"/>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5" name="Google Shape;3345;p41"/>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6" name="Google Shape;3346;p41"/>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7" name="Google Shape;3347;p41"/>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8" name="Google Shape;3348;p41"/>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49" name="Google Shape;3349;p41"/>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50" name="Google Shape;3350;p41"/>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51" name="Google Shape;3351;p41"/>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52" name="Google Shape;3352;p41"/>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10607" rotWithShape="0" algn="bl" dir="1638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53" name="Google Shape;3353;p41"/>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54" name="Google Shape;3354;p41"/>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10607" rotWithShape="0" algn="bl" dir="15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3355" name="Google Shape;3355;p41"/>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3356" name="Google Shape;3356;p41"/>
            <p:cNvGrpSpPr/>
            <p:nvPr/>
          </p:nvGrpSpPr>
          <p:grpSpPr>
            <a:xfrm>
              <a:off x="1603036" y="4565766"/>
              <a:ext cx="484489" cy="385193"/>
              <a:chOff x="1632682" y="4555884"/>
              <a:chExt cx="484489" cy="385193"/>
            </a:xfrm>
          </p:grpSpPr>
          <p:grpSp>
            <p:nvGrpSpPr>
              <p:cNvPr id="3357" name="Google Shape;3357;p41"/>
              <p:cNvGrpSpPr/>
              <p:nvPr/>
            </p:nvGrpSpPr>
            <p:grpSpPr>
              <a:xfrm>
                <a:off x="1632682" y="4731398"/>
                <a:ext cx="484489" cy="209680"/>
                <a:chOff x="6596499" y="915138"/>
                <a:chExt cx="1553847" cy="672482"/>
              </a:xfrm>
            </p:grpSpPr>
            <p:sp>
              <p:nvSpPr>
                <p:cNvPr id="3358" name="Google Shape;3358;p41"/>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3359" name="Google Shape;3359;p41"/>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3360" name="Google Shape;3360;p41"/>
              <p:cNvGrpSpPr/>
              <p:nvPr/>
            </p:nvGrpSpPr>
            <p:grpSpPr>
              <a:xfrm>
                <a:off x="1901483" y="4555884"/>
                <a:ext cx="144253" cy="144971"/>
                <a:chOff x="7458594" y="352234"/>
                <a:chExt cx="462646" cy="464950"/>
              </a:xfrm>
            </p:grpSpPr>
            <p:sp>
              <p:nvSpPr>
                <p:cNvPr id="3361" name="Google Shape;3361;p41"/>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3362" name="Google Shape;3362;p41"/>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3363" name="Google Shape;3363;p41"/>
              <p:cNvGrpSpPr/>
              <p:nvPr/>
            </p:nvGrpSpPr>
            <p:grpSpPr>
              <a:xfrm>
                <a:off x="1693358" y="4590454"/>
                <a:ext cx="119341" cy="117662"/>
                <a:chOff x="6791097" y="463106"/>
                <a:chExt cx="382749" cy="377363"/>
              </a:xfrm>
            </p:grpSpPr>
            <p:sp>
              <p:nvSpPr>
                <p:cNvPr id="3364" name="Google Shape;3364;p41"/>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3365" name="Google Shape;3365;p41"/>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sp>
          <p:nvSpPr>
            <p:cNvPr id="3366" name="Google Shape;3366;p41"/>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sz="2875"/>
            </a:p>
          </p:txBody>
        </p:sp>
      </p:grpSp>
      <p:grpSp>
        <p:nvGrpSpPr>
          <p:cNvPr id="3367" name="Google Shape;3367;p41"/>
          <p:cNvGrpSpPr/>
          <p:nvPr/>
        </p:nvGrpSpPr>
        <p:grpSpPr>
          <a:xfrm>
            <a:off x="5610611" y="-449025"/>
            <a:ext cx="787951" cy="2204434"/>
            <a:chOff x="9487835" y="-88852"/>
            <a:chExt cx="1069134" cy="2991497"/>
          </a:xfrm>
        </p:grpSpPr>
        <p:cxnSp>
          <p:nvCxnSpPr>
            <p:cNvPr id="3368" name="Google Shape;3368;p41"/>
            <p:cNvCxnSpPr/>
            <p:nvPr/>
          </p:nvCxnSpPr>
          <p:spPr>
            <a:xfrm>
              <a:off x="10022385" y="-88852"/>
              <a:ext cx="0" cy="2490300"/>
            </a:xfrm>
            <a:prstGeom prst="straightConnector1">
              <a:avLst/>
            </a:prstGeom>
            <a:noFill/>
            <a:ln cap="flat" cmpd="sng" w="9525">
              <a:solidFill>
                <a:schemeClr val="accent5"/>
              </a:solidFill>
              <a:prstDash val="solid"/>
              <a:round/>
              <a:headEnd len="med" w="med" type="none"/>
              <a:tailEnd len="med" w="med" type="none"/>
            </a:ln>
            <a:effectLst>
              <a:outerShdw blurRad="42117" rotWithShape="0" algn="bl" dir="12600000" dist="35097">
                <a:srgbClr val="000000">
                  <a:alpha val="30000"/>
                </a:srgbClr>
              </a:outerShdw>
            </a:effectLst>
          </p:spPr>
        </p:cxnSp>
        <p:grpSp>
          <p:nvGrpSpPr>
            <p:cNvPr id="3369" name="Google Shape;3369;p41"/>
            <p:cNvGrpSpPr/>
            <p:nvPr/>
          </p:nvGrpSpPr>
          <p:grpSpPr>
            <a:xfrm>
              <a:off x="9487835" y="2249221"/>
              <a:ext cx="1069134" cy="653424"/>
              <a:chOff x="6690680" y="4210903"/>
              <a:chExt cx="3818334" cy="2333655"/>
            </a:xfrm>
          </p:grpSpPr>
          <p:sp>
            <p:nvSpPr>
              <p:cNvPr id="3370" name="Google Shape;3370;p41"/>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71" name="Google Shape;3371;p41"/>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72" name="Google Shape;3372;p41"/>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73" name="Google Shape;3373;p41"/>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nvGrpSpPr>
              <p:cNvPr id="3374" name="Google Shape;3374;p41"/>
              <p:cNvGrpSpPr/>
              <p:nvPr/>
            </p:nvGrpSpPr>
            <p:grpSpPr>
              <a:xfrm>
                <a:off x="7669730" y="4210903"/>
                <a:ext cx="1919391" cy="1651812"/>
                <a:chOff x="9555680" y="5653907"/>
                <a:chExt cx="1919391" cy="1450612"/>
              </a:xfrm>
            </p:grpSpPr>
            <p:sp>
              <p:nvSpPr>
                <p:cNvPr id="3375" name="Google Shape;3375;p41"/>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76" name="Google Shape;3376;p41"/>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0" name="Shape 3380"/>
        <p:cNvGrpSpPr/>
        <p:nvPr/>
      </p:nvGrpSpPr>
      <p:grpSpPr>
        <a:xfrm>
          <a:off x="0" y="0"/>
          <a:ext cx="0" cy="0"/>
          <a:chOff x="0" y="0"/>
          <a:chExt cx="0" cy="0"/>
        </a:xfrm>
      </p:grpSpPr>
      <p:sp>
        <p:nvSpPr>
          <p:cNvPr id="3381" name="Google Shape;3381;p42"/>
          <p:cNvSpPr txBox="1"/>
          <p:nvPr>
            <p:ph type="title"/>
          </p:nvPr>
        </p:nvSpPr>
        <p:spPr>
          <a:xfrm>
            <a:off x="2166150" y="1501329"/>
            <a:ext cx="7859700" cy="175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9000">
                <a:solidFill>
                  <a:schemeClr val="accent6"/>
                </a:solidFill>
              </a:rPr>
              <a:t>Thank</a:t>
            </a:r>
            <a:r>
              <a:rPr lang="en" sz="9000"/>
              <a:t> you!</a:t>
            </a:r>
            <a:endParaRPr sz="9000"/>
          </a:p>
        </p:txBody>
      </p:sp>
      <p:sp>
        <p:nvSpPr>
          <p:cNvPr id="3382" name="Google Shape;3382;p42"/>
          <p:cNvSpPr txBox="1"/>
          <p:nvPr>
            <p:ph idx="1" type="subTitle"/>
          </p:nvPr>
        </p:nvSpPr>
        <p:spPr>
          <a:xfrm>
            <a:off x="2576850" y="3254827"/>
            <a:ext cx="7038300" cy="5307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Do you have any questions?</a:t>
            </a:r>
            <a:endParaRPr/>
          </a:p>
        </p:txBody>
      </p:sp>
      <p:sp>
        <p:nvSpPr>
          <p:cNvPr id="3383" name="Google Shape;3383;p42"/>
          <p:cNvSpPr txBox="1"/>
          <p:nvPr>
            <p:ph idx="2" type="body"/>
          </p:nvPr>
        </p:nvSpPr>
        <p:spPr>
          <a:xfrm>
            <a:off x="2576850" y="3785530"/>
            <a:ext cx="70383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p:txBody>
      </p:sp>
      <p:grpSp>
        <p:nvGrpSpPr>
          <p:cNvPr id="3384" name="Google Shape;3384;p42"/>
          <p:cNvGrpSpPr/>
          <p:nvPr/>
        </p:nvGrpSpPr>
        <p:grpSpPr>
          <a:xfrm>
            <a:off x="7610861" y="0"/>
            <a:ext cx="787951" cy="2354112"/>
            <a:chOff x="9487835" y="-291971"/>
            <a:chExt cx="1069134" cy="3194616"/>
          </a:xfrm>
        </p:grpSpPr>
        <p:cxnSp>
          <p:nvCxnSpPr>
            <p:cNvPr id="3385" name="Google Shape;3385;p42"/>
            <p:cNvCxnSpPr/>
            <p:nvPr/>
          </p:nvCxnSpPr>
          <p:spPr>
            <a:xfrm>
              <a:off x="10022385" y="-291971"/>
              <a:ext cx="0" cy="2693400"/>
            </a:xfrm>
            <a:prstGeom prst="straightConnector1">
              <a:avLst/>
            </a:prstGeom>
            <a:noFill/>
            <a:ln cap="flat" cmpd="sng" w="9525">
              <a:solidFill>
                <a:schemeClr val="accent5"/>
              </a:solidFill>
              <a:prstDash val="solid"/>
              <a:round/>
              <a:headEnd len="med" w="med" type="none"/>
              <a:tailEnd len="med" w="med" type="none"/>
            </a:ln>
            <a:effectLst>
              <a:outerShdw blurRad="42117" rotWithShape="0" algn="bl" dir="12600000" dist="35097">
                <a:srgbClr val="000000">
                  <a:alpha val="30000"/>
                </a:srgbClr>
              </a:outerShdw>
            </a:effectLst>
          </p:spPr>
        </p:cxnSp>
        <p:grpSp>
          <p:nvGrpSpPr>
            <p:cNvPr id="3386" name="Google Shape;3386;p42"/>
            <p:cNvGrpSpPr/>
            <p:nvPr/>
          </p:nvGrpSpPr>
          <p:grpSpPr>
            <a:xfrm>
              <a:off x="9487835" y="2249221"/>
              <a:ext cx="1069134" cy="653424"/>
              <a:chOff x="6690680" y="4210903"/>
              <a:chExt cx="3818334" cy="2333655"/>
            </a:xfrm>
          </p:grpSpPr>
          <p:sp>
            <p:nvSpPr>
              <p:cNvPr id="3387" name="Google Shape;3387;p42"/>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88" name="Google Shape;3388;p42"/>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89" name="Google Shape;3389;p42"/>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90" name="Google Shape;3390;p42"/>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0950">
                <a:solidFill>
                  <a:schemeClr val="accent5"/>
                </a:solidFill>
                <a:prstDash val="solid"/>
                <a:round/>
                <a:headEnd len="sm" w="sm" type="none"/>
                <a:tailEnd len="sm" w="sm" type="none"/>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nvGrpSpPr>
              <p:cNvPr id="3391" name="Google Shape;3391;p42"/>
              <p:cNvGrpSpPr/>
              <p:nvPr/>
            </p:nvGrpSpPr>
            <p:grpSpPr>
              <a:xfrm>
                <a:off x="7669730" y="4210903"/>
                <a:ext cx="1919391" cy="1651812"/>
                <a:chOff x="9555680" y="5653907"/>
                <a:chExt cx="1919391" cy="1450612"/>
              </a:xfrm>
            </p:grpSpPr>
            <p:sp>
              <p:nvSpPr>
                <p:cNvPr id="3392" name="Google Shape;3392;p42"/>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sp>
              <p:nvSpPr>
                <p:cNvPr id="3393" name="Google Shape;3393;p42"/>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42117" rotWithShape="0" algn="bl" dir="12600000" dist="35097">
                    <a:srgbClr val="000000">
                      <a:alpha val="30000"/>
                    </a:srgbClr>
                  </a:outerShdw>
                </a:effectLst>
              </p:spPr>
              <p:txBody>
                <a:bodyPr anchorCtr="0" anchor="ctr" bIns="9450" lIns="18850" spcFirstLastPara="1" rIns="18850" wrap="square" tIns="9450">
                  <a:noAutofit/>
                </a:bodyPr>
                <a:lstStyle/>
                <a:p>
                  <a:pPr indent="0" lvl="0" marL="0" marR="0" rtl="0" algn="l">
                    <a:lnSpc>
                      <a:spcPct val="100000"/>
                    </a:lnSpc>
                    <a:spcBef>
                      <a:spcPts val="0"/>
                    </a:spcBef>
                    <a:spcAft>
                      <a:spcPts val="0"/>
                    </a:spcAft>
                    <a:buNone/>
                  </a:pPr>
                  <a:r>
                    <a:t/>
                  </a:r>
                  <a:endParaRPr b="0" i="0" sz="289"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7" name="Shape 3397"/>
        <p:cNvGrpSpPr/>
        <p:nvPr/>
      </p:nvGrpSpPr>
      <p:grpSpPr>
        <a:xfrm>
          <a:off x="0" y="0"/>
          <a:ext cx="0" cy="0"/>
          <a:chOff x="0" y="0"/>
          <a:chExt cx="0" cy="0"/>
        </a:xfrm>
      </p:grpSpPr>
      <p:sp>
        <p:nvSpPr>
          <p:cNvPr id="3398" name="Google Shape;3398;p43"/>
          <p:cNvSpPr txBox="1"/>
          <p:nvPr>
            <p:ph idx="1" type="body"/>
          </p:nvPr>
        </p:nvSpPr>
        <p:spPr>
          <a:xfrm>
            <a:off x="1078438" y="2977726"/>
            <a:ext cx="4415400" cy="26508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3399" name="Google Shape;3399;p43"/>
          <p:cNvSpPr txBox="1"/>
          <p:nvPr>
            <p:ph idx="2" type="subTitle"/>
          </p:nvPr>
        </p:nvSpPr>
        <p:spPr>
          <a:xfrm>
            <a:off x="1078425" y="2094925"/>
            <a:ext cx="4415400" cy="7467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Agenda</a:t>
            </a:r>
            <a:endParaRPr/>
          </a:p>
        </p:txBody>
      </p:sp>
      <p:sp>
        <p:nvSpPr>
          <p:cNvPr id="3400" name="Google Shape;3400;p43"/>
          <p:cNvSpPr txBox="1"/>
          <p:nvPr>
            <p:ph idx="3" type="body"/>
          </p:nvPr>
        </p:nvSpPr>
        <p:spPr>
          <a:xfrm>
            <a:off x="6516213" y="2420484"/>
            <a:ext cx="4738500" cy="1228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Aenean massa.</a:t>
            </a:r>
            <a:endParaRPr/>
          </a:p>
        </p:txBody>
      </p:sp>
      <p:sp>
        <p:nvSpPr>
          <p:cNvPr id="3401" name="Google Shape;3401;p43"/>
          <p:cNvSpPr txBox="1"/>
          <p:nvPr>
            <p:ph idx="4" type="subTitle"/>
          </p:nvPr>
        </p:nvSpPr>
        <p:spPr>
          <a:xfrm>
            <a:off x="6516213" y="1755050"/>
            <a:ext cx="4738500" cy="7743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Reminders</a:t>
            </a:r>
            <a:endParaRPr/>
          </a:p>
        </p:txBody>
      </p:sp>
      <p:sp>
        <p:nvSpPr>
          <p:cNvPr id="3402" name="Google Shape;3402;p43"/>
          <p:cNvSpPr txBox="1"/>
          <p:nvPr>
            <p:ph idx="5" type="body"/>
          </p:nvPr>
        </p:nvSpPr>
        <p:spPr>
          <a:xfrm>
            <a:off x="6432875" y="4940681"/>
            <a:ext cx="4738500" cy="1085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t>
            </a:r>
            <a:endParaRPr/>
          </a:p>
        </p:txBody>
      </p:sp>
      <p:sp>
        <p:nvSpPr>
          <p:cNvPr id="3403" name="Google Shape;3403;p43"/>
          <p:cNvSpPr txBox="1"/>
          <p:nvPr>
            <p:ph idx="6" type="subTitle"/>
          </p:nvPr>
        </p:nvSpPr>
        <p:spPr>
          <a:xfrm>
            <a:off x="6432875" y="4256750"/>
            <a:ext cx="4738500" cy="684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a:t>
            </a:r>
            <a:r>
              <a:rPr lang="en">
                <a:solidFill>
                  <a:schemeClr val="accent6"/>
                </a:solidFill>
              </a:rPr>
              <a:t>title here</a:t>
            </a:r>
            <a:endParaRPr>
              <a:solidFill>
                <a:schemeClr val="accent6"/>
              </a:solidFill>
            </a:endParaRPr>
          </a:p>
        </p:txBody>
      </p:sp>
      <p:sp>
        <p:nvSpPr>
          <p:cNvPr id="3404" name="Google Shape;3404;p43"/>
          <p:cNvSpPr txBox="1"/>
          <p:nvPr>
            <p:ph type="title"/>
          </p:nvPr>
        </p:nvSpPr>
        <p:spPr>
          <a:xfrm>
            <a:off x="850650" y="477013"/>
            <a:ext cx="1049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Today is Friday </a:t>
            </a:r>
            <a:r>
              <a:rPr lang="en">
                <a:solidFill>
                  <a:schemeClr val="accent6"/>
                </a:solidFill>
              </a:rPr>
              <a:t>October 31st.</a:t>
            </a:r>
            <a:endParaRPr>
              <a:solidFill>
                <a:schemeClr val="accent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8" name="Shape 3408"/>
        <p:cNvGrpSpPr/>
        <p:nvPr/>
      </p:nvGrpSpPr>
      <p:grpSpPr>
        <a:xfrm>
          <a:off x="0" y="0"/>
          <a:ext cx="0" cy="0"/>
          <a:chOff x="0" y="0"/>
          <a:chExt cx="0" cy="0"/>
        </a:xfrm>
      </p:grpSpPr>
      <p:sp>
        <p:nvSpPr>
          <p:cNvPr id="3409" name="Google Shape;3409;p44"/>
          <p:cNvSpPr txBox="1"/>
          <p:nvPr>
            <p:ph type="title"/>
          </p:nvPr>
        </p:nvSpPr>
        <p:spPr>
          <a:xfrm>
            <a:off x="3068100" y="1142000"/>
            <a:ext cx="6055800" cy="93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500"/>
              <a:t>Credits.</a:t>
            </a:r>
            <a:endParaRPr sz="4500"/>
          </a:p>
        </p:txBody>
      </p:sp>
      <p:sp>
        <p:nvSpPr>
          <p:cNvPr id="3410" name="Google Shape;3410;p44"/>
          <p:cNvSpPr txBox="1"/>
          <p:nvPr>
            <p:ph idx="2" type="body"/>
          </p:nvPr>
        </p:nvSpPr>
        <p:spPr>
          <a:xfrm>
            <a:off x="3068100" y="2217650"/>
            <a:ext cx="6055800" cy="26265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0"/>
              </a:spcAft>
              <a:buSzPts val="605"/>
              <a:buNone/>
            </a:pPr>
            <a:r>
              <a:rPr lang="en" sz="2000"/>
              <a:t>Presentation Template: </a:t>
            </a:r>
            <a:r>
              <a:rPr lang="en" sz="2000" u="sng">
                <a:solidFill>
                  <a:schemeClr val="hlink"/>
                </a:solidFill>
                <a:hlinkClick r:id="rId3"/>
              </a:rPr>
              <a:t>SlidesMania</a:t>
            </a:r>
            <a:endParaRPr sz="2000"/>
          </a:p>
          <a:p>
            <a:pPr indent="0" lvl="0" marL="0" rtl="0" algn="l">
              <a:lnSpc>
                <a:spcPct val="200000"/>
              </a:lnSpc>
              <a:spcBef>
                <a:spcPts val="0"/>
              </a:spcBef>
              <a:spcAft>
                <a:spcPts val="0"/>
              </a:spcAft>
              <a:buSzPts val="605"/>
              <a:buNone/>
            </a:pPr>
            <a:r>
              <a:rPr lang="en" sz="2000"/>
              <a:t>Sample Images: </a:t>
            </a:r>
            <a:r>
              <a:rPr lang="en" sz="2000" u="sng">
                <a:solidFill>
                  <a:schemeClr val="hlink"/>
                </a:solidFill>
                <a:hlinkClick r:id="rId4"/>
              </a:rPr>
              <a:t>Unsplash</a:t>
            </a:r>
            <a:endParaRPr sz="2000"/>
          </a:p>
          <a:p>
            <a:pPr indent="0" lvl="0" marL="0" rtl="0" algn="l">
              <a:lnSpc>
                <a:spcPct val="200000"/>
              </a:lnSpc>
              <a:spcBef>
                <a:spcPts val="0"/>
              </a:spcBef>
              <a:spcAft>
                <a:spcPts val="0"/>
              </a:spcAft>
              <a:buSzPts val="605"/>
              <a:buNone/>
            </a:pPr>
            <a:r>
              <a:rPr lang="en" sz="2000"/>
              <a:t>Fonts used in this presentation: </a:t>
            </a:r>
            <a:r>
              <a:rPr b="1" lang="en" sz="2000">
                <a:latin typeface="Fontdiner Swanky"/>
                <a:ea typeface="Fontdiner Swanky"/>
                <a:cs typeface="Fontdiner Swanky"/>
                <a:sym typeface="Fontdiner Swanky"/>
              </a:rPr>
              <a:t>Fontdiner Swanky</a:t>
            </a:r>
            <a:r>
              <a:rPr lang="en" sz="2000"/>
              <a:t> and Epilogue</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4" name="Shape 3414"/>
        <p:cNvGrpSpPr/>
        <p:nvPr/>
      </p:nvGrpSpPr>
      <p:grpSpPr>
        <a:xfrm>
          <a:off x="0" y="0"/>
          <a:ext cx="0" cy="0"/>
          <a:chOff x="0" y="0"/>
          <a:chExt cx="0" cy="0"/>
        </a:xfrm>
      </p:grpSpPr>
      <p:sp>
        <p:nvSpPr>
          <p:cNvPr id="3415" name="Google Shape;3415;p4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Editable </a:t>
            </a:r>
            <a:r>
              <a:rPr lang="en">
                <a:solidFill>
                  <a:schemeClr val="accent6"/>
                </a:solidFill>
              </a:rPr>
              <a:t>Icons.</a:t>
            </a:r>
            <a:endParaRPr>
              <a:solidFill>
                <a:schemeClr val="accent6"/>
              </a:solidFill>
            </a:endParaRPr>
          </a:p>
        </p:txBody>
      </p:sp>
      <p:grpSp>
        <p:nvGrpSpPr>
          <p:cNvPr id="3416" name="Google Shape;3416;p45"/>
          <p:cNvGrpSpPr/>
          <p:nvPr/>
        </p:nvGrpSpPr>
        <p:grpSpPr>
          <a:xfrm>
            <a:off x="3555539" y="1895677"/>
            <a:ext cx="405160" cy="253589"/>
            <a:chOff x="4797800" y="1994125"/>
            <a:chExt cx="306475" cy="186025"/>
          </a:xfrm>
        </p:grpSpPr>
        <p:sp>
          <p:nvSpPr>
            <p:cNvPr id="3417" name="Google Shape;3417;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8" name="Google Shape;3418;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19" name="Google Shape;3419;p45"/>
          <p:cNvSpPr/>
          <p:nvPr/>
        </p:nvSpPr>
        <p:spPr>
          <a:xfrm>
            <a:off x="2998347" y="1911575"/>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0" name="Google Shape;3420;p45"/>
          <p:cNvSpPr/>
          <p:nvPr/>
        </p:nvSpPr>
        <p:spPr>
          <a:xfrm>
            <a:off x="2583258" y="1828169"/>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1" name="Google Shape;3421;p45"/>
          <p:cNvSpPr/>
          <p:nvPr/>
        </p:nvSpPr>
        <p:spPr>
          <a:xfrm>
            <a:off x="4110294" y="1896049"/>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2" name="Google Shape;3422;p45"/>
          <p:cNvSpPr/>
          <p:nvPr/>
        </p:nvSpPr>
        <p:spPr>
          <a:xfrm>
            <a:off x="4613799" y="1853187"/>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3" name="Google Shape;3423;p45"/>
          <p:cNvSpPr/>
          <p:nvPr/>
        </p:nvSpPr>
        <p:spPr>
          <a:xfrm>
            <a:off x="5603115" y="1886863"/>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24" name="Google Shape;3424;p45"/>
          <p:cNvGrpSpPr/>
          <p:nvPr/>
        </p:nvGrpSpPr>
        <p:grpSpPr>
          <a:xfrm>
            <a:off x="6148833" y="1899702"/>
            <a:ext cx="352082" cy="254203"/>
            <a:chOff x="4250025" y="2848800"/>
            <a:chExt cx="266325" cy="186475"/>
          </a:xfrm>
        </p:grpSpPr>
        <p:sp>
          <p:nvSpPr>
            <p:cNvPr id="3425" name="Google Shape;3425;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6" name="Google Shape;3426;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27" name="Google Shape;3427;p45"/>
          <p:cNvGrpSpPr/>
          <p:nvPr/>
        </p:nvGrpSpPr>
        <p:grpSpPr>
          <a:xfrm>
            <a:off x="6746181" y="1863816"/>
            <a:ext cx="343224" cy="326555"/>
            <a:chOff x="4707700" y="2822475"/>
            <a:chExt cx="259625" cy="239550"/>
          </a:xfrm>
        </p:grpSpPr>
        <p:sp>
          <p:nvSpPr>
            <p:cNvPr id="3428" name="Google Shape;3428;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9" name="Google Shape;3429;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0" name="Google Shape;3430;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31" name="Google Shape;3431;p45"/>
          <p:cNvSpPr/>
          <p:nvPr/>
        </p:nvSpPr>
        <p:spPr>
          <a:xfrm>
            <a:off x="7220153" y="1867401"/>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2" name="Google Shape;3432;p45"/>
          <p:cNvSpPr/>
          <p:nvPr/>
        </p:nvSpPr>
        <p:spPr>
          <a:xfrm>
            <a:off x="7743648" y="1900258"/>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33" name="Google Shape;3433;p45"/>
          <p:cNvGrpSpPr/>
          <p:nvPr/>
        </p:nvGrpSpPr>
        <p:grpSpPr>
          <a:xfrm>
            <a:off x="8381347" y="1827316"/>
            <a:ext cx="351487" cy="398940"/>
            <a:chOff x="6425500" y="2795700"/>
            <a:chExt cx="265875" cy="292650"/>
          </a:xfrm>
        </p:grpSpPr>
        <p:sp>
          <p:nvSpPr>
            <p:cNvPr id="3434" name="Google Shape;3434;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5" name="Google Shape;3435;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36" name="Google Shape;3436;p45"/>
          <p:cNvSpPr/>
          <p:nvPr/>
        </p:nvSpPr>
        <p:spPr>
          <a:xfrm>
            <a:off x="8879053" y="1859817"/>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37" name="Google Shape;3437;p45"/>
          <p:cNvGrpSpPr/>
          <p:nvPr/>
        </p:nvGrpSpPr>
        <p:grpSpPr>
          <a:xfrm>
            <a:off x="9459393" y="1881960"/>
            <a:ext cx="350297" cy="290464"/>
            <a:chOff x="5549875" y="2418425"/>
            <a:chExt cx="264975" cy="213075"/>
          </a:xfrm>
        </p:grpSpPr>
        <p:sp>
          <p:nvSpPr>
            <p:cNvPr id="3438" name="Google Shape;3438;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9" name="Google Shape;3439;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40" name="Google Shape;3440;p45"/>
          <p:cNvSpPr/>
          <p:nvPr/>
        </p:nvSpPr>
        <p:spPr>
          <a:xfrm>
            <a:off x="2605363" y="2490796"/>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41" name="Google Shape;3441;p45"/>
          <p:cNvGrpSpPr/>
          <p:nvPr/>
        </p:nvGrpSpPr>
        <p:grpSpPr>
          <a:xfrm>
            <a:off x="3555469" y="2526467"/>
            <a:ext cx="299598" cy="308322"/>
            <a:chOff x="3739275" y="2525850"/>
            <a:chExt cx="226625" cy="226175"/>
          </a:xfrm>
        </p:grpSpPr>
        <p:sp>
          <p:nvSpPr>
            <p:cNvPr id="3442" name="Google Shape;3442;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3" name="Google Shape;3443;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4" name="Google Shape;3444;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5" name="Google Shape;3445;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46" name="Google Shape;3446;p45"/>
          <p:cNvGrpSpPr/>
          <p:nvPr/>
        </p:nvGrpSpPr>
        <p:grpSpPr>
          <a:xfrm>
            <a:off x="3028651" y="2499697"/>
            <a:ext cx="272464" cy="361861"/>
            <a:chOff x="4518575" y="2506200"/>
            <a:chExt cx="206100" cy="265450"/>
          </a:xfrm>
        </p:grpSpPr>
        <p:sp>
          <p:nvSpPr>
            <p:cNvPr id="3447" name="Google Shape;3447;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8" name="Google Shape;3448;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9" name="Google Shape;3449;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0" name="Google Shape;3450;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1" name="Google Shape;3451;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2" name="Google Shape;3452;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3" name="Google Shape;3453;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4" name="Google Shape;3454;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5" name="Google Shape;3455;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56" name="Google Shape;3456;p45"/>
          <p:cNvGrpSpPr/>
          <p:nvPr/>
        </p:nvGrpSpPr>
        <p:grpSpPr>
          <a:xfrm>
            <a:off x="4109852" y="2526667"/>
            <a:ext cx="299631" cy="308322"/>
            <a:chOff x="4164375" y="1677425"/>
            <a:chExt cx="226650" cy="226175"/>
          </a:xfrm>
        </p:grpSpPr>
        <p:sp>
          <p:nvSpPr>
            <p:cNvPr id="3457" name="Google Shape;3457;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8" name="Google Shape;3458;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9" name="Google Shape;3459;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0" name="Google Shape;3460;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1" name="Google Shape;3461;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62" name="Google Shape;3462;p45"/>
          <p:cNvGrpSpPr/>
          <p:nvPr/>
        </p:nvGrpSpPr>
        <p:grpSpPr>
          <a:xfrm>
            <a:off x="5163817" y="2517856"/>
            <a:ext cx="299003" cy="308322"/>
            <a:chOff x="5226025" y="1677425"/>
            <a:chExt cx="226175" cy="226175"/>
          </a:xfrm>
        </p:grpSpPr>
        <p:sp>
          <p:nvSpPr>
            <p:cNvPr id="3463" name="Google Shape;3463;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4" name="Google Shape;3464;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65" name="Google Shape;3465;p45"/>
          <p:cNvGrpSpPr/>
          <p:nvPr/>
        </p:nvGrpSpPr>
        <p:grpSpPr>
          <a:xfrm>
            <a:off x="4637201" y="2517949"/>
            <a:ext cx="299003" cy="308322"/>
            <a:chOff x="4835275" y="1198350"/>
            <a:chExt cx="226175" cy="226175"/>
          </a:xfrm>
        </p:grpSpPr>
        <p:sp>
          <p:nvSpPr>
            <p:cNvPr id="3466" name="Google Shape;3466;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7" name="Google Shape;3467;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68" name="Google Shape;3468;p45"/>
          <p:cNvGrpSpPr/>
          <p:nvPr/>
        </p:nvGrpSpPr>
        <p:grpSpPr>
          <a:xfrm>
            <a:off x="6324046" y="2501848"/>
            <a:ext cx="347356" cy="358215"/>
            <a:chOff x="968775" y="1180050"/>
            <a:chExt cx="262750" cy="262775"/>
          </a:xfrm>
        </p:grpSpPr>
        <p:sp>
          <p:nvSpPr>
            <p:cNvPr id="3469" name="Google Shape;3469;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0" name="Google Shape;3470;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1" name="Google Shape;3471;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72" name="Google Shape;3472;p45"/>
          <p:cNvGrpSpPr/>
          <p:nvPr/>
        </p:nvGrpSpPr>
        <p:grpSpPr>
          <a:xfrm>
            <a:off x="5688945" y="2568917"/>
            <a:ext cx="386288" cy="224042"/>
            <a:chOff x="1678900" y="1231350"/>
            <a:chExt cx="292200" cy="164350"/>
          </a:xfrm>
        </p:grpSpPr>
        <p:sp>
          <p:nvSpPr>
            <p:cNvPr id="3473" name="Google Shape;3473;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4" name="Google Shape;3474;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5" name="Google Shape;3475;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76" name="Google Shape;3476;p45"/>
          <p:cNvSpPr/>
          <p:nvPr/>
        </p:nvSpPr>
        <p:spPr>
          <a:xfrm>
            <a:off x="7007934" y="2490813"/>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77" name="Google Shape;3477;p45"/>
          <p:cNvGrpSpPr/>
          <p:nvPr/>
        </p:nvGrpSpPr>
        <p:grpSpPr>
          <a:xfrm>
            <a:off x="7452181" y="2495456"/>
            <a:ext cx="322006" cy="353205"/>
            <a:chOff x="2405550" y="1181850"/>
            <a:chExt cx="243575" cy="259100"/>
          </a:xfrm>
        </p:grpSpPr>
        <p:sp>
          <p:nvSpPr>
            <p:cNvPr id="3478" name="Google Shape;3478;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9" name="Google Shape;3479;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0" name="Google Shape;3480;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1" name="Google Shape;3481;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2" name="Google Shape;3482;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3" name="Google Shape;3483;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84" name="Google Shape;3484;p45"/>
          <p:cNvSpPr/>
          <p:nvPr/>
        </p:nvSpPr>
        <p:spPr>
          <a:xfrm>
            <a:off x="8060325" y="2518439"/>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85" name="Google Shape;3485;p45"/>
          <p:cNvGrpSpPr/>
          <p:nvPr/>
        </p:nvGrpSpPr>
        <p:grpSpPr>
          <a:xfrm>
            <a:off x="8485368" y="2493258"/>
            <a:ext cx="286610" cy="357601"/>
            <a:chOff x="3086700" y="1180050"/>
            <a:chExt cx="216800" cy="262325"/>
          </a:xfrm>
        </p:grpSpPr>
        <p:sp>
          <p:nvSpPr>
            <p:cNvPr id="3486" name="Google Shape;3486;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7" name="Google Shape;3487;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88" name="Google Shape;3488;p45"/>
          <p:cNvGrpSpPr/>
          <p:nvPr/>
        </p:nvGrpSpPr>
        <p:grpSpPr>
          <a:xfrm>
            <a:off x="8991962" y="2481398"/>
            <a:ext cx="228243" cy="381321"/>
            <a:chOff x="3741075" y="1171575"/>
            <a:chExt cx="172650" cy="279725"/>
          </a:xfrm>
        </p:grpSpPr>
        <p:sp>
          <p:nvSpPr>
            <p:cNvPr id="3489" name="Google Shape;3489;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0" name="Google Shape;3490;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1" name="Google Shape;3491;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2" name="Google Shape;3492;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93" name="Google Shape;3493;p45"/>
          <p:cNvSpPr/>
          <p:nvPr/>
        </p:nvSpPr>
        <p:spPr>
          <a:xfrm>
            <a:off x="9450374" y="2493795"/>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94" name="Google Shape;3494;p45"/>
          <p:cNvGrpSpPr/>
          <p:nvPr/>
        </p:nvGrpSpPr>
        <p:grpSpPr>
          <a:xfrm>
            <a:off x="2513457" y="3225502"/>
            <a:ext cx="351520" cy="253623"/>
            <a:chOff x="952700" y="1101100"/>
            <a:chExt cx="265900" cy="186050"/>
          </a:xfrm>
        </p:grpSpPr>
        <p:sp>
          <p:nvSpPr>
            <p:cNvPr id="3495" name="Google Shape;3495;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6" name="Google Shape;3496;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7" name="Google Shape;3497;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98" name="Google Shape;3498;p45"/>
          <p:cNvSpPr/>
          <p:nvPr/>
        </p:nvSpPr>
        <p:spPr>
          <a:xfrm>
            <a:off x="3039928" y="3142345"/>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9" name="Google Shape;3499;p45"/>
          <p:cNvSpPr/>
          <p:nvPr/>
        </p:nvSpPr>
        <p:spPr>
          <a:xfrm>
            <a:off x="3461790" y="3169750"/>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0" name="Google Shape;3500;p45"/>
          <p:cNvSpPr/>
          <p:nvPr/>
        </p:nvSpPr>
        <p:spPr>
          <a:xfrm>
            <a:off x="4033408" y="3169818"/>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1" name="Google Shape;3501;p45"/>
          <p:cNvSpPr/>
          <p:nvPr/>
        </p:nvSpPr>
        <p:spPr>
          <a:xfrm>
            <a:off x="4642775" y="3207959"/>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02" name="Google Shape;3502;p45"/>
          <p:cNvGrpSpPr/>
          <p:nvPr/>
        </p:nvGrpSpPr>
        <p:grpSpPr>
          <a:xfrm>
            <a:off x="5204724" y="3204102"/>
            <a:ext cx="317875" cy="344208"/>
            <a:chOff x="5583325" y="1073450"/>
            <a:chExt cx="240450" cy="252500"/>
          </a:xfrm>
        </p:grpSpPr>
        <p:sp>
          <p:nvSpPr>
            <p:cNvPr id="3503" name="Google Shape;3503;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4" name="Google Shape;3504;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5" name="Google Shape;3505;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6" name="Google Shape;3506;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07" name="Google Shape;3507;p45"/>
          <p:cNvGrpSpPr/>
          <p:nvPr/>
        </p:nvGrpSpPr>
        <p:grpSpPr>
          <a:xfrm>
            <a:off x="5688597" y="3193853"/>
            <a:ext cx="386850" cy="294962"/>
            <a:chOff x="1502275" y="3638775"/>
            <a:chExt cx="292625" cy="216375"/>
          </a:xfrm>
        </p:grpSpPr>
        <p:sp>
          <p:nvSpPr>
            <p:cNvPr id="3508" name="Google Shape;3508;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9" name="Google Shape;3509;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0" name="Google Shape;3510;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1" name="Google Shape;3511;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2" name="Google Shape;3512;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13" name="Google Shape;3513;p45"/>
          <p:cNvGrpSpPr/>
          <p:nvPr/>
        </p:nvGrpSpPr>
        <p:grpSpPr>
          <a:xfrm>
            <a:off x="6243632" y="3138339"/>
            <a:ext cx="354428" cy="362441"/>
            <a:chOff x="3171000" y="4021950"/>
            <a:chExt cx="268100" cy="265875"/>
          </a:xfrm>
        </p:grpSpPr>
        <p:sp>
          <p:nvSpPr>
            <p:cNvPr id="3514" name="Google Shape;3514;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5" name="Google Shape;3515;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16" name="Google Shape;3516;p45"/>
          <p:cNvSpPr/>
          <p:nvPr/>
        </p:nvSpPr>
        <p:spPr>
          <a:xfrm>
            <a:off x="6764408" y="3172681"/>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7" name="Google Shape;3517;p45"/>
          <p:cNvSpPr/>
          <p:nvPr/>
        </p:nvSpPr>
        <p:spPr>
          <a:xfrm>
            <a:off x="7318796" y="3157138"/>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18" name="Google Shape;3518;p45"/>
          <p:cNvGrpSpPr/>
          <p:nvPr/>
        </p:nvGrpSpPr>
        <p:grpSpPr>
          <a:xfrm>
            <a:off x="7832907" y="3189992"/>
            <a:ext cx="334400" cy="344821"/>
            <a:chOff x="5684575" y="4038000"/>
            <a:chExt cx="252950" cy="252950"/>
          </a:xfrm>
        </p:grpSpPr>
        <p:sp>
          <p:nvSpPr>
            <p:cNvPr id="3519" name="Google Shape;3519;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0" name="Google Shape;3520;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1" name="Google Shape;3521;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2" name="Google Shape;3522;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3" name="Google Shape;3523;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4" name="Google Shape;3524;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25" name="Google Shape;3525;p45"/>
          <p:cNvGrpSpPr/>
          <p:nvPr/>
        </p:nvGrpSpPr>
        <p:grpSpPr>
          <a:xfrm>
            <a:off x="8426502" y="3148426"/>
            <a:ext cx="247115" cy="399520"/>
            <a:chOff x="1982675" y="3599525"/>
            <a:chExt cx="186925" cy="293075"/>
          </a:xfrm>
        </p:grpSpPr>
        <p:sp>
          <p:nvSpPr>
            <p:cNvPr id="3526" name="Google Shape;3526;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7" name="Google Shape;3527;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8" name="Google Shape;3528;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9" name="Google Shape;3529;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0" name="Google Shape;3530;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31" name="Google Shape;3531;p45"/>
          <p:cNvGrpSpPr/>
          <p:nvPr/>
        </p:nvGrpSpPr>
        <p:grpSpPr>
          <a:xfrm>
            <a:off x="8932510" y="3148425"/>
            <a:ext cx="178106" cy="398940"/>
            <a:chOff x="2397075" y="3602200"/>
            <a:chExt cx="134725" cy="292650"/>
          </a:xfrm>
        </p:grpSpPr>
        <p:sp>
          <p:nvSpPr>
            <p:cNvPr id="3532" name="Google Shape;3532;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3" name="Google Shape;3533;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4" name="Google Shape;3534;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5" name="Google Shape;3535;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6" name="Google Shape;3536;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37" name="Google Shape;3537;p45"/>
          <p:cNvGrpSpPr/>
          <p:nvPr/>
        </p:nvGrpSpPr>
        <p:grpSpPr>
          <a:xfrm>
            <a:off x="2566625" y="3832849"/>
            <a:ext cx="246520" cy="383741"/>
            <a:chOff x="2717350" y="3603525"/>
            <a:chExt cx="186475" cy="281500"/>
          </a:xfrm>
        </p:grpSpPr>
        <p:sp>
          <p:nvSpPr>
            <p:cNvPr id="3538" name="Google Shape;3538;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9" name="Google Shape;3539;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0" name="Google Shape;3540;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1" name="Google Shape;3541;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42" name="Google Shape;3542;p45"/>
          <p:cNvSpPr/>
          <p:nvPr/>
        </p:nvSpPr>
        <p:spPr>
          <a:xfrm>
            <a:off x="9368466" y="3172920"/>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43" name="Google Shape;3543;p45"/>
          <p:cNvGrpSpPr/>
          <p:nvPr/>
        </p:nvGrpSpPr>
        <p:grpSpPr>
          <a:xfrm>
            <a:off x="3009545" y="3843192"/>
            <a:ext cx="332053" cy="363054"/>
            <a:chOff x="3927075" y="3612900"/>
            <a:chExt cx="251175" cy="266325"/>
          </a:xfrm>
        </p:grpSpPr>
        <p:sp>
          <p:nvSpPr>
            <p:cNvPr id="3544" name="Google Shape;3544;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5" name="Google Shape;3545;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46" name="Google Shape;3546;p45"/>
          <p:cNvGrpSpPr/>
          <p:nvPr/>
        </p:nvGrpSpPr>
        <p:grpSpPr>
          <a:xfrm>
            <a:off x="3537650" y="3902789"/>
            <a:ext cx="336152" cy="347241"/>
            <a:chOff x="4324975" y="3617800"/>
            <a:chExt cx="254275" cy="254725"/>
          </a:xfrm>
        </p:grpSpPr>
        <p:sp>
          <p:nvSpPr>
            <p:cNvPr id="3547" name="Google Shape;3547;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8" name="Google Shape;3548;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9" name="Google Shape;3549;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50" name="Google Shape;3550;p45"/>
          <p:cNvGrpSpPr/>
          <p:nvPr/>
        </p:nvGrpSpPr>
        <p:grpSpPr>
          <a:xfrm>
            <a:off x="4071309" y="3968461"/>
            <a:ext cx="399872" cy="217737"/>
            <a:chOff x="4728650" y="3665975"/>
            <a:chExt cx="302475" cy="159725"/>
          </a:xfrm>
        </p:grpSpPr>
        <p:sp>
          <p:nvSpPr>
            <p:cNvPr id="3551" name="Google Shape;3551;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2" name="Google Shape;3552;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53" name="Google Shape;3553;p45"/>
          <p:cNvGrpSpPr/>
          <p:nvPr/>
        </p:nvGrpSpPr>
        <p:grpSpPr>
          <a:xfrm>
            <a:off x="4597975" y="3925621"/>
            <a:ext cx="382719" cy="282796"/>
            <a:chOff x="5164925" y="3642775"/>
            <a:chExt cx="289500" cy="207450"/>
          </a:xfrm>
        </p:grpSpPr>
        <p:sp>
          <p:nvSpPr>
            <p:cNvPr id="3554" name="Google Shape;3554;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5" name="Google Shape;3555;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6" name="Google Shape;3556;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7" name="Google Shape;3557;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8" name="Google Shape;3558;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59" name="Google Shape;3559;p45"/>
          <p:cNvSpPr/>
          <p:nvPr/>
        </p:nvSpPr>
        <p:spPr>
          <a:xfrm>
            <a:off x="5198765" y="3839347"/>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0" name="Google Shape;3560;p45"/>
          <p:cNvSpPr/>
          <p:nvPr/>
        </p:nvSpPr>
        <p:spPr>
          <a:xfrm>
            <a:off x="5702584" y="3871268"/>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1" name="Google Shape;3561;p45"/>
          <p:cNvSpPr/>
          <p:nvPr/>
        </p:nvSpPr>
        <p:spPr>
          <a:xfrm>
            <a:off x="6179805" y="3860514"/>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2" name="Google Shape;3562;p45"/>
          <p:cNvSpPr/>
          <p:nvPr/>
        </p:nvSpPr>
        <p:spPr>
          <a:xfrm>
            <a:off x="6760807" y="3786788"/>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3" name="Google Shape;3563;p45"/>
          <p:cNvSpPr/>
          <p:nvPr/>
        </p:nvSpPr>
        <p:spPr>
          <a:xfrm>
            <a:off x="7270160" y="3786499"/>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4" name="Google Shape;3564;p45"/>
          <p:cNvSpPr/>
          <p:nvPr/>
        </p:nvSpPr>
        <p:spPr>
          <a:xfrm>
            <a:off x="7779513" y="3778949"/>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5" name="Google Shape;3565;p45"/>
          <p:cNvSpPr/>
          <p:nvPr/>
        </p:nvSpPr>
        <p:spPr>
          <a:xfrm>
            <a:off x="8393506" y="3835410"/>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66" name="Google Shape;3566;p45"/>
          <p:cNvGrpSpPr/>
          <p:nvPr/>
        </p:nvGrpSpPr>
        <p:grpSpPr>
          <a:xfrm>
            <a:off x="8918599" y="3839841"/>
            <a:ext cx="327294" cy="334632"/>
            <a:chOff x="5717150" y="2098500"/>
            <a:chExt cx="247575" cy="245475"/>
          </a:xfrm>
        </p:grpSpPr>
        <p:sp>
          <p:nvSpPr>
            <p:cNvPr id="3567" name="Google Shape;3567;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8" name="Google Shape;3568;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9" name="Google Shape;3569;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70" name="Google Shape;3570;p45"/>
          <p:cNvSpPr/>
          <p:nvPr/>
        </p:nvSpPr>
        <p:spPr>
          <a:xfrm>
            <a:off x="9468216" y="3772813"/>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1" name="Google Shape;3571;p45"/>
          <p:cNvSpPr/>
          <p:nvPr/>
        </p:nvSpPr>
        <p:spPr>
          <a:xfrm>
            <a:off x="2504275" y="4571524"/>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2" name="Google Shape;3572;p45"/>
          <p:cNvSpPr/>
          <p:nvPr/>
        </p:nvSpPr>
        <p:spPr>
          <a:xfrm>
            <a:off x="3024565" y="4552369"/>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73" name="Google Shape;3573;p45"/>
          <p:cNvGrpSpPr/>
          <p:nvPr/>
        </p:nvGrpSpPr>
        <p:grpSpPr>
          <a:xfrm>
            <a:off x="3496073" y="4480767"/>
            <a:ext cx="352082" cy="317455"/>
            <a:chOff x="6435300" y="2742175"/>
            <a:chExt cx="266325" cy="232875"/>
          </a:xfrm>
        </p:grpSpPr>
        <p:sp>
          <p:nvSpPr>
            <p:cNvPr id="3574" name="Google Shape;3574;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5" name="Google Shape;3575;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76" name="Google Shape;3576;p45"/>
          <p:cNvGrpSpPr/>
          <p:nvPr/>
        </p:nvGrpSpPr>
        <p:grpSpPr>
          <a:xfrm>
            <a:off x="4543033" y="4559892"/>
            <a:ext cx="333805" cy="344208"/>
            <a:chOff x="674800" y="2146225"/>
            <a:chExt cx="252500" cy="252500"/>
          </a:xfrm>
        </p:grpSpPr>
        <p:sp>
          <p:nvSpPr>
            <p:cNvPr id="3577" name="Google Shape;3577;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8" name="Google Shape;3578;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9" name="Google Shape;3579;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0" name="Google Shape;3580;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81" name="Google Shape;3581;p45"/>
          <p:cNvGrpSpPr/>
          <p:nvPr/>
        </p:nvGrpSpPr>
        <p:grpSpPr>
          <a:xfrm>
            <a:off x="5070081" y="4571378"/>
            <a:ext cx="333805" cy="344208"/>
            <a:chOff x="2164225" y="2146225"/>
            <a:chExt cx="252500" cy="252500"/>
          </a:xfrm>
        </p:grpSpPr>
        <p:sp>
          <p:nvSpPr>
            <p:cNvPr id="3582" name="Google Shape;3582;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3" name="Google Shape;3583;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4" name="Google Shape;3584;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5" name="Google Shape;3585;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86" name="Google Shape;3586;p45"/>
          <p:cNvGrpSpPr/>
          <p:nvPr/>
        </p:nvGrpSpPr>
        <p:grpSpPr>
          <a:xfrm>
            <a:off x="4015992" y="4571151"/>
            <a:ext cx="334400" cy="344821"/>
            <a:chOff x="689975" y="1737200"/>
            <a:chExt cx="252950" cy="252950"/>
          </a:xfrm>
        </p:grpSpPr>
        <p:sp>
          <p:nvSpPr>
            <p:cNvPr id="3587" name="Google Shape;3587;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8" name="Google Shape;3588;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9" name="Google Shape;3589;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0" name="Google Shape;3590;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1" name="Google Shape;3591;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2" name="Google Shape;3592;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93" name="Google Shape;3593;p45"/>
          <p:cNvGrpSpPr/>
          <p:nvPr/>
        </p:nvGrpSpPr>
        <p:grpSpPr>
          <a:xfrm>
            <a:off x="5596850" y="4561027"/>
            <a:ext cx="334400" cy="344208"/>
            <a:chOff x="2961350" y="1740750"/>
            <a:chExt cx="252950" cy="252500"/>
          </a:xfrm>
        </p:grpSpPr>
        <p:sp>
          <p:nvSpPr>
            <p:cNvPr id="3594" name="Google Shape;3594;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5" name="Google Shape;3595;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6" name="Google Shape;3596;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7" name="Google Shape;3597;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8" name="Google Shape;3598;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9" name="Google Shape;3599;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00" name="Google Shape;3600;p45"/>
          <p:cNvSpPr/>
          <p:nvPr/>
        </p:nvSpPr>
        <p:spPr>
          <a:xfrm>
            <a:off x="6154529" y="4590152"/>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3601" name="Google Shape;3601;p45"/>
          <p:cNvGrpSpPr/>
          <p:nvPr/>
        </p:nvGrpSpPr>
        <p:grpSpPr>
          <a:xfrm>
            <a:off x="6680883" y="4509393"/>
            <a:ext cx="271902" cy="376448"/>
            <a:chOff x="4026550" y="3640100"/>
            <a:chExt cx="205675" cy="276150"/>
          </a:xfrm>
        </p:grpSpPr>
        <p:sp>
          <p:nvSpPr>
            <p:cNvPr id="3602" name="Google Shape;3602;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3" name="Google Shape;3603;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4" name="Google Shape;3604;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5" name="Google Shape;3605;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6" name="Google Shape;3606;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7" name="Google Shape;3607;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08" name="Google Shape;3608;p45"/>
          <p:cNvSpPr/>
          <p:nvPr/>
        </p:nvSpPr>
        <p:spPr>
          <a:xfrm>
            <a:off x="7174706" y="4575308"/>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09" name="Google Shape;3609;p45"/>
          <p:cNvGrpSpPr/>
          <p:nvPr/>
        </p:nvGrpSpPr>
        <p:grpSpPr>
          <a:xfrm>
            <a:off x="7717488" y="4608628"/>
            <a:ext cx="351487" cy="294826"/>
            <a:chOff x="853250" y="4006875"/>
            <a:chExt cx="265875" cy="216275"/>
          </a:xfrm>
        </p:grpSpPr>
        <p:sp>
          <p:nvSpPr>
            <p:cNvPr id="3610" name="Google Shape;3610;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1" name="Google Shape;3611;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12" name="Google Shape;3612;p45"/>
          <p:cNvGrpSpPr/>
          <p:nvPr/>
        </p:nvGrpSpPr>
        <p:grpSpPr>
          <a:xfrm>
            <a:off x="8895055" y="4574207"/>
            <a:ext cx="245925" cy="363668"/>
            <a:chOff x="1978675" y="3981800"/>
            <a:chExt cx="186025" cy="266775"/>
          </a:xfrm>
        </p:grpSpPr>
        <p:sp>
          <p:nvSpPr>
            <p:cNvPr id="3613" name="Google Shape;3613;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4" name="Google Shape;3614;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15" name="Google Shape;3615;p45"/>
          <p:cNvSpPr/>
          <p:nvPr/>
        </p:nvSpPr>
        <p:spPr>
          <a:xfrm>
            <a:off x="8292071" y="4595640"/>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16" name="Google Shape;3616;p45"/>
          <p:cNvGrpSpPr/>
          <p:nvPr/>
        </p:nvGrpSpPr>
        <p:grpSpPr>
          <a:xfrm>
            <a:off x="9424795" y="4583651"/>
            <a:ext cx="333805" cy="344821"/>
            <a:chOff x="480325" y="3970200"/>
            <a:chExt cx="252500" cy="252950"/>
          </a:xfrm>
        </p:grpSpPr>
        <p:sp>
          <p:nvSpPr>
            <p:cNvPr id="3617" name="Google Shape;3617;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8" name="Google Shape;3618;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9" name="Google Shape;3619;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0" name="Google Shape;3620;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1" name="Google Shape;3621;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22" name="Google Shape;3622;p45"/>
          <p:cNvSpPr/>
          <p:nvPr/>
        </p:nvSpPr>
        <p:spPr>
          <a:xfrm>
            <a:off x="2592146" y="519449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23" name="Google Shape;3623;p45"/>
          <p:cNvGrpSpPr/>
          <p:nvPr/>
        </p:nvGrpSpPr>
        <p:grpSpPr>
          <a:xfrm>
            <a:off x="3000518" y="5173256"/>
            <a:ext cx="334400" cy="344208"/>
            <a:chOff x="5745250" y="4378350"/>
            <a:chExt cx="252950" cy="252500"/>
          </a:xfrm>
        </p:grpSpPr>
        <p:sp>
          <p:nvSpPr>
            <p:cNvPr id="3624" name="Google Shape;3624;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5" name="Google Shape;3625;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26" name="Google Shape;3626;p45"/>
          <p:cNvGrpSpPr/>
          <p:nvPr/>
        </p:nvGrpSpPr>
        <p:grpSpPr>
          <a:xfrm>
            <a:off x="3510017" y="5177516"/>
            <a:ext cx="334400" cy="344821"/>
            <a:chOff x="6130650" y="4381475"/>
            <a:chExt cx="252950" cy="252950"/>
          </a:xfrm>
        </p:grpSpPr>
        <p:sp>
          <p:nvSpPr>
            <p:cNvPr id="3627" name="Google Shape;3627;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8" name="Google Shape;3628;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29" name="Google Shape;3629;p45"/>
          <p:cNvSpPr/>
          <p:nvPr/>
        </p:nvSpPr>
        <p:spPr>
          <a:xfrm>
            <a:off x="4017053" y="5192415"/>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30" name="Google Shape;3630;p45"/>
          <p:cNvGrpSpPr/>
          <p:nvPr/>
        </p:nvGrpSpPr>
        <p:grpSpPr>
          <a:xfrm>
            <a:off x="4517821" y="5200599"/>
            <a:ext cx="352082" cy="299802"/>
            <a:chOff x="6919750" y="1464650"/>
            <a:chExt cx="266325" cy="219925"/>
          </a:xfrm>
        </p:grpSpPr>
        <p:sp>
          <p:nvSpPr>
            <p:cNvPr id="3631" name="Google Shape;3631;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2" name="Google Shape;3632;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33" name="Google Shape;3633;p45"/>
          <p:cNvGrpSpPr/>
          <p:nvPr/>
        </p:nvGrpSpPr>
        <p:grpSpPr>
          <a:xfrm>
            <a:off x="5044018" y="5176041"/>
            <a:ext cx="366855" cy="339948"/>
            <a:chOff x="4759875" y="1027050"/>
            <a:chExt cx="277500" cy="249375"/>
          </a:xfrm>
        </p:grpSpPr>
        <p:sp>
          <p:nvSpPr>
            <p:cNvPr id="3634" name="Google Shape;3634;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5" name="Google Shape;3635;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6" name="Google Shape;3636;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7" name="Google Shape;3637;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8" name="Google Shape;3638;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39" name="Google Shape;3639;p45"/>
          <p:cNvGrpSpPr/>
          <p:nvPr/>
        </p:nvGrpSpPr>
        <p:grpSpPr>
          <a:xfrm>
            <a:off x="5585303" y="5160015"/>
            <a:ext cx="372738" cy="343186"/>
            <a:chOff x="3357900" y="1057675"/>
            <a:chExt cx="281950" cy="251750"/>
          </a:xfrm>
        </p:grpSpPr>
        <p:sp>
          <p:nvSpPr>
            <p:cNvPr id="3640" name="Google Shape;3640;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1" name="Google Shape;3641;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2" name="Google Shape;3642;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43" name="Google Shape;3643;p45"/>
          <p:cNvGrpSpPr/>
          <p:nvPr/>
        </p:nvGrpSpPr>
        <p:grpSpPr>
          <a:xfrm>
            <a:off x="6148475" y="5145020"/>
            <a:ext cx="191095" cy="401974"/>
            <a:chOff x="3783900" y="1046675"/>
            <a:chExt cx="144550" cy="294875"/>
          </a:xfrm>
        </p:grpSpPr>
        <p:sp>
          <p:nvSpPr>
            <p:cNvPr id="3644" name="Google Shape;3644;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5" name="Google Shape;3645;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46" name="Google Shape;3646;p45"/>
          <p:cNvSpPr/>
          <p:nvPr/>
        </p:nvSpPr>
        <p:spPr>
          <a:xfrm>
            <a:off x="6673514" y="516925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47" name="Google Shape;3647;p45"/>
          <p:cNvGrpSpPr/>
          <p:nvPr/>
        </p:nvGrpSpPr>
        <p:grpSpPr>
          <a:xfrm>
            <a:off x="7047755" y="4902403"/>
            <a:ext cx="552596" cy="674409"/>
            <a:chOff x="238550" y="1487175"/>
            <a:chExt cx="418000" cy="494725"/>
          </a:xfrm>
        </p:grpSpPr>
        <p:sp>
          <p:nvSpPr>
            <p:cNvPr id="3648" name="Google Shape;3648;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9" name="Google Shape;3649;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0" name="Google Shape;3650;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1" name="Google Shape;3651;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2" name="Google Shape;3652;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3" name="Google Shape;3653;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4" name="Google Shape;3654;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5" name="Google Shape;3655;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6" name="Google Shape;3656;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57" name="Google Shape;3657;p45"/>
          <p:cNvSpPr/>
          <p:nvPr/>
        </p:nvSpPr>
        <p:spPr>
          <a:xfrm>
            <a:off x="7717149" y="5303139"/>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8" name="Google Shape;3658;p45"/>
          <p:cNvSpPr/>
          <p:nvPr/>
        </p:nvSpPr>
        <p:spPr>
          <a:xfrm>
            <a:off x="8208611" y="5213905"/>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59" name="Google Shape;3659;p45"/>
          <p:cNvGrpSpPr/>
          <p:nvPr/>
        </p:nvGrpSpPr>
        <p:grpSpPr>
          <a:xfrm>
            <a:off x="8800133" y="5229162"/>
            <a:ext cx="364707" cy="363804"/>
            <a:chOff x="6010925" y="3998175"/>
            <a:chExt cx="275875" cy="266875"/>
          </a:xfrm>
        </p:grpSpPr>
        <p:sp>
          <p:nvSpPr>
            <p:cNvPr id="3660" name="Google Shape;3660;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1" name="Google Shape;3661;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2" name="Google Shape;3662;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3" name="Google Shape;3663;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4" name="Google Shape;3664;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65" name="Google Shape;3665;p45"/>
          <p:cNvGrpSpPr/>
          <p:nvPr/>
        </p:nvGrpSpPr>
        <p:grpSpPr>
          <a:xfrm>
            <a:off x="9402329" y="5247787"/>
            <a:ext cx="352082" cy="308322"/>
            <a:chOff x="6866650" y="1038650"/>
            <a:chExt cx="266325" cy="226175"/>
          </a:xfrm>
        </p:grpSpPr>
        <p:sp>
          <p:nvSpPr>
            <p:cNvPr id="3666" name="Google Shape;3666;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7" name="Google Shape;3667;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8" name="Google Shape;3668;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69" name="Google Shape;3669;p45"/>
          <p:cNvGrpSpPr/>
          <p:nvPr/>
        </p:nvGrpSpPr>
        <p:grpSpPr>
          <a:xfrm>
            <a:off x="5139862" y="1883937"/>
            <a:ext cx="272497" cy="362441"/>
            <a:chOff x="2033075" y="2942475"/>
            <a:chExt cx="206125" cy="265875"/>
          </a:xfrm>
        </p:grpSpPr>
        <p:sp>
          <p:nvSpPr>
            <p:cNvPr id="3670" name="Google Shape;3670;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1" name="Google Shape;3671;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2" name="Google Shape;3672;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3" name="Google Shape;3673;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4" name="Google Shape;3674;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5" name="Google Shape;3675;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76" name="Google Shape;3676;p45"/>
          <p:cNvSpPr/>
          <p:nvPr/>
        </p:nvSpPr>
        <p:spPr>
          <a:xfrm>
            <a:off x="2504291" y="5824348"/>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77" name="Google Shape;3677;p45"/>
          <p:cNvGrpSpPr/>
          <p:nvPr/>
        </p:nvGrpSpPr>
        <p:grpSpPr>
          <a:xfrm>
            <a:off x="3001577" y="5860339"/>
            <a:ext cx="325576" cy="362441"/>
            <a:chOff x="3081775" y="1061400"/>
            <a:chExt cx="246275" cy="265875"/>
          </a:xfrm>
        </p:grpSpPr>
        <p:sp>
          <p:nvSpPr>
            <p:cNvPr id="3678" name="Google Shape;3678;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9" name="Google Shape;3679;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0" name="Google Shape;3680;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81" name="Google Shape;3681;p45"/>
          <p:cNvGrpSpPr/>
          <p:nvPr/>
        </p:nvGrpSpPr>
        <p:grpSpPr>
          <a:xfrm>
            <a:off x="3541288" y="5902459"/>
            <a:ext cx="369202" cy="325941"/>
            <a:chOff x="2847150" y="1805000"/>
            <a:chExt cx="279275" cy="239100"/>
          </a:xfrm>
        </p:grpSpPr>
        <p:sp>
          <p:nvSpPr>
            <p:cNvPr id="3682" name="Google Shape;3682;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3" name="Google Shape;3683;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84" name="Google Shape;3684;p45"/>
          <p:cNvSpPr/>
          <p:nvPr/>
        </p:nvSpPr>
        <p:spPr>
          <a:xfrm>
            <a:off x="4123609" y="59522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85" name="Google Shape;3685;p45"/>
          <p:cNvGrpSpPr/>
          <p:nvPr/>
        </p:nvGrpSpPr>
        <p:grpSpPr>
          <a:xfrm>
            <a:off x="4727082" y="5846716"/>
            <a:ext cx="352082" cy="363054"/>
            <a:chOff x="6435300" y="1095300"/>
            <a:chExt cx="266325" cy="266325"/>
          </a:xfrm>
        </p:grpSpPr>
        <p:sp>
          <p:nvSpPr>
            <p:cNvPr id="3686" name="Google Shape;3686;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7" name="Google Shape;3687;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8" name="Google Shape;3688;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89" name="Google Shape;3689;p45"/>
          <p:cNvSpPr/>
          <p:nvPr/>
        </p:nvSpPr>
        <p:spPr>
          <a:xfrm>
            <a:off x="5290932" y="586090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0" name="Google Shape;3690;p45"/>
          <p:cNvSpPr/>
          <p:nvPr/>
        </p:nvSpPr>
        <p:spPr>
          <a:xfrm>
            <a:off x="5751682" y="583259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91" name="Google Shape;3691;p45"/>
          <p:cNvGrpSpPr/>
          <p:nvPr/>
        </p:nvGrpSpPr>
        <p:grpSpPr>
          <a:xfrm>
            <a:off x="6280151" y="5841780"/>
            <a:ext cx="301350" cy="363054"/>
            <a:chOff x="4506525" y="1060950"/>
            <a:chExt cx="227950" cy="266325"/>
          </a:xfrm>
        </p:grpSpPr>
        <p:sp>
          <p:nvSpPr>
            <p:cNvPr id="3692" name="Google Shape;3692;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3" name="Google Shape;3693;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4" name="Google Shape;3694;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5" name="Google Shape;3695;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6" name="Google Shape;3696;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7" name="Google Shape;3697;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8" name="Google Shape;3698;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99" name="Google Shape;3699;p45"/>
          <p:cNvSpPr/>
          <p:nvPr/>
        </p:nvSpPr>
        <p:spPr>
          <a:xfrm>
            <a:off x="6739198" y="596506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0" name="Google Shape;3700;p45"/>
          <p:cNvSpPr/>
          <p:nvPr/>
        </p:nvSpPr>
        <p:spPr>
          <a:xfrm>
            <a:off x="7735916" y="5919428"/>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01" name="Google Shape;3701;p45"/>
          <p:cNvGrpSpPr/>
          <p:nvPr/>
        </p:nvGrpSpPr>
        <p:grpSpPr>
          <a:xfrm>
            <a:off x="7285785" y="5919636"/>
            <a:ext cx="251246" cy="356340"/>
            <a:chOff x="867500" y="3647700"/>
            <a:chExt cx="190050" cy="261400"/>
          </a:xfrm>
        </p:grpSpPr>
        <p:sp>
          <p:nvSpPr>
            <p:cNvPr id="3702" name="Google Shape;3702;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3" name="Google Shape;3703;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4" name="Google Shape;3704;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5" name="Google Shape;3705;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6" name="Google Shape;3706;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707" name="Google Shape;3707;p45"/>
          <p:cNvSpPr/>
          <p:nvPr/>
        </p:nvSpPr>
        <p:spPr>
          <a:xfrm>
            <a:off x="8242362" y="5886281"/>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8" name="Google Shape;3708;p45"/>
          <p:cNvSpPr/>
          <p:nvPr/>
        </p:nvSpPr>
        <p:spPr>
          <a:xfrm>
            <a:off x="8844168" y="5885019"/>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09" name="Google Shape;3709;p45"/>
          <p:cNvGrpSpPr/>
          <p:nvPr/>
        </p:nvGrpSpPr>
        <p:grpSpPr>
          <a:xfrm>
            <a:off x="9428063" y="5874809"/>
            <a:ext cx="299598" cy="398327"/>
            <a:chOff x="3707175" y="1322350"/>
            <a:chExt cx="226625" cy="292200"/>
          </a:xfrm>
        </p:grpSpPr>
        <p:sp>
          <p:nvSpPr>
            <p:cNvPr id="3710" name="Google Shape;3710;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11" name="Google Shape;3711;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a:effectLst>
              <a:outerShdw blurRad="57150" rotWithShape="0" algn="bl" dir="12600000" dist="47625">
                <a:srgbClr val="000000">
                  <a:alpha val="3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5" name="Shape 371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8" name="Shape 1508"/>
        <p:cNvGrpSpPr/>
        <p:nvPr/>
      </p:nvGrpSpPr>
      <p:grpSpPr>
        <a:xfrm>
          <a:off x="0" y="0"/>
          <a:ext cx="0" cy="0"/>
          <a:chOff x="0" y="0"/>
          <a:chExt cx="0" cy="0"/>
        </a:xfrm>
      </p:grpSpPr>
      <p:sp>
        <p:nvSpPr>
          <p:cNvPr id="1509" name="Google Shape;1509;p24"/>
          <p:cNvSpPr txBox="1"/>
          <p:nvPr>
            <p:ph type="title"/>
          </p:nvPr>
        </p:nvSpPr>
        <p:spPr>
          <a:xfrm>
            <a:off x="1540025" y="583493"/>
            <a:ext cx="9095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Table of contents.</a:t>
            </a:r>
            <a:endParaRPr/>
          </a:p>
        </p:txBody>
      </p:sp>
      <p:sp>
        <p:nvSpPr>
          <p:cNvPr id="1510" name="Google Shape;1510;p24"/>
          <p:cNvSpPr txBox="1"/>
          <p:nvPr>
            <p:ph idx="1" type="subTitle"/>
          </p:nvPr>
        </p:nvSpPr>
        <p:spPr>
          <a:xfrm>
            <a:off x="1557012" y="2730525"/>
            <a:ext cx="2888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3"/>
              <a:buNone/>
            </a:pPr>
            <a:r>
              <a:rPr lang="en"/>
              <a:t>Dogs</a:t>
            </a:r>
            <a:endParaRPr/>
          </a:p>
        </p:txBody>
      </p:sp>
      <p:sp>
        <p:nvSpPr>
          <p:cNvPr id="1511" name="Google Shape;1511;p24"/>
          <p:cNvSpPr txBox="1"/>
          <p:nvPr>
            <p:ph idx="2" type="body"/>
          </p:nvPr>
        </p:nvSpPr>
        <p:spPr>
          <a:xfrm>
            <a:off x="1557032" y="3261222"/>
            <a:ext cx="2888700" cy="88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first.</a:t>
            </a:r>
            <a:endParaRPr/>
          </a:p>
        </p:txBody>
      </p:sp>
      <p:sp>
        <p:nvSpPr>
          <p:cNvPr id="1512" name="Google Shape;1512;p24"/>
          <p:cNvSpPr txBox="1"/>
          <p:nvPr>
            <p:ph idx="3" type="subTitle"/>
          </p:nvPr>
        </p:nvSpPr>
        <p:spPr>
          <a:xfrm>
            <a:off x="4660135" y="2730525"/>
            <a:ext cx="2888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3"/>
              <a:buNone/>
            </a:pPr>
            <a:r>
              <a:rPr lang="en"/>
              <a:t>Cats</a:t>
            </a:r>
            <a:endParaRPr/>
          </a:p>
        </p:txBody>
      </p:sp>
      <p:sp>
        <p:nvSpPr>
          <p:cNvPr id="1513" name="Google Shape;1513;p24"/>
          <p:cNvSpPr txBox="1"/>
          <p:nvPr>
            <p:ph idx="4" type="body"/>
          </p:nvPr>
        </p:nvSpPr>
        <p:spPr>
          <a:xfrm>
            <a:off x="4660145" y="3261222"/>
            <a:ext cx="2888700" cy="88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second.</a:t>
            </a:r>
            <a:endParaRPr/>
          </a:p>
        </p:txBody>
      </p:sp>
      <p:sp>
        <p:nvSpPr>
          <p:cNvPr id="1514" name="Google Shape;1514;p24"/>
          <p:cNvSpPr txBox="1"/>
          <p:nvPr>
            <p:ph idx="5" type="subTitle"/>
          </p:nvPr>
        </p:nvSpPr>
        <p:spPr>
          <a:xfrm>
            <a:off x="7763258" y="2730525"/>
            <a:ext cx="2888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3"/>
              <a:buNone/>
            </a:pPr>
            <a:r>
              <a:rPr lang="en"/>
              <a:t>Elephants</a:t>
            </a:r>
            <a:endParaRPr/>
          </a:p>
        </p:txBody>
      </p:sp>
      <p:sp>
        <p:nvSpPr>
          <p:cNvPr id="1515" name="Google Shape;1515;p24"/>
          <p:cNvSpPr txBox="1"/>
          <p:nvPr>
            <p:ph idx="6" type="body"/>
          </p:nvPr>
        </p:nvSpPr>
        <p:spPr>
          <a:xfrm>
            <a:off x="7763279" y="3261222"/>
            <a:ext cx="2888700" cy="88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Then, we will talk </a:t>
            </a:r>
            <a:r>
              <a:rPr lang="en"/>
              <a:t>about</a:t>
            </a:r>
            <a:r>
              <a:rPr lang="en"/>
              <a:t> this.</a:t>
            </a:r>
            <a:endParaRPr/>
          </a:p>
        </p:txBody>
      </p:sp>
      <p:sp>
        <p:nvSpPr>
          <p:cNvPr id="1516" name="Google Shape;1516;p24"/>
          <p:cNvSpPr txBox="1"/>
          <p:nvPr>
            <p:ph idx="7" type="subTitle"/>
          </p:nvPr>
        </p:nvSpPr>
        <p:spPr>
          <a:xfrm>
            <a:off x="1551300" y="4912540"/>
            <a:ext cx="2888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3"/>
              <a:buNone/>
            </a:pPr>
            <a:r>
              <a:rPr lang="en"/>
              <a:t>Kangaroos</a:t>
            </a:r>
            <a:endParaRPr/>
          </a:p>
        </p:txBody>
      </p:sp>
      <p:sp>
        <p:nvSpPr>
          <p:cNvPr id="1517" name="Google Shape;1517;p24"/>
          <p:cNvSpPr txBox="1"/>
          <p:nvPr>
            <p:ph idx="8" type="body"/>
          </p:nvPr>
        </p:nvSpPr>
        <p:spPr>
          <a:xfrm>
            <a:off x="1540017" y="5443241"/>
            <a:ext cx="2888700" cy="88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After that we will talk about this.</a:t>
            </a:r>
            <a:endParaRPr/>
          </a:p>
        </p:txBody>
      </p:sp>
      <p:sp>
        <p:nvSpPr>
          <p:cNvPr id="1518" name="Google Shape;1518;p24"/>
          <p:cNvSpPr txBox="1"/>
          <p:nvPr>
            <p:ph idx="9" type="subTitle"/>
          </p:nvPr>
        </p:nvSpPr>
        <p:spPr>
          <a:xfrm>
            <a:off x="4654412" y="4912540"/>
            <a:ext cx="2888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3"/>
              <a:buNone/>
            </a:pPr>
            <a:r>
              <a:rPr lang="en"/>
              <a:t>Pandas</a:t>
            </a:r>
            <a:endParaRPr/>
          </a:p>
        </p:txBody>
      </p:sp>
      <p:sp>
        <p:nvSpPr>
          <p:cNvPr id="1519" name="Google Shape;1519;p24"/>
          <p:cNvSpPr txBox="1"/>
          <p:nvPr>
            <p:ph idx="13" type="body"/>
          </p:nvPr>
        </p:nvSpPr>
        <p:spPr>
          <a:xfrm>
            <a:off x="4643130" y="5443241"/>
            <a:ext cx="2888700" cy="88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also talk </a:t>
            </a:r>
            <a:r>
              <a:rPr lang="en"/>
              <a:t>about</a:t>
            </a:r>
            <a:r>
              <a:rPr lang="en"/>
              <a:t> this.</a:t>
            </a:r>
            <a:endParaRPr/>
          </a:p>
        </p:txBody>
      </p:sp>
      <p:sp>
        <p:nvSpPr>
          <p:cNvPr id="1520" name="Google Shape;1520;p24"/>
          <p:cNvSpPr txBox="1"/>
          <p:nvPr>
            <p:ph idx="14" type="subTitle"/>
          </p:nvPr>
        </p:nvSpPr>
        <p:spPr>
          <a:xfrm>
            <a:off x="7757545" y="4912540"/>
            <a:ext cx="2888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3"/>
              <a:buNone/>
            </a:pPr>
            <a:r>
              <a:rPr lang="en"/>
              <a:t>Koalas</a:t>
            </a:r>
            <a:endParaRPr/>
          </a:p>
        </p:txBody>
      </p:sp>
      <p:sp>
        <p:nvSpPr>
          <p:cNvPr id="1521" name="Google Shape;1521;p24"/>
          <p:cNvSpPr txBox="1"/>
          <p:nvPr>
            <p:ph idx="15" type="body"/>
          </p:nvPr>
        </p:nvSpPr>
        <p:spPr>
          <a:xfrm>
            <a:off x="7746264" y="5443241"/>
            <a:ext cx="2888700" cy="88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And we will talk about this last.</a:t>
            </a:r>
            <a:endParaRPr/>
          </a:p>
        </p:txBody>
      </p:sp>
      <p:grpSp>
        <p:nvGrpSpPr>
          <p:cNvPr id="1522" name="Google Shape;1522;p24"/>
          <p:cNvGrpSpPr/>
          <p:nvPr/>
        </p:nvGrpSpPr>
        <p:grpSpPr>
          <a:xfrm>
            <a:off x="2498291" y="1620927"/>
            <a:ext cx="1005940" cy="1079603"/>
            <a:chOff x="629921" y="978091"/>
            <a:chExt cx="731380" cy="784938"/>
          </a:xfrm>
        </p:grpSpPr>
        <p:grpSp>
          <p:nvGrpSpPr>
            <p:cNvPr id="1523" name="Google Shape;1523;p24"/>
            <p:cNvGrpSpPr/>
            <p:nvPr/>
          </p:nvGrpSpPr>
          <p:grpSpPr>
            <a:xfrm>
              <a:off x="688682" y="978091"/>
              <a:ext cx="522802" cy="314832"/>
              <a:chOff x="7885167" y="2170407"/>
              <a:chExt cx="1518448" cy="914413"/>
            </a:xfrm>
          </p:grpSpPr>
          <p:sp>
            <p:nvSpPr>
              <p:cNvPr id="1524" name="Google Shape;1524;p2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25" name="Google Shape;1525;p2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26" name="Google Shape;1526;p2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27" name="Google Shape;1527;p2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528" name="Google Shape;1528;p2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29" name="Google Shape;1529;p2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0" name="Google Shape;1530;p2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1" name="Google Shape;1531;p2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2" name="Google Shape;1532;p2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3" name="Google Shape;1533;p2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4" name="Google Shape;1534;p2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5" name="Google Shape;1535;p2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6" name="Google Shape;1536;p2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7" name="Google Shape;1537;p2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8" name="Google Shape;1538;p2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39" name="Google Shape;1539;p2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40" name="Google Shape;1540;p2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41" name="Google Shape;1541;p2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42" name="Google Shape;1542;p2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43" name="Google Shape;1543;p2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44" name="Google Shape;1544;p2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sp>
        <p:nvSpPr>
          <p:cNvPr id="1545" name="Google Shape;1545;p24"/>
          <p:cNvSpPr/>
          <p:nvPr/>
        </p:nvSpPr>
        <p:spPr>
          <a:xfrm>
            <a:off x="2795912" y="2230988"/>
            <a:ext cx="410700" cy="232125"/>
          </a:xfrm>
          <a:prstGeom prst="rect">
            <a:avLst/>
          </a:prstGeom>
        </p:spPr>
        <p:txBody>
          <a:bodyPr>
            <a:prstTxWarp prst="textPlain"/>
          </a:bodyPr>
          <a:lstStyle/>
          <a:p>
            <a:pPr lvl="0" algn="ctr"/>
            <a:r>
              <a:rPr b="1" i="0">
                <a:ln>
                  <a:noFill/>
                </a:ln>
                <a:solidFill>
                  <a:srgbClr val="34302D"/>
                </a:solidFill>
                <a:latin typeface="Fontdiner Swanky"/>
              </a:rPr>
              <a:t>01</a:t>
            </a:r>
          </a:p>
        </p:txBody>
      </p:sp>
      <p:grpSp>
        <p:nvGrpSpPr>
          <p:cNvPr id="1546" name="Google Shape;1546;p24"/>
          <p:cNvGrpSpPr/>
          <p:nvPr/>
        </p:nvGrpSpPr>
        <p:grpSpPr>
          <a:xfrm>
            <a:off x="5601466" y="1620927"/>
            <a:ext cx="1005940" cy="1079603"/>
            <a:chOff x="629921" y="978091"/>
            <a:chExt cx="731380" cy="784938"/>
          </a:xfrm>
        </p:grpSpPr>
        <p:grpSp>
          <p:nvGrpSpPr>
            <p:cNvPr id="1547" name="Google Shape;1547;p24"/>
            <p:cNvGrpSpPr/>
            <p:nvPr/>
          </p:nvGrpSpPr>
          <p:grpSpPr>
            <a:xfrm>
              <a:off x="688682" y="978091"/>
              <a:ext cx="522802" cy="314832"/>
              <a:chOff x="7885167" y="2170407"/>
              <a:chExt cx="1518448" cy="914413"/>
            </a:xfrm>
          </p:grpSpPr>
          <p:sp>
            <p:nvSpPr>
              <p:cNvPr id="1548" name="Google Shape;1548;p2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49" name="Google Shape;1549;p2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0" name="Google Shape;1550;p2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1" name="Google Shape;1551;p2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552" name="Google Shape;1552;p2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3" name="Google Shape;1553;p2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4" name="Google Shape;1554;p2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5" name="Google Shape;1555;p2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6" name="Google Shape;1556;p2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7" name="Google Shape;1557;p2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8" name="Google Shape;1558;p2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59" name="Google Shape;1559;p2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0" name="Google Shape;1560;p2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1" name="Google Shape;1561;p2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2" name="Google Shape;1562;p2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3" name="Google Shape;1563;p2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4" name="Google Shape;1564;p2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5" name="Google Shape;1565;p2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6" name="Google Shape;1566;p2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7" name="Google Shape;1567;p2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68" name="Google Shape;1568;p2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sp>
        <p:nvSpPr>
          <p:cNvPr id="1569" name="Google Shape;1569;p24"/>
          <p:cNvSpPr/>
          <p:nvPr/>
        </p:nvSpPr>
        <p:spPr>
          <a:xfrm>
            <a:off x="5889205" y="2230988"/>
            <a:ext cx="407773" cy="262275"/>
          </a:xfrm>
          <a:prstGeom prst="rect">
            <a:avLst/>
          </a:prstGeom>
        </p:spPr>
        <p:txBody>
          <a:bodyPr>
            <a:prstTxWarp prst="textPlain"/>
          </a:bodyPr>
          <a:lstStyle/>
          <a:p>
            <a:pPr lvl="0" algn="ctr"/>
            <a:r>
              <a:rPr b="1" i="0">
                <a:ln>
                  <a:noFill/>
                </a:ln>
                <a:solidFill>
                  <a:srgbClr val="34302D"/>
                </a:solidFill>
                <a:latin typeface="Fontdiner Swanky"/>
              </a:rPr>
              <a:t>02</a:t>
            </a:r>
          </a:p>
        </p:txBody>
      </p:sp>
      <p:grpSp>
        <p:nvGrpSpPr>
          <p:cNvPr id="1570" name="Google Shape;1570;p24"/>
          <p:cNvGrpSpPr/>
          <p:nvPr/>
        </p:nvGrpSpPr>
        <p:grpSpPr>
          <a:xfrm>
            <a:off x="8704691" y="1620927"/>
            <a:ext cx="1005940" cy="1079603"/>
            <a:chOff x="629921" y="978091"/>
            <a:chExt cx="731380" cy="784938"/>
          </a:xfrm>
        </p:grpSpPr>
        <p:grpSp>
          <p:nvGrpSpPr>
            <p:cNvPr id="1571" name="Google Shape;1571;p24"/>
            <p:cNvGrpSpPr/>
            <p:nvPr/>
          </p:nvGrpSpPr>
          <p:grpSpPr>
            <a:xfrm>
              <a:off x="688682" y="978091"/>
              <a:ext cx="522802" cy="314832"/>
              <a:chOff x="7885167" y="2170407"/>
              <a:chExt cx="1518448" cy="914413"/>
            </a:xfrm>
          </p:grpSpPr>
          <p:sp>
            <p:nvSpPr>
              <p:cNvPr id="1572" name="Google Shape;1572;p2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73" name="Google Shape;1573;p2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74" name="Google Shape;1574;p2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75" name="Google Shape;1575;p2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576" name="Google Shape;1576;p2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77" name="Google Shape;1577;p2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78" name="Google Shape;1578;p2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79" name="Google Shape;1579;p2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0" name="Google Shape;1580;p2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1" name="Google Shape;1581;p2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2" name="Google Shape;1582;p2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3" name="Google Shape;1583;p2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4" name="Google Shape;1584;p2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5" name="Google Shape;1585;p2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6" name="Google Shape;1586;p2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7" name="Google Shape;1587;p2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8" name="Google Shape;1588;p2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89" name="Google Shape;1589;p2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90" name="Google Shape;1590;p2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91" name="Google Shape;1591;p2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92" name="Google Shape;1592;p2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sp>
        <p:nvSpPr>
          <p:cNvPr id="1593" name="Google Shape;1593;p24"/>
          <p:cNvSpPr/>
          <p:nvPr/>
        </p:nvSpPr>
        <p:spPr>
          <a:xfrm>
            <a:off x="9002312" y="2221106"/>
            <a:ext cx="404846" cy="300328"/>
          </a:xfrm>
          <a:prstGeom prst="rect">
            <a:avLst/>
          </a:prstGeom>
        </p:spPr>
        <p:txBody>
          <a:bodyPr>
            <a:prstTxWarp prst="textPlain"/>
          </a:bodyPr>
          <a:lstStyle/>
          <a:p>
            <a:pPr lvl="0" algn="ctr"/>
            <a:r>
              <a:rPr b="1" i="0">
                <a:ln>
                  <a:noFill/>
                </a:ln>
                <a:solidFill>
                  <a:srgbClr val="34302D"/>
                </a:solidFill>
                <a:latin typeface="Fontdiner Swanky"/>
              </a:rPr>
              <a:t>03</a:t>
            </a:r>
          </a:p>
        </p:txBody>
      </p:sp>
      <p:grpSp>
        <p:nvGrpSpPr>
          <p:cNvPr id="1594" name="Google Shape;1594;p24"/>
          <p:cNvGrpSpPr/>
          <p:nvPr/>
        </p:nvGrpSpPr>
        <p:grpSpPr>
          <a:xfrm>
            <a:off x="2498316" y="3812277"/>
            <a:ext cx="1005940" cy="1079603"/>
            <a:chOff x="629921" y="978091"/>
            <a:chExt cx="731380" cy="784938"/>
          </a:xfrm>
        </p:grpSpPr>
        <p:grpSp>
          <p:nvGrpSpPr>
            <p:cNvPr id="1595" name="Google Shape;1595;p24"/>
            <p:cNvGrpSpPr/>
            <p:nvPr/>
          </p:nvGrpSpPr>
          <p:grpSpPr>
            <a:xfrm>
              <a:off x="688682" y="978091"/>
              <a:ext cx="522802" cy="314832"/>
              <a:chOff x="7885167" y="2170407"/>
              <a:chExt cx="1518448" cy="914413"/>
            </a:xfrm>
          </p:grpSpPr>
          <p:sp>
            <p:nvSpPr>
              <p:cNvPr id="1596" name="Google Shape;1596;p2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97" name="Google Shape;1597;p2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98" name="Google Shape;1598;p2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599" name="Google Shape;1599;p2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600" name="Google Shape;1600;p2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1" name="Google Shape;1601;p2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2" name="Google Shape;1602;p2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3" name="Google Shape;1603;p2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4" name="Google Shape;1604;p2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5" name="Google Shape;1605;p2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6" name="Google Shape;1606;p2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7" name="Google Shape;1607;p2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8" name="Google Shape;1608;p2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09" name="Google Shape;1609;p2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0" name="Google Shape;1610;p2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1" name="Google Shape;1611;p2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2" name="Google Shape;1612;p2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3" name="Google Shape;1613;p2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4" name="Google Shape;1614;p2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5" name="Google Shape;1615;p2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16" name="Google Shape;1616;p2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sp>
        <p:nvSpPr>
          <p:cNvPr id="1617" name="Google Shape;1617;p24"/>
          <p:cNvSpPr/>
          <p:nvPr/>
        </p:nvSpPr>
        <p:spPr>
          <a:xfrm>
            <a:off x="2795937" y="4422338"/>
            <a:ext cx="416848" cy="263738"/>
          </a:xfrm>
          <a:prstGeom prst="rect">
            <a:avLst/>
          </a:prstGeom>
        </p:spPr>
        <p:txBody>
          <a:bodyPr>
            <a:prstTxWarp prst="textPlain"/>
          </a:bodyPr>
          <a:lstStyle/>
          <a:p>
            <a:pPr lvl="0" algn="ctr"/>
            <a:r>
              <a:rPr b="1" i="0">
                <a:ln>
                  <a:noFill/>
                </a:ln>
                <a:solidFill>
                  <a:srgbClr val="34302D"/>
                </a:solidFill>
                <a:latin typeface="Fontdiner Swanky"/>
              </a:rPr>
              <a:t>04</a:t>
            </a:r>
          </a:p>
        </p:txBody>
      </p:sp>
      <p:grpSp>
        <p:nvGrpSpPr>
          <p:cNvPr id="1618" name="Google Shape;1618;p24"/>
          <p:cNvGrpSpPr/>
          <p:nvPr/>
        </p:nvGrpSpPr>
        <p:grpSpPr>
          <a:xfrm>
            <a:off x="5601491" y="3812277"/>
            <a:ext cx="1005940" cy="1079603"/>
            <a:chOff x="629921" y="978091"/>
            <a:chExt cx="731380" cy="784938"/>
          </a:xfrm>
        </p:grpSpPr>
        <p:grpSp>
          <p:nvGrpSpPr>
            <p:cNvPr id="1619" name="Google Shape;1619;p24"/>
            <p:cNvGrpSpPr/>
            <p:nvPr/>
          </p:nvGrpSpPr>
          <p:grpSpPr>
            <a:xfrm>
              <a:off x="688682" y="978091"/>
              <a:ext cx="522802" cy="314832"/>
              <a:chOff x="7885167" y="2170407"/>
              <a:chExt cx="1518448" cy="914413"/>
            </a:xfrm>
          </p:grpSpPr>
          <p:sp>
            <p:nvSpPr>
              <p:cNvPr id="1620" name="Google Shape;1620;p2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1" name="Google Shape;1621;p2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2" name="Google Shape;1622;p2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3" name="Google Shape;1623;p2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624" name="Google Shape;1624;p2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5" name="Google Shape;1625;p2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6" name="Google Shape;1626;p2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7" name="Google Shape;1627;p2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8" name="Google Shape;1628;p2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29" name="Google Shape;1629;p2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0" name="Google Shape;1630;p2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1" name="Google Shape;1631;p2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2" name="Google Shape;1632;p2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3" name="Google Shape;1633;p2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4" name="Google Shape;1634;p2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5" name="Google Shape;1635;p2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6" name="Google Shape;1636;p2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7" name="Google Shape;1637;p2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8" name="Google Shape;1638;p2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39" name="Google Shape;1639;p2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40" name="Google Shape;1640;p2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sp>
        <p:nvSpPr>
          <p:cNvPr id="1641" name="Google Shape;1641;p24"/>
          <p:cNvSpPr/>
          <p:nvPr/>
        </p:nvSpPr>
        <p:spPr>
          <a:xfrm>
            <a:off x="5889230" y="4422338"/>
            <a:ext cx="398991" cy="249103"/>
          </a:xfrm>
          <a:prstGeom prst="rect">
            <a:avLst/>
          </a:prstGeom>
        </p:spPr>
        <p:txBody>
          <a:bodyPr>
            <a:prstTxWarp prst="textPlain"/>
          </a:bodyPr>
          <a:lstStyle/>
          <a:p>
            <a:pPr lvl="0" algn="ctr"/>
            <a:r>
              <a:rPr b="1" i="0">
                <a:ln>
                  <a:noFill/>
                </a:ln>
                <a:solidFill>
                  <a:srgbClr val="34302D"/>
                </a:solidFill>
                <a:latin typeface="Fontdiner Swanky"/>
              </a:rPr>
              <a:t>05</a:t>
            </a:r>
          </a:p>
        </p:txBody>
      </p:sp>
      <p:grpSp>
        <p:nvGrpSpPr>
          <p:cNvPr id="1642" name="Google Shape;1642;p24"/>
          <p:cNvGrpSpPr/>
          <p:nvPr/>
        </p:nvGrpSpPr>
        <p:grpSpPr>
          <a:xfrm>
            <a:off x="8704716" y="3812277"/>
            <a:ext cx="1005940" cy="1079603"/>
            <a:chOff x="629921" y="978091"/>
            <a:chExt cx="731380" cy="784938"/>
          </a:xfrm>
        </p:grpSpPr>
        <p:grpSp>
          <p:nvGrpSpPr>
            <p:cNvPr id="1643" name="Google Shape;1643;p24"/>
            <p:cNvGrpSpPr/>
            <p:nvPr/>
          </p:nvGrpSpPr>
          <p:grpSpPr>
            <a:xfrm>
              <a:off x="688682" y="978091"/>
              <a:ext cx="522802" cy="314832"/>
              <a:chOff x="7885167" y="2170407"/>
              <a:chExt cx="1518448" cy="914413"/>
            </a:xfrm>
          </p:grpSpPr>
          <p:sp>
            <p:nvSpPr>
              <p:cNvPr id="1644" name="Google Shape;1644;p24"/>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45" name="Google Shape;1645;p24"/>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46" name="Google Shape;1646;p24"/>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47" name="Google Shape;1647;p24"/>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648" name="Google Shape;1648;p24"/>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49" name="Google Shape;1649;p24"/>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0" name="Google Shape;1650;p24"/>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1" name="Google Shape;1651;p24"/>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2" name="Google Shape;1652;p24"/>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3" name="Google Shape;1653;p24"/>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4" name="Google Shape;1654;p24"/>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5" name="Google Shape;1655;p24"/>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6" name="Google Shape;1656;p24"/>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7" name="Google Shape;1657;p24"/>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8" name="Google Shape;1658;p24"/>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59" name="Google Shape;1659;p24"/>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60" name="Google Shape;1660;p24"/>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61" name="Google Shape;1661;p24"/>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62" name="Google Shape;1662;p24"/>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63" name="Google Shape;1663;p24"/>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664" name="Google Shape;1664;p24"/>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sp>
        <p:nvSpPr>
          <p:cNvPr id="1665" name="Google Shape;1665;p24"/>
          <p:cNvSpPr/>
          <p:nvPr/>
        </p:nvSpPr>
        <p:spPr>
          <a:xfrm>
            <a:off x="9002337" y="4412456"/>
            <a:ext cx="409529" cy="288912"/>
          </a:xfrm>
          <a:prstGeom prst="rect">
            <a:avLst/>
          </a:prstGeom>
        </p:spPr>
        <p:txBody>
          <a:bodyPr>
            <a:prstTxWarp prst="textPlain"/>
          </a:bodyPr>
          <a:lstStyle/>
          <a:p>
            <a:pPr lvl="0" algn="ctr"/>
            <a:r>
              <a:rPr b="1" i="0">
                <a:ln>
                  <a:noFill/>
                </a:ln>
                <a:solidFill>
                  <a:srgbClr val="34302D"/>
                </a:solidFill>
                <a:latin typeface="Fontdiner Swanky"/>
              </a:rPr>
              <a:t>06</a:t>
            </a:r>
          </a:p>
        </p:txBody>
      </p:sp>
      <p:grpSp>
        <p:nvGrpSpPr>
          <p:cNvPr id="1666" name="Google Shape;1666;p24"/>
          <p:cNvGrpSpPr/>
          <p:nvPr/>
        </p:nvGrpSpPr>
        <p:grpSpPr>
          <a:xfrm>
            <a:off x="10737707" y="1"/>
            <a:ext cx="1012790" cy="3242853"/>
            <a:chOff x="9487835" y="-520976"/>
            <a:chExt cx="1069134" cy="3423620"/>
          </a:xfrm>
        </p:grpSpPr>
        <p:cxnSp>
          <p:nvCxnSpPr>
            <p:cNvPr id="1667" name="Google Shape;1667;p24"/>
            <p:cNvCxnSpPr/>
            <p:nvPr/>
          </p:nvCxnSpPr>
          <p:spPr>
            <a:xfrm>
              <a:off x="10022400" y="-520976"/>
              <a:ext cx="0" cy="2922300"/>
            </a:xfrm>
            <a:prstGeom prst="straightConnector1">
              <a:avLst/>
            </a:prstGeom>
            <a:noFill/>
            <a:ln cap="flat" cmpd="sng" w="9525">
              <a:solidFill>
                <a:schemeClr val="accent5"/>
              </a:solidFill>
              <a:prstDash val="solid"/>
              <a:round/>
              <a:headEnd len="med" w="med" type="none"/>
              <a:tailEnd len="med" w="med" type="none"/>
            </a:ln>
            <a:effectLst>
              <a:outerShdw blurRad="54136" rotWithShape="0" algn="bl" dir="12600000" dist="45113">
                <a:srgbClr val="000000">
                  <a:alpha val="30000"/>
                </a:srgbClr>
              </a:outerShdw>
            </a:effectLst>
          </p:spPr>
        </p:cxnSp>
        <p:grpSp>
          <p:nvGrpSpPr>
            <p:cNvPr id="1668" name="Google Shape;1668;p24"/>
            <p:cNvGrpSpPr/>
            <p:nvPr/>
          </p:nvGrpSpPr>
          <p:grpSpPr>
            <a:xfrm>
              <a:off x="9487835" y="2249221"/>
              <a:ext cx="1069134" cy="653424"/>
              <a:chOff x="6690680" y="4210903"/>
              <a:chExt cx="3818334" cy="2333655"/>
            </a:xfrm>
          </p:grpSpPr>
          <p:sp>
            <p:nvSpPr>
              <p:cNvPr id="1669" name="Google Shape;1669;p24"/>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670" name="Google Shape;1670;p24"/>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671" name="Google Shape;1671;p24"/>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672" name="Google Shape;1672;p24"/>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nvGrpSpPr>
              <p:cNvPr id="1673" name="Google Shape;1673;p24"/>
              <p:cNvGrpSpPr/>
              <p:nvPr/>
            </p:nvGrpSpPr>
            <p:grpSpPr>
              <a:xfrm>
                <a:off x="7669730" y="4210903"/>
                <a:ext cx="1919391" cy="1651812"/>
                <a:chOff x="9555680" y="5653907"/>
                <a:chExt cx="1919391" cy="1450612"/>
              </a:xfrm>
            </p:grpSpPr>
            <p:sp>
              <p:nvSpPr>
                <p:cNvPr id="1674" name="Google Shape;1674;p24"/>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1675" name="Google Shape;1675;p24"/>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grpSp>
      </p:grpSp>
      <p:grpSp>
        <p:nvGrpSpPr>
          <p:cNvPr id="1676" name="Google Shape;1676;p24"/>
          <p:cNvGrpSpPr/>
          <p:nvPr/>
        </p:nvGrpSpPr>
        <p:grpSpPr>
          <a:xfrm>
            <a:off x="255160" y="4912555"/>
            <a:ext cx="1206206" cy="1615308"/>
            <a:chOff x="6748229" y="5572895"/>
            <a:chExt cx="692227" cy="927006"/>
          </a:xfrm>
        </p:grpSpPr>
        <p:sp>
          <p:nvSpPr>
            <p:cNvPr id="1677" name="Google Shape;1677;p24"/>
            <p:cNvSpPr/>
            <p:nvPr/>
          </p:nvSpPr>
          <p:spPr>
            <a:xfrm>
              <a:off x="6748229" y="5572895"/>
              <a:ext cx="692227" cy="922909"/>
            </a:xfrm>
            <a:custGeom>
              <a:rect b="b" l="l" r="r" t="t"/>
              <a:pathLst>
                <a:path extrusionOk="0" h="922909" w="692227">
                  <a:moveTo>
                    <a:pt x="364984" y="0"/>
                  </a:moveTo>
                  <a:cubicBezTo>
                    <a:pt x="217401" y="-427"/>
                    <a:pt x="164031" y="338292"/>
                    <a:pt x="164031" y="338292"/>
                  </a:cubicBezTo>
                  <a:cubicBezTo>
                    <a:pt x="164031" y="338292"/>
                    <a:pt x="109111" y="545283"/>
                    <a:pt x="78752" y="628116"/>
                  </a:cubicBezTo>
                  <a:cubicBezTo>
                    <a:pt x="48390" y="710980"/>
                    <a:pt x="-39888" y="808402"/>
                    <a:pt x="20854" y="833795"/>
                  </a:cubicBezTo>
                  <a:cubicBezTo>
                    <a:pt x="81596" y="859189"/>
                    <a:pt x="62538" y="819725"/>
                    <a:pt x="126377" y="842616"/>
                  </a:cubicBezTo>
                  <a:cubicBezTo>
                    <a:pt x="190216" y="865507"/>
                    <a:pt x="135167" y="906282"/>
                    <a:pt x="229880" y="920658"/>
                  </a:cubicBezTo>
                  <a:cubicBezTo>
                    <a:pt x="324587" y="935033"/>
                    <a:pt x="316502" y="876219"/>
                    <a:pt x="375266" y="867887"/>
                  </a:cubicBezTo>
                  <a:cubicBezTo>
                    <a:pt x="434031" y="859586"/>
                    <a:pt x="453528" y="922458"/>
                    <a:pt x="506373" y="907136"/>
                  </a:cubicBezTo>
                  <a:cubicBezTo>
                    <a:pt x="532765" y="899506"/>
                    <a:pt x="568006" y="865079"/>
                    <a:pt x="603643" y="854397"/>
                  </a:cubicBezTo>
                  <a:cubicBezTo>
                    <a:pt x="639371" y="843685"/>
                    <a:pt x="685718" y="874541"/>
                    <a:pt x="690722" y="853420"/>
                  </a:cubicBezTo>
                  <a:cubicBezTo>
                    <a:pt x="700760" y="811271"/>
                    <a:pt x="658441" y="715986"/>
                    <a:pt x="628418" y="633030"/>
                  </a:cubicBezTo>
                  <a:cubicBezTo>
                    <a:pt x="598395" y="550075"/>
                    <a:pt x="581675" y="477253"/>
                    <a:pt x="581675" y="477253"/>
                  </a:cubicBezTo>
                  <a:cubicBezTo>
                    <a:pt x="581675" y="477253"/>
                    <a:pt x="563673" y="278899"/>
                    <a:pt x="551255" y="213737"/>
                  </a:cubicBezTo>
                  <a:cubicBezTo>
                    <a:pt x="532491" y="115460"/>
                    <a:pt x="507746" y="397"/>
                    <a:pt x="364984" y="0"/>
                  </a:cubicBezTo>
                  <a:close/>
                </a:path>
              </a:pathLst>
            </a:custGeom>
            <a:solidFill>
              <a:srgbClr val="D9D9D9"/>
            </a:solidFill>
            <a:ln>
              <a:noFill/>
            </a:ln>
            <a:effectLst>
              <a:outerShdw blurRad="187952" rotWithShape="0" algn="bl" dir="12600000" dist="156626">
                <a:srgbClr val="000000">
                  <a:alpha val="30000"/>
                </a:srgbClr>
              </a:outerShdw>
            </a:effectLst>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78" name="Google Shape;1678;p24"/>
            <p:cNvSpPr/>
            <p:nvPr/>
          </p:nvSpPr>
          <p:spPr>
            <a:xfrm>
              <a:off x="7182802" y="5686786"/>
              <a:ext cx="39899" cy="64395"/>
            </a:xfrm>
            <a:custGeom>
              <a:rect b="b" l="l" r="r" t="t"/>
              <a:pathLst>
                <a:path extrusionOk="0" h="64395" w="39899">
                  <a:moveTo>
                    <a:pt x="38391" y="28611"/>
                  </a:moveTo>
                  <a:cubicBezTo>
                    <a:pt x="47849" y="68470"/>
                    <a:pt x="10076" y="80831"/>
                    <a:pt x="1350" y="35447"/>
                  </a:cubicBezTo>
                  <a:cubicBezTo>
                    <a:pt x="-7406" y="-9907"/>
                    <a:pt x="28933" y="-11250"/>
                    <a:pt x="38391" y="28611"/>
                  </a:cubicBezTo>
                  <a:close/>
                </a:path>
              </a:pathLst>
            </a:custGeom>
            <a:solidFill>
              <a:srgbClr val="353535"/>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79" name="Google Shape;1679;p24"/>
            <p:cNvSpPr/>
            <p:nvPr/>
          </p:nvSpPr>
          <p:spPr>
            <a:xfrm>
              <a:off x="7095296" y="5686270"/>
              <a:ext cx="42597" cy="65512"/>
            </a:xfrm>
            <a:custGeom>
              <a:rect b="b" l="l" r="r" t="t"/>
              <a:pathLst>
                <a:path extrusionOk="0" h="65512" w="42597">
                  <a:moveTo>
                    <a:pt x="2356" y="27845"/>
                  </a:moveTo>
                  <a:cubicBezTo>
                    <a:pt x="-9818" y="68102"/>
                    <a:pt x="28565" y="83209"/>
                    <a:pt x="40343" y="37215"/>
                  </a:cubicBezTo>
                  <a:cubicBezTo>
                    <a:pt x="52120" y="-8750"/>
                    <a:pt x="14530" y="-12442"/>
                    <a:pt x="2356" y="27845"/>
                  </a:cubicBezTo>
                  <a:close/>
                </a:path>
              </a:pathLst>
            </a:custGeom>
            <a:solidFill>
              <a:srgbClr val="353535"/>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80" name="Google Shape;1680;p24"/>
            <p:cNvSpPr/>
            <p:nvPr/>
          </p:nvSpPr>
          <p:spPr>
            <a:xfrm>
              <a:off x="7116965" y="5772663"/>
              <a:ext cx="78174" cy="82927"/>
            </a:xfrm>
            <a:custGeom>
              <a:rect b="b" l="l" r="r" t="t"/>
              <a:pathLst>
                <a:path extrusionOk="0" h="82927" w="78174">
                  <a:moveTo>
                    <a:pt x="63" y="11008"/>
                  </a:moveTo>
                  <a:cubicBezTo>
                    <a:pt x="1008" y="-8800"/>
                    <a:pt x="18522" y="4294"/>
                    <a:pt x="38659" y="3683"/>
                  </a:cubicBezTo>
                  <a:cubicBezTo>
                    <a:pt x="58766" y="3103"/>
                    <a:pt x="79117" y="-7670"/>
                    <a:pt x="78141" y="12137"/>
                  </a:cubicBezTo>
                  <a:cubicBezTo>
                    <a:pt x="77165" y="31945"/>
                    <a:pt x="60017" y="83861"/>
                    <a:pt x="34754" y="82915"/>
                  </a:cubicBezTo>
                  <a:cubicBezTo>
                    <a:pt x="9490" y="81969"/>
                    <a:pt x="-914" y="30816"/>
                    <a:pt x="63" y="11008"/>
                  </a:cubicBezTo>
                  <a:close/>
                </a:path>
              </a:pathLst>
            </a:custGeom>
            <a:solidFill>
              <a:srgbClr val="353535"/>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81" name="Google Shape;1681;p24"/>
            <p:cNvSpPr/>
            <p:nvPr/>
          </p:nvSpPr>
          <p:spPr>
            <a:xfrm>
              <a:off x="6813276" y="6022282"/>
              <a:ext cx="161507" cy="432477"/>
            </a:xfrm>
            <a:custGeom>
              <a:rect b="b" l="l" r="r" t="t"/>
              <a:pathLst>
                <a:path extrusionOk="0" h="432477" w="161507">
                  <a:moveTo>
                    <a:pt x="161508" y="0"/>
                  </a:moveTo>
                  <a:cubicBezTo>
                    <a:pt x="150097" y="120251"/>
                    <a:pt x="104519" y="202993"/>
                    <a:pt x="88870" y="270658"/>
                  </a:cubicBezTo>
                  <a:cubicBezTo>
                    <a:pt x="61285" y="389932"/>
                    <a:pt x="-13035" y="383675"/>
                    <a:pt x="1983" y="390909"/>
                  </a:cubicBezTo>
                  <a:cubicBezTo>
                    <a:pt x="2288" y="391062"/>
                    <a:pt x="2496" y="391031"/>
                    <a:pt x="2791" y="391184"/>
                  </a:cubicBezTo>
                  <a:cubicBezTo>
                    <a:pt x="15423" y="387277"/>
                    <a:pt x="25001" y="380196"/>
                    <a:pt x="61349" y="393229"/>
                  </a:cubicBezTo>
                  <a:cubicBezTo>
                    <a:pt x="86789" y="402354"/>
                    <a:pt x="93361" y="414257"/>
                    <a:pt x="98041" y="426283"/>
                  </a:cubicBezTo>
                  <a:cubicBezTo>
                    <a:pt x="99265" y="427350"/>
                    <a:pt x="100821" y="428480"/>
                    <a:pt x="101602" y="429182"/>
                  </a:cubicBezTo>
                  <a:cubicBezTo>
                    <a:pt x="102493" y="429945"/>
                    <a:pt x="105358" y="432356"/>
                    <a:pt x="105694" y="432478"/>
                  </a:cubicBezTo>
                  <a:cubicBezTo>
                    <a:pt x="119067" y="350316"/>
                    <a:pt x="143567" y="242273"/>
                    <a:pt x="156535" y="77919"/>
                  </a:cubicBezTo>
                  <a:cubicBezTo>
                    <a:pt x="158487" y="53228"/>
                    <a:pt x="160135" y="27377"/>
                    <a:pt x="161508" y="0"/>
                  </a:cubicBezTo>
                  <a:close/>
                </a:path>
              </a:pathLst>
            </a:custGeom>
            <a:solidFill>
              <a:srgbClr val="D2D2D2"/>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82" name="Google Shape;1682;p24"/>
            <p:cNvSpPr/>
            <p:nvPr/>
          </p:nvSpPr>
          <p:spPr>
            <a:xfrm>
              <a:off x="7225189" y="6024785"/>
              <a:ext cx="193402" cy="422497"/>
            </a:xfrm>
            <a:custGeom>
              <a:rect b="b" l="l" r="r" t="t"/>
              <a:pathLst>
                <a:path extrusionOk="0" h="422497" w="193402">
                  <a:moveTo>
                    <a:pt x="0" y="0"/>
                  </a:moveTo>
                  <a:cubicBezTo>
                    <a:pt x="1770" y="17946"/>
                    <a:pt x="4089" y="34366"/>
                    <a:pt x="6285" y="51031"/>
                  </a:cubicBezTo>
                  <a:cubicBezTo>
                    <a:pt x="29291" y="226647"/>
                    <a:pt x="71946" y="334873"/>
                    <a:pt x="90557" y="420087"/>
                  </a:cubicBezTo>
                  <a:cubicBezTo>
                    <a:pt x="90740" y="420880"/>
                    <a:pt x="91015" y="421735"/>
                    <a:pt x="91168" y="422498"/>
                  </a:cubicBezTo>
                  <a:cubicBezTo>
                    <a:pt x="93151" y="421216"/>
                    <a:pt x="94676" y="420698"/>
                    <a:pt x="96568" y="419568"/>
                  </a:cubicBezTo>
                  <a:cubicBezTo>
                    <a:pt x="97026" y="419019"/>
                    <a:pt x="97697" y="418256"/>
                    <a:pt x="98155" y="417737"/>
                  </a:cubicBezTo>
                  <a:cubicBezTo>
                    <a:pt x="98704" y="417034"/>
                    <a:pt x="98918" y="415631"/>
                    <a:pt x="99375" y="414685"/>
                  </a:cubicBezTo>
                  <a:cubicBezTo>
                    <a:pt x="108376" y="409649"/>
                    <a:pt x="117529" y="405254"/>
                    <a:pt x="126713" y="402507"/>
                  </a:cubicBezTo>
                  <a:cubicBezTo>
                    <a:pt x="148254" y="396037"/>
                    <a:pt x="173517" y="404613"/>
                    <a:pt x="191367" y="407878"/>
                  </a:cubicBezTo>
                  <a:cubicBezTo>
                    <a:pt x="191488" y="407818"/>
                    <a:pt x="191550" y="407787"/>
                    <a:pt x="191641" y="407726"/>
                  </a:cubicBezTo>
                  <a:cubicBezTo>
                    <a:pt x="204364" y="400798"/>
                    <a:pt x="145691" y="340428"/>
                    <a:pt x="95622" y="247675"/>
                  </a:cubicBezTo>
                  <a:cubicBezTo>
                    <a:pt x="59436" y="180682"/>
                    <a:pt x="34081" y="93821"/>
                    <a:pt x="6102" y="17183"/>
                  </a:cubicBezTo>
                  <a:cubicBezTo>
                    <a:pt x="5309" y="14986"/>
                    <a:pt x="4485" y="12666"/>
                    <a:pt x="3692" y="10499"/>
                  </a:cubicBezTo>
                  <a:cubicBezTo>
                    <a:pt x="2411" y="7081"/>
                    <a:pt x="1282" y="3357"/>
                    <a:pt x="0" y="0"/>
                  </a:cubicBezTo>
                  <a:close/>
                </a:path>
              </a:pathLst>
            </a:custGeom>
            <a:solidFill>
              <a:srgbClr val="D2D2D2"/>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83" name="Google Shape;1683;p24"/>
            <p:cNvSpPr/>
            <p:nvPr/>
          </p:nvSpPr>
          <p:spPr>
            <a:xfrm>
              <a:off x="6914085" y="6038549"/>
              <a:ext cx="136122" cy="461352"/>
            </a:xfrm>
            <a:custGeom>
              <a:rect b="b" l="l" r="r" t="t"/>
              <a:pathLst>
                <a:path extrusionOk="0" h="461352" w="136122">
                  <a:moveTo>
                    <a:pt x="63140" y="0"/>
                  </a:moveTo>
                  <a:cubicBezTo>
                    <a:pt x="88403" y="53137"/>
                    <a:pt x="77999" y="155717"/>
                    <a:pt x="89593" y="251429"/>
                  </a:cubicBezTo>
                  <a:cubicBezTo>
                    <a:pt x="98442" y="324130"/>
                    <a:pt x="131393" y="390940"/>
                    <a:pt x="136123" y="440230"/>
                  </a:cubicBezTo>
                  <a:cubicBezTo>
                    <a:pt x="84528" y="483692"/>
                    <a:pt x="2896" y="452042"/>
                    <a:pt x="0" y="417340"/>
                  </a:cubicBezTo>
                  <a:cubicBezTo>
                    <a:pt x="19692" y="306519"/>
                    <a:pt x="44711" y="174212"/>
                    <a:pt x="63140" y="0"/>
                  </a:cubicBezTo>
                  <a:close/>
                </a:path>
              </a:pathLst>
            </a:custGeom>
            <a:solidFill>
              <a:srgbClr val="DDDDDD"/>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sp>
          <p:nvSpPr>
            <p:cNvPr id="1684" name="Google Shape;1684;p24"/>
            <p:cNvSpPr/>
            <p:nvPr/>
          </p:nvSpPr>
          <p:spPr>
            <a:xfrm>
              <a:off x="7182931" y="6034429"/>
              <a:ext cx="144704" cy="458529"/>
            </a:xfrm>
            <a:custGeom>
              <a:rect b="b" l="l" r="r" t="t"/>
              <a:pathLst>
                <a:path extrusionOk="0" h="458529" w="144704">
                  <a:moveTo>
                    <a:pt x="45950" y="0"/>
                  </a:moveTo>
                  <a:cubicBezTo>
                    <a:pt x="47140" y="45201"/>
                    <a:pt x="56934" y="111706"/>
                    <a:pt x="48910" y="169726"/>
                  </a:cubicBezTo>
                  <a:cubicBezTo>
                    <a:pt x="40550" y="230034"/>
                    <a:pt x="44668" y="291442"/>
                    <a:pt x="32952" y="344029"/>
                  </a:cubicBezTo>
                  <a:cubicBezTo>
                    <a:pt x="27155" y="370094"/>
                    <a:pt x="1068" y="391397"/>
                    <a:pt x="0" y="414501"/>
                  </a:cubicBezTo>
                  <a:cubicBezTo>
                    <a:pt x="53913" y="502646"/>
                    <a:pt x="117621" y="435835"/>
                    <a:pt x="140382" y="408092"/>
                  </a:cubicBezTo>
                  <a:cubicBezTo>
                    <a:pt x="163113" y="380318"/>
                    <a:pt x="90954" y="127973"/>
                    <a:pt x="45950" y="0"/>
                  </a:cubicBezTo>
                  <a:close/>
                </a:path>
              </a:pathLst>
            </a:custGeom>
            <a:solidFill>
              <a:srgbClr val="DDDDDD"/>
            </a:solidFill>
            <a:ln>
              <a:noFill/>
            </a:ln>
          </p:spPr>
          <p:txBody>
            <a:bodyPr anchorCtr="0" anchor="ctr" bIns="79675" lIns="159350" spcFirstLastPara="1" rIns="159350" wrap="square" tIns="79675">
              <a:noAutofit/>
            </a:bodyPr>
            <a:lstStyle/>
            <a:p>
              <a:pPr indent="0" lvl="0" marL="0" marR="0" rtl="0" algn="l">
                <a:lnSpc>
                  <a:spcPct val="100000"/>
                </a:lnSpc>
                <a:spcBef>
                  <a:spcPts val="0"/>
                </a:spcBef>
                <a:spcAft>
                  <a:spcPts val="0"/>
                </a:spcAft>
                <a:buNone/>
              </a:pPr>
              <a:r>
                <a:t/>
              </a:r>
              <a:endParaRPr b="0" i="0" sz="244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grpSp>
        <p:nvGrpSpPr>
          <p:cNvPr id="1689" name="Google Shape;1689;p25"/>
          <p:cNvGrpSpPr/>
          <p:nvPr/>
        </p:nvGrpSpPr>
        <p:grpSpPr>
          <a:xfrm>
            <a:off x="3312259" y="1515819"/>
            <a:ext cx="1593540" cy="1540441"/>
            <a:chOff x="1591080" y="295619"/>
            <a:chExt cx="833616" cy="805839"/>
          </a:xfrm>
        </p:grpSpPr>
        <p:grpSp>
          <p:nvGrpSpPr>
            <p:cNvPr id="1690" name="Google Shape;1690;p25"/>
            <p:cNvGrpSpPr/>
            <p:nvPr/>
          </p:nvGrpSpPr>
          <p:grpSpPr>
            <a:xfrm>
              <a:off x="1658084" y="295619"/>
              <a:ext cx="596143" cy="270034"/>
              <a:chOff x="7885167" y="2397011"/>
              <a:chExt cx="1518448" cy="687809"/>
            </a:xfrm>
          </p:grpSpPr>
          <p:sp>
            <p:nvSpPr>
              <p:cNvPr id="1691" name="Google Shape;1691;p25"/>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09247" rotWithShape="0" algn="bl" dir="12600000" dist="91039">
                  <a:srgbClr val="000000">
                    <a:alpha val="30000"/>
                  </a:srgbClr>
                </a:outerShdw>
              </a:effectLst>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2" name="Google Shape;1692;p25"/>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09247" rotWithShape="0" algn="bl" dir="12600000" dist="91039">
                  <a:srgbClr val="000000">
                    <a:alpha val="30000"/>
                  </a:srgbClr>
                </a:outerShdw>
              </a:effectLst>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3" name="Google Shape;1693;p25"/>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09247" rotWithShape="0" algn="bl" dir="12600000" dist="91039">
                  <a:srgbClr val="000000">
                    <a:alpha val="30000"/>
                  </a:srgbClr>
                </a:outerShdw>
              </a:effectLst>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grpSp>
        <p:sp>
          <p:nvSpPr>
            <p:cNvPr id="1694" name="Google Shape;1694;p25"/>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5" name="Google Shape;1695;p25"/>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6" name="Google Shape;1696;p25"/>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7" name="Google Shape;1697;p25"/>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8" name="Google Shape;1698;p25"/>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699" name="Google Shape;1699;p25"/>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0" name="Google Shape;1700;p25"/>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1" name="Google Shape;1701;p25"/>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2" name="Google Shape;1702;p25"/>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09247" rotWithShape="0" algn="bl" dir="12600000" dist="91039">
                <a:srgbClr val="000000">
                  <a:alpha val="30000"/>
                </a:srgbClr>
              </a:outerShdw>
            </a:effectLst>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3" name="Google Shape;1703;p25"/>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4" name="Google Shape;1704;p25"/>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09247" rotWithShape="0" algn="bl" dir="16380000" dist="91039">
                <a:srgbClr val="000000">
                  <a:alpha val="30000"/>
                </a:srgbClr>
              </a:outerShdw>
            </a:effectLst>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5" name="Google Shape;1705;p25"/>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6" name="Google Shape;1706;p25"/>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09247" rotWithShape="0" algn="bl" dir="15600000" dist="91039">
                <a:srgbClr val="000000">
                  <a:alpha val="30000"/>
                </a:srgbClr>
              </a:outerShdw>
            </a:effectLst>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sp>
          <p:nvSpPr>
            <p:cNvPr id="1707" name="Google Shape;1707;p25"/>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grpSp>
          <p:nvGrpSpPr>
            <p:cNvPr id="1708" name="Google Shape;1708;p25"/>
            <p:cNvGrpSpPr/>
            <p:nvPr/>
          </p:nvGrpSpPr>
          <p:grpSpPr>
            <a:xfrm>
              <a:off x="1846759" y="700322"/>
              <a:ext cx="322487" cy="261237"/>
              <a:chOff x="6172526" y="977102"/>
              <a:chExt cx="685559" cy="555352"/>
            </a:xfrm>
          </p:grpSpPr>
          <p:grpSp>
            <p:nvGrpSpPr>
              <p:cNvPr id="1709" name="Google Shape;1709;p25"/>
              <p:cNvGrpSpPr/>
              <p:nvPr/>
            </p:nvGrpSpPr>
            <p:grpSpPr>
              <a:xfrm>
                <a:off x="6172526" y="977102"/>
                <a:ext cx="664696" cy="555352"/>
                <a:chOff x="4937891" y="4550114"/>
                <a:chExt cx="869793" cy="731592"/>
              </a:xfrm>
            </p:grpSpPr>
            <p:sp>
              <p:nvSpPr>
                <p:cNvPr id="1710" name="Google Shape;1710;p2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1100" lIns="82175" spcFirstLastPara="1" rIns="82175" wrap="square" tIns="41100">
                  <a:noAutofit/>
                </a:bodyPr>
                <a:lstStyle/>
                <a:p>
                  <a:pPr indent="0" lvl="0" marL="0" marR="0" rtl="0" algn="l">
                    <a:spcBef>
                      <a:spcPts val="0"/>
                    </a:spcBef>
                    <a:spcAft>
                      <a:spcPts val="0"/>
                    </a:spcAft>
                    <a:buNone/>
                  </a:pPr>
                  <a:r>
                    <a:t/>
                  </a:r>
                  <a:endParaRPr sz="1619">
                    <a:solidFill>
                      <a:srgbClr val="000000"/>
                    </a:solidFill>
                    <a:latin typeface="Calibri"/>
                    <a:ea typeface="Calibri"/>
                    <a:cs typeface="Calibri"/>
                    <a:sym typeface="Calibri"/>
                  </a:endParaRPr>
                </a:p>
              </p:txBody>
            </p:sp>
            <p:sp>
              <p:nvSpPr>
                <p:cNvPr id="1711" name="Google Shape;1711;p2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1100" lIns="82175" spcFirstLastPara="1" rIns="82175" wrap="square" tIns="41100">
                  <a:noAutofit/>
                </a:bodyPr>
                <a:lstStyle/>
                <a:p>
                  <a:pPr indent="0" lvl="0" marL="0" marR="0" rtl="0" algn="l">
                    <a:spcBef>
                      <a:spcPts val="0"/>
                    </a:spcBef>
                    <a:spcAft>
                      <a:spcPts val="0"/>
                    </a:spcAft>
                    <a:buNone/>
                  </a:pPr>
                  <a:r>
                    <a:t/>
                  </a:r>
                  <a:endParaRPr sz="1619">
                    <a:solidFill>
                      <a:srgbClr val="000000"/>
                    </a:solidFill>
                    <a:latin typeface="Calibri"/>
                    <a:ea typeface="Calibri"/>
                    <a:cs typeface="Calibri"/>
                    <a:sym typeface="Calibri"/>
                  </a:endParaRPr>
                </a:p>
              </p:txBody>
            </p:sp>
            <p:sp>
              <p:nvSpPr>
                <p:cNvPr id="1712" name="Google Shape;1712;p25"/>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1100" lIns="82175" spcFirstLastPara="1" rIns="82175" wrap="square" tIns="41100">
                  <a:noAutofit/>
                </a:bodyPr>
                <a:lstStyle/>
                <a:p>
                  <a:pPr indent="0" lvl="0" marL="0" marR="0" rtl="0" algn="l">
                    <a:spcBef>
                      <a:spcPts val="0"/>
                    </a:spcBef>
                    <a:spcAft>
                      <a:spcPts val="0"/>
                    </a:spcAft>
                    <a:buNone/>
                  </a:pPr>
                  <a:r>
                    <a:t/>
                  </a:r>
                  <a:endParaRPr sz="1619">
                    <a:solidFill>
                      <a:srgbClr val="000000"/>
                    </a:solidFill>
                    <a:latin typeface="Calibri"/>
                    <a:ea typeface="Calibri"/>
                    <a:cs typeface="Calibri"/>
                    <a:sym typeface="Calibri"/>
                  </a:endParaRPr>
                </a:p>
              </p:txBody>
            </p:sp>
          </p:grpSp>
          <p:grpSp>
            <p:nvGrpSpPr>
              <p:cNvPr id="1713" name="Google Shape;1713;p25"/>
              <p:cNvGrpSpPr/>
              <p:nvPr/>
            </p:nvGrpSpPr>
            <p:grpSpPr>
              <a:xfrm>
                <a:off x="6193389" y="977102"/>
                <a:ext cx="664696" cy="555352"/>
                <a:chOff x="4937891" y="4550114"/>
                <a:chExt cx="869793" cy="731592"/>
              </a:xfrm>
            </p:grpSpPr>
            <p:sp>
              <p:nvSpPr>
                <p:cNvPr id="1714" name="Google Shape;1714;p2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1100" lIns="82175" spcFirstLastPara="1" rIns="82175" wrap="square" tIns="41100">
                  <a:noAutofit/>
                </a:bodyPr>
                <a:lstStyle/>
                <a:p>
                  <a:pPr indent="0" lvl="0" marL="0" marR="0" rtl="0" algn="l">
                    <a:spcBef>
                      <a:spcPts val="0"/>
                    </a:spcBef>
                    <a:spcAft>
                      <a:spcPts val="0"/>
                    </a:spcAft>
                    <a:buNone/>
                  </a:pPr>
                  <a:r>
                    <a:t/>
                  </a:r>
                  <a:endParaRPr sz="1619">
                    <a:solidFill>
                      <a:srgbClr val="000000"/>
                    </a:solidFill>
                    <a:latin typeface="Calibri"/>
                    <a:ea typeface="Calibri"/>
                    <a:cs typeface="Calibri"/>
                    <a:sym typeface="Calibri"/>
                  </a:endParaRPr>
                </a:p>
              </p:txBody>
            </p:sp>
            <p:sp>
              <p:nvSpPr>
                <p:cNvPr id="1715" name="Google Shape;1715;p2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1100" lIns="82175" spcFirstLastPara="1" rIns="82175" wrap="square" tIns="41100">
                  <a:noAutofit/>
                </a:bodyPr>
                <a:lstStyle/>
                <a:p>
                  <a:pPr indent="0" lvl="0" marL="0" marR="0" rtl="0" algn="l">
                    <a:spcBef>
                      <a:spcPts val="0"/>
                    </a:spcBef>
                    <a:spcAft>
                      <a:spcPts val="0"/>
                    </a:spcAft>
                    <a:buNone/>
                  </a:pPr>
                  <a:r>
                    <a:t/>
                  </a:r>
                  <a:endParaRPr sz="1619">
                    <a:solidFill>
                      <a:srgbClr val="000000"/>
                    </a:solidFill>
                    <a:latin typeface="Calibri"/>
                    <a:ea typeface="Calibri"/>
                    <a:cs typeface="Calibri"/>
                    <a:sym typeface="Calibri"/>
                  </a:endParaRPr>
                </a:p>
              </p:txBody>
            </p:sp>
            <p:sp>
              <p:nvSpPr>
                <p:cNvPr id="1716" name="Google Shape;1716;p25"/>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1100" lIns="82175" spcFirstLastPara="1" rIns="82175" wrap="square" tIns="41100">
                  <a:noAutofit/>
                </a:bodyPr>
                <a:lstStyle/>
                <a:p>
                  <a:pPr indent="0" lvl="0" marL="0" marR="0" rtl="0" algn="l">
                    <a:spcBef>
                      <a:spcPts val="0"/>
                    </a:spcBef>
                    <a:spcAft>
                      <a:spcPts val="0"/>
                    </a:spcAft>
                    <a:buNone/>
                  </a:pPr>
                  <a:r>
                    <a:t/>
                  </a:r>
                  <a:endParaRPr sz="1619">
                    <a:solidFill>
                      <a:srgbClr val="000000"/>
                    </a:solidFill>
                    <a:latin typeface="Calibri"/>
                    <a:ea typeface="Calibri"/>
                    <a:cs typeface="Calibri"/>
                    <a:sym typeface="Calibri"/>
                  </a:endParaRPr>
                </a:p>
              </p:txBody>
            </p:sp>
          </p:grpSp>
        </p:grpSp>
        <p:sp>
          <p:nvSpPr>
            <p:cNvPr id="1717" name="Google Shape;1717;p25"/>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92700" lIns="185425" spcFirstLastPara="1" rIns="185425" wrap="square" tIns="92700">
              <a:noAutofit/>
            </a:bodyPr>
            <a:lstStyle/>
            <a:p>
              <a:pPr indent="0" lvl="0" marL="0" marR="0" rtl="0" algn="l">
                <a:lnSpc>
                  <a:spcPct val="100000"/>
                </a:lnSpc>
                <a:spcBef>
                  <a:spcPts val="0"/>
                </a:spcBef>
                <a:spcAft>
                  <a:spcPts val="0"/>
                </a:spcAft>
                <a:buNone/>
              </a:pPr>
              <a:r>
                <a:t/>
              </a:r>
              <a:endParaRPr b="0" i="0" sz="2840" u="none" cap="none" strike="noStrike">
                <a:solidFill>
                  <a:srgbClr val="000000"/>
                </a:solidFill>
                <a:latin typeface="Arial"/>
                <a:ea typeface="Arial"/>
                <a:cs typeface="Arial"/>
                <a:sym typeface="Arial"/>
              </a:endParaRPr>
            </a:p>
          </p:txBody>
        </p:sp>
      </p:grpSp>
      <p:sp>
        <p:nvSpPr>
          <p:cNvPr id="1718" name="Google Shape;1718;p25"/>
          <p:cNvSpPr txBox="1"/>
          <p:nvPr>
            <p:ph type="title"/>
          </p:nvPr>
        </p:nvSpPr>
        <p:spPr>
          <a:xfrm>
            <a:off x="834150" y="3312500"/>
            <a:ext cx="10523700" cy="1122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We will talk about this </a:t>
            </a:r>
            <a:r>
              <a:rPr lang="en">
                <a:solidFill>
                  <a:schemeClr val="accent6"/>
                </a:solidFill>
              </a:rPr>
              <a:t>first.</a:t>
            </a:r>
            <a:endParaRPr>
              <a:solidFill>
                <a:schemeClr val="accent6"/>
              </a:solidFill>
            </a:endParaRPr>
          </a:p>
        </p:txBody>
      </p:sp>
      <p:sp>
        <p:nvSpPr>
          <p:cNvPr id="1719" name="Google Shape;1719;p25"/>
          <p:cNvSpPr txBox="1"/>
          <p:nvPr>
            <p:ph idx="1" type="body"/>
          </p:nvPr>
        </p:nvSpPr>
        <p:spPr>
          <a:xfrm>
            <a:off x="834150" y="4434801"/>
            <a:ext cx="10523700" cy="9114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a brief introduction of your section here: Let’s dive in and get to know some interesting facts about animals!</a:t>
            </a:r>
            <a:endParaRPr/>
          </a:p>
        </p:txBody>
      </p:sp>
      <p:grpSp>
        <p:nvGrpSpPr>
          <p:cNvPr id="1720" name="Google Shape;1720;p25"/>
          <p:cNvGrpSpPr/>
          <p:nvPr/>
        </p:nvGrpSpPr>
        <p:grpSpPr>
          <a:xfrm>
            <a:off x="4589369" y="339784"/>
            <a:ext cx="2660029" cy="2854819"/>
            <a:chOff x="629921" y="978091"/>
            <a:chExt cx="731380" cy="784938"/>
          </a:xfrm>
        </p:grpSpPr>
        <p:grpSp>
          <p:nvGrpSpPr>
            <p:cNvPr id="1721" name="Google Shape;1721;p25"/>
            <p:cNvGrpSpPr/>
            <p:nvPr/>
          </p:nvGrpSpPr>
          <p:grpSpPr>
            <a:xfrm>
              <a:off x="688682" y="978091"/>
              <a:ext cx="522802" cy="314832"/>
              <a:chOff x="7885167" y="2170407"/>
              <a:chExt cx="1518448" cy="914413"/>
            </a:xfrm>
          </p:grpSpPr>
          <p:sp>
            <p:nvSpPr>
              <p:cNvPr id="1722" name="Google Shape;1722;p25"/>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23" name="Google Shape;1723;p25"/>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24" name="Google Shape;1724;p25"/>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25" name="Google Shape;1725;p25"/>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grpSp>
        <p:sp>
          <p:nvSpPr>
            <p:cNvPr id="1726" name="Google Shape;1726;p25"/>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27" name="Google Shape;1727;p25"/>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28" name="Google Shape;1728;p25"/>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29" name="Google Shape;1729;p25"/>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0" name="Google Shape;1730;p25"/>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1" name="Google Shape;1731;p25"/>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2" name="Google Shape;1732;p25"/>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3" name="Google Shape;1733;p25"/>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4" name="Google Shape;1734;p25"/>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5" name="Google Shape;1735;p25"/>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6" name="Google Shape;1736;p25"/>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7" name="Google Shape;1737;p25"/>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8" name="Google Shape;1738;p25"/>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207844" rotWithShape="0" algn="bl" dir="1638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39" name="Google Shape;1739;p25"/>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40" name="Google Shape;1740;p25"/>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207844" rotWithShape="0" algn="bl" dir="15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41" name="Google Shape;1741;p25"/>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1742" name="Google Shape;1742;p25"/>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sz="5403"/>
            </a:p>
          </p:txBody>
        </p:sp>
      </p:grpSp>
      <p:sp>
        <p:nvSpPr>
          <p:cNvPr id="1743" name="Google Shape;1743;p25"/>
          <p:cNvSpPr/>
          <p:nvPr/>
        </p:nvSpPr>
        <p:spPr>
          <a:xfrm>
            <a:off x="5366490" y="1952994"/>
            <a:ext cx="1086020" cy="613814"/>
          </a:xfrm>
          <a:prstGeom prst="rect">
            <a:avLst/>
          </a:prstGeom>
        </p:spPr>
        <p:txBody>
          <a:bodyPr>
            <a:prstTxWarp prst="textPlain"/>
          </a:bodyPr>
          <a:lstStyle/>
          <a:p>
            <a:pPr lvl="0" algn="ctr"/>
            <a:r>
              <a:rPr b="1" i="0">
                <a:ln>
                  <a:noFill/>
                </a:ln>
                <a:solidFill>
                  <a:srgbClr val="34302D"/>
                </a:solidFill>
                <a:latin typeface="Fontdiner Swanky"/>
              </a:rPr>
              <a:t>01</a:t>
            </a:r>
          </a:p>
        </p:txBody>
      </p:sp>
      <p:grpSp>
        <p:nvGrpSpPr>
          <p:cNvPr id="1744" name="Google Shape;1744;p25"/>
          <p:cNvGrpSpPr/>
          <p:nvPr/>
        </p:nvGrpSpPr>
        <p:grpSpPr>
          <a:xfrm>
            <a:off x="7002376" y="1179754"/>
            <a:ext cx="1877379" cy="2014857"/>
            <a:chOff x="629921" y="978091"/>
            <a:chExt cx="731380" cy="784938"/>
          </a:xfrm>
        </p:grpSpPr>
        <p:grpSp>
          <p:nvGrpSpPr>
            <p:cNvPr id="1745" name="Google Shape;1745;p25"/>
            <p:cNvGrpSpPr/>
            <p:nvPr/>
          </p:nvGrpSpPr>
          <p:grpSpPr>
            <a:xfrm>
              <a:off x="688682" y="978091"/>
              <a:ext cx="522802" cy="314832"/>
              <a:chOff x="7885167" y="2170407"/>
              <a:chExt cx="1518448" cy="914413"/>
            </a:xfrm>
          </p:grpSpPr>
          <p:sp>
            <p:nvSpPr>
              <p:cNvPr id="1746" name="Google Shape;1746;p25"/>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46691" rotWithShape="0" algn="bl" dir="1260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47" name="Google Shape;1747;p25"/>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46691" rotWithShape="0" algn="bl" dir="1260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48" name="Google Shape;1748;p25"/>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46691" rotWithShape="0" algn="bl" dir="1260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49" name="Google Shape;1749;p25"/>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46691" rotWithShape="0" algn="bl" dir="1260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grpSp>
        <p:sp>
          <p:nvSpPr>
            <p:cNvPr id="1750" name="Google Shape;1750;p25"/>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1" name="Google Shape;1751;p25"/>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2" name="Google Shape;1752;p25"/>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3" name="Google Shape;1753;p25"/>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4" name="Google Shape;1754;p25"/>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5" name="Google Shape;1755;p25"/>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6" name="Google Shape;1756;p25"/>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7" name="Google Shape;1757;p25"/>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8" name="Google Shape;1758;p25"/>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59" name="Google Shape;1759;p25"/>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60" name="Google Shape;1760;p25"/>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46691" rotWithShape="0" algn="bl" dir="1260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61" name="Google Shape;1761;p25"/>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62" name="Google Shape;1762;p25"/>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46691" rotWithShape="0" algn="bl" dir="1638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63" name="Google Shape;1763;p25"/>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64" name="Google Shape;1764;p25"/>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46691" rotWithShape="0" algn="bl" dir="15600000" dist="122242">
                <a:srgbClr val="000000">
                  <a:alpha val="30000"/>
                </a:srgbClr>
              </a:outerShdw>
            </a:effectLst>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sp>
          <p:nvSpPr>
            <p:cNvPr id="1765" name="Google Shape;1765;p25"/>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b="0" i="0" sz="3344" u="none" cap="none" strike="noStrike">
                <a:solidFill>
                  <a:srgbClr val="000000"/>
                </a:solidFill>
                <a:latin typeface="Arial"/>
                <a:ea typeface="Arial"/>
                <a:cs typeface="Arial"/>
                <a:sym typeface="Arial"/>
              </a:endParaRPr>
            </a:p>
          </p:txBody>
        </p:sp>
        <p:grpSp>
          <p:nvGrpSpPr>
            <p:cNvPr id="1766" name="Google Shape;1766;p25"/>
            <p:cNvGrpSpPr/>
            <p:nvPr/>
          </p:nvGrpSpPr>
          <p:grpSpPr>
            <a:xfrm>
              <a:off x="843035" y="1424338"/>
              <a:ext cx="293575" cy="235733"/>
              <a:chOff x="6865830" y="1630740"/>
              <a:chExt cx="556858" cy="447141"/>
            </a:xfrm>
          </p:grpSpPr>
          <p:sp>
            <p:nvSpPr>
              <p:cNvPr id="1767" name="Google Shape;1767;p25"/>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61925" lIns="123700" spcFirstLastPara="1" rIns="123700" wrap="square" tIns="61925">
                <a:noAutofit/>
              </a:bodyPr>
              <a:lstStyle/>
              <a:p>
                <a:pPr indent="0" lvl="0" marL="0" marR="0" rtl="0" algn="l">
                  <a:spcBef>
                    <a:spcPts val="0"/>
                  </a:spcBef>
                  <a:spcAft>
                    <a:spcPts val="0"/>
                  </a:spcAft>
                  <a:buNone/>
                </a:pPr>
                <a:r>
                  <a:t/>
                </a:r>
                <a:endParaRPr sz="2436">
                  <a:solidFill>
                    <a:srgbClr val="000000"/>
                  </a:solidFill>
                  <a:latin typeface="Calibri"/>
                  <a:ea typeface="Calibri"/>
                  <a:cs typeface="Calibri"/>
                  <a:sym typeface="Calibri"/>
                </a:endParaRPr>
              </a:p>
            </p:txBody>
          </p:sp>
          <p:grpSp>
            <p:nvGrpSpPr>
              <p:cNvPr id="1768" name="Google Shape;1768;p25"/>
              <p:cNvGrpSpPr/>
              <p:nvPr/>
            </p:nvGrpSpPr>
            <p:grpSpPr>
              <a:xfrm flipH="1">
                <a:off x="7024350" y="1640795"/>
                <a:ext cx="182581" cy="157459"/>
                <a:chOff x="5212362" y="4550114"/>
                <a:chExt cx="333360" cy="287492"/>
              </a:xfrm>
            </p:grpSpPr>
            <p:sp>
              <p:nvSpPr>
                <p:cNvPr id="1769" name="Google Shape;1769;p2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61925" lIns="123700" spcFirstLastPara="1" rIns="123700" wrap="square" tIns="61925">
                  <a:noAutofit/>
                </a:bodyPr>
                <a:lstStyle/>
                <a:p>
                  <a:pPr indent="0" lvl="0" marL="0" marR="0" rtl="0" algn="l">
                    <a:spcBef>
                      <a:spcPts val="0"/>
                    </a:spcBef>
                    <a:spcAft>
                      <a:spcPts val="0"/>
                    </a:spcAft>
                    <a:buNone/>
                  </a:pPr>
                  <a:r>
                    <a:t/>
                  </a:r>
                  <a:endParaRPr sz="2436">
                    <a:solidFill>
                      <a:srgbClr val="000000"/>
                    </a:solidFill>
                    <a:latin typeface="Calibri"/>
                    <a:ea typeface="Calibri"/>
                    <a:cs typeface="Calibri"/>
                    <a:sym typeface="Calibri"/>
                  </a:endParaRPr>
                </a:p>
              </p:txBody>
            </p:sp>
            <p:sp>
              <p:nvSpPr>
                <p:cNvPr id="1770" name="Google Shape;1770;p2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61925" lIns="123700" spcFirstLastPara="1" rIns="123700" wrap="square" tIns="61925">
                  <a:noAutofit/>
                </a:bodyPr>
                <a:lstStyle/>
                <a:p>
                  <a:pPr indent="0" lvl="0" marL="0" marR="0" rtl="0" algn="l">
                    <a:spcBef>
                      <a:spcPts val="0"/>
                    </a:spcBef>
                    <a:spcAft>
                      <a:spcPts val="0"/>
                    </a:spcAft>
                    <a:buNone/>
                  </a:pPr>
                  <a:r>
                    <a:t/>
                  </a:r>
                  <a:endParaRPr sz="2436">
                    <a:solidFill>
                      <a:srgbClr val="000000"/>
                    </a:solidFill>
                    <a:latin typeface="Calibri"/>
                    <a:ea typeface="Calibri"/>
                    <a:cs typeface="Calibri"/>
                    <a:sym typeface="Calibri"/>
                  </a:endParaRPr>
                </a:p>
              </p:txBody>
            </p:sp>
          </p:grpSp>
          <p:sp>
            <p:nvSpPr>
              <p:cNvPr id="1771" name="Google Shape;1771;p25"/>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61925" lIns="123700" spcFirstLastPara="1" rIns="123700" wrap="square" tIns="61925">
                <a:noAutofit/>
              </a:bodyPr>
              <a:lstStyle/>
              <a:p>
                <a:pPr indent="0" lvl="0" marL="0" marR="0" rtl="0" algn="l">
                  <a:spcBef>
                    <a:spcPts val="0"/>
                  </a:spcBef>
                  <a:spcAft>
                    <a:spcPts val="0"/>
                  </a:spcAft>
                  <a:buNone/>
                </a:pPr>
                <a:r>
                  <a:t/>
                </a:r>
                <a:endParaRPr sz="2436">
                  <a:solidFill>
                    <a:srgbClr val="000000"/>
                  </a:solidFill>
                  <a:latin typeface="Calibri"/>
                  <a:ea typeface="Calibri"/>
                  <a:cs typeface="Calibri"/>
                  <a:sym typeface="Calibri"/>
                </a:endParaRPr>
              </a:p>
            </p:txBody>
          </p:sp>
          <p:grpSp>
            <p:nvGrpSpPr>
              <p:cNvPr id="1772" name="Google Shape;1772;p25"/>
              <p:cNvGrpSpPr/>
              <p:nvPr/>
            </p:nvGrpSpPr>
            <p:grpSpPr>
              <a:xfrm flipH="1">
                <a:off x="7045941" y="1630740"/>
                <a:ext cx="182581" cy="157459"/>
                <a:chOff x="5212362" y="4550114"/>
                <a:chExt cx="333360" cy="287492"/>
              </a:xfrm>
            </p:grpSpPr>
            <p:sp>
              <p:nvSpPr>
                <p:cNvPr id="1773" name="Google Shape;1773;p2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61925" lIns="123700" spcFirstLastPara="1" rIns="123700" wrap="square" tIns="61925">
                  <a:noAutofit/>
                </a:bodyPr>
                <a:lstStyle/>
                <a:p>
                  <a:pPr indent="0" lvl="0" marL="0" marR="0" rtl="0" algn="l">
                    <a:spcBef>
                      <a:spcPts val="0"/>
                    </a:spcBef>
                    <a:spcAft>
                      <a:spcPts val="0"/>
                    </a:spcAft>
                    <a:buNone/>
                  </a:pPr>
                  <a:r>
                    <a:t/>
                  </a:r>
                  <a:endParaRPr sz="2436">
                    <a:solidFill>
                      <a:srgbClr val="000000"/>
                    </a:solidFill>
                    <a:latin typeface="Calibri"/>
                    <a:ea typeface="Calibri"/>
                    <a:cs typeface="Calibri"/>
                    <a:sym typeface="Calibri"/>
                  </a:endParaRPr>
                </a:p>
              </p:txBody>
            </p:sp>
            <p:sp>
              <p:nvSpPr>
                <p:cNvPr id="1774" name="Google Shape;1774;p2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61925" lIns="123700" spcFirstLastPara="1" rIns="123700" wrap="square" tIns="61925">
                  <a:noAutofit/>
                </a:bodyPr>
                <a:lstStyle/>
                <a:p>
                  <a:pPr indent="0" lvl="0" marL="0" marR="0" rtl="0" algn="l">
                    <a:spcBef>
                      <a:spcPts val="0"/>
                    </a:spcBef>
                    <a:spcAft>
                      <a:spcPts val="0"/>
                    </a:spcAft>
                    <a:buNone/>
                  </a:pPr>
                  <a:r>
                    <a:t/>
                  </a:r>
                  <a:endParaRPr sz="2436">
                    <a:solidFill>
                      <a:srgbClr val="000000"/>
                    </a:solidFill>
                    <a:latin typeface="Calibri"/>
                    <a:ea typeface="Calibri"/>
                    <a:cs typeface="Calibri"/>
                    <a:sym typeface="Calibri"/>
                  </a:endParaRPr>
                </a:p>
              </p:txBody>
            </p:sp>
          </p:grpSp>
        </p:grpSp>
        <p:sp>
          <p:nvSpPr>
            <p:cNvPr id="1775" name="Google Shape;1775;p25"/>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09125" lIns="218300" spcFirstLastPara="1" rIns="218300" wrap="square" tIns="109125">
              <a:noAutofit/>
            </a:bodyPr>
            <a:lstStyle/>
            <a:p>
              <a:pPr indent="0" lvl="0" marL="0" marR="0" rtl="0" algn="l">
                <a:lnSpc>
                  <a:spcPct val="100000"/>
                </a:lnSpc>
                <a:spcBef>
                  <a:spcPts val="0"/>
                </a:spcBef>
                <a:spcAft>
                  <a:spcPts val="0"/>
                </a:spcAft>
                <a:buNone/>
              </a:pPr>
              <a:r>
                <a:t/>
              </a:r>
              <a:endParaRPr sz="3813"/>
            </a:p>
          </p:txBody>
        </p:sp>
      </p:grpSp>
      <p:grpSp>
        <p:nvGrpSpPr>
          <p:cNvPr id="1776" name="Google Shape;1776;p25"/>
          <p:cNvGrpSpPr/>
          <p:nvPr/>
        </p:nvGrpSpPr>
        <p:grpSpPr>
          <a:xfrm>
            <a:off x="2769575" y="2095071"/>
            <a:ext cx="624261" cy="1030500"/>
            <a:chOff x="903474" y="3439035"/>
            <a:chExt cx="657324" cy="741687"/>
          </a:xfrm>
        </p:grpSpPr>
        <p:sp>
          <p:nvSpPr>
            <p:cNvPr id="1777" name="Google Shape;1777;p25"/>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78" name="Google Shape;1778;p25"/>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79" name="Google Shape;1779;p25"/>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80" name="Google Shape;1780;p25"/>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81" name="Google Shape;1781;p25"/>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82" name="Google Shape;1782;p25"/>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83" name="Google Shape;1783;p25"/>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84" name="Google Shape;1784;p25"/>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sp>
          <p:nvSpPr>
            <p:cNvPr id="1785" name="Google Shape;1785;p25"/>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flat" cmpd="sng" w="9525">
              <a:solidFill>
                <a:schemeClr val="accent5"/>
              </a:solidFill>
              <a:prstDash val="solid"/>
              <a:round/>
              <a:headEnd len="med" w="med" type="none"/>
              <a:tailEnd len="med" w="med" type="none"/>
            </a:ln>
            <a:effectLst>
              <a:outerShdw blurRad="29444" rotWithShape="0" algn="bl" dir="12600000" dist="24537">
                <a:srgbClr val="000000">
                  <a:alpha val="30000"/>
                </a:srgbClr>
              </a:outerShdw>
            </a:effectLst>
          </p:spPr>
          <p:txBody>
            <a:bodyPr anchorCtr="0" anchor="ctr" bIns="21100" lIns="42200" spcFirstLastPara="1" rIns="42200" wrap="square" tIns="21100">
              <a:noAutofit/>
            </a:bodyPr>
            <a:lstStyle/>
            <a:p>
              <a:pPr indent="0" lvl="0" marL="0" marR="0" rtl="0" algn="l">
                <a:spcBef>
                  <a:spcPts val="0"/>
                </a:spcBef>
                <a:spcAft>
                  <a:spcPts val="0"/>
                </a:spcAft>
                <a:buNone/>
              </a:pPr>
              <a:r>
                <a:t/>
              </a:r>
              <a:endParaRPr sz="831">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26"/>
          <p:cNvSpPr txBox="1"/>
          <p:nvPr>
            <p:ph type="title"/>
          </p:nvPr>
        </p:nvSpPr>
        <p:spPr>
          <a:xfrm>
            <a:off x="1956725" y="1396091"/>
            <a:ext cx="7559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a:t>
            </a:r>
            <a:r>
              <a:rPr lang="en">
                <a:solidFill>
                  <a:schemeClr val="accent6"/>
                </a:solidFill>
              </a:rPr>
              <a:t>know?</a:t>
            </a:r>
            <a:endParaRPr>
              <a:solidFill>
                <a:schemeClr val="accent6"/>
              </a:solidFill>
            </a:endParaRPr>
          </a:p>
        </p:txBody>
      </p:sp>
      <p:sp>
        <p:nvSpPr>
          <p:cNvPr id="1791" name="Google Shape;1791;p26"/>
          <p:cNvSpPr txBox="1"/>
          <p:nvPr>
            <p:ph idx="1" type="body"/>
          </p:nvPr>
        </p:nvSpPr>
        <p:spPr>
          <a:xfrm>
            <a:off x="1956725" y="2477723"/>
            <a:ext cx="7559400" cy="2532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Did you know that elephants can sense storms?</a:t>
            </a:r>
            <a:endParaRPr/>
          </a:p>
          <a:p>
            <a:pPr indent="0" lvl="0" marL="0" rtl="0" algn="l">
              <a:spcBef>
                <a:spcPts val="1600"/>
              </a:spcBef>
              <a:spcAft>
                <a:spcPts val="0"/>
              </a:spcAft>
              <a:buNone/>
            </a:pPr>
            <a:r>
              <a:rPr lang="en"/>
              <a:t>Elephants may be able to detect a thunderstorm from hundreds of miles away, and will head towards it, looking for water. </a:t>
            </a:r>
            <a:endParaRPr/>
          </a:p>
          <a:p>
            <a:pPr indent="0" lvl="0" marL="0" rtl="0" algn="l">
              <a:spcBef>
                <a:spcPts val="1600"/>
              </a:spcBef>
              <a:spcAft>
                <a:spcPts val="1600"/>
              </a:spcAft>
              <a:buNone/>
            </a:pPr>
            <a:r>
              <a:rPr lang="en"/>
              <a:t>You can add a little bit more information. But try to not overload your slides with text.</a:t>
            </a:r>
            <a:endParaRPr/>
          </a:p>
        </p:txBody>
      </p:sp>
      <p:grpSp>
        <p:nvGrpSpPr>
          <p:cNvPr id="1792" name="Google Shape;1792;p26"/>
          <p:cNvGrpSpPr/>
          <p:nvPr/>
        </p:nvGrpSpPr>
        <p:grpSpPr>
          <a:xfrm>
            <a:off x="1014723" y="6600691"/>
            <a:ext cx="239635" cy="257320"/>
            <a:chOff x="1105543" y="2010260"/>
            <a:chExt cx="933886" cy="1002414"/>
          </a:xfrm>
        </p:grpSpPr>
        <p:grpSp>
          <p:nvGrpSpPr>
            <p:cNvPr id="1793" name="Google Shape;1793;p26"/>
            <p:cNvGrpSpPr/>
            <p:nvPr/>
          </p:nvGrpSpPr>
          <p:grpSpPr>
            <a:xfrm>
              <a:off x="1180603" y="2010260"/>
              <a:ext cx="496015" cy="402159"/>
              <a:chOff x="7885167" y="2170407"/>
              <a:chExt cx="1127819" cy="914413"/>
            </a:xfrm>
          </p:grpSpPr>
          <p:sp>
            <p:nvSpPr>
              <p:cNvPr id="1794" name="Google Shape;1794;p26"/>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795" name="Google Shape;1795;p2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796" name="Google Shape;1796;p2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grpSp>
        <p:sp>
          <p:nvSpPr>
            <p:cNvPr id="1797" name="Google Shape;1797;p26"/>
            <p:cNvSpPr/>
            <p:nvPr/>
          </p:nvSpPr>
          <p:spPr>
            <a:xfrm>
              <a:off x="1416282" y="2012327"/>
              <a:ext cx="244968" cy="20960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798" name="Google Shape;1798;p26"/>
            <p:cNvSpPr/>
            <p:nvPr/>
          </p:nvSpPr>
          <p:spPr>
            <a:xfrm>
              <a:off x="1416883" y="2013830"/>
              <a:ext cx="129175" cy="20892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799" name="Google Shape;1799;p26"/>
            <p:cNvSpPr/>
            <p:nvPr/>
          </p:nvSpPr>
          <p:spPr>
            <a:xfrm>
              <a:off x="1183109" y="2216139"/>
              <a:ext cx="431910" cy="15758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0" name="Google Shape;1800;p26"/>
            <p:cNvSpPr/>
            <p:nvPr/>
          </p:nvSpPr>
          <p:spPr>
            <a:xfrm>
              <a:off x="1362991" y="2258969"/>
              <a:ext cx="104354" cy="11483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1" name="Google Shape;1801;p26"/>
            <p:cNvSpPr/>
            <p:nvPr/>
          </p:nvSpPr>
          <p:spPr>
            <a:xfrm>
              <a:off x="1544521" y="2220330"/>
              <a:ext cx="50542" cy="42160"/>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2" name="Google Shape;1802;p26"/>
            <p:cNvSpPr/>
            <p:nvPr/>
          </p:nvSpPr>
          <p:spPr>
            <a:xfrm>
              <a:off x="1183130" y="2230221"/>
              <a:ext cx="236299" cy="117183"/>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3" name="Google Shape;1803;p26"/>
            <p:cNvSpPr/>
            <p:nvPr/>
          </p:nvSpPr>
          <p:spPr>
            <a:xfrm>
              <a:off x="1521490" y="2200088"/>
              <a:ext cx="157493" cy="214207"/>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4" name="Google Shape;1804;p26"/>
            <p:cNvSpPr/>
            <p:nvPr/>
          </p:nvSpPr>
          <p:spPr>
            <a:xfrm>
              <a:off x="1569065" y="2225995"/>
              <a:ext cx="109879" cy="18839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5" name="Google Shape;1805;p26"/>
            <p:cNvSpPr/>
            <p:nvPr/>
          </p:nvSpPr>
          <p:spPr>
            <a:xfrm>
              <a:off x="1105543" y="2359555"/>
              <a:ext cx="933886" cy="644206"/>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6" name="Google Shape;1806;p26"/>
            <p:cNvSpPr/>
            <p:nvPr/>
          </p:nvSpPr>
          <p:spPr>
            <a:xfrm>
              <a:off x="1105543" y="2363068"/>
              <a:ext cx="933886" cy="644206"/>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7" name="Google Shape;1807;p26"/>
            <p:cNvSpPr/>
            <p:nvPr/>
          </p:nvSpPr>
          <p:spPr>
            <a:xfrm>
              <a:off x="1236489" y="2367898"/>
              <a:ext cx="663473" cy="643917"/>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4667" rotWithShape="0" algn="bl" dir="1638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8" name="Google Shape;1808;p26"/>
            <p:cNvSpPr/>
            <p:nvPr/>
          </p:nvSpPr>
          <p:spPr>
            <a:xfrm>
              <a:off x="1236065" y="2367898"/>
              <a:ext cx="663473" cy="643917"/>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09" name="Google Shape;1809;p26"/>
            <p:cNvSpPr/>
            <p:nvPr/>
          </p:nvSpPr>
          <p:spPr>
            <a:xfrm>
              <a:off x="1353079" y="2371509"/>
              <a:ext cx="429735" cy="636701"/>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4667" rotWithShape="0" algn="bl" dir="15600000" dist="12223">
                <a:srgbClr val="000000">
                  <a:alpha val="30000"/>
                </a:srgbClr>
              </a:outerShdw>
            </a:effectLst>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sp>
          <p:nvSpPr>
            <p:cNvPr id="1810" name="Google Shape;1810;p26"/>
            <p:cNvSpPr/>
            <p:nvPr/>
          </p:nvSpPr>
          <p:spPr>
            <a:xfrm>
              <a:off x="1355152" y="2375973"/>
              <a:ext cx="429735" cy="636701"/>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b="0" i="0" sz="427" u="none" cap="none" strike="noStrike">
                <a:solidFill>
                  <a:srgbClr val="000000"/>
                </a:solidFill>
                <a:latin typeface="Arial"/>
                <a:ea typeface="Arial"/>
                <a:cs typeface="Arial"/>
                <a:sym typeface="Arial"/>
              </a:endParaRPr>
            </a:p>
          </p:txBody>
        </p:sp>
        <p:grpSp>
          <p:nvGrpSpPr>
            <p:cNvPr id="1811" name="Google Shape;1811;p26"/>
            <p:cNvGrpSpPr/>
            <p:nvPr/>
          </p:nvGrpSpPr>
          <p:grpSpPr>
            <a:xfrm>
              <a:off x="1416118" y="2548696"/>
              <a:ext cx="322505" cy="317585"/>
              <a:chOff x="7291003" y="1014443"/>
              <a:chExt cx="500317" cy="492686"/>
            </a:xfrm>
          </p:grpSpPr>
          <p:grpSp>
            <p:nvGrpSpPr>
              <p:cNvPr id="1812" name="Google Shape;1812;p26"/>
              <p:cNvGrpSpPr/>
              <p:nvPr/>
            </p:nvGrpSpPr>
            <p:grpSpPr>
              <a:xfrm flipH="1">
                <a:off x="7301336" y="1037387"/>
                <a:ext cx="489985" cy="469742"/>
                <a:chOff x="1937626" y="4638599"/>
                <a:chExt cx="641173" cy="614685"/>
              </a:xfrm>
            </p:grpSpPr>
            <p:sp>
              <p:nvSpPr>
                <p:cNvPr id="1813" name="Google Shape;1813;p26"/>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1814" name="Google Shape;1814;p26"/>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1815" name="Google Shape;1815;p26"/>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grpSp>
          <p:grpSp>
            <p:nvGrpSpPr>
              <p:cNvPr id="1816" name="Google Shape;1816;p26"/>
              <p:cNvGrpSpPr/>
              <p:nvPr/>
            </p:nvGrpSpPr>
            <p:grpSpPr>
              <a:xfrm flipH="1">
                <a:off x="7291003" y="1014443"/>
                <a:ext cx="489985" cy="469742"/>
                <a:chOff x="1937626" y="4638599"/>
                <a:chExt cx="641173" cy="614685"/>
              </a:xfrm>
            </p:grpSpPr>
            <p:sp>
              <p:nvSpPr>
                <p:cNvPr id="1817" name="Google Shape;1817;p26"/>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1818" name="Google Shape;1818;p26"/>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sp>
              <p:nvSpPr>
                <p:cNvPr id="1819" name="Google Shape;1819;p26"/>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7550" lIns="15125" spcFirstLastPara="1" rIns="15125" wrap="square" tIns="7550">
                  <a:noAutofit/>
                </a:bodyPr>
                <a:lstStyle/>
                <a:p>
                  <a:pPr indent="0" lvl="0" marL="0" marR="0" rtl="0" algn="l">
                    <a:spcBef>
                      <a:spcPts val="0"/>
                    </a:spcBef>
                    <a:spcAft>
                      <a:spcPts val="0"/>
                    </a:spcAft>
                    <a:buNone/>
                  </a:pPr>
                  <a:r>
                    <a:t/>
                  </a:r>
                  <a:endParaRPr sz="298">
                    <a:solidFill>
                      <a:srgbClr val="000000"/>
                    </a:solidFill>
                    <a:latin typeface="Calibri"/>
                    <a:ea typeface="Calibri"/>
                    <a:cs typeface="Calibri"/>
                    <a:sym typeface="Calibri"/>
                  </a:endParaRPr>
                </a:p>
              </p:txBody>
            </p:sp>
          </p:grpSp>
        </p:grpSp>
        <p:sp>
          <p:nvSpPr>
            <p:cNvPr id="1820" name="Google Shape;1820;p26"/>
            <p:cNvSpPr/>
            <p:nvPr/>
          </p:nvSpPr>
          <p:spPr>
            <a:xfrm>
              <a:off x="1354963" y="2373361"/>
              <a:ext cx="216972" cy="63827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3950" lIns="27900" spcFirstLastPara="1" rIns="27900" wrap="square" tIns="13950">
              <a:noAutofit/>
            </a:bodyPr>
            <a:lstStyle/>
            <a:p>
              <a:pPr indent="0" lvl="0" marL="0" marR="0" rtl="0" algn="l">
                <a:lnSpc>
                  <a:spcPct val="100000"/>
                </a:lnSpc>
                <a:spcBef>
                  <a:spcPts val="0"/>
                </a:spcBef>
                <a:spcAft>
                  <a:spcPts val="0"/>
                </a:spcAft>
                <a:buNone/>
              </a:pPr>
              <a:r>
                <a:t/>
              </a:r>
              <a:endParaRPr sz="381"/>
            </a:p>
          </p:txBody>
        </p:sp>
      </p:grpSp>
      <p:grpSp>
        <p:nvGrpSpPr>
          <p:cNvPr id="1821" name="Google Shape;1821;p26"/>
          <p:cNvGrpSpPr/>
          <p:nvPr/>
        </p:nvGrpSpPr>
        <p:grpSpPr>
          <a:xfrm>
            <a:off x="1254422" y="6656461"/>
            <a:ext cx="187672" cy="201494"/>
            <a:chOff x="629921" y="978091"/>
            <a:chExt cx="731380" cy="784938"/>
          </a:xfrm>
        </p:grpSpPr>
        <p:grpSp>
          <p:nvGrpSpPr>
            <p:cNvPr id="1822" name="Google Shape;1822;p26"/>
            <p:cNvGrpSpPr/>
            <p:nvPr/>
          </p:nvGrpSpPr>
          <p:grpSpPr>
            <a:xfrm>
              <a:off x="688682" y="978091"/>
              <a:ext cx="522802" cy="314832"/>
              <a:chOff x="7885167" y="2170407"/>
              <a:chExt cx="1518448" cy="914413"/>
            </a:xfrm>
          </p:grpSpPr>
          <p:sp>
            <p:nvSpPr>
              <p:cNvPr id="1823" name="Google Shape;1823;p26"/>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24" name="Google Shape;1824;p26"/>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25" name="Google Shape;1825;p26"/>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26" name="Google Shape;1826;p26"/>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grpSp>
        <p:sp>
          <p:nvSpPr>
            <p:cNvPr id="1827" name="Google Shape;1827;p26"/>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28" name="Google Shape;1828;p26"/>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29" name="Google Shape;1829;p26"/>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0" name="Google Shape;1830;p26"/>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1" name="Google Shape;1831;p26"/>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2" name="Google Shape;1832;p26"/>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3" name="Google Shape;1833;p26"/>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4" name="Google Shape;1834;p26"/>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5" name="Google Shape;1835;p26"/>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6" name="Google Shape;1836;p26"/>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7" name="Google Shape;1837;p26"/>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4667" rotWithShape="0" algn="bl" dir="12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8" name="Google Shape;1838;p26"/>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39" name="Google Shape;1839;p26"/>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4667" rotWithShape="0" algn="bl" dir="1638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40" name="Google Shape;1840;p26"/>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41" name="Google Shape;1841;p26"/>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4667" rotWithShape="0" algn="bl" dir="15600000" dist="12223">
                <a:srgbClr val="000000">
                  <a:alpha val="30000"/>
                </a:srgbClr>
              </a:outerShdw>
            </a:effectLst>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sp>
          <p:nvSpPr>
            <p:cNvPr id="1842" name="Google Shape;1842;p26"/>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b="0" i="0" sz="334" u="none" cap="none" strike="noStrike">
                <a:solidFill>
                  <a:srgbClr val="000000"/>
                </a:solidFill>
                <a:latin typeface="Arial"/>
                <a:ea typeface="Arial"/>
                <a:cs typeface="Arial"/>
                <a:sym typeface="Arial"/>
              </a:endParaRPr>
            </a:p>
          </p:txBody>
        </p:sp>
        <p:grpSp>
          <p:nvGrpSpPr>
            <p:cNvPr id="1843" name="Google Shape;1843;p26"/>
            <p:cNvGrpSpPr/>
            <p:nvPr/>
          </p:nvGrpSpPr>
          <p:grpSpPr>
            <a:xfrm>
              <a:off x="843035" y="1424338"/>
              <a:ext cx="293575" cy="235733"/>
              <a:chOff x="6865830" y="1630740"/>
              <a:chExt cx="556858" cy="447141"/>
            </a:xfrm>
          </p:grpSpPr>
          <p:sp>
            <p:nvSpPr>
              <p:cNvPr id="1844" name="Google Shape;1844;p26"/>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nvGrpSpPr>
              <p:cNvPr id="1845" name="Google Shape;1845;p26"/>
              <p:cNvGrpSpPr/>
              <p:nvPr/>
            </p:nvGrpSpPr>
            <p:grpSpPr>
              <a:xfrm flipH="1">
                <a:off x="7024350" y="1640795"/>
                <a:ext cx="182581" cy="157459"/>
                <a:chOff x="5212362" y="4550114"/>
                <a:chExt cx="333360" cy="287492"/>
              </a:xfrm>
            </p:grpSpPr>
            <p:sp>
              <p:nvSpPr>
                <p:cNvPr id="1846" name="Google Shape;1846;p2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sp>
              <p:nvSpPr>
                <p:cNvPr id="1847" name="Google Shape;1847;p2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sp>
            <p:nvSpPr>
              <p:cNvPr id="1848" name="Google Shape;1848;p26"/>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nvGrpSpPr>
              <p:cNvPr id="1849" name="Google Shape;1849;p26"/>
              <p:cNvGrpSpPr/>
              <p:nvPr/>
            </p:nvGrpSpPr>
            <p:grpSpPr>
              <a:xfrm flipH="1">
                <a:off x="7045941" y="1630740"/>
                <a:ext cx="182581" cy="157459"/>
                <a:chOff x="5212362" y="4550114"/>
                <a:chExt cx="333360" cy="287492"/>
              </a:xfrm>
            </p:grpSpPr>
            <p:sp>
              <p:nvSpPr>
                <p:cNvPr id="1850" name="Google Shape;1850;p2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sp>
              <p:nvSpPr>
                <p:cNvPr id="1851" name="Google Shape;1851;p2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6200" lIns="12375" spcFirstLastPara="1" rIns="12375" wrap="square" tIns="6200">
                  <a:noAutofit/>
                </a:bodyPr>
                <a:lstStyle/>
                <a:p>
                  <a:pPr indent="0" lvl="0" marL="0" marR="0" rtl="0" algn="l">
                    <a:spcBef>
                      <a:spcPts val="0"/>
                    </a:spcBef>
                    <a:spcAft>
                      <a:spcPts val="0"/>
                    </a:spcAft>
                    <a:buNone/>
                  </a:pPr>
                  <a:r>
                    <a:t/>
                  </a:r>
                  <a:endParaRPr sz="244">
                    <a:solidFill>
                      <a:srgbClr val="000000"/>
                    </a:solidFill>
                    <a:latin typeface="Calibri"/>
                    <a:ea typeface="Calibri"/>
                    <a:cs typeface="Calibri"/>
                    <a:sym typeface="Calibri"/>
                  </a:endParaRPr>
                </a:p>
              </p:txBody>
            </p:sp>
          </p:grpSp>
        </p:grpSp>
        <p:sp>
          <p:nvSpPr>
            <p:cNvPr id="1852" name="Google Shape;1852;p26"/>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0900" lIns="21825" spcFirstLastPara="1" rIns="21825" wrap="square" tIns="10900">
              <a:noAutofit/>
            </a:bodyPr>
            <a:lstStyle/>
            <a:p>
              <a:pPr indent="0" lvl="0" marL="0" marR="0" rtl="0" algn="l">
                <a:lnSpc>
                  <a:spcPct val="100000"/>
                </a:lnSpc>
                <a:spcBef>
                  <a:spcPts val="0"/>
                </a:spcBef>
                <a:spcAft>
                  <a:spcPts val="0"/>
                </a:spcAft>
                <a:buNone/>
              </a:pPr>
              <a:r>
                <a:t/>
              </a:r>
              <a:endParaRPr sz="381"/>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grpSp>
        <p:nvGrpSpPr>
          <p:cNvPr id="1857" name="Google Shape;1857;p27"/>
          <p:cNvGrpSpPr/>
          <p:nvPr/>
        </p:nvGrpSpPr>
        <p:grpSpPr>
          <a:xfrm>
            <a:off x="9481878" y="-23326"/>
            <a:ext cx="1865512" cy="3494340"/>
            <a:chOff x="9481878" y="-23326"/>
            <a:chExt cx="1865512" cy="3494340"/>
          </a:xfrm>
        </p:grpSpPr>
        <p:cxnSp>
          <p:nvCxnSpPr>
            <p:cNvPr id="1858" name="Google Shape;1858;p27"/>
            <p:cNvCxnSpPr/>
            <p:nvPr/>
          </p:nvCxnSpPr>
          <p:spPr>
            <a:xfrm>
              <a:off x="10390193" y="-23326"/>
              <a:ext cx="0" cy="29070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cxnSp>
          <p:nvCxnSpPr>
            <p:cNvPr id="1859" name="Google Shape;1859;p27"/>
            <p:cNvCxnSpPr/>
            <p:nvPr/>
          </p:nvCxnSpPr>
          <p:spPr>
            <a:xfrm>
              <a:off x="9867476" y="-23326"/>
              <a:ext cx="0" cy="20097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grpSp>
          <p:nvGrpSpPr>
            <p:cNvPr id="1860" name="Google Shape;1860;p27"/>
            <p:cNvGrpSpPr/>
            <p:nvPr/>
          </p:nvGrpSpPr>
          <p:grpSpPr>
            <a:xfrm>
              <a:off x="9887228" y="2391411"/>
              <a:ext cx="1005940" cy="1079603"/>
              <a:chOff x="629921" y="978091"/>
              <a:chExt cx="731380" cy="784938"/>
            </a:xfrm>
          </p:grpSpPr>
          <p:grpSp>
            <p:nvGrpSpPr>
              <p:cNvPr id="1861" name="Google Shape;1861;p27"/>
              <p:cNvGrpSpPr/>
              <p:nvPr/>
            </p:nvGrpSpPr>
            <p:grpSpPr>
              <a:xfrm>
                <a:off x="688682" y="978091"/>
                <a:ext cx="522802" cy="314832"/>
                <a:chOff x="7885167" y="2170407"/>
                <a:chExt cx="1518448" cy="914413"/>
              </a:xfrm>
            </p:grpSpPr>
            <p:sp>
              <p:nvSpPr>
                <p:cNvPr id="1862" name="Google Shape;1862;p2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63" name="Google Shape;1863;p2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64" name="Google Shape;1864;p2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65" name="Google Shape;1865;p2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sp>
            <p:nvSpPr>
              <p:cNvPr id="1866" name="Google Shape;1866;p27"/>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67" name="Google Shape;1867;p27"/>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68" name="Google Shape;1868;p27"/>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69" name="Google Shape;1869;p27"/>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0" name="Google Shape;1870;p27"/>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1" name="Google Shape;1871;p27"/>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2" name="Google Shape;1872;p27"/>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3" name="Google Shape;1873;p27"/>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4" name="Google Shape;1874;p27"/>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5" name="Google Shape;1875;p27"/>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6" name="Google Shape;1876;p27"/>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600" rotWithShape="0" algn="bl" dir="12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7" name="Google Shape;1877;p27"/>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8" name="Google Shape;1878;p27"/>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600" rotWithShape="0" algn="bl" dir="1638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79" name="Google Shape;1879;p27"/>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80" name="Google Shape;1880;p27"/>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600" rotWithShape="0" algn="bl" dir="15600000" dist="65500">
                  <a:srgbClr val="000000">
                    <a:alpha val="30000"/>
                  </a:srgbClr>
                </a:outerShdw>
              </a:effectLst>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sp>
            <p:nvSpPr>
              <p:cNvPr id="1881" name="Google Shape;1881;p27"/>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b="0" i="0" sz="1792" u="none" cap="none" strike="noStrike">
                  <a:solidFill>
                    <a:srgbClr val="000000"/>
                  </a:solidFill>
                  <a:latin typeface="Arial"/>
                  <a:ea typeface="Arial"/>
                  <a:cs typeface="Arial"/>
                  <a:sym typeface="Arial"/>
                </a:endParaRPr>
              </a:p>
            </p:txBody>
          </p:sp>
          <p:grpSp>
            <p:nvGrpSpPr>
              <p:cNvPr id="1882" name="Google Shape;1882;p27"/>
              <p:cNvGrpSpPr/>
              <p:nvPr/>
            </p:nvGrpSpPr>
            <p:grpSpPr>
              <a:xfrm>
                <a:off x="843035" y="1424338"/>
                <a:ext cx="293575" cy="235733"/>
                <a:chOff x="6865830" y="1630740"/>
                <a:chExt cx="556858" cy="447141"/>
              </a:xfrm>
            </p:grpSpPr>
            <p:sp>
              <p:nvSpPr>
                <p:cNvPr id="1883" name="Google Shape;1883;p27"/>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nvGrpSpPr>
                <p:cNvPr id="1884" name="Google Shape;1884;p27"/>
                <p:cNvGrpSpPr/>
                <p:nvPr/>
              </p:nvGrpSpPr>
              <p:grpSpPr>
                <a:xfrm flipH="1">
                  <a:off x="7024350" y="1640795"/>
                  <a:ext cx="182581" cy="157459"/>
                  <a:chOff x="5212362" y="4550114"/>
                  <a:chExt cx="333360" cy="287492"/>
                </a:xfrm>
              </p:grpSpPr>
              <p:sp>
                <p:nvSpPr>
                  <p:cNvPr id="1885" name="Google Shape;1885;p2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sp>
                <p:nvSpPr>
                  <p:cNvPr id="1886" name="Google Shape;1886;p2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sp>
              <p:nvSpPr>
                <p:cNvPr id="1887" name="Google Shape;1887;p27"/>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nvGrpSpPr>
                <p:cNvPr id="1888" name="Google Shape;1888;p27"/>
                <p:cNvGrpSpPr/>
                <p:nvPr/>
              </p:nvGrpSpPr>
              <p:grpSpPr>
                <a:xfrm flipH="1">
                  <a:off x="7045941" y="1630740"/>
                  <a:ext cx="182581" cy="157459"/>
                  <a:chOff x="5212362" y="4550114"/>
                  <a:chExt cx="333360" cy="287492"/>
                </a:xfrm>
              </p:grpSpPr>
              <p:sp>
                <p:nvSpPr>
                  <p:cNvPr id="1889" name="Google Shape;1889;p2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sp>
                <p:nvSpPr>
                  <p:cNvPr id="1890" name="Google Shape;1890;p2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3175" lIns="66275" spcFirstLastPara="1" rIns="66275" wrap="square" tIns="33175">
                    <a:noAutofit/>
                  </a:bodyPr>
                  <a:lstStyle/>
                  <a:p>
                    <a:pPr indent="0" lvl="0" marL="0" marR="0" rtl="0" algn="l">
                      <a:spcBef>
                        <a:spcPts val="0"/>
                      </a:spcBef>
                      <a:spcAft>
                        <a:spcPts val="0"/>
                      </a:spcAft>
                      <a:buNone/>
                    </a:pPr>
                    <a:r>
                      <a:t/>
                    </a:r>
                    <a:endParaRPr sz="1305">
                      <a:solidFill>
                        <a:srgbClr val="000000"/>
                      </a:solidFill>
                      <a:latin typeface="Calibri"/>
                      <a:ea typeface="Calibri"/>
                      <a:cs typeface="Calibri"/>
                      <a:sym typeface="Calibri"/>
                    </a:endParaRPr>
                  </a:p>
                </p:txBody>
              </p:sp>
            </p:grpSp>
          </p:grpSp>
          <p:sp>
            <p:nvSpPr>
              <p:cNvPr id="1891" name="Google Shape;1891;p27"/>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475" lIns="116975" spcFirstLastPara="1" rIns="116975" wrap="square" tIns="58475">
                <a:noAutofit/>
              </a:bodyPr>
              <a:lstStyle/>
              <a:p>
                <a:pPr indent="0" lvl="0" marL="0" marR="0" rtl="0" algn="l">
                  <a:lnSpc>
                    <a:spcPct val="100000"/>
                  </a:lnSpc>
                  <a:spcBef>
                    <a:spcPts val="0"/>
                  </a:spcBef>
                  <a:spcAft>
                    <a:spcPts val="0"/>
                  </a:spcAft>
                  <a:buNone/>
                </a:pPr>
                <a:r>
                  <a:t/>
                </a:r>
                <a:endParaRPr sz="2043"/>
              </a:p>
            </p:txBody>
          </p:sp>
        </p:grpSp>
        <p:cxnSp>
          <p:nvCxnSpPr>
            <p:cNvPr id="1892" name="Google Shape;1892;p27"/>
            <p:cNvCxnSpPr/>
            <p:nvPr/>
          </p:nvCxnSpPr>
          <p:spPr>
            <a:xfrm>
              <a:off x="10937016" y="-23326"/>
              <a:ext cx="0" cy="1495200"/>
            </a:xfrm>
            <a:prstGeom prst="straightConnector1">
              <a:avLst/>
            </a:prstGeom>
            <a:noFill/>
            <a:ln cap="flat" cmpd="sng" w="11525">
              <a:solidFill>
                <a:srgbClr val="EFEFEF"/>
              </a:solidFill>
              <a:prstDash val="solid"/>
              <a:round/>
              <a:headEnd len="med" w="med" type="none"/>
              <a:tailEnd len="med" w="med" type="none"/>
            </a:ln>
            <a:effectLst>
              <a:outerShdw blurRad="69185" rotWithShape="0" algn="bl" dir="12600000" dist="57654">
                <a:srgbClr val="000000">
                  <a:alpha val="30000"/>
                </a:srgbClr>
              </a:outerShdw>
            </a:effectLst>
          </p:spPr>
        </p:cxnSp>
        <p:grpSp>
          <p:nvGrpSpPr>
            <p:cNvPr id="1893" name="Google Shape;1893;p27"/>
            <p:cNvGrpSpPr/>
            <p:nvPr/>
          </p:nvGrpSpPr>
          <p:grpSpPr>
            <a:xfrm>
              <a:off x="10493517" y="890082"/>
              <a:ext cx="853873" cy="825421"/>
              <a:chOff x="1591080" y="295619"/>
              <a:chExt cx="833616" cy="805839"/>
            </a:xfrm>
          </p:grpSpPr>
          <p:grpSp>
            <p:nvGrpSpPr>
              <p:cNvPr id="1894" name="Google Shape;1894;p27"/>
              <p:cNvGrpSpPr/>
              <p:nvPr/>
            </p:nvGrpSpPr>
            <p:grpSpPr>
              <a:xfrm>
                <a:off x="1658084" y="295619"/>
                <a:ext cx="596143" cy="270034"/>
                <a:chOff x="7885167" y="2397011"/>
                <a:chExt cx="1518448" cy="687809"/>
              </a:xfrm>
            </p:grpSpPr>
            <p:sp>
              <p:nvSpPr>
                <p:cNvPr id="1895" name="Google Shape;1895;p27"/>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896" name="Google Shape;1896;p2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897" name="Google Shape;1897;p2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sp>
            <p:nvSpPr>
              <p:cNvPr id="1898" name="Google Shape;1898;p27"/>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899" name="Google Shape;1899;p27"/>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0" name="Google Shape;1900;p27"/>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1" name="Google Shape;1901;p27"/>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2" name="Google Shape;1902;p27"/>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3" name="Google Shape;1903;p27"/>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4" name="Google Shape;1904;p27"/>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5" name="Google Shape;1905;p27"/>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6" name="Google Shape;1906;p27"/>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537" rotWithShape="0" algn="bl" dir="12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7" name="Google Shape;1907;p27"/>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8" name="Google Shape;1908;p27"/>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537" rotWithShape="0" algn="bl" dir="1638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09" name="Google Shape;1909;p27"/>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10" name="Google Shape;1910;p27"/>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537" rotWithShape="0" algn="bl" dir="15600000" dist="48781">
                  <a:srgbClr val="000000">
                    <a:alpha val="30000"/>
                  </a:srgbClr>
                </a:outerShdw>
              </a:effectLst>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sp>
            <p:nvSpPr>
              <p:cNvPr id="1911" name="Google Shape;1911;p27"/>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nvGrpSpPr>
              <p:cNvPr id="1912" name="Google Shape;1912;p27"/>
              <p:cNvGrpSpPr/>
              <p:nvPr/>
            </p:nvGrpSpPr>
            <p:grpSpPr>
              <a:xfrm>
                <a:off x="1846759" y="700322"/>
                <a:ext cx="322487" cy="261237"/>
                <a:chOff x="6172526" y="977102"/>
                <a:chExt cx="685559" cy="555352"/>
              </a:xfrm>
            </p:grpSpPr>
            <p:grpSp>
              <p:nvGrpSpPr>
                <p:cNvPr id="1913" name="Google Shape;1913;p27"/>
                <p:cNvGrpSpPr/>
                <p:nvPr/>
              </p:nvGrpSpPr>
              <p:grpSpPr>
                <a:xfrm>
                  <a:off x="6172526" y="977102"/>
                  <a:ext cx="664696" cy="555352"/>
                  <a:chOff x="4937891" y="4550114"/>
                  <a:chExt cx="869793" cy="731592"/>
                </a:xfrm>
              </p:grpSpPr>
              <p:sp>
                <p:nvSpPr>
                  <p:cNvPr id="1914" name="Google Shape;1914;p2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915" name="Google Shape;1915;p2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916" name="Google Shape;1916;p2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grpSp>
            <p:grpSp>
              <p:nvGrpSpPr>
                <p:cNvPr id="1917" name="Google Shape;1917;p27"/>
                <p:cNvGrpSpPr/>
                <p:nvPr/>
              </p:nvGrpSpPr>
              <p:grpSpPr>
                <a:xfrm>
                  <a:off x="6193389" y="977102"/>
                  <a:ext cx="664696" cy="555352"/>
                  <a:chOff x="4937891" y="4550114"/>
                  <a:chExt cx="869793" cy="731592"/>
                </a:xfrm>
              </p:grpSpPr>
              <p:sp>
                <p:nvSpPr>
                  <p:cNvPr id="1918" name="Google Shape;1918;p27"/>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919" name="Google Shape;1919;p27"/>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sp>
                <p:nvSpPr>
                  <p:cNvPr id="1920" name="Google Shape;1920;p27"/>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2025" lIns="44025" spcFirstLastPara="1" rIns="44025" wrap="square" tIns="22025">
                    <a:noAutofit/>
                  </a:bodyPr>
                  <a:lstStyle/>
                  <a:p>
                    <a:pPr indent="0" lvl="0" marL="0" marR="0" rtl="0" algn="l">
                      <a:spcBef>
                        <a:spcPts val="0"/>
                      </a:spcBef>
                      <a:spcAft>
                        <a:spcPts val="0"/>
                      </a:spcAft>
                      <a:buNone/>
                    </a:pPr>
                    <a:r>
                      <a:t/>
                    </a:r>
                    <a:endParaRPr sz="867">
                      <a:solidFill>
                        <a:srgbClr val="000000"/>
                      </a:solidFill>
                      <a:latin typeface="Calibri"/>
                      <a:ea typeface="Calibri"/>
                      <a:cs typeface="Calibri"/>
                      <a:sym typeface="Calibri"/>
                    </a:endParaRPr>
                  </a:p>
                </p:txBody>
              </p:sp>
            </p:grpSp>
          </p:grpSp>
          <p:sp>
            <p:nvSpPr>
              <p:cNvPr id="1921" name="Google Shape;1921;p27"/>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675" lIns="99350" spcFirstLastPara="1" rIns="99350" wrap="square" tIns="49675">
                <a:noAutofit/>
              </a:bodyPr>
              <a:lstStyle/>
              <a:p>
                <a:pPr indent="0" lvl="0" marL="0" marR="0" rtl="0" algn="l">
                  <a:lnSpc>
                    <a:spcPct val="100000"/>
                  </a:lnSpc>
                  <a:spcBef>
                    <a:spcPts val="0"/>
                  </a:spcBef>
                  <a:spcAft>
                    <a:spcPts val="0"/>
                  </a:spcAft>
                  <a:buNone/>
                </a:pPr>
                <a:r>
                  <a:t/>
                </a:r>
                <a:endParaRPr b="0" i="0" sz="1522" u="none" cap="none" strike="noStrike">
                  <a:solidFill>
                    <a:srgbClr val="000000"/>
                  </a:solidFill>
                  <a:latin typeface="Arial"/>
                  <a:ea typeface="Arial"/>
                  <a:cs typeface="Arial"/>
                  <a:sym typeface="Arial"/>
                </a:endParaRPr>
              </a:p>
            </p:txBody>
          </p:sp>
        </p:grpSp>
        <p:grpSp>
          <p:nvGrpSpPr>
            <p:cNvPr id="1922" name="Google Shape;1922;p27"/>
            <p:cNvGrpSpPr/>
            <p:nvPr/>
          </p:nvGrpSpPr>
          <p:grpSpPr>
            <a:xfrm>
              <a:off x="9481878" y="1417032"/>
              <a:ext cx="853883" cy="916866"/>
              <a:chOff x="894030" y="2159881"/>
              <a:chExt cx="929953" cy="998547"/>
            </a:xfrm>
          </p:grpSpPr>
          <p:grpSp>
            <p:nvGrpSpPr>
              <p:cNvPr id="1923" name="Google Shape;1923;p27"/>
              <p:cNvGrpSpPr/>
              <p:nvPr/>
            </p:nvGrpSpPr>
            <p:grpSpPr>
              <a:xfrm>
                <a:off x="968908" y="2159881"/>
                <a:ext cx="494436" cy="400879"/>
                <a:chOff x="7885167" y="2170407"/>
                <a:chExt cx="1127819" cy="914413"/>
              </a:xfrm>
            </p:grpSpPr>
            <p:sp>
              <p:nvSpPr>
                <p:cNvPr id="1924" name="Google Shape;1924;p27"/>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25" name="Google Shape;1925;p27"/>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26" name="Google Shape;1926;p27"/>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grpSp>
          <p:sp>
            <p:nvSpPr>
              <p:cNvPr id="1927" name="Google Shape;1927;p27"/>
              <p:cNvSpPr/>
              <p:nvPr/>
            </p:nvSpPr>
            <p:spPr>
              <a:xfrm>
                <a:off x="1203775" y="2161926"/>
                <a:ext cx="243937" cy="208717"/>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28" name="Google Shape;1928;p27"/>
              <p:cNvSpPr/>
              <p:nvPr/>
            </p:nvSpPr>
            <p:spPr>
              <a:xfrm>
                <a:off x="1204373" y="2163424"/>
                <a:ext cx="128631" cy="20804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29" name="Google Shape;1929;p27"/>
              <p:cNvSpPr/>
              <p:nvPr/>
            </p:nvSpPr>
            <p:spPr>
              <a:xfrm>
                <a:off x="971348" y="2365086"/>
                <a:ext cx="430092" cy="156924"/>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0" name="Google Shape;1930;p27"/>
              <p:cNvSpPr/>
              <p:nvPr/>
            </p:nvSpPr>
            <p:spPr>
              <a:xfrm>
                <a:off x="1150654" y="2407778"/>
                <a:ext cx="103915" cy="114352"/>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1" name="Google Shape;1931;p27"/>
              <p:cNvSpPr/>
              <p:nvPr/>
            </p:nvSpPr>
            <p:spPr>
              <a:xfrm>
                <a:off x="1331603" y="2369263"/>
                <a:ext cx="50330" cy="4198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2" name="Google Shape;1932;p27"/>
              <p:cNvSpPr/>
              <p:nvPr/>
            </p:nvSpPr>
            <p:spPr>
              <a:xfrm>
                <a:off x="971369" y="2379122"/>
                <a:ext cx="235304" cy="116689"/>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3" name="Google Shape;1933;p27"/>
              <p:cNvSpPr/>
              <p:nvPr/>
            </p:nvSpPr>
            <p:spPr>
              <a:xfrm>
                <a:off x="1308646" y="2349086"/>
                <a:ext cx="156830" cy="213305"/>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4" name="Google Shape;1934;p27"/>
              <p:cNvSpPr/>
              <p:nvPr/>
            </p:nvSpPr>
            <p:spPr>
              <a:xfrm>
                <a:off x="1356069" y="2374910"/>
                <a:ext cx="109417" cy="18760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5" name="Google Shape;1935;p27"/>
              <p:cNvSpPr/>
              <p:nvPr/>
            </p:nvSpPr>
            <p:spPr>
              <a:xfrm>
                <a:off x="894030" y="2508043"/>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2308" rotWithShape="0" algn="bl" dir="12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6" name="Google Shape;1936;p27"/>
              <p:cNvSpPr/>
              <p:nvPr/>
            </p:nvSpPr>
            <p:spPr>
              <a:xfrm>
                <a:off x="894030" y="2511545"/>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7" name="Google Shape;1937;p27"/>
              <p:cNvSpPr/>
              <p:nvPr/>
            </p:nvSpPr>
            <p:spPr>
              <a:xfrm>
                <a:off x="1024557"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2308" rotWithShape="0" algn="bl" dir="1638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8" name="Google Shape;1938;p27"/>
              <p:cNvSpPr/>
              <p:nvPr/>
            </p:nvSpPr>
            <p:spPr>
              <a:xfrm>
                <a:off x="1024134"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39" name="Google Shape;1939;p27"/>
              <p:cNvSpPr/>
              <p:nvPr/>
            </p:nvSpPr>
            <p:spPr>
              <a:xfrm>
                <a:off x="1140774" y="251995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2308" rotWithShape="0" algn="bl" dir="15600000" dist="43590">
                  <a:srgbClr val="000000">
                    <a:alpha val="30000"/>
                  </a:srgbClr>
                </a:outerShdw>
              </a:effectLst>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sp>
            <p:nvSpPr>
              <p:cNvPr id="1940" name="Google Shape;1940;p27"/>
              <p:cNvSpPr/>
              <p:nvPr/>
            </p:nvSpPr>
            <p:spPr>
              <a:xfrm>
                <a:off x="1142840" y="252440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b="0" i="0" sz="1523" u="none" cap="none" strike="noStrike">
                  <a:solidFill>
                    <a:srgbClr val="000000"/>
                  </a:solidFill>
                  <a:latin typeface="Arial"/>
                  <a:ea typeface="Arial"/>
                  <a:cs typeface="Arial"/>
                  <a:sym typeface="Arial"/>
                </a:endParaRPr>
              </a:p>
            </p:txBody>
          </p:sp>
          <p:grpSp>
            <p:nvGrpSpPr>
              <p:cNvPr id="1941" name="Google Shape;1941;p27"/>
              <p:cNvGrpSpPr/>
              <p:nvPr/>
            </p:nvGrpSpPr>
            <p:grpSpPr>
              <a:xfrm>
                <a:off x="1192425" y="2741423"/>
                <a:ext cx="328726" cy="261354"/>
                <a:chOff x="1632682" y="4555884"/>
                <a:chExt cx="484489" cy="385193"/>
              </a:xfrm>
            </p:grpSpPr>
            <p:grpSp>
              <p:nvGrpSpPr>
                <p:cNvPr id="1942" name="Google Shape;1942;p27"/>
                <p:cNvGrpSpPr/>
                <p:nvPr/>
              </p:nvGrpSpPr>
              <p:grpSpPr>
                <a:xfrm>
                  <a:off x="1632682" y="4731398"/>
                  <a:ext cx="484489" cy="209680"/>
                  <a:chOff x="6596499" y="915138"/>
                  <a:chExt cx="1553847" cy="672482"/>
                </a:xfrm>
              </p:grpSpPr>
              <p:sp>
                <p:nvSpPr>
                  <p:cNvPr id="1943" name="Google Shape;1943;p27"/>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1944" name="Google Shape;1944;p27"/>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nvGrpSpPr>
                <p:cNvPr id="1945" name="Google Shape;1945;p27"/>
                <p:cNvGrpSpPr/>
                <p:nvPr/>
              </p:nvGrpSpPr>
              <p:grpSpPr>
                <a:xfrm>
                  <a:off x="1901483" y="4555884"/>
                  <a:ext cx="144253" cy="144971"/>
                  <a:chOff x="7458594" y="352234"/>
                  <a:chExt cx="462646" cy="464950"/>
                </a:xfrm>
              </p:grpSpPr>
              <p:sp>
                <p:nvSpPr>
                  <p:cNvPr id="1946" name="Google Shape;1946;p27"/>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1947" name="Google Shape;1947;p27"/>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nvGrpSpPr>
                <p:cNvPr id="1948" name="Google Shape;1948;p27"/>
                <p:cNvGrpSpPr/>
                <p:nvPr/>
              </p:nvGrpSpPr>
              <p:grpSpPr>
                <a:xfrm>
                  <a:off x="1693358" y="4590454"/>
                  <a:ext cx="119341" cy="117662"/>
                  <a:chOff x="6791097" y="463106"/>
                  <a:chExt cx="382749" cy="377363"/>
                </a:xfrm>
              </p:grpSpPr>
              <p:sp>
                <p:nvSpPr>
                  <p:cNvPr id="1949" name="Google Shape;1949;p27"/>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sp>
                <p:nvSpPr>
                  <p:cNvPr id="1950" name="Google Shape;1950;p27"/>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6300" lIns="12600" spcFirstLastPara="1" rIns="12600" wrap="square" tIns="6300">
                    <a:noAutofit/>
                  </a:bodyPr>
                  <a:lstStyle/>
                  <a:p>
                    <a:pPr indent="0" lvl="0" marL="0" marR="0" rtl="0" algn="l">
                      <a:spcBef>
                        <a:spcPts val="0"/>
                      </a:spcBef>
                      <a:spcAft>
                        <a:spcPts val="0"/>
                      </a:spcAft>
                      <a:buNone/>
                    </a:pPr>
                    <a:r>
                      <a:t/>
                    </a:r>
                    <a:endParaRPr sz="248">
                      <a:solidFill>
                        <a:srgbClr val="000000"/>
                      </a:solidFill>
                      <a:latin typeface="Calibri"/>
                      <a:ea typeface="Calibri"/>
                      <a:cs typeface="Calibri"/>
                      <a:sym typeface="Calibri"/>
                    </a:endParaRPr>
                  </a:p>
                </p:txBody>
              </p:sp>
            </p:grpSp>
          </p:grpSp>
          <p:sp>
            <p:nvSpPr>
              <p:cNvPr id="1951" name="Google Shape;1951;p27"/>
              <p:cNvSpPr/>
              <p:nvPr/>
            </p:nvSpPr>
            <p:spPr>
              <a:xfrm>
                <a:off x="1142652" y="2521805"/>
                <a:ext cx="216058" cy="635584"/>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725" lIns="99475" spcFirstLastPara="1" rIns="99475" wrap="square" tIns="49725">
                <a:noAutofit/>
              </a:bodyPr>
              <a:lstStyle/>
              <a:p>
                <a:pPr indent="0" lvl="0" marL="0" marR="0" rtl="0" algn="l">
                  <a:lnSpc>
                    <a:spcPct val="100000"/>
                  </a:lnSpc>
                  <a:spcBef>
                    <a:spcPts val="0"/>
                  </a:spcBef>
                  <a:spcAft>
                    <a:spcPts val="0"/>
                  </a:spcAft>
                  <a:buNone/>
                </a:pPr>
                <a:r>
                  <a:t/>
                </a:r>
                <a:endParaRPr sz="1360"/>
              </a:p>
            </p:txBody>
          </p:sp>
        </p:grpSp>
      </p:grpSp>
      <p:sp>
        <p:nvSpPr>
          <p:cNvPr id="1952" name="Google Shape;1952;p27"/>
          <p:cNvSpPr txBox="1"/>
          <p:nvPr>
            <p:ph type="title"/>
          </p:nvPr>
        </p:nvSpPr>
        <p:spPr>
          <a:xfrm>
            <a:off x="3903300" y="1611252"/>
            <a:ext cx="5828100" cy="7962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Bullet point list.</a:t>
            </a:r>
            <a:endParaRPr/>
          </a:p>
        </p:txBody>
      </p:sp>
      <p:sp>
        <p:nvSpPr>
          <p:cNvPr id="1953" name="Google Shape;1953;p27"/>
          <p:cNvSpPr txBox="1"/>
          <p:nvPr>
            <p:ph idx="1" type="body"/>
          </p:nvPr>
        </p:nvSpPr>
        <p:spPr>
          <a:xfrm>
            <a:off x="3903300" y="2666999"/>
            <a:ext cx="5828100" cy="2119800"/>
          </a:xfrm>
          <a:prstGeom prst="rect">
            <a:avLst/>
          </a:prstGeom>
        </p:spPr>
        <p:txBody>
          <a:bodyPr anchorCtr="0" anchor="t" bIns="121900" lIns="121900" spcFirstLastPara="1" rIns="121900" wrap="square" tIns="121900">
            <a:noAutofit/>
          </a:bodyPr>
          <a:lstStyle/>
          <a:p>
            <a:pPr indent="-342900" lvl="0" marL="457200" rtl="0" algn="l">
              <a:lnSpc>
                <a:spcPct val="200000"/>
              </a:lnSpc>
              <a:spcBef>
                <a:spcPts val="0"/>
              </a:spcBef>
              <a:spcAft>
                <a:spcPts val="0"/>
              </a:spcAft>
              <a:buSzPts val="1800"/>
              <a:buChar char="🎃"/>
            </a:pPr>
            <a:r>
              <a:rPr lang="en"/>
              <a:t>Line item number one.</a:t>
            </a:r>
            <a:endParaRPr/>
          </a:p>
          <a:p>
            <a:pPr indent="-342900" lvl="0" marL="457200" rtl="0" algn="l">
              <a:lnSpc>
                <a:spcPct val="200000"/>
              </a:lnSpc>
              <a:spcBef>
                <a:spcPts val="0"/>
              </a:spcBef>
              <a:spcAft>
                <a:spcPts val="0"/>
              </a:spcAft>
              <a:buSzPts val="1800"/>
              <a:buChar char="🎃"/>
            </a:pPr>
            <a:r>
              <a:rPr lang="en"/>
              <a:t>Line item number two.</a:t>
            </a:r>
            <a:endParaRPr/>
          </a:p>
          <a:p>
            <a:pPr indent="-342900" lvl="0" marL="457200" rtl="0" algn="l">
              <a:lnSpc>
                <a:spcPct val="200000"/>
              </a:lnSpc>
              <a:spcBef>
                <a:spcPts val="0"/>
              </a:spcBef>
              <a:spcAft>
                <a:spcPts val="0"/>
              </a:spcAft>
              <a:buSzPts val="1800"/>
              <a:buChar char="🎃"/>
            </a:pPr>
            <a:r>
              <a:rPr lang="en"/>
              <a:t>Line item number three.</a:t>
            </a:r>
            <a:endParaRPr/>
          </a:p>
          <a:p>
            <a:pPr indent="-342900" lvl="0" marL="457200" rtl="0" algn="l">
              <a:lnSpc>
                <a:spcPct val="200000"/>
              </a:lnSpc>
              <a:spcBef>
                <a:spcPts val="0"/>
              </a:spcBef>
              <a:spcAft>
                <a:spcPts val="0"/>
              </a:spcAft>
              <a:buSzPts val="1800"/>
              <a:buChar char="🎃"/>
            </a:pPr>
            <a:r>
              <a:rPr lang="en"/>
              <a:t>Line item number four.</a:t>
            </a:r>
            <a:endParaRPr/>
          </a:p>
        </p:txBody>
      </p:sp>
      <p:grpSp>
        <p:nvGrpSpPr>
          <p:cNvPr id="1954" name="Google Shape;1954;p27"/>
          <p:cNvGrpSpPr/>
          <p:nvPr/>
        </p:nvGrpSpPr>
        <p:grpSpPr>
          <a:xfrm>
            <a:off x="730914" y="1081116"/>
            <a:ext cx="1378857" cy="1079665"/>
            <a:chOff x="5457357" y="5572997"/>
            <a:chExt cx="1220876" cy="955963"/>
          </a:xfrm>
        </p:grpSpPr>
        <p:sp>
          <p:nvSpPr>
            <p:cNvPr id="1955" name="Google Shape;1955;p27"/>
            <p:cNvSpPr/>
            <p:nvPr/>
          </p:nvSpPr>
          <p:spPr>
            <a:xfrm>
              <a:off x="5457357" y="5572997"/>
              <a:ext cx="1220876" cy="955963"/>
            </a:xfrm>
            <a:custGeom>
              <a:rect b="b" l="l" r="r" t="t"/>
              <a:pathLst>
                <a:path extrusionOk="0" h="955963" w="1220876">
                  <a:moveTo>
                    <a:pt x="394678" y="214062"/>
                  </a:moveTo>
                  <a:cubicBezTo>
                    <a:pt x="469305" y="-41"/>
                    <a:pt x="676888" y="-132592"/>
                    <a:pt x="782341" y="208782"/>
                  </a:cubicBezTo>
                  <a:cubicBezTo>
                    <a:pt x="792404" y="224042"/>
                    <a:pt x="818278" y="265550"/>
                    <a:pt x="841628" y="205303"/>
                  </a:cubicBezTo>
                  <a:cubicBezTo>
                    <a:pt x="885415" y="92315"/>
                    <a:pt x="934559" y="34356"/>
                    <a:pt x="974419" y="35943"/>
                  </a:cubicBezTo>
                  <a:cubicBezTo>
                    <a:pt x="990880" y="33471"/>
                    <a:pt x="1040244" y="64205"/>
                    <a:pt x="1053302" y="106629"/>
                  </a:cubicBezTo>
                  <a:cubicBezTo>
                    <a:pt x="1136516" y="377134"/>
                    <a:pt x="1211162" y="597921"/>
                    <a:pt x="1220876" y="587788"/>
                  </a:cubicBezTo>
                  <a:cubicBezTo>
                    <a:pt x="1106316" y="680083"/>
                    <a:pt x="1041922" y="721102"/>
                    <a:pt x="1066883" y="789316"/>
                  </a:cubicBezTo>
                  <a:cubicBezTo>
                    <a:pt x="1073785" y="808178"/>
                    <a:pt x="1058087" y="819226"/>
                    <a:pt x="1041952" y="833449"/>
                  </a:cubicBezTo>
                  <a:cubicBezTo>
                    <a:pt x="989275" y="806744"/>
                    <a:pt x="808847" y="866137"/>
                    <a:pt x="821832" y="913199"/>
                  </a:cubicBezTo>
                  <a:cubicBezTo>
                    <a:pt x="826891" y="931512"/>
                    <a:pt x="809811" y="947688"/>
                    <a:pt x="792868" y="952754"/>
                  </a:cubicBezTo>
                  <a:cubicBezTo>
                    <a:pt x="762817" y="955226"/>
                    <a:pt x="651778" y="880787"/>
                    <a:pt x="431206" y="948268"/>
                  </a:cubicBezTo>
                  <a:cubicBezTo>
                    <a:pt x="354440" y="971769"/>
                    <a:pt x="357927" y="934229"/>
                    <a:pt x="357329" y="931238"/>
                  </a:cubicBezTo>
                  <a:cubicBezTo>
                    <a:pt x="364896" y="787790"/>
                    <a:pt x="293140" y="775154"/>
                    <a:pt x="192785" y="789378"/>
                  </a:cubicBezTo>
                  <a:cubicBezTo>
                    <a:pt x="171345" y="792430"/>
                    <a:pt x="159464" y="790781"/>
                    <a:pt x="164889" y="780801"/>
                  </a:cubicBezTo>
                  <a:cubicBezTo>
                    <a:pt x="203681" y="686858"/>
                    <a:pt x="52949" y="709382"/>
                    <a:pt x="0" y="724673"/>
                  </a:cubicBezTo>
                  <a:cubicBezTo>
                    <a:pt x="24641" y="664486"/>
                    <a:pt x="87259" y="318290"/>
                    <a:pt x="131558" y="117556"/>
                  </a:cubicBezTo>
                  <a:cubicBezTo>
                    <a:pt x="153188" y="15220"/>
                    <a:pt x="237567" y="-15453"/>
                    <a:pt x="343788" y="196513"/>
                  </a:cubicBezTo>
                  <a:cubicBezTo>
                    <a:pt x="359334" y="227522"/>
                    <a:pt x="387682" y="222181"/>
                    <a:pt x="394678" y="214062"/>
                  </a:cubicBezTo>
                  <a:close/>
                </a:path>
              </a:pathLst>
            </a:custGeom>
            <a:solidFill>
              <a:srgbClr val="D9D9D9"/>
            </a:solidFill>
            <a:ln>
              <a:noFill/>
            </a:ln>
            <a:effectLst>
              <a:outerShdw blurRad="121805" rotWithShape="0" algn="bl" dir="12600000" dist="101505">
                <a:srgbClr val="000000">
                  <a:alpha val="30000"/>
                </a:srgbClr>
              </a:outerShdw>
            </a:effectLst>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56" name="Google Shape;1956;p27"/>
            <p:cNvSpPr/>
            <p:nvPr/>
          </p:nvSpPr>
          <p:spPr>
            <a:xfrm>
              <a:off x="5586981" y="5842271"/>
              <a:ext cx="59224" cy="487354"/>
            </a:xfrm>
            <a:custGeom>
              <a:rect b="b" l="l" r="r" t="t"/>
              <a:pathLst>
                <a:path extrusionOk="0" h="487354" w="59224">
                  <a:moveTo>
                    <a:pt x="50926" y="0"/>
                  </a:moveTo>
                  <a:cubicBezTo>
                    <a:pt x="74588" y="172167"/>
                    <a:pt x="39942" y="362769"/>
                    <a:pt x="41770" y="487354"/>
                  </a:cubicBezTo>
                  <a:cubicBezTo>
                    <a:pt x="39265" y="467028"/>
                    <a:pt x="33642" y="451279"/>
                    <a:pt x="0" y="444504"/>
                  </a:cubicBezTo>
                  <a:cubicBezTo>
                    <a:pt x="20507" y="325534"/>
                    <a:pt x="51595" y="145981"/>
                    <a:pt x="50926"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57" name="Google Shape;1957;p27"/>
            <p:cNvSpPr/>
            <p:nvPr/>
          </p:nvSpPr>
          <p:spPr>
            <a:xfrm>
              <a:off x="5620434" y="5857134"/>
              <a:ext cx="88493" cy="506700"/>
            </a:xfrm>
            <a:custGeom>
              <a:rect b="b" l="l" r="r" t="t"/>
              <a:pathLst>
                <a:path extrusionOk="0" h="506700" w="88493">
                  <a:moveTo>
                    <a:pt x="14959" y="0"/>
                  </a:moveTo>
                  <a:cubicBezTo>
                    <a:pt x="85418" y="189442"/>
                    <a:pt x="86590" y="370521"/>
                    <a:pt x="88494" y="500693"/>
                  </a:cubicBezTo>
                  <a:cubicBezTo>
                    <a:pt x="20738" y="509329"/>
                    <a:pt x="-1734" y="507987"/>
                    <a:pt x="103" y="500906"/>
                  </a:cubicBezTo>
                  <a:cubicBezTo>
                    <a:pt x="12057" y="400859"/>
                    <a:pt x="35136" y="135787"/>
                    <a:pt x="14959"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58" name="Google Shape;1958;p27"/>
            <p:cNvSpPr/>
            <p:nvPr/>
          </p:nvSpPr>
          <p:spPr>
            <a:xfrm>
              <a:off x="5696174" y="5795147"/>
              <a:ext cx="118105" cy="659918"/>
            </a:xfrm>
            <a:custGeom>
              <a:rect b="b" l="l" r="r" t="t"/>
              <a:pathLst>
                <a:path extrusionOk="0" h="659918" w="118105">
                  <a:moveTo>
                    <a:pt x="0" y="0"/>
                  </a:moveTo>
                  <a:cubicBezTo>
                    <a:pt x="34874" y="102916"/>
                    <a:pt x="112538" y="536065"/>
                    <a:pt x="118106" y="659918"/>
                  </a:cubicBezTo>
                  <a:cubicBezTo>
                    <a:pt x="107540" y="614473"/>
                    <a:pt x="82356" y="574491"/>
                    <a:pt x="51509" y="567715"/>
                  </a:cubicBezTo>
                  <a:cubicBezTo>
                    <a:pt x="72019" y="448746"/>
                    <a:pt x="6868" y="178271"/>
                    <a:pt x="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59" name="Google Shape;1959;p27"/>
            <p:cNvSpPr/>
            <p:nvPr/>
          </p:nvSpPr>
          <p:spPr>
            <a:xfrm>
              <a:off x="5703723" y="5816939"/>
              <a:ext cx="215558" cy="711163"/>
            </a:xfrm>
            <a:custGeom>
              <a:rect b="b" l="l" r="r" t="t"/>
              <a:pathLst>
                <a:path extrusionOk="0" h="711163" w="215558">
                  <a:moveTo>
                    <a:pt x="0" y="0"/>
                  </a:moveTo>
                  <a:cubicBezTo>
                    <a:pt x="70463" y="189442"/>
                    <a:pt x="213655" y="565334"/>
                    <a:pt x="215559" y="695475"/>
                  </a:cubicBezTo>
                  <a:cubicBezTo>
                    <a:pt x="147119" y="718427"/>
                    <a:pt x="109483" y="716168"/>
                    <a:pt x="112284" y="688883"/>
                  </a:cubicBezTo>
                  <a:cubicBezTo>
                    <a:pt x="111836" y="573941"/>
                    <a:pt x="50566" y="233209"/>
                    <a:pt x="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60" name="Google Shape;1960;p27"/>
            <p:cNvSpPr/>
            <p:nvPr/>
          </p:nvSpPr>
          <p:spPr>
            <a:xfrm>
              <a:off x="6277673" y="5769296"/>
              <a:ext cx="108186" cy="712017"/>
            </a:xfrm>
            <a:custGeom>
              <a:rect b="b" l="l" r="r" t="t"/>
              <a:pathLst>
                <a:path extrusionOk="0" h="712017" w="108186">
                  <a:moveTo>
                    <a:pt x="108187" y="0"/>
                  </a:moveTo>
                  <a:cubicBezTo>
                    <a:pt x="73309" y="102916"/>
                    <a:pt x="5571" y="588164"/>
                    <a:pt x="0" y="712017"/>
                  </a:cubicBezTo>
                  <a:cubicBezTo>
                    <a:pt x="16705" y="674904"/>
                    <a:pt x="48906" y="662116"/>
                    <a:pt x="82823" y="650518"/>
                  </a:cubicBezTo>
                  <a:cubicBezTo>
                    <a:pt x="62313" y="531548"/>
                    <a:pt x="101316" y="178241"/>
                    <a:pt x="108187"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61" name="Google Shape;1961;p27"/>
            <p:cNvSpPr/>
            <p:nvPr/>
          </p:nvSpPr>
          <p:spPr>
            <a:xfrm>
              <a:off x="6449220" y="5715000"/>
              <a:ext cx="128338" cy="617799"/>
            </a:xfrm>
            <a:custGeom>
              <a:rect b="b" l="l" r="r" t="t"/>
              <a:pathLst>
                <a:path extrusionOk="0" h="617799" w="128338">
                  <a:moveTo>
                    <a:pt x="6370" y="0"/>
                  </a:moveTo>
                  <a:cubicBezTo>
                    <a:pt x="-24361" y="115338"/>
                    <a:pt x="65897" y="521996"/>
                    <a:pt x="69394" y="617800"/>
                  </a:cubicBezTo>
                  <a:cubicBezTo>
                    <a:pt x="73601" y="577604"/>
                    <a:pt x="100125" y="553249"/>
                    <a:pt x="128339" y="526940"/>
                  </a:cubicBezTo>
                  <a:cubicBezTo>
                    <a:pt x="107829" y="407970"/>
                    <a:pt x="-501" y="178241"/>
                    <a:pt x="6370" y="0"/>
                  </a:cubicBezTo>
                  <a:close/>
                </a:path>
              </a:pathLst>
            </a:custGeom>
            <a:solidFill>
              <a:srgbClr val="D2D2D2"/>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62" name="Google Shape;1962;p27"/>
            <p:cNvSpPr/>
            <p:nvPr/>
          </p:nvSpPr>
          <p:spPr>
            <a:xfrm>
              <a:off x="6150904" y="5773355"/>
              <a:ext cx="234069" cy="752861"/>
            </a:xfrm>
            <a:custGeom>
              <a:rect b="b" l="l" r="r" t="t"/>
              <a:pathLst>
                <a:path extrusionOk="0" h="752861" w="234069">
                  <a:moveTo>
                    <a:pt x="234070" y="0"/>
                  </a:moveTo>
                  <a:cubicBezTo>
                    <a:pt x="163128" y="378060"/>
                    <a:pt x="133218" y="577970"/>
                    <a:pt x="127885" y="709636"/>
                  </a:cubicBezTo>
                  <a:cubicBezTo>
                    <a:pt x="134173" y="726087"/>
                    <a:pt x="119784" y="749222"/>
                    <a:pt x="97911" y="752457"/>
                  </a:cubicBezTo>
                  <a:cubicBezTo>
                    <a:pt x="69834" y="756578"/>
                    <a:pt x="4134" y="727827"/>
                    <a:pt x="0" y="727736"/>
                  </a:cubicBezTo>
                  <a:cubicBezTo>
                    <a:pt x="14462" y="620669"/>
                    <a:pt x="182927" y="228234"/>
                    <a:pt x="234070"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63" name="Google Shape;1963;p27"/>
            <p:cNvSpPr/>
            <p:nvPr/>
          </p:nvSpPr>
          <p:spPr>
            <a:xfrm>
              <a:off x="6426826" y="5840073"/>
              <a:ext cx="99126" cy="565883"/>
            </a:xfrm>
            <a:custGeom>
              <a:rect b="b" l="l" r="r" t="t"/>
              <a:pathLst>
                <a:path extrusionOk="0" h="565883" w="99126">
                  <a:moveTo>
                    <a:pt x="24193" y="0"/>
                  </a:moveTo>
                  <a:cubicBezTo>
                    <a:pt x="52797" y="284605"/>
                    <a:pt x="87522" y="385934"/>
                    <a:pt x="91833" y="495229"/>
                  </a:cubicBezTo>
                  <a:cubicBezTo>
                    <a:pt x="94948" y="519829"/>
                    <a:pt x="114887" y="537805"/>
                    <a:pt x="71674" y="565884"/>
                  </a:cubicBezTo>
                  <a:cubicBezTo>
                    <a:pt x="69301" y="565793"/>
                    <a:pt x="37181" y="559170"/>
                    <a:pt x="6737" y="561275"/>
                  </a:cubicBezTo>
                  <a:cubicBezTo>
                    <a:pt x="21197" y="454209"/>
                    <a:pt x="-26953" y="228234"/>
                    <a:pt x="24193" y="0"/>
                  </a:cubicBezTo>
                  <a:close/>
                </a:path>
              </a:pathLst>
            </a:custGeom>
            <a:solidFill>
              <a:srgbClr val="DDDDDD"/>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nvGrpSpPr>
            <p:cNvPr id="1964" name="Google Shape;1964;p27"/>
            <p:cNvGrpSpPr/>
            <p:nvPr/>
          </p:nvGrpSpPr>
          <p:grpSpPr>
            <a:xfrm>
              <a:off x="5990545" y="5688073"/>
              <a:ext cx="123738" cy="167240"/>
              <a:chOff x="5990545" y="5688073"/>
              <a:chExt cx="123738" cy="167240"/>
            </a:xfrm>
          </p:grpSpPr>
          <p:sp>
            <p:nvSpPr>
              <p:cNvPr id="1965" name="Google Shape;1965;p27"/>
              <p:cNvSpPr/>
              <p:nvPr/>
            </p:nvSpPr>
            <p:spPr>
              <a:xfrm>
                <a:off x="6077256" y="5698001"/>
                <a:ext cx="37027" cy="63486"/>
              </a:xfrm>
              <a:custGeom>
                <a:rect b="b" l="l" r="r" t="t"/>
                <a:pathLst>
                  <a:path extrusionOk="0" h="63486" w="37027">
                    <a:moveTo>
                      <a:pt x="36730" y="30763"/>
                    </a:moveTo>
                    <a:cubicBezTo>
                      <a:pt x="40751" y="70410"/>
                      <a:pt x="2774" y="77521"/>
                      <a:pt x="141" y="32625"/>
                    </a:cubicBezTo>
                    <a:cubicBezTo>
                      <a:pt x="-2493" y="-12240"/>
                      <a:pt x="32708" y="-8883"/>
                      <a:pt x="36730" y="30763"/>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66" name="Google Shape;1966;p27"/>
              <p:cNvSpPr/>
              <p:nvPr/>
            </p:nvSpPr>
            <p:spPr>
              <a:xfrm>
                <a:off x="5990545" y="5688073"/>
                <a:ext cx="44494" cy="61910"/>
              </a:xfrm>
              <a:custGeom>
                <a:rect b="b" l="l" r="r" t="t"/>
                <a:pathLst>
                  <a:path extrusionOk="0" h="61910" w="44494">
                    <a:moveTo>
                      <a:pt x="4477" y="23661"/>
                    </a:moveTo>
                    <a:cubicBezTo>
                      <a:pt x="-12411" y="60927"/>
                      <a:pt x="22689" y="80399"/>
                      <a:pt x="39919" y="37578"/>
                    </a:cubicBezTo>
                    <a:cubicBezTo>
                      <a:pt x="57149" y="-5273"/>
                      <a:pt x="21368" y="-13605"/>
                      <a:pt x="4477" y="23661"/>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sp>
            <p:nvSpPr>
              <p:cNvPr id="1967" name="Google Shape;1967;p27"/>
              <p:cNvSpPr/>
              <p:nvPr/>
            </p:nvSpPr>
            <p:spPr>
              <a:xfrm>
                <a:off x="6003674" y="5771763"/>
                <a:ext cx="76665" cy="83550"/>
              </a:xfrm>
              <a:custGeom>
                <a:rect b="b" l="l" r="r" t="t"/>
                <a:pathLst>
                  <a:path extrusionOk="0" h="83550" w="76665">
                    <a:moveTo>
                      <a:pt x="1137" y="9528"/>
                    </a:moveTo>
                    <a:cubicBezTo>
                      <a:pt x="4606" y="-9425"/>
                      <a:pt x="19807" y="5408"/>
                      <a:pt x="39291" y="7422"/>
                    </a:cubicBezTo>
                    <a:cubicBezTo>
                      <a:pt x="58776" y="9406"/>
                      <a:pt x="79755" y="1623"/>
                      <a:pt x="76286" y="20607"/>
                    </a:cubicBezTo>
                    <a:cubicBezTo>
                      <a:pt x="72814" y="39591"/>
                      <a:pt x="49650" y="87447"/>
                      <a:pt x="25412" y="83296"/>
                    </a:cubicBezTo>
                    <a:cubicBezTo>
                      <a:pt x="1174" y="79146"/>
                      <a:pt x="-2335" y="28512"/>
                      <a:pt x="1137" y="9528"/>
                    </a:cubicBezTo>
                    <a:close/>
                  </a:path>
                </a:pathLst>
              </a:custGeom>
              <a:solidFill>
                <a:srgbClr val="353535"/>
              </a:solidFill>
              <a:ln>
                <a:noFill/>
              </a:ln>
            </p:spPr>
            <p:txBody>
              <a:bodyPr anchorCtr="0" anchor="ctr" bIns="51625" lIns="103275" spcFirstLastPara="1" rIns="103275" wrap="square" tIns="51625">
                <a:noAutofit/>
              </a:bodyPr>
              <a:lstStyle/>
              <a:p>
                <a:pPr indent="0" lvl="0" marL="0" marR="0" rtl="0" algn="l">
                  <a:lnSpc>
                    <a:spcPct val="100000"/>
                  </a:lnSpc>
                  <a:spcBef>
                    <a:spcPts val="0"/>
                  </a:spcBef>
                  <a:spcAft>
                    <a:spcPts val="0"/>
                  </a:spcAft>
                  <a:buNone/>
                </a:pPr>
                <a:r>
                  <a:t/>
                </a:r>
                <a:endParaRPr b="0" i="0" sz="1581" u="none" cap="none" strike="noStrike">
                  <a:solidFill>
                    <a:srgbClr val="000000"/>
                  </a:solidFill>
                  <a:latin typeface="Arial"/>
                  <a:ea typeface="Arial"/>
                  <a:cs typeface="Arial"/>
                  <a:sym typeface="Arial"/>
                </a:endParaRPr>
              </a:p>
            </p:txBody>
          </p:sp>
        </p:grpSp>
      </p:grpSp>
      <p:grpSp>
        <p:nvGrpSpPr>
          <p:cNvPr id="1968" name="Google Shape;1968;p27"/>
          <p:cNvGrpSpPr/>
          <p:nvPr/>
        </p:nvGrpSpPr>
        <p:grpSpPr>
          <a:xfrm>
            <a:off x="7991396" y="5046352"/>
            <a:ext cx="1020952" cy="658818"/>
            <a:chOff x="6736396" y="975027"/>
            <a:chExt cx="1020952" cy="658818"/>
          </a:xfrm>
        </p:grpSpPr>
        <p:sp>
          <p:nvSpPr>
            <p:cNvPr id="1969" name="Google Shape;1969;p27"/>
            <p:cNvSpPr/>
            <p:nvPr/>
          </p:nvSpPr>
          <p:spPr>
            <a:xfrm>
              <a:off x="6736396" y="975027"/>
              <a:ext cx="984866" cy="309246"/>
            </a:xfrm>
            <a:custGeom>
              <a:rect b="b" l="l" r="r" t="t"/>
              <a:pathLst>
                <a:path extrusionOk="0" h="122111" w="388891">
                  <a:moveTo>
                    <a:pt x="240831" y="51561"/>
                  </a:moveTo>
                  <a:cubicBezTo>
                    <a:pt x="240831" y="51561"/>
                    <a:pt x="247689" y="26843"/>
                    <a:pt x="285154" y="14294"/>
                  </a:cubicBezTo>
                  <a:cubicBezTo>
                    <a:pt x="322619" y="1741"/>
                    <a:pt x="388891" y="0"/>
                    <a:pt x="388891" y="0"/>
                  </a:cubicBezTo>
                  <a:cubicBezTo>
                    <a:pt x="388891" y="0"/>
                    <a:pt x="369238" y="8485"/>
                    <a:pt x="362562" y="20362"/>
                  </a:cubicBezTo>
                  <a:cubicBezTo>
                    <a:pt x="355887" y="32239"/>
                    <a:pt x="358992" y="46392"/>
                    <a:pt x="358992" y="46392"/>
                  </a:cubicBezTo>
                  <a:cubicBezTo>
                    <a:pt x="358992" y="46392"/>
                    <a:pt x="329331" y="50051"/>
                    <a:pt x="316066" y="58362"/>
                  </a:cubicBezTo>
                  <a:cubicBezTo>
                    <a:pt x="302800" y="66673"/>
                    <a:pt x="302189" y="79817"/>
                    <a:pt x="302189" y="79817"/>
                  </a:cubicBezTo>
                  <a:cubicBezTo>
                    <a:pt x="302189" y="79817"/>
                    <a:pt x="283636" y="81610"/>
                    <a:pt x="272471" y="88844"/>
                  </a:cubicBezTo>
                  <a:cubicBezTo>
                    <a:pt x="261306" y="96078"/>
                    <a:pt x="261266" y="108567"/>
                    <a:pt x="261266" y="108567"/>
                  </a:cubicBezTo>
                  <a:cubicBezTo>
                    <a:pt x="261266" y="108567"/>
                    <a:pt x="247685" y="105304"/>
                    <a:pt x="239799" y="108882"/>
                  </a:cubicBezTo>
                  <a:cubicBezTo>
                    <a:pt x="231913" y="112465"/>
                    <a:pt x="228970" y="122112"/>
                    <a:pt x="228970" y="122112"/>
                  </a:cubicBezTo>
                  <a:cubicBezTo>
                    <a:pt x="228970" y="122112"/>
                    <a:pt x="216878" y="112522"/>
                    <a:pt x="207418" y="112416"/>
                  </a:cubicBezTo>
                  <a:cubicBezTo>
                    <a:pt x="197961" y="112315"/>
                    <a:pt x="189088" y="121193"/>
                    <a:pt x="189088" y="121193"/>
                  </a:cubicBezTo>
                  <a:cubicBezTo>
                    <a:pt x="189088" y="121193"/>
                    <a:pt x="178818" y="107822"/>
                    <a:pt x="163560" y="103397"/>
                  </a:cubicBezTo>
                  <a:cubicBezTo>
                    <a:pt x="148303" y="98977"/>
                    <a:pt x="128054" y="103502"/>
                    <a:pt x="128054" y="103502"/>
                  </a:cubicBezTo>
                  <a:cubicBezTo>
                    <a:pt x="128054" y="103502"/>
                    <a:pt x="120140" y="89694"/>
                    <a:pt x="102414" y="84306"/>
                  </a:cubicBezTo>
                  <a:cubicBezTo>
                    <a:pt x="84691" y="78914"/>
                    <a:pt x="50387" y="84152"/>
                    <a:pt x="50387" y="84152"/>
                  </a:cubicBezTo>
                  <a:cubicBezTo>
                    <a:pt x="50387" y="84152"/>
                    <a:pt x="54585" y="73239"/>
                    <a:pt x="41615" y="65163"/>
                  </a:cubicBezTo>
                  <a:cubicBezTo>
                    <a:pt x="28645" y="57087"/>
                    <a:pt x="0" y="49007"/>
                    <a:pt x="0" y="49007"/>
                  </a:cubicBezTo>
                  <a:cubicBezTo>
                    <a:pt x="0" y="49007"/>
                    <a:pt x="37202" y="36008"/>
                    <a:pt x="81185" y="37546"/>
                  </a:cubicBezTo>
                  <a:cubicBezTo>
                    <a:pt x="125168" y="39081"/>
                    <a:pt x="159703" y="61855"/>
                    <a:pt x="159703" y="61855"/>
                  </a:cubicBezTo>
                  <a:cubicBezTo>
                    <a:pt x="159703" y="61855"/>
                    <a:pt x="164362" y="60653"/>
                    <a:pt x="168973" y="59933"/>
                  </a:cubicBezTo>
                  <a:cubicBezTo>
                    <a:pt x="173580" y="59212"/>
                    <a:pt x="178138" y="58965"/>
                    <a:pt x="178138" y="58965"/>
                  </a:cubicBezTo>
                  <a:cubicBezTo>
                    <a:pt x="178138" y="58965"/>
                    <a:pt x="175923" y="54233"/>
                    <a:pt x="177166" y="50768"/>
                  </a:cubicBezTo>
                  <a:cubicBezTo>
                    <a:pt x="178409" y="47306"/>
                    <a:pt x="180235" y="45578"/>
                    <a:pt x="180235" y="45578"/>
                  </a:cubicBezTo>
                  <a:cubicBezTo>
                    <a:pt x="180235" y="45578"/>
                    <a:pt x="171045" y="34648"/>
                    <a:pt x="175061" y="32664"/>
                  </a:cubicBezTo>
                  <a:cubicBezTo>
                    <a:pt x="179077" y="30677"/>
                    <a:pt x="191112" y="41315"/>
                    <a:pt x="191112" y="41315"/>
                  </a:cubicBezTo>
                  <a:cubicBezTo>
                    <a:pt x="191112" y="41315"/>
                    <a:pt x="193517" y="40765"/>
                    <a:pt x="195763" y="40773"/>
                  </a:cubicBezTo>
                  <a:cubicBezTo>
                    <a:pt x="198014" y="40777"/>
                    <a:pt x="200334" y="40833"/>
                    <a:pt x="200334" y="40833"/>
                  </a:cubicBezTo>
                  <a:cubicBezTo>
                    <a:pt x="200334" y="40833"/>
                    <a:pt x="205414" y="30260"/>
                    <a:pt x="211292" y="30272"/>
                  </a:cubicBezTo>
                  <a:cubicBezTo>
                    <a:pt x="217170" y="30288"/>
                    <a:pt x="212911" y="43416"/>
                    <a:pt x="212911" y="43416"/>
                  </a:cubicBezTo>
                  <a:cubicBezTo>
                    <a:pt x="212911" y="43416"/>
                    <a:pt x="215907" y="45473"/>
                    <a:pt x="218599" y="47622"/>
                  </a:cubicBezTo>
                  <a:cubicBezTo>
                    <a:pt x="221287" y="49776"/>
                    <a:pt x="222772" y="52605"/>
                    <a:pt x="222772" y="52605"/>
                  </a:cubicBezTo>
                  <a:cubicBezTo>
                    <a:pt x="222772" y="52605"/>
                    <a:pt x="227521" y="51897"/>
                    <a:pt x="232035" y="51634"/>
                  </a:cubicBezTo>
                  <a:cubicBezTo>
                    <a:pt x="236552" y="51375"/>
                    <a:pt x="240831" y="51561"/>
                    <a:pt x="240831" y="51561"/>
                  </a:cubicBezTo>
                  <a:close/>
                </a:path>
              </a:pathLst>
            </a:custGeom>
            <a:solidFill>
              <a:srgbClr val="11110F"/>
            </a:solidFill>
            <a:ln>
              <a:noFill/>
            </a:ln>
            <a:effectLst>
              <a:outerShdw blurRad="144676" rotWithShape="0" algn="bl" dir="12600000" dist="120564">
                <a:srgbClr val="000000">
                  <a:alpha val="30000"/>
                </a:srgbClr>
              </a:outerShdw>
            </a:effectLst>
          </p:spPr>
          <p:txBody>
            <a:bodyPr anchorCtr="0" anchor="ctr" bIns="115700" lIns="231450" spcFirstLastPara="1" rIns="231450" wrap="square" tIns="115700">
              <a:noAutofit/>
            </a:bodyPr>
            <a:lstStyle/>
            <a:p>
              <a:pPr indent="0" lvl="0" marL="0" marR="0" rtl="0" algn="l">
                <a:lnSpc>
                  <a:spcPct val="100000"/>
                </a:lnSpc>
                <a:spcBef>
                  <a:spcPts val="0"/>
                </a:spcBef>
                <a:spcAft>
                  <a:spcPts val="0"/>
                </a:spcAft>
                <a:buNone/>
              </a:pPr>
              <a:r>
                <a:t/>
              </a:r>
              <a:endParaRPr b="0" i="0" sz="3544" u="none" cap="none" strike="noStrike">
                <a:solidFill>
                  <a:srgbClr val="000000"/>
                </a:solidFill>
                <a:latin typeface="Arial"/>
                <a:ea typeface="Arial"/>
                <a:cs typeface="Arial"/>
                <a:sym typeface="Arial"/>
              </a:endParaRPr>
            </a:p>
          </p:txBody>
        </p:sp>
        <p:sp>
          <p:nvSpPr>
            <p:cNvPr id="1970" name="Google Shape;1970;p27"/>
            <p:cNvSpPr/>
            <p:nvPr/>
          </p:nvSpPr>
          <p:spPr>
            <a:xfrm>
              <a:off x="7306923" y="1308297"/>
              <a:ext cx="450425" cy="325548"/>
            </a:xfrm>
            <a:custGeom>
              <a:rect b="b" l="l" r="r" t="t"/>
              <a:pathLst>
                <a:path extrusionOk="0" h="128548" w="177858">
                  <a:moveTo>
                    <a:pt x="120229" y="67608"/>
                  </a:moveTo>
                  <a:cubicBezTo>
                    <a:pt x="120229" y="67608"/>
                    <a:pt x="123338" y="36182"/>
                    <a:pt x="128597" y="27256"/>
                  </a:cubicBezTo>
                  <a:cubicBezTo>
                    <a:pt x="133855" y="18326"/>
                    <a:pt x="177858" y="0"/>
                    <a:pt x="177858" y="0"/>
                  </a:cubicBezTo>
                  <a:cubicBezTo>
                    <a:pt x="177858" y="0"/>
                    <a:pt x="170693" y="10242"/>
                    <a:pt x="170908" y="20658"/>
                  </a:cubicBezTo>
                  <a:cubicBezTo>
                    <a:pt x="171126" y="31077"/>
                    <a:pt x="176826" y="41416"/>
                    <a:pt x="176826" y="41416"/>
                  </a:cubicBezTo>
                  <a:cubicBezTo>
                    <a:pt x="176826" y="41416"/>
                    <a:pt x="162767" y="50395"/>
                    <a:pt x="158691" y="59297"/>
                  </a:cubicBezTo>
                  <a:cubicBezTo>
                    <a:pt x="154614" y="68203"/>
                    <a:pt x="158739" y="77878"/>
                    <a:pt x="158739" y="77878"/>
                  </a:cubicBezTo>
                  <a:cubicBezTo>
                    <a:pt x="158739" y="77878"/>
                    <a:pt x="136211" y="75449"/>
                    <a:pt x="132855" y="83132"/>
                  </a:cubicBezTo>
                  <a:cubicBezTo>
                    <a:pt x="129496" y="90812"/>
                    <a:pt x="135199" y="115946"/>
                    <a:pt x="128067" y="121504"/>
                  </a:cubicBezTo>
                  <a:cubicBezTo>
                    <a:pt x="120930" y="127059"/>
                    <a:pt x="102932" y="111425"/>
                    <a:pt x="94123" y="110878"/>
                  </a:cubicBezTo>
                  <a:cubicBezTo>
                    <a:pt x="85314" y="110336"/>
                    <a:pt x="78951" y="124804"/>
                    <a:pt x="78951" y="124804"/>
                  </a:cubicBezTo>
                  <a:cubicBezTo>
                    <a:pt x="78951" y="124804"/>
                    <a:pt x="69340" y="118278"/>
                    <a:pt x="59034" y="117448"/>
                  </a:cubicBezTo>
                  <a:cubicBezTo>
                    <a:pt x="48727" y="116622"/>
                    <a:pt x="36162" y="128548"/>
                    <a:pt x="36162" y="128548"/>
                  </a:cubicBezTo>
                  <a:cubicBezTo>
                    <a:pt x="36162" y="128548"/>
                    <a:pt x="33219" y="115845"/>
                    <a:pt x="24459" y="112052"/>
                  </a:cubicBezTo>
                  <a:cubicBezTo>
                    <a:pt x="15699" y="108259"/>
                    <a:pt x="0" y="104713"/>
                    <a:pt x="0" y="104713"/>
                  </a:cubicBezTo>
                  <a:cubicBezTo>
                    <a:pt x="0" y="104713"/>
                    <a:pt x="33616" y="76793"/>
                    <a:pt x="46266" y="75097"/>
                  </a:cubicBezTo>
                  <a:cubicBezTo>
                    <a:pt x="58916" y="73401"/>
                    <a:pt x="83359" y="90795"/>
                    <a:pt x="83359" y="90795"/>
                  </a:cubicBezTo>
                  <a:cubicBezTo>
                    <a:pt x="83359" y="90795"/>
                    <a:pt x="85298" y="88998"/>
                    <a:pt x="87350" y="87573"/>
                  </a:cubicBezTo>
                  <a:cubicBezTo>
                    <a:pt x="89407" y="86152"/>
                    <a:pt x="94313" y="84598"/>
                    <a:pt x="94313" y="84598"/>
                  </a:cubicBezTo>
                  <a:cubicBezTo>
                    <a:pt x="94313" y="84598"/>
                    <a:pt x="91180" y="81966"/>
                    <a:pt x="90771" y="79060"/>
                  </a:cubicBezTo>
                  <a:cubicBezTo>
                    <a:pt x="90362" y="76157"/>
                    <a:pt x="91245" y="74044"/>
                    <a:pt x="91245" y="74044"/>
                  </a:cubicBezTo>
                  <a:cubicBezTo>
                    <a:pt x="91245" y="74044"/>
                    <a:pt x="80918" y="67673"/>
                    <a:pt x="82306" y="65389"/>
                  </a:cubicBezTo>
                  <a:cubicBezTo>
                    <a:pt x="83699" y="63102"/>
                    <a:pt x="94180" y="67972"/>
                    <a:pt x="94180" y="67972"/>
                  </a:cubicBezTo>
                  <a:lnTo>
                    <a:pt x="96657" y="66547"/>
                  </a:lnTo>
                  <a:cubicBezTo>
                    <a:pt x="96657" y="66547"/>
                    <a:pt x="97649" y="57860"/>
                    <a:pt x="100543" y="56763"/>
                  </a:cubicBezTo>
                  <a:cubicBezTo>
                    <a:pt x="103438" y="55670"/>
                    <a:pt x="104094" y="66571"/>
                    <a:pt x="104094" y="66571"/>
                  </a:cubicBezTo>
                  <a:cubicBezTo>
                    <a:pt x="104094" y="66571"/>
                    <a:pt x="106174" y="67596"/>
                    <a:pt x="108134" y="68749"/>
                  </a:cubicBezTo>
                  <a:cubicBezTo>
                    <a:pt x="110089" y="69903"/>
                    <a:pt x="111510" y="74235"/>
                    <a:pt x="111510" y="74235"/>
                  </a:cubicBezTo>
                  <a:cubicBezTo>
                    <a:pt x="111510" y="74235"/>
                    <a:pt x="113781" y="70369"/>
                    <a:pt x="115926" y="69320"/>
                  </a:cubicBezTo>
                  <a:cubicBezTo>
                    <a:pt x="118068" y="68268"/>
                    <a:pt x="120229" y="67608"/>
                    <a:pt x="120229" y="67608"/>
                  </a:cubicBezTo>
                  <a:close/>
                </a:path>
              </a:pathLst>
            </a:custGeom>
            <a:solidFill>
              <a:srgbClr val="11110F"/>
            </a:solidFill>
            <a:ln>
              <a:noFill/>
            </a:ln>
            <a:effectLst>
              <a:outerShdw blurRad="144676" rotWithShape="0" algn="bl" dir="12600000" dist="120564">
                <a:srgbClr val="000000">
                  <a:alpha val="30000"/>
                </a:srgbClr>
              </a:outerShdw>
            </a:effectLst>
          </p:spPr>
          <p:txBody>
            <a:bodyPr anchorCtr="0" anchor="ctr" bIns="115700" lIns="231450" spcFirstLastPara="1" rIns="231450" wrap="square" tIns="115700">
              <a:noAutofit/>
            </a:bodyPr>
            <a:lstStyle/>
            <a:p>
              <a:pPr indent="0" lvl="0" marL="0" marR="0" rtl="0" algn="l">
                <a:lnSpc>
                  <a:spcPct val="100000"/>
                </a:lnSpc>
                <a:spcBef>
                  <a:spcPts val="0"/>
                </a:spcBef>
                <a:spcAft>
                  <a:spcPts val="0"/>
                </a:spcAft>
                <a:buNone/>
              </a:pPr>
              <a:r>
                <a:t/>
              </a:r>
              <a:endParaRPr b="0" i="0" sz="3544"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pic>
        <p:nvPicPr>
          <p:cNvPr id="1975" name="Google Shape;1975;p28"/>
          <p:cNvPicPr preferRelativeResize="0"/>
          <p:nvPr/>
        </p:nvPicPr>
        <p:blipFill rotWithShape="1">
          <a:blip r:embed="rId3">
            <a:alphaModFix/>
          </a:blip>
          <a:srcRect b="5096" l="0" r="0" t="0"/>
          <a:stretch/>
        </p:blipFill>
        <p:spPr>
          <a:xfrm flipH="1">
            <a:off x="6342475" y="-6025"/>
            <a:ext cx="5508600" cy="6870000"/>
          </a:xfrm>
          <a:prstGeom prst="round2DiagRect">
            <a:avLst>
              <a:gd fmla="val 0" name="adj1"/>
              <a:gd fmla="val 50000" name="adj2"/>
            </a:avLst>
          </a:prstGeom>
          <a:noFill/>
          <a:ln>
            <a:noFill/>
          </a:ln>
        </p:spPr>
      </p:pic>
      <p:sp>
        <p:nvSpPr>
          <p:cNvPr id="1976" name="Google Shape;1976;p28"/>
          <p:cNvSpPr txBox="1"/>
          <p:nvPr>
            <p:ph type="title"/>
          </p:nvPr>
        </p:nvSpPr>
        <p:spPr>
          <a:xfrm>
            <a:off x="655925" y="691925"/>
            <a:ext cx="5162400" cy="2210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7000"/>
              <a:t>Cats </a:t>
            </a:r>
            <a:r>
              <a:rPr lang="en" sz="7000">
                <a:solidFill>
                  <a:schemeClr val="accent6"/>
                </a:solidFill>
              </a:rPr>
              <a:t>love</a:t>
            </a:r>
            <a:r>
              <a:rPr lang="en" sz="7000"/>
              <a:t> to sleep.</a:t>
            </a:r>
            <a:endParaRPr sz="7000"/>
          </a:p>
        </p:txBody>
      </p:sp>
      <p:sp>
        <p:nvSpPr>
          <p:cNvPr id="1977" name="Google Shape;1977;p28"/>
          <p:cNvSpPr txBox="1"/>
          <p:nvPr>
            <p:ph idx="1" type="body"/>
          </p:nvPr>
        </p:nvSpPr>
        <p:spPr>
          <a:xfrm>
            <a:off x="655925" y="3039750"/>
            <a:ext cx="5162400" cy="2138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rgbClr val="000000"/>
              </a:buClr>
              <a:buSzPts val="1900"/>
              <a:buFont typeface="Arial"/>
              <a:buNone/>
            </a:pPr>
            <a:r>
              <a:rPr lang="en"/>
              <a:t>A fifteen-year-old cat has probably spent ten years of its life sleeping.</a:t>
            </a:r>
            <a:endParaRPr/>
          </a:p>
          <a:p>
            <a:pPr indent="0" lvl="0" marL="0" rtl="0" algn="l">
              <a:spcBef>
                <a:spcPts val="0"/>
              </a:spcBef>
              <a:spcAft>
                <a:spcPts val="0"/>
              </a:spcAft>
              <a:buClr>
                <a:srgbClr val="000000"/>
              </a:buClr>
              <a:buSzPts val="1900"/>
              <a:buFont typeface="Arial"/>
              <a:buNone/>
            </a:pPr>
            <a:r>
              <a:t/>
            </a:r>
            <a:endParaRPr/>
          </a:p>
          <a:p>
            <a:pPr indent="0" lvl="0" marL="0" rtl="0" algn="l">
              <a:spcBef>
                <a:spcPts val="0"/>
              </a:spcBef>
              <a:spcAft>
                <a:spcPts val="0"/>
              </a:spcAft>
              <a:buClr>
                <a:srgbClr val="000000"/>
              </a:buClr>
              <a:buSzPts val="1900"/>
              <a:buFont typeface="Arial"/>
              <a:buNone/>
            </a:pPr>
            <a:r>
              <a:rPr lang="en"/>
              <a:t>Also, cats use their whiskers as feelers to determine if a space is too small to squeeze through.</a:t>
            </a:r>
            <a:endParaRPr/>
          </a:p>
        </p:txBody>
      </p:sp>
      <p:grpSp>
        <p:nvGrpSpPr>
          <p:cNvPr id="1978" name="Google Shape;1978;p28"/>
          <p:cNvGrpSpPr/>
          <p:nvPr/>
        </p:nvGrpSpPr>
        <p:grpSpPr>
          <a:xfrm flipH="1">
            <a:off x="4" y="5257215"/>
            <a:ext cx="3624486" cy="1600805"/>
            <a:chOff x="2978604" y="4905640"/>
            <a:chExt cx="3624486" cy="1600805"/>
          </a:xfrm>
        </p:grpSpPr>
        <p:grpSp>
          <p:nvGrpSpPr>
            <p:cNvPr id="1979" name="Google Shape;1979;p28"/>
            <p:cNvGrpSpPr/>
            <p:nvPr/>
          </p:nvGrpSpPr>
          <p:grpSpPr>
            <a:xfrm>
              <a:off x="2978604" y="4905640"/>
              <a:ext cx="3624456" cy="1600805"/>
              <a:chOff x="454755" y="4875868"/>
              <a:chExt cx="4282709" cy="1891534"/>
            </a:xfrm>
          </p:grpSpPr>
          <p:sp>
            <p:nvSpPr>
              <p:cNvPr id="1980" name="Google Shape;1980;p28"/>
              <p:cNvSpPr/>
              <p:nvPr/>
            </p:nvSpPr>
            <p:spPr>
              <a:xfrm>
                <a:off x="454755" y="4875868"/>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1981" name="Google Shape;1981;p28"/>
              <p:cNvSpPr/>
              <p:nvPr/>
            </p:nvSpPr>
            <p:spPr>
              <a:xfrm>
                <a:off x="464636" y="4875880"/>
                <a:ext cx="4272827" cy="189152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chemeClr val="accent1"/>
              </a:soli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nvGrpSpPr>
            <p:cNvPr id="1982" name="Google Shape;1982;p28"/>
            <p:cNvGrpSpPr/>
            <p:nvPr/>
          </p:nvGrpSpPr>
          <p:grpSpPr>
            <a:xfrm>
              <a:off x="4861345" y="5467478"/>
              <a:ext cx="1741744" cy="1038967"/>
              <a:chOff x="5176962" y="5304744"/>
              <a:chExt cx="2058070" cy="1227658"/>
            </a:xfrm>
          </p:grpSpPr>
          <p:sp>
            <p:nvSpPr>
              <p:cNvPr id="1983" name="Google Shape;1983;p28"/>
              <p:cNvSpPr/>
              <p:nvPr/>
            </p:nvSpPr>
            <p:spPr>
              <a:xfrm>
                <a:off x="5176962" y="5304756"/>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solidFill>
                <a:srgbClr val="CCCCCC"/>
              </a:solidFill>
              <a:ln>
                <a:noFill/>
              </a:ln>
              <a:effectLst>
                <a:outerShdw blurRad="48366" rotWithShape="0" algn="bl" dir="12600000" dist="40305">
                  <a:srgbClr val="000000">
                    <a:alpha val="30000"/>
                  </a:srgbClr>
                </a:outerShdw>
              </a:effectLst>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sp>
            <p:nvSpPr>
              <p:cNvPr id="1984" name="Google Shape;1984;p28"/>
              <p:cNvSpPr/>
              <p:nvPr/>
            </p:nvSpPr>
            <p:spPr>
              <a:xfrm>
                <a:off x="5186844" y="5304744"/>
                <a:ext cx="2048188" cy="1227646"/>
              </a:xfrm>
              <a:custGeom>
                <a:rect b="b" l="l" r="r" t="t"/>
                <a:pathLst>
                  <a:path extrusionOk="0" h="1980074" w="3303529">
                    <a:moveTo>
                      <a:pt x="3303529" y="0"/>
                    </a:moveTo>
                    <a:lnTo>
                      <a:pt x="3303529" y="1980074"/>
                    </a:lnTo>
                    <a:lnTo>
                      <a:pt x="71" y="1980074"/>
                    </a:lnTo>
                    <a:lnTo>
                      <a:pt x="0" y="1975617"/>
                    </a:lnTo>
                    <a:cubicBezTo>
                      <a:pt x="-29" y="1952498"/>
                      <a:pt x="4275" y="1871638"/>
                      <a:pt x="75022" y="1820701"/>
                    </a:cubicBezTo>
                    <a:cubicBezTo>
                      <a:pt x="155876" y="1762485"/>
                      <a:pt x="250206" y="1800082"/>
                      <a:pt x="254787" y="1801970"/>
                    </a:cubicBezTo>
                    <a:cubicBezTo>
                      <a:pt x="222985" y="1731627"/>
                      <a:pt x="254289" y="1648751"/>
                      <a:pt x="324699" y="1616949"/>
                    </a:cubicBezTo>
                    <a:cubicBezTo>
                      <a:pt x="359467" y="1601181"/>
                      <a:pt x="399153" y="1600373"/>
                      <a:pt x="434553" y="1614657"/>
                    </a:cubicBezTo>
                    <a:cubicBezTo>
                      <a:pt x="432653" y="1292588"/>
                      <a:pt x="692155" y="1030082"/>
                      <a:pt x="1014183" y="1028060"/>
                    </a:cubicBezTo>
                    <a:cubicBezTo>
                      <a:pt x="1185958" y="1027118"/>
                      <a:pt x="1349417" y="1101908"/>
                      <a:pt x="1460996" y="1232486"/>
                    </a:cubicBezTo>
                    <a:cubicBezTo>
                      <a:pt x="1514899" y="1188826"/>
                      <a:pt x="1582817" y="1166320"/>
                      <a:pt x="1652081" y="1168882"/>
                    </a:cubicBezTo>
                    <a:cubicBezTo>
                      <a:pt x="1712453" y="1171981"/>
                      <a:pt x="1770128" y="1194217"/>
                      <a:pt x="1816890" y="1232486"/>
                    </a:cubicBezTo>
                    <a:cubicBezTo>
                      <a:pt x="1806783" y="1021997"/>
                      <a:pt x="1969299" y="843039"/>
                      <a:pt x="2179790" y="833067"/>
                    </a:cubicBezTo>
                    <a:cubicBezTo>
                      <a:pt x="2307943" y="826869"/>
                      <a:pt x="2430437" y="885488"/>
                      <a:pt x="2506171" y="988981"/>
                    </a:cubicBezTo>
                    <a:cubicBezTo>
                      <a:pt x="2555897" y="884813"/>
                      <a:pt x="2680681" y="840749"/>
                      <a:pt x="2784848" y="890474"/>
                    </a:cubicBezTo>
                    <a:cubicBezTo>
                      <a:pt x="2785657" y="890744"/>
                      <a:pt x="2786331" y="891149"/>
                      <a:pt x="2787140" y="891552"/>
                    </a:cubicBezTo>
                    <a:cubicBezTo>
                      <a:pt x="2779323" y="845195"/>
                      <a:pt x="2718279" y="440925"/>
                      <a:pt x="2996956" y="172353"/>
                    </a:cubicBezTo>
                    <a:cubicBezTo>
                      <a:pt x="3083335" y="90422"/>
                      <a:pt x="3188580" y="31128"/>
                      <a:pt x="3303529" y="0"/>
                    </a:cubicBezTo>
                    <a:close/>
                  </a:path>
                </a:pathLst>
              </a:custGeom>
              <a:gradFill>
                <a:gsLst>
                  <a:gs pos="0">
                    <a:schemeClr val="accent3"/>
                  </a:gs>
                  <a:gs pos="46000">
                    <a:schemeClr val="accent4"/>
                  </a:gs>
                  <a:gs pos="100000">
                    <a:schemeClr val="accent3"/>
                  </a:gs>
                </a:gsLst>
                <a:lin ang="10800025" scaled="0"/>
              </a:gradFill>
              <a:ln>
                <a:noFill/>
              </a:ln>
            </p:spPr>
            <p:txBody>
              <a:bodyPr anchorCtr="0" anchor="ctr" bIns="23950" lIns="47925" spcFirstLastPara="1" rIns="47925" wrap="square" tIns="23950">
                <a:noAutofit/>
              </a:bodyPr>
              <a:lstStyle/>
              <a:p>
                <a:pPr indent="0" lvl="0" marL="0" marR="0" rtl="0" algn="l">
                  <a:lnSpc>
                    <a:spcPct val="100000"/>
                  </a:lnSpc>
                  <a:spcBef>
                    <a:spcPts val="0"/>
                  </a:spcBef>
                  <a:spcAft>
                    <a:spcPts val="0"/>
                  </a:spcAft>
                  <a:buNone/>
                </a:pPr>
                <a:r>
                  <a:t/>
                </a:r>
                <a:endParaRPr sz="1852"/>
              </a:p>
            </p:txBody>
          </p:sp>
        </p:grpSp>
      </p:grpSp>
      <p:grpSp>
        <p:nvGrpSpPr>
          <p:cNvPr id="1985" name="Google Shape;1985;p28"/>
          <p:cNvGrpSpPr/>
          <p:nvPr/>
        </p:nvGrpSpPr>
        <p:grpSpPr>
          <a:xfrm>
            <a:off x="1922750" y="6044274"/>
            <a:ext cx="848037" cy="819699"/>
            <a:chOff x="1591080" y="295619"/>
            <a:chExt cx="833616" cy="805839"/>
          </a:xfrm>
        </p:grpSpPr>
        <p:grpSp>
          <p:nvGrpSpPr>
            <p:cNvPr id="1986" name="Google Shape;1986;p28"/>
            <p:cNvGrpSpPr/>
            <p:nvPr/>
          </p:nvGrpSpPr>
          <p:grpSpPr>
            <a:xfrm>
              <a:off x="1658084" y="295619"/>
              <a:ext cx="596143" cy="270034"/>
              <a:chOff x="7885167" y="2397011"/>
              <a:chExt cx="1518448" cy="687809"/>
            </a:xfrm>
          </p:grpSpPr>
          <p:sp>
            <p:nvSpPr>
              <p:cNvPr id="1987" name="Google Shape;1987;p28"/>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88" name="Google Shape;1988;p28"/>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89" name="Google Shape;1989;p28"/>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sp>
          <p:nvSpPr>
            <p:cNvPr id="1990" name="Google Shape;1990;p28"/>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1" name="Google Shape;1991;p28"/>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2" name="Google Shape;1992;p28"/>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3" name="Google Shape;1993;p28"/>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4" name="Google Shape;1994;p28"/>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5" name="Google Shape;1995;p28"/>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6" name="Google Shape;1996;p28"/>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7" name="Google Shape;1997;p28"/>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8" name="Google Shape;1998;p28"/>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58137" rotWithShape="0" algn="bl" dir="12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1999" name="Google Shape;1999;p28"/>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000" name="Google Shape;2000;p28"/>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58137" rotWithShape="0" algn="bl" dir="1638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001" name="Google Shape;2001;p28"/>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002" name="Google Shape;2002;p28"/>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58137" rotWithShape="0" algn="bl" dir="15600000" dist="48447">
                <a:srgbClr val="000000">
                  <a:alpha val="30000"/>
                </a:srgbClr>
              </a:outerShdw>
            </a:effectLst>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sp>
          <p:nvSpPr>
            <p:cNvPr id="2003" name="Google Shape;2003;p28"/>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nvGrpSpPr>
            <p:cNvPr id="2004" name="Google Shape;2004;p28"/>
            <p:cNvGrpSpPr/>
            <p:nvPr/>
          </p:nvGrpSpPr>
          <p:grpSpPr>
            <a:xfrm>
              <a:off x="1846759" y="700322"/>
              <a:ext cx="322487" cy="261237"/>
              <a:chOff x="6172526" y="977102"/>
              <a:chExt cx="685559" cy="555352"/>
            </a:xfrm>
          </p:grpSpPr>
          <p:grpSp>
            <p:nvGrpSpPr>
              <p:cNvPr id="2005" name="Google Shape;2005;p28"/>
              <p:cNvGrpSpPr/>
              <p:nvPr/>
            </p:nvGrpSpPr>
            <p:grpSpPr>
              <a:xfrm>
                <a:off x="6172526" y="977102"/>
                <a:ext cx="664696" cy="555352"/>
                <a:chOff x="4937891" y="4550114"/>
                <a:chExt cx="869793" cy="731592"/>
              </a:xfrm>
            </p:grpSpPr>
            <p:sp>
              <p:nvSpPr>
                <p:cNvPr id="2006" name="Google Shape;2006;p2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007" name="Google Shape;2007;p2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008" name="Google Shape;2008;p28"/>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nvGrpSpPr>
              <p:cNvPr id="2009" name="Google Shape;2009;p28"/>
              <p:cNvGrpSpPr/>
              <p:nvPr/>
            </p:nvGrpSpPr>
            <p:grpSpPr>
              <a:xfrm>
                <a:off x="6193389" y="977102"/>
                <a:ext cx="664696" cy="555352"/>
                <a:chOff x="4937891" y="4550114"/>
                <a:chExt cx="869793" cy="731592"/>
              </a:xfrm>
            </p:grpSpPr>
            <p:sp>
              <p:nvSpPr>
                <p:cNvPr id="2010" name="Google Shape;2010;p2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011" name="Google Shape;2011;p2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sp>
              <p:nvSpPr>
                <p:cNvPr id="2012" name="Google Shape;2012;p28"/>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21875" lIns="43725" spcFirstLastPara="1" rIns="43725" wrap="square" tIns="21875">
                  <a:noAutofit/>
                </a:bodyPr>
                <a:lstStyle/>
                <a:p>
                  <a:pPr indent="0" lvl="0" marL="0" marR="0" rtl="0" algn="l">
                    <a:spcBef>
                      <a:spcPts val="0"/>
                    </a:spcBef>
                    <a:spcAft>
                      <a:spcPts val="0"/>
                    </a:spcAft>
                    <a:buNone/>
                  </a:pPr>
                  <a:r>
                    <a:t/>
                  </a:r>
                  <a:endParaRPr sz="861">
                    <a:solidFill>
                      <a:srgbClr val="000000"/>
                    </a:solidFill>
                    <a:latin typeface="Calibri"/>
                    <a:ea typeface="Calibri"/>
                    <a:cs typeface="Calibri"/>
                    <a:sym typeface="Calibri"/>
                  </a:endParaRPr>
                </a:p>
              </p:txBody>
            </p:sp>
          </p:grpSp>
        </p:grpSp>
        <p:sp>
          <p:nvSpPr>
            <p:cNvPr id="2013" name="Google Shape;2013;p28"/>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325" lIns="98675" spcFirstLastPara="1" rIns="98675" wrap="square" tIns="49325">
              <a:noAutofit/>
            </a:bodyPr>
            <a:lstStyle/>
            <a:p>
              <a:pPr indent="0" lvl="0" marL="0" marR="0" rtl="0" algn="l">
                <a:lnSpc>
                  <a:spcPct val="100000"/>
                </a:lnSpc>
                <a:spcBef>
                  <a:spcPts val="0"/>
                </a:spcBef>
                <a:spcAft>
                  <a:spcPts val="0"/>
                </a:spcAft>
                <a:buNone/>
              </a:pPr>
              <a:r>
                <a:t/>
              </a:r>
              <a:endParaRPr b="0" i="0" sz="1511" u="none" cap="none" strike="noStrike">
                <a:solidFill>
                  <a:srgbClr val="000000"/>
                </a:solidFill>
                <a:latin typeface="Arial"/>
                <a:ea typeface="Arial"/>
                <a:cs typeface="Arial"/>
                <a:sym typeface="Arial"/>
              </a:endParaRPr>
            </a:p>
          </p:txBody>
        </p:sp>
      </p:grpSp>
      <p:grpSp>
        <p:nvGrpSpPr>
          <p:cNvPr id="2014" name="Google Shape;2014;p28"/>
          <p:cNvGrpSpPr/>
          <p:nvPr/>
        </p:nvGrpSpPr>
        <p:grpSpPr>
          <a:xfrm>
            <a:off x="3886461" y="5791752"/>
            <a:ext cx="999065" cy="1072225"/>
            <a:chOff x="629921" y="978091"/>
            <a:chExt cx="731380" cy="784938"/>
          </a:xfrm>
        </p:grpSpPr>
        <p:grpSp>
          <p:nvGrpSpPr>
            <p:cNvPr id="2015" name="Google Shape;2015;p28"/>
            <p:cNvGrpSpPr/>
            <p:nvPr/>
          </p:nvGrpSpPr>
          <p:grpSpPr>
            <a:xfrm>
              <a:off x="688682" y="978091"/>
              <a:ext cx="522802" cy="314832"/>
              <a:chOff x="7885167" y="2170407"/>
              <a:chExt cx="1518448" cy="914413"/>
            </a:xfrm>
          </p:grpSpPr>
          <p:sp>
            <p:nvSpPr>
              <p:cNvPr id="2016" name="Google Shape;2016;p28"/>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17" name="Google Shape;2017;p28"/>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18" name="Google Shape;2018;p28"/>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19" name="Google Shape;2019;p28"/>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sp>
          <p:nvSpPr>
            <p:cNvPr id="2020" name="Google Shape;2020;p28"/>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1" name="Google Shape;2021;p28"/>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2" name="Google Shape;2022;p28"/>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3" name="Google Shape;2023;p28"/>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4" name="Google Shape;2024;p28"/>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5" name="Google Shape;2025;p28"/>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6" name="Google Shape;2026;p28"/>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7" name="Google Shape;2027;p28"/>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8" name="Google Shape;2028;p28"/>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29" name="Google Shape;2029;p28"/>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30" name="Google Shape;2030;p28"/>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78063" rotWithShape="0" algn="bl" dir="12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31" name="Google Shape;2031;p28"/>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32" name="Google Shape;2032;p28"/>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78063" rotWithShape="0" algn="bl" dir="1638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33" name="Google Shape;2033;p28"/>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34" name="Google Shape;2034;p28"/>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78063" rotWithShape="0" algn="bl" dir="15600000" dist="65053">
                <a:srgbClr val="000000">
                  <a:alpha val="30000"/>
                </a:srgbClr>
              </a:outerShdw>
            </a:effectLst>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sp>
          <p:nvSpPr>
            <p:cNvPr id="2035" name="Google Shape;2035;p28"/>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b="0" i="0" sz="1780" u="none" cap="none" strike="noStrike">
                <a:solidFill>
                  <a:srgbClr val="000000"/>
                </a:solidFill>
                <a:latin typeface="Arial"/>
                <a:ea typeface="Arial"/>
                <a:cs typeface="Arial"/>
                <a:sym typeface="Arial"/>
              </a:endParaRPr>
            </a:p>
          </p:txBody>
        </p:sp>
        <p:grpSp>
          <p:nvGrpSpPr>
            <p:cNvPr id="2036" name="Google Shape;2036;p28"/>
            <p:cNvGrpSpPr/>
            <p:nvPr/>
          </p:nvGrpSpPr>
          <p:grpSpPr>
            <a:xfrm>
              <a:off x="843035" y="1424338"/>
              <a:ext cx="293575" cy="235733"/>
              <a:chOff x="6865830" y="1630740"/>
              <a:chExt cx="556858" cy="447141"/>
            </a:xfrm>
          </p:grpSpPr>
          <p:sp>
            <p:nvSpPr>
              <p:cNvPr id="2037" name="Google Shape;2037;p28"/>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2038" name="Google Shape;2038;p28"/>
              <p:cNvGrpSpPr/>
              <p:nvPr/>
            </p:nvGrpSpPr>
            <p:grpSpPr>
              <a:xfrm flipH="1">
                <a:off x="7024350" y="1640795"/>
                <a:ext cx="182581" cy="157459"/>
                <a:chOff x="5212362" y="4550114"/>
                <a:chExt cx="333360" cy="287492"/>
              </a:xfrm>
            </p:grpSpPr>
            <p:sp>
              <p:nvSpPr>
                <p:cNvPr id="2039" name="Google Shape;2039;p2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2040" name="Google Shape;2040;p2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sp>
            <p:nvSpPr>
              <p:cNvPr id="2041" name="Google Shape;2041;p28"/>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nvGrpSpPr>
              <p:cNvPr id="2042" name="Google Shape;2042;p28"/>
              <p:cNvGrpSpPr/>
              <p:nvPr/>
            </p:nvGrpSpPr>
            <p:grpSpPr>
              <a:xfrm flipH="1">
                <a:off x="7045941" y="1630740"/>
                <a:ext cx="182581" cy="157459"/>
                <a:chOff x="5212362" y="4550114"/>
                <a:chExt cx="333360" cy="287492"/>
              </a:xfrm>
            </p:grpSpPr>
            <p:sp>
              <p:nvSpPr>
                <p:cNvPr id="2043" name="Google Shape;2043;p2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sp>
              <p:nvSpPr>
                <p:cNvPr id="2044" name="Google Shape;2044;p2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32975" lIns="65825" spcFirstLastPara="1" rIns="65825" wrap="square" tIns="32975">
                  <a:noAutofit/>
                </a:bodyPr>
                <a:lstStyle/>
                <a:p>
                  <a:pPr indent="0" lvl="0" marL="0" marR="0" rtl="0" algn="l">
                    <a:spcBef>
                      <a:spcPts val="0"/>
                    </a:spcBef>
                    <a:spcAft>
                      <a:spcPts val="0"/>
                    </a:spcAft>
                    <a:buNone/>
                  </a:pPr>
                  <a:r>
                    <a:t/>
                  </a:r>
                  <a:endParaRPr sz="1296">
                    <a:solidFill>
                      <a:srgbClr val="000000"/>
                    </a:solidFill>
                    <a:latin typeface="Calibri"/>
                    <a:ea typeface="Calibri"/>
                    <a:cs typeface="Calibri"/>
                    <a:sym typeface="Calibri"/>
                  </a:endParaRPr>
                </a:p>
              </p:txBody>
            </p:sp>
          </p:grpSp>
        </p:grpSp>
        <p:sp>
          <p:nvSpPr>
            <p:cNvPr id="2045" name="Google Shape;2045;p28"/>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58075" lIns="116175" spcFirstLastPara="1" rIns="116175" wrap="square" tIns="58075">
              <a:noAutofit/>
            </a:bodyPr>
            <a:lstStyle/>
            <a:p>
              <a:pPr indent="0" lvl="0" marL="0" marR="0" rtl="0" algn="l">
                <a:lnSpc>
                  <a:spcPct val="100000"/>
                </a:lnSpc>
                <a:spcBef>
                  <a:spcPts val="0"/>
                </a:spcBef>
                <a:spcAft>
                  <a:spcPts val="0"/>
                </a:spcAft>
                <a:buNone/>
              </a:pPr>
              <a:r>
                <a:t/>
              </a:r>
              <a:endParaRPr sz="2029"/>
            </a:p>
          </p:txBody>
        </p:sp>
      </p:grpSp>
      <p:grpSp>
        <p:nvGrpSpPr>
          <p:cNvPr id="2046" name="Google Shape;2046;p28"/>
          <p:cNvGrpSpPr/>
          <p:nvPr/>
        </p:nvGrpSpPr>
        <p:grpSpPr>
          <a:xfrm>
            <a:off x="2602323" y="5344666"/>
            <a:ext cx="1414817" cy="1518716"/>
            <a:chOff x="1212446" y="3816953"/>
            <a:chExt cx="1277949" cy="1371797"/>
          </a:xfrm>
        </p:grpSpPr>
        <p:grpSp>
          <p:nvGrpSpPr>
            <p:cNvPr id="2047" name="Google Shape;2047;p28"/>
            <p:cNvGrpSpPr/>
            <p:nvPr/>
          </p:nvGrpSpPr>
          <p:grpSpPr>
            <a:xfrm>
              <a:off x="1315131" y="3816953"/>
              <a:ext cx="913954" cy="550385"/>
              <a:chOff x="7885167" y="2170407"/>
              <a:chExt cx="1518448" cy="914413"/>
            </a:xfrm>
          </p:grpSpPr>
          <p:sp>
            <p:nvSpPr>
              <p:cNvPr id="2048" name="Google Shape;2048;p28"/>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49" name="Google Shape;2049;p28"/>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0" name="Google Shape;2050;p28"/>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1" name="Google Shape;2051;p28"/>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sp>
          <p:nvSpPr>
            <p:cNvPr id="2052" name="Google Shape;2052;p28"/>
            <p:cNvSpPr/>
            <p:nvPr/>
          </p:nvSpPr>
          <p:spPr>
            <a:xfrm>
              <a:off x="1637721" y="3819794"/>
              <a:ext cx="335220" cy="286821"/>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3" name="Google Shape;2053;p28"/>
            <p:cNvSpPr/>
            <p:nvPr/>
          </p:nvSpPr>
          <p:spPr>
            <a:xfrm>
              <a:off x="1638542" y="3821850"/>
              <a:ext cx="176766" cy="285896"/>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4" name="Google Shape;2054;p28"/>
            <p:cNvSpPr/>
            <p:nvPr/>
          </p:nvSpPr>
          <p:spPr>
            <a:xfrm>
              <a:off x="1927283" y="3956188"/>
              <a:ext cx="304972" cy="371659"/>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5" name="Google Shape;2055;p28"/>
            <p:cNvSpPr/>
            <p:nvPr/>
          </p:nvSpPr>
          <p:spPr>
            <a:xfrm>
              <a:off x="2008671" y="3956466"/>
              <a:ext cx="221614" cy="28812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6" name="Google Shape;2056;p28"/>
            <p:cNvSpPr/>
            <p:nvPr/>
          </p:nvSpPr>
          <p:spPr>
            <a:xfrm>
              <a:off x="1318602" y="4098729"/>
              <a:ext cx="591035" cy="21564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7" name="Google Shape;2057;p28"/>
            <p:cNvSpPr/>
            <p:nvPr/>
          </p:nvSpPr>
          <p:spPr>
            <a:xfrm>
              <a:off x="1564787" y="4157345"/>
              <a:ext cx="142800" cy="157144"/>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8" name="Google Shape;2058;p28"/>
            <p:cNvSpPr/>
            <p:nvPr/>
          </p:nvSpPr>
          <p:spPr>
            <a:xfrm>
              <a:off x="1813226" y="4104464"/>
              <a:ext cx="69163" cy="5769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59" name="Google Shape;2059;p28"/>
            <p:cNvSpPr/>
            <p:nvPr/>
          </p:nvSpPr>
          <p:spPr>
            <a:xfrm>
              <a:off x="1318631" y="4118000"/>
              <a:ext cx="323357" cy="160355"/>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0" name="Google Shape;2060;p28"/>
            <p:cNvSpPr/>
            <p:nvPr/>
          </p:nvSpPr>
          <p:spPr>
            <a:xfrm>
              <a:off x="1781706" y="4076761"/>
              <a:ext cx="215517" cy="293126"/>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1" name="Google Shape;2061;p28"/>
            <p:cNvSpPr/>
            <p:nvPr/>
          </p:nvSpPr>
          <p:spPr>
            <a:xfrm>
              <a:off x="1846817" y="4112216"/>
              <a:ext cx="150361" cy="257808"/>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2" name="Google Shape;2062;p28"/>
            <p:cNvSpPr/>
            <p:nvPr/>
          </p:nvSpPr>
          <p:spPr>
            <a:xfrm>
              <a:off x="1212446" y="4295006"/>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110607" rotWithShape="0" algn="bl" dir="12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3" name="Google Shape;2063;p28"/>
            <p:cNvSpPr/>
            <p:nvPr/>
          </p:nvSpPr>
          <p:spPr>
            <a:xfrm>
              <a:off x="1212446" y="4299814"/>
              <a:ext cx="1277949" cy="88154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4" name="Google Shape;2064;p28"/>
            <p:cNvSpPr/>
            <p:nvPr/>
          </p:nvSpPr>
          <p:spPr>
            <a:xfrm>
              <a:off x="1394068"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110607" rotWithShape="0" algn="bl" dir="1638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5" name="Google Shape;2065;p28"/>
            <p:cNvSpPr/>
            <p:nvPr/>
          </p:nvSpPr>
          <p:spPr>
            <a:xfrm>
              <a:off x="1391077" y="4306424"/>
              <a:ext cx="907910" cy="881150"/>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6" name="Google Shape;2066;p28"/>
            <p:cNvSpPr/>
            <p:nvPr/>
          </p:nvSpPr>
          <p:spPr>
            <a:xfrm>
              <a:off x="1551222" y="4311366"/>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110607" rotWithShape="0" algn="bl" dir="15600000" dist="92172">
                <a:srgbClr val="000000">
                  <a:alpha val="30000"/>
                </a:srgbClr>
              </a:outerShdw>
            </a:effectLst>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sp>
          <p:nvSpPr>
            <p:cNvPr id="2067" name="Google Shape;2067;p28"/>
            <p:cNvSpPr/>
            <p:nvPr/>
          </p:nvSpPr>
          <p:spPr>
            <a:xfrm>
              <a:off x="1554058" y="4317475"/>
              <a:ext cx="588058" cy="871275"/>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b="0" i="0" sz="2522" u="none" cap="none" strike="noStrike">
                <a:solidFill>
                  <a:srgbClr val="000000"/>
                </a:solidFill>
                <a:latin typeface="Arial"/>
                <a:ea typeface="Arial"/>
                <a:cs typeface="Arial"/>
                <a:sym typeface="Arial"/>
              </a:endParaRPr>
            </a:p>
          </p:txBody>
        </p:sp>
        <p:grpSp>
          <p:nvGrpSpPr>
            <p:cNvPr id="2068" name="Google Shape;2068;p28"/>
            <p:cNvGrpSpPr/>
            <p:nvPr/>
          </p:nvGrpSpPr>
          <p:grpSpPr>
            <a:xfrm>
              <a:off x="1603036" y="4565766"/>
              <a:ext cx="484489" cy="385193"/>
              <a:chOff x="1632682" y="4555884"/>
              <a:chExt cx="484489" cy="385193"/>
            </a:xfrm>
          </p:grpSpPr>
          <p:grpSp>
            <p:nvGrpSpPr>
              <p:cNvPr id="2069" name="Google Shape;2069;p28"/>
              <p:cNvGrpSpPr/>
              <p:nvPr/>
            </p:nvGrpSpPr>
            <p:grpSpPr>
              <a:xfrm>
                <a:off x="1632682" y="4731398"/>
                <a:ext cx="484489" cy="209680"/>
                <a:chOff x="6596499" y="915138"/>
                <a:chExt cx="1553847" cy="672482"/>
              </a:xfrm>
            </p:grpSpPr>
            <p:sp>
              <p:nvSpPr>
                <p:cNvPr id="2070" name="Google Shape;2070;p28"/>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2071" name="Google Shape;2071;p28"/>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2072" name="Google Shape;2072;p28"/>
              <p:cNvGrpSpPr/>
              <p:nvPr/>
            </p:nvGrpSpPr>
            <p:grpSpPr>
              <a:xfrm>
                <a:off x="1901483" y="4555884"/>
                <a:ext cx="144253" cy="144971"/>
                <a:chOff x="7458594" y="352234"/>
                <a:chExt cx="462646" cy="464950"/>
              </a:xfrm>
            </p:grpSpPr>
            <p:sp>
              <p:nvSpPr>
                <p:cNvPr id="2073" name="Google Shape;2073;p28"/>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2074" name="Google Shape;2074;p28"/>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nvGrpSpPr>
              <p:cNvPr id="2075" name="Google Shape;2075;p28"/>
              <p:cNvGrpSpPr/>
              <p:nvPr/>
            </p:nvGrpSpPr>
            <p:grpSpPr>
              <a:xfrm>
                <a:off x="1693358" y="4590454"/>
                <a:ext cx="119341" cy="117662"/>
                <a:chOff x="6791097" y="463106"/>
                <a:chExt cx="382749" cy="377363"/>
              </a:xfrm>
            </p:grpSpPr>
            <p:sp>
              <p:nvSpPr>
                <p:cNvPr id="2076" name="Google Shape;2076;p28"/>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sp>
              <p:nvSpPr>
                <p:cNvPr id="2077" name="Google Shape;2077;p28"/>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11200" lIns="22425" spcFirstLastPara="1" rIns="22425" wrap="square" tIns="11200">
                  <a:noAutofit/>
                </a:bodyPr>
                <a:lstStyle/>
                <a:p>
                  <a:pPr indent="0" lvl="0" marL="0" marR="0" rtl="0" algn="l">
                    <a:spcBef>
                      <a:spcPts val="0"/>
                    </a:spcBef>
                    <a:spcAft>
                      <a:spcPts val="0"/>
                    </a:spcAft>
                    <a:buNone/>
                  </a:pPr>
                  <a:r>
                    <a:t/>
                  </a:r>
                  <a:endParaRPr sz="441">
                    <a:solidFill>
                      <a:srgbClr val="000000"/>
                    </a:solidFill>
                    <a:latin typeface="Calibri"/>
                    <a:ea typeface="Calibri"/>
                    <a:cs typeface="Calibri"/>
                    <a:sym typeface="Calibri"/>
                  </a:endParaRPr>
                </a:p>
              </p:txBody>
            </p:sp>
          </p:grpSp>
        </p:grpSp>
        <p:sp>
          <p:nvSpPr>
            <p:cNvPr id="2078" name="Google Shape;2078;p28"/>
            <p:cNvSpPr/>
            <p:nvPr/>
          </p:nvSpPr>
          <p:spPr>
            <a:xfrm>
              <a:off x="1553799" y="4313901"/>
              <a:ext cx="296909" cy="873425"/>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82275" lIns="164600" spcFirstLastPara="1" rIns="164600" wrap="square" tIns="82275">
              <a:noAutofit/>
            </a:bodyPr>
            <a:lstStyle/>
            <a:p>
              <a:pPr indent="0" lvl="0" marL="0" marR="0" rtl="0" algn="l">
                <a:lnSpc>
                  <a:spcPct val="100000"/>
                </a:lnSpc>
                <a:spcBef>
                  <a:spcPts val="0"/>
                </a:spcBef>
                <a:spcAft>
                  <a:spcPts val="0"/>
                </a:spcAft>
                <a:buNone/>
              </a:pPr>
              <a:r>
                <a:t/>
              </a:r>
              <a:endParaRPr sz="2875"/>
            </a:p>
          </p:txBody>
        </p:sp>
      </p:grpSp>
      <p:grpSp>
        <p:nvGrpSpPr>
          <p:cNvPr id="2079" name="Google Shape;2079;p28"/>
          <p:cNvGrpSpPr/>
          <p:nvPr/>
        </p:nvGrpSpPr>
        <p:grpSpPr>
          <a:xfrm>
            <a:off x="8039779" y="0"/>
            <a:ext cx="1193153" cy="1917123"/>
            <a:chOff x="9487835" y="1184639"/>
            <a:chExt cx="1069134" cy="1718006"/>
          </a:xfrm>
        </p:grpSpPr>
        <p:cxnSp>
          <p:nvCxnSpPr>
            <p:cNvPr id="2080" name="Google Shape;2080;p28"/>
            <p:cNvCxnSpPr/>
            <p:nvPr/>
          </p:nvCxnSpPr>
          <p:spPr>
            <a:xfrm flipH="1">
              <a:off x="10022152" y="1184639"/>
              <a:ext cx="18300" cy="1216800"/>
            </a:xfrm>
            <a:prstGeom prst="straightConnector1">
              <a:avLst/>
            </a:pr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cxnSp>
        <p:grpSp>
          <p:nvGrpSpPr>
            <p:cNvPr id="2081" name="Google Shape;2081;p28"/>
            <p:cNvGrpSpPr/>
            <p:nvPr/>
          </p:nvGrpSpPr>
          <p:grpSpPr>
            <a:xfrm>
              <a:off x="9487835" y="2249221"/>
              <a:ext cx="1069134" cy="653424"/>
              <a:chOff x="6690680" y="4210903"/>
              <a:chExt cx="3818334" cy="2333655"/>
            </a:xfrm>
          </p:grpSpPr>
          <p:sp>
            <p:nvSpPr>
              <p:cNvPr id="2082" name="Google Shape;2082;p28"/>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31725">
                <a:solidFill>
                  <a:schemeClr val="accent5"/>
                </a:solidFill>
                <a:prstDash val="solid"/>
                <a:round/>
                <a:headEnd len="sm" w="sm" type="none"/>
                <a:tailEnd len="sm" w="sm" type="none"/>
              </a:ln>
              <a:effectLst>
                <a:outerShdw blurRad="63778" rotWithShape="0" algn="bl" dir="12600000" dist="53148">
                  <a:srgbClr val="000000">
                    <a:alpha val="30000"/>
                  </a:srgbClr>
                </a:outerShdw>
              </a:effectLst>
            </p:spPr>
            <p:txBody>
              <a:bodyPr anchorCtr="0" anchor="ctr" bIns="14275" lIns="28575" spcFirstLastPara="1" rIns="28575" wrap="square" tIns="14275">
                <a:noAutofit/>
              </a:bodyPr>
              <a:lstStyle/>
              <a:p>
                <a:pPr indent="0" lvl="0" marL="0" marR="0" rtl="0" algn="l">
                  <a:lnSpc>
                    <a:spcPct val="100000"/>
                  </a:lnSpc>
                  <a:spcBef>
                    <a:spcPts val="0"/>
                  </a:spcBef>
                  <a:spcAft>
                    <a:spcPts val="0"/>
                  </a:spcAft>
                  <a:buNone/>
                </a:pPr>
                <a:r>
                  <a:t/>
                </a:r>
                <a:endParaRPr b="0" i="0" sz="437" u="none" cap="none" strike="noStrike">
                  <a:solidFill>
                    <a:srgbClr val="000000"/>
                  </a:solidFill>
                  <a:latin typeface="Arial"/>
                  <a:ea typeface="Arial"/>
                  <a:cs typeface="Arial"/>
                  <a:sym typeface="Arial"/>
                </a:endParaRPr>
              </a:p>
            </p:txBody>
          </p:sp>
          <p:sp>
            <p:nvSpPr>
              <p:cNvPr id="2083" name="Google Shape;2083;p28"/>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31725">
                <a:solidFill>
                  <a:schemeClr val="accent5"/>
                </a:solidFill>
                <a:prstDash val="solid"/>
                <a:round/>
                <a:headEnd len="sm" w="sm" type="none"/>
                <a:tailEnd len="sm" w="sm" type="none"/>
              </a:ln>
              <a:effectLst>
                <a:outerShdw blurRad="63778" rotWithShape="0" algn="bl" dir="12600000" dist="53148">
                  <a:srgbClr val="000000">
                    <a:alpha val="30000"/>
                  </a:srgbClr>
                </a:outerShdw>
              </a:effectLst>
            </p:spPr>
            <p:txBody>
              <a:bodyPr anchorCtr="0" anchor="ctr" bIns="14275" lIns="28575" spcFirstLastPara="1" rIns="28575" wrap="square" tIns="14275">
                <a:noAutofit/>
              </a:bodyPr>
              <a:lstStyle/>
              <a:p>
                <a:pPr indent="0" lvl="0" marL="0" marR="0" rtl="0" algn="l">
                  <a:lnSpc>
                    <a:spcPct val="100000"/>
                  </a:lnSpc>
                  <a:spcBef>
                    <a:spcPts val="0"/>
                  </a:spcBef>
                  <a:spcAft>
                    <a:spcPts val="0"/>
                  </a:spcAft>
                  <a:buNone/>
                </a:pPr>
                <a:r>
                  <a:t/>
                </a:r>
                <a:endParaRPr b="0" i="0" sz="437" u="none" cap="none" strike="noStrike">
                  <a:solidFill>
                    <a:srgbClr val="000000"/>
                  </a:solidFill>
                  <a:latin typeface="Arial"/>
                  <a:ea typeface="Arial"/>
                  <a:cs typeface="Arial"/>
                  <a:sym typeface="Arial"/>
                </a:endParaRPr>
              </a:p>
            </p:txBody>
          </p:sp>
          <p:sp>
            <p:nvSpPr>
              <p:cNvPr id="2084" name="Google Shape;2084;p28"/>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31725">
                <a:solidFill>
                  <a:schemeClr val="accent5"/>
                </a:solidFill>
                <a:prstDash val="solid"/>
                <a:round/>
                <a:headEnd len="sm" w="sm" type="none"/>
                <a:tailEnd len="sm" w="sm" type="none"/>
              </a:ln>
              <a:effectLst>
                <a:outerShdw blurRad="63778" rotWithShape="0" algn="bl" dir="12600000" dist="53148">
                  <a:srgbClr val="000000">
                    <a:alpha val="30000"/>
                  </a:srgbClr>
                </a:outerShdw>
              </a:effectLst>
            </p:spPr>
            <p:txBody>
              <a:bodyPr anchorCtr="0" anchor="ctr" bIns="14275" lIns="28575" spcFirstLastPara="1" rIns="28575" wrap="square" tIns="14275">
                <a:noAutofit/>
              </a:bodyPr>
              <a:lstStyle/>
              <a:p>
                <a:pPr indent="0" lvl="0" marL="0" marR="0" rtl="0" algn="l">
                  <a:lnSpc>
                    <a:spcPct val="100000"/>
                  </a:lnSpc>
                  <a:spcBef>
                    <a:spcPts val="0"/>
                  </a:spcBef>
                  <a:spcAft>
                    <a:spcPts val="0"/>
                  </a:spcAft>
                  <a:buNone/>
                </a:pPr>
                <a:r>
                  <a:t/>
                </a:r>
                <a:endParaRPr b="0" i="0" sz="437" u="none" cap="none" strike="noStrike">
                  <a:solidFill>
                    <a:srgbClr val="000000"/>
                  </a:solidFill>
                  <a:latin typeface="Arial"/>
                  <a:ea typeface="Arial"/>
                  <a:cs typeface="Arial"/>
                  <a:sym typeface="Arial"/>
                </a:endParaRPr>
              </a:p>
            </p:txBody>
          </p:sp>
          <p:sp>
            <p:nvSpPr>
              <p:cNvPr id="2085" name="Google Shape;2085;p28"/>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31725">
                <a:solidFill>
                  <a:schemeClr val="accent5"/>
                </a:solidFill>
                <a:prstDash val="solid"/>
                <a:round/>
                <a:headEnd len="sm" w="sm" type="none"/>
                <a:tailEnd len="sm" w="sm" type="none"/>
              </a:ln>
              <a:effectLst>
                <a:outerShdw blurRad="63778" rotWithShape="0" algn="bl" dir="12600000" dist="53148">
                  <a:srgbClr val="000000">
                    <a:alpha val="30000"/>
                  </a:srgbClr>
                </a:outerShdw>
              </a:effectLst>
            </p:spPr>
            <p:txBody>
              <a:bodyPr anchorCtr="0" anchor="ctr" bIns="14275" lIns="28575" spcFirstLastPara="1" rIns="28575" wrap="square" tIns="14275">
                <a:noAutofit/>
              </a:bodyPr>
              <a:lstStyle/>
              <a:p>
                <a:pPr indent="0" lvl="0" marL="0" marR="0" rtl="0" algn="l">
                  <a:lnSpc>
                    <a:spcPct val="100000"/>
                  </a:lnSpc>
                  <a:spcBef>
                    <a:spcPts val="0"/>
                  </a:spcBef>
                  <a:spcAft>
                    <a:spcPts val="0"/>
                  </a:spcAft>
                  <a:buNone/>
                </a:pPr>
                <a:r>
                  <a:t/>
                </a:r>
                <a:endParaRPr b="0" i="0" sz="437" u="none" cap="none" strike="noStrike">
                  <a:solidFill>
                    <a:srgbClr val="000000"/>
                  </a:solidFill>
                  <a:latin typeface="Arial"/>
                  <a:ea typeface="Arial"/>
                  <a:cs typeface="Arial"/>
                  <a:sym typeface="Arial"/>
                </a:endParaRPr>
              </a:p>
            </p:txBody>
          </p:sp>
          <p:grpSp>
            <p:nvGrpSpPr>
              <p:cNvPr id="2086" name="Google Shape;2086;p28"/>
              <p:cNvGrpSpPr/>
              <p:nvPr/>
            </p:nvGrpSpPr>
            <p:grpSpPr>
              <a:xfrm>
                <a:off x="7669730" y="4210903"/>
                <a:ext cx="1919391" cy="1651812"/>
                <a:chOff x="9555680" y="5653907"/>
                <a:chExt cx="1919391" cy="1450612"/>
              </a:xfrm>
            </p:grpSpPr>
            <p:sp>
              <p:nvSpPr>
                <p:cNvPr id="2087" name="Google Shape;2087;p28"/>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63778" rotWithShape="0" algn="bl" dir="12600000" dist="53148">
                    <a:srgbClr val="000000">
                      <a:alpha val="30000"/>
                    </a:srgbClr>
                  </a:outerShdw>
                </a:effectLst>
              </p:spPr>
              <p:txBody>
                <a:bodyPr anchorCtr="0" anchor="ctr" bIns="14275" lIns="28575" spcFirstLastPara="1" rIns="28575" wrap="square" tIns="14275">
                  <a:noAutofit/>
                </a:bodyPr>
                <a:lstStyle/>
                <a:p>
                  <a:pPr indent="0" lvl="0" marL="0" marR="0" rtl="0" algn="l">
                    <a:lnSpc>
                      <a:spcPct val="100000"/>
                    </a:lnSpc>
                    <a:spcBef>
                      <a:spcPts val="0"/>
                    </a:spcBef>
                    <a:spcAft>
                      <a:spcPts val="0"/>
                    </a:spcAft>
                    <a:buNone/>
                  </a:pPr>
                  <a:r>
                    <a:t/>
                  </a:r>
                  <a:endParaRPr b="0" i="0" sz="437" u="none" cap="none" strike="noStrike">
                    <a:solidFill>
                      <a:srgbClr val="000000"/>
                    </a:solidFill>
                    <a:latin typeface="Arial"/>
                    <a:ea typeface="Arial"/>
                    <a:cs typeface="Arial"/>
                    <a:sym typeface="Arial"/>
                  </a:endParaRPr>
                </a:p>
              </p:txBody>
            </p:sp>
            <p:sp>
              <p:nvSpPr>
                <p:cNvPr id="2088" name="Google Shape;2088;p28"/>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63778" rotWithShape="0" algn="bl" dir="12600000" dist="53148">
                    <a:srgbClr val="000000">
                      <a:alpha val="30000"/>
                    </a:srgbClr>
                  </a:outerShdw>
                </a:effectLst>
              </p:spPr>
              <p:txBody>
                <a:bodyPr anchorCtr="0" anchor="ctr" bIns="14275" lIns="28575" spcFirstLastPara="1" rIns="28575" wrap="square" tIns="14275">
                  <a:noAutofit/>
                </a:bodyPr>
                <a:lstStyle/>
                <a:p>
                  <a:pPr indent="0" lvl="0" marL="0" marR="0" rtl="0" algn="l">
                    <a:lnSpc>
                      <a:spcPct val="100000"/>
                    </a:lnSpc>
                    <a:spcBef>
                      <a:spcPts val="0"/>
                    </a:spcBef>
                    <a:spcAft>
                      <a:spcPts val="0"/>
                    </a:spcAft>
                    <a:buNone/>
                  </a:pPr>
                  <a:r>
                    <a:t/>
                  </a:r>
                  <a:endParaRPr b="0" i="0" sz="437" u="none" cap="none" strike="noStrike">
                    <a:solidFill>
                      <a:srgbClr val="000000"/>
                    </a:solidFill>
                    <a:latin typeface="Arial"/>
                    <a:ea typeface="Arial"/>
                    <a:cs typeface="Arial"/>
                    <a:sym typeface="Arial"/>
                  </a:endParaRPr>
                </a:p>
              </p:txBody>
            </p:sp>
          </p:grpSp>
        </p:grpSp>
      </p:grpSp>
      <p:grpSp>
        <p:nvGrpSpPr>
          <p:cNvPr id="2089" name="Google Shape;2089;p28"/>
          <p:cNvGrpSpPr/>
          <p:nvPr/>
        </p:nvGrpSpPr>
        <p:grpSpPr>
          <a:xfrm>
            <a:off x="4990284" y="5211803"/>
            <a:ext cx="1352181" cy="2232107"/>
            <a:chOff x="903474" y="3439035"/>
            <a:chExt cx="657324" cy="741687"/>
          </a:xfrm>
        </p:grpSpPr>
        <p:sp>
          <p:nvSpPr>
            <p:cNvPr id="2090" name="Google Shape;2090;p28"/>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1" name="Google Shape;2091;p28"/>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2" name="Google Shape;2092;p28"/>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3" name="Google Shape;2093;p28"/>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4" name="Google Shape;2094;p28"/>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5" name="Google Shape;2095;p28"/>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28"/>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28"/>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28"/>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flat" cmpd="sng" w="11225">
              <a:solidFill>
                <a:schemeClr val="accent5"/>
              </a:solidFill>
              <a:prstDash val="solid"/>
              <a:round/>
              <a:headEnd len="med" w="med" type="none"/>
              <a:tailEnd len="med" w="med" type="none"/>
            </a:ln>
            <a:effectLst>
              <a:outerShdw blurRad="63778" rotWithShape="0" algn="bl" dir="12600000" dist="53148">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2" name="Shape 2102"/>
        <p:cNvGrpSpPr/>
        <p:nvPr/>
      </p:nvGrpSpPr>
      <p:grpSpPr>
        <a:xfrm>
          <a:off x="0" y="0"/>
          <a:ext cx="0" cy="0"/>
          <a:chOff x="0" y="0"/>
          <a:chExt cx="0" cy="0"/>
        </a:xfrm>
      </p:grpSpPr>
      <p:grpSp>
        <p:nvGrpSpPr>
          <p:cNvPr id="2103" name="Google Shape;2103;p29"/>
          <p:cNvGrpSpPr/>
          <p:nvPr/>
        </p:nvGrpSpPr>
        <p:grpSpPr>
          <a:xfrm>
            <a:off x="0" y="3387758"/>
            <a:ext cx="3620529" cy="3470242"/>
            <a:chOff x="4090642" y="205425"/>
            <a:chExt cx="3620529" cy="3470242"/>
          </a:xfrm>
        </p:grpSpPr>
        <p:sp>
          <p:nvSpPr>
            <p:cNvPr id="2104" name="Google Shape;2104;p29"/>
            <p:cNvSpPr/>
            <p:nvPr/>
          </p:nvSpPr>
          <p:spPr>
            <a:xfrm>
              <a:off x="4435920" y="479370"/>
              <a:ext cx="2839734" cy="2856938"/>
            </a:xfrm>
            <a:custGeom>
              <a:rect b="b" l="l" r="r" t="t"/>
              <a:pathLst>
                <a:path extrusionOk="0" h="2856938" w="2839734">
                  <a:moveTo>
                    <a:pt x="1698209" y="0"/>
                  </a:moveTo>
                  <a:cubicBezTo>
                    <a:pt x="1849514" y="231466"/>
                    <a:pt x="2123667" y="330585"/>
                    <a:pt x="2325346" y="411282"/>
                  </a:cubicBezTo>
                  <a:cubicBezTo>
                    <a:pt x="2476010" y="662391"/>
                    <a:pt x="2524767" y="850243"/>
                    <a:pt x="2712900" y="984137"/>
                  </a:cubicBezTo>
                  <a:cubicBezTo>
                    <a:pt x="2707041" y="1231715"/>
                    <a:pt x="2791222" y="1485452"/>
                    <a:pt x="2839735" y="1725912"/>
                  </a:cubicBezTo>
                  <a:cubicBezTo>
                    <a:pt x="2502647" y="1836812"/>
                    <a:pt x="2501487" y="2091934"/>
                    <a:pt x="2473322" y="2335489"/>
                  </a:cubicBezTo>
                  <a:cubicBezTo>
                    <a:pt x="2282151" y="2480942"/>
                    <a:pt x="2149934" y="2707753"/>
                    <a:pt x="1853230" y="2783506"/>
                  </a:cubicBezTo>
                  <a:cubicBezTo>
                    <a:pt x="1589058" y="2701130"/>
                    <a:pt x="1345566" y="2790800"/>
                    <a:pt x="1099255" y="2856939"/>
                  </a:cubicBezTo>
                  <a:cubicBezTo>
                    <a:pt x="892096" y="2646376"/>
                    <a:pt x="641654" y="2548594"/>
                    <a:pt x="359373" y="2533785"/>
                  </a:cubicBezTo>
                  <a:cubicBezTo>
                    <a:pt x="305774" y="2244465"/>
                    <a:pt x="192160" y="2017702"/>
                    <a:pt x="7048" y="1865452"/>
                  </a:cubicBezTo>
                  <a:cubicBezTo>
                    <a:pt x="118100" y="1611276"/>
                    <a:pt x="74911" y="1373166"/>
                    <a:pt x="0" y="1138367"/>
                  </a:cubicBezTo>
                  <a:cubicBezTo>
                    <a:pt x="197707" y="958982"/>
                    <a:pt x="295416" y="744851"/>
                    <a:pt x="324139" y="506757"/>
                  </a:cubicBezTo>
                  <a:cubicBezTo>
                    <a:pt x="444951" y="329190"/>
                    <a:pt x="712526" y="242756"/>
                    <a:pt x="937186" y="36722"/>
                  </a:cubicBezTo>
                  <a:cubicBezTo>
                    <a:pt x="1193212" y="103093"/>
                    <a:pt x="1442183" y="70695"/>
                    <a:pt x="169820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05" name="Google Shape;2105;p29"/>
            <p:cNvSpPr/>
            <p:nvPr/>
          </p:nvSpPr>
          <p:spPr>
            <a:xfrm>
              <a:off x="4647171" y="691803"/>
              <a:ext cx="2417285" cy="2431928"/>
            </a:xfrm>
            <a:custGeom>
              <a:rect b="b" l="l" r="r" t="t"/>
              <a:pathLst>
                <a:path extrusionOk="0" h="2431928" w="2417285">
                  <a:moveTo>
                    <a:pt x="1445558" y="0"/>
                  </a:moveTo>
                  <a:cubicBezTo>
                    <a:pt x="1574370" y="197048"/>
                    <a:pt x="1807723" y="281407"/>
                    <a:pt x="1979404" y="350103"/>
                  </a:cubicBezTo>
                  <a:cubicBezTo>
                    <a:pt x="2107648" y="563842"/>
                    <a:pt x="2149153" y="723746"/>
                    <a:pt x="2309306" y="837738"/>
                  </a:cubicBezTo>
                  <a:cubicBezTo>
                    <a:pt x="2232982" y="1034218"/>
                    <a:pt x="2333807" y="1256024"/>
                    <a:pt x="2417286" y="1469156"/>
                  </a:cubicBezTo>
                  <a:cubicBezTo>
                    <a:pt x="2130330" y="1563594"/>
                    <a:pt x="2129333" y="1780757"/>
                    <a:pt x="2105366" y="1988039"/>
                  </a:cubicBezTo>
                  <a:cubicBezTo>
                    <a:pt x="1902366" y="2065827"/>
                    <a:pt x="1716848" y="2175466"/>
                    <a:pt x="1577531" y="2369392"/>
                  </a:cubicBezTo>
                  <a:cubicBezTo>
                    <a:pt x="1365908" y="2352343"/>
                    <a:pt x="1159179" y="2430769"/>
                    <a:pt x="935718" y="2431929"/>
                  </a:cubicBezTo>
                  <a:cubicBezTo>
                    <a:pt x="759379" y="2252687"/>
                    <a:pt x="546197" y="2169442"/>
                    <a:pt x="305902" y="2156846"/>
                  </a:cubicBezTo>
                  <a:cubicBezTo>
                    <a:pt x="260285" y="1910553"/>
                    <a:pt x="163562" y="1717537"/>
                    <a:pt x="6002" y="1587946"/>
                  </a:cubicBezTo>
                  <a:cubicBezTo>
                    <a:pt x="100522" y="1371573"/>
                    <a:pt x="63765" y="1168888"/>
                    <a:pt x="0" y="969023"/>
                  </a:cubicBezTo>
                  <a:cubicBezTo>
                    <a:pt x="168288" y="816316"/>
                    <a:pt x="251470" y="634049"/>
                    <a:pt x="275904" y="431373"/>
                  </a:cubicBezTo>
                  <a:cubicBezTo>
                    <a:pt x="466654" y="338853"/>
                    <a:pt x="654136" y="238400"/>
                    <a:pt x="797762" y="31256"/>
                  </a:cubicBezTo>
                  <a:cubicBezTo>
                    <a:pt x="1015691" y="87759"/>
                    <a:pt x="1227631" y="60184"/>
                    <a:pt x="144555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06" name="Google Shape;2106;p29"/>
            <p:cNvSpPr/>
            <p:nvPr/>
          </p:nvSpPr>
          <p:spPr>
            <a:xfrm>
              <a:off x="4871493" y="917549"/>
              <a:ext cx="1968520" cy="1980454"/>
            </a:xfrm>
            <a:custGeom>
              <a:rect b="b" l="l" r="r" t="t"/>
              <a:pathLst>
                <a:path extrusionOk="0" h="1980454" w="1968520">
                  <a:moveTo>
                    <a:pt x="1177196" y="0"/>
                  </a:moveTo>
                  <a:cubicBezTo>
                    <a:pt x="1282103" y="160472"/>
                    <a:pt x="1472136" y="229162"/>
                    <a:pt x="1611938" y="285124"/>
                  </a:cubicBezTo>
                  <a:cubicBezTo>
                    <a:pt x="1716378" y="459175"/>
                    <a:pt x="1750176" y="589391"/>
                    <a:pt x="1880596" y="682232"/>
                  </a:cubicBezTo>
                  <a:cubicBezTo>
                    <a:pt x="1818445" y="842237"/>
                    <a:pt x="1900544" y="1022861"/>
                    <a:pt x="1968520" y="1196423"/>
                  </a:cubicBezTo>
                  <a:cubicBezTo>
                    <a:pt x="1734850" y="1273330"/>
                    <a:pt x="1734038" y="1450170"/>
                    <a:pt x="1714520" y="1618980"/>
                  </a:cubicBezTo>
                  <a:cubicBezTo>
                    <a:pt x="1549211" y="1682334"/>
                    <a:pt x="1398131" y="1771613"/>
                    <a:pt x="1284675" y="1929543"/>
                  </a:cubicBezTo>
                  <a:cubicBezTo>
                    <a:pt x="1101528" y="1872429"/>
                    <a:pt x="932771" y="1934594"/>
                    <a:pt x="762009" y="1980454"/>
                  </a:cubicBezTo>
                  <a:cubicBezTo>
                    <a:pt x="618411" y="1834495"/>
                    <a:pt x="444802" y="1766687"/>
                    <a:pt x="249103" y="1756454"/>
                  </a:cubicBezTo>
                  <a:cubicBezTo>
                    <a:pt x="211964" y="1555878"/>
                    <a:pt x="133197" y="1398693"/>
                    <a:pt x="4888" y="1293165"/>
                  </a:cubicBezTo>
                  <a:cubicBezTo>
                    <a:pt x="81852" y="1116966"/>
                    <a:pt x="51927" y="951901"/>
                    <a:pt x="0" y="789152"/>
                  </a:cubicBezTo>
                  <a:cubicBezTo>
                    <a:pt x="137038" y="664796"/>
                    <a:pt x="204788" y="516367"/>
                    <a:pt x="224679" y="351321"/>
                  </a:cubicBezTo>
                  <a:cubicBezTo>
                    <a:pt x="380026" y="275971"/>
                    <a:pt x="532689" y="194173"/>
                    <a:pt x="649660" y="25463"/>
                  </a:cubicBezTo>
                  <a:cubicBezTo>
                    <a:pt x="827135" y="71483"/>
                    <a:pt x="999731" y="49035"/>
                    <a:pt x="1177181" y="12"/>
                  </a:cubicBezTo>
                  <a:lnTo>
                    <a:pt x="1177196"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07" name="Google Shape;2107;p29"/>
            <p:cNvSpPr/>
            <p:nvPr/>
          </p:nvSpPr>
          <p:spPr>
            <a:xfrm>
              <a:off x="5060848" y="1108041"/>
              <a:ext cx="1589869" cy="1599525"/>
            </a:xfrm>
            <a:custGeom>
              <a:rect b="b" l="l" r="r" t="t"/>
              <a:pathLst>
                <a:path extrusionOk="0" h="1599525" w="1589869">
                  <a:moveTo>
                    <a:pt x="950760" y="0"/>
                  </a:moveTo>
                  <a:cubicBezTo>
                    <a:pt x="1035490" y="129618"/>
                    <a:pt x="1188974" y="185087"/>
                    <a:pt x="1301877" y="230300"/>
                  </a:cubicBezTo>
                  <a:cubicBezTo>
                    <a:pt x="1386229" y="370851"/>
                    <a:pt x="1413521" y="476031"/>
                    <a:pt x="1518858" y="551018"/>
                  </a:cubicBezTo>
                  <a:cubicBezTo>
                    <a:pt x="1468661" y="680239"/>
                    <a:pt x="1534968" y="826116"/>
                    <a:pt x="1589870" y="966301"/>
                  </a:cubicBezTo>
                  <a:cubicBezTo>
                    <a:pt x="1401146" y="1028413"/>
                    <a:pt x="1400487" y="1171235"/>
                    <a:pt x="1384728" y="1307574"/>
                  </a:cubicBezTo>
                  <a:cubicBezTo>
                    <a:pt x="1251204" y="1358742"/>
                    <a:pt x="1129202" y="1430847"/>
                    <a:pt x="1037565" y="1558399"/>
                  </a:cubicBezTo>
                  <a:cubicBezTo>
                    <a:pt x="889640" y="1512273"/>
                    <a:pt x="753353" y="1562480"/>
                    <a:pt x="615436" y="1599526"/>
                  </a:cubicBezTo>
                  <a:cubicBezTo>
                    <a:pt x="499457" y="1481630"/>
                    <a:pt x="359242" y="1426870"/>
                    <a:pt x="201188" y="1418608"/>
                  </a:cubicBezTo>
                  <a:cubicBezTo>
                    <a:pt x="75927" y="1256610"/>
                    <a:pt x="74167" y="1129663"/>
                    <a:pt x="3948" y="1044433"/>
                  </a:cubicBezTo>
                  <a:cubicBezTo>
                    <a:pt x="66097" y="902128"/>
                    <a:pt x="41938" y="768819"/>
                    <a:pt x="0" y="637367"/>
                  </a:cubicBezTo>
                  <a:cubicBezTo>
                    <a:pt x="110673" y="536923"/>
                    <a:pt x="165398" y="417056"/>
                    <a:pt x="181456" y="283757"/>
                  </a:cubicBezTo>
                  <a:cubicBezTo>
                    <a:pt x="306937" y="222893"/>
                    <a:pt x="430224" y="156828"/>
                    <a:pt x="524708" y="20571"/>
                  </a:cubicBezTo>
                  <a:cubicBezTo>
                    <a:pt x="668043" y="57742"/>
                    <a:pt x="807440" y="39616"/>
                    <a:pt x="950757" y="12"/>
                  </a:cubicBezTo>
                  <a:lnTo>
                    <a:pt x="95076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08" name="Google Shape;2108;p29"/>
            <p:cNvSpPr/>
            <p:nvPr/>
          </p:nvSpPr>
          <p:spPr>
            <a:xfrm>
              <a:off x="5272981" y="1321488"/>
              <a:ext cx="1165635" cy="1172736"/>
            </a:xfrm>
            <a:custGeom>
              <a:rect b="b" l="l" r="r" t="t"/>
              <a:pathLst>
                <a:path extrusionOk="0" h="1172736" w="1165635">
                  <a:moveTo>
                    <a:pt x="697053" y="0"/>
                  </a:moveTo>
                  <a:cubicBezTo>
                    <a:pt x="759180" y="95035"/>
                    <a:pt x="871718" y="135704"/>
                    <a:pt x="954489" y="168844"/>
                  </a:cubicBezTo>
                  <a:cubicBezTo>
                    <a:pt x="1016332" y="271894"/>
                    <a:pt x="1036357" y="349001"/>
                    <a:pt x="1113571" y="403999"/>
                  </a:cubicBezTo>
                  <a:cubicBezTo>
                    <a:pt x="1076769" y="498742"/>
                    <a:pt x="1125382" y="605692"/>
                    <a:pt x="1165636" y="708468"/>
                  </a:cubicBezTo>
                  <a:cubicBezTo>
                    <a:pt x="1027270" y="754005"/>
                    <a:pt x="1026794" y="858721"/>
                    <a:pt x="1015227" y="958679"/>
                  </a:cubicBezTo>
                  <a:cubicBezTo>
                    <a:pt x="917335" y="996199"/>
                    <a:pt x="827898" y="1049064"/>
                    <a:pt x="760709" y="1142579"/>
                  </a:cubicBezTo>
                  <a:cubicBezTo>
                    <a:pt x="652254" y="1108768"/>
                    <a:pt x="552326" y="1145579"/>
                    <a:pt x="451209" y="1172736"/>
                  </a:cubicBezTo>
                  <a:cubicBezTo>
                    <a:pt x="366184" y="1086296"/>
                    <a:pt x="263376" y="1046149"/>
                    <a:pt x="147504" y="1040087"/>
                  </a:cubicBezTo>
                  <a:cubicBezTo>
                    <a:pt x="125508" y="921313"/>
                    <a:pt x="78859" y="828252"/>
                    <a:pt x="2892" y="765761"/>
                  </a:cubicBezTo>
                  <a:cubicBezTo>
                    <a:pt x="48461" y="661426"/>
                    <a:pt x="30749" y="563690"/>
                    <a:pt x="0" y="467315"/>
                  </a:cubicBezTo>
                  <a:cubicBezTo>
                    <a:pt x="81148" y="393674"/>
                    <a:pt x="121264" y="305787"/>
                    <a:pt x="133038" y="208050"/>
                  </a:cubicBezTo>
                  <a:cubicBezTo>
                    <a:pt x="225039" y="163435"/>
                    <a:pt x="315419" y="114990"/>
                    <a:pt x="384695" y="15099"/>
                  </a:cubicBezTo>
                  <a:cubicBezTo>
                    <a:pt x="489785" y="42344"/>
                    <a:pt x="591979" y="29059"/>
                    <a:pt x="697050" y="21"/>
                  </a:cubicBezTo>
                  <a:lnTo>
                    <a:pt x="697053"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09" name="Google Shape;2109;p29"/>
            <p:cNvSpPr/>
            <p:nvPr/>
          </p:nvSpPr>
          <p:spPr>
            <a:xfrm>
              <a:off x="5423782" y="1473145"/>
              <a:ext cx="864117" cy="869384"/>
            </a:xfrm>
            <a:custGeom>
              <a:rect b="b" l="l" r="r" t="t"/>
              <a:pathLst>
                <a:path extrusionOk="0" h="869384" w="864117">
                  <a:moveTo>
                    <a:pt x="516744" y="0"/>
                  </a:moveTo>
                  <a:cubicBezTo>
                    <a:pt x="562801" y="70463"/>
                    <a:pt x="646222" y="100599"/>
                    <a:pt x="707580" y="125175"/>
                  </a:cubicBezTo>
                  <a:cubicBezTo>
                    <a:pt x="753426" y="201565"/>
                    <a:pt x="768273" y="258724"/>
                    <a:pt x="825521" y="299494"/>
                  </a:cubicBezTo>
                  <a:cubicBezTo>
                    <a:pt x="798232" y="369728"/>
                    <a:pt x="834275" y="449014"/>
                    <a:pt x="864118" y="525212"/>
                  </a:cubicBezTo>
                  <a:cubicBezTo>
                    <a:pt x="761548" y="558968"/>
                    <a:pt x="761194" y="636598"/>
                    <a:pt x="752617" y="710693"/>
                  </a:cubicBezTo>
                  <a:cubicBezTo>
                    <a:pt x="680043" y="738506"/>
                    <a:pt x="613748" y="777695"/>
                    <a:pt x="563936" y="847029"/>
                  </a:cubicBezTo>
                  <a:cubicBezTo>
                    <a:pt x="483533" y="821959"/>
                    <a:pt x="409461" y="849248"/>
                    <a:pt x="334495" y="869385"/>
                  </a:cubicBezTo>
                  <a:cubicBezTo>
                    <a:pt x="271468" y="805304"/>
                    <a:pt x="195247" y="775534"/>
                    <a:pt x="109349" y="771044"/>
                  </a:cubicBezTo>
                  <a:cubicBezTo>
                    <a:pt x="93044" y="682989"/>
                    <a:pt x="58463" y="614006"/>
                    <a:pt x="2145" y="567673"/>
                  </a:cubicBezTo>
                  <a:cubicBezTo>
                    <a:pt x="35927" y="490333"/>
                    <a:pt x="22795" y="417874"/>
                    <a:pt x="0" y="346425"/>
                  </a:cubicBezTo>
                  <a:cubicBezTo>
                    <a:pt x="60153" y="291839"/>
                    <a:pt x="89895" y="226686"/>
                    <a:pt x="98624" y="154233"/>
                  </a:cubicBezTo>
                  <a:cubicBezTo>
                    <a:pt x="166832" y="121152"/>
                    <a:pt x="233829" y="85241"/>
                    <a:pt x="285198" y="11186"/>
                  </a:cubicBezTo>
                  <a:cubicBezTo>
                    <a:pt x="363093" y="31384"/>
                    <a:pt x="438864" y="21542"/>
                    <a:pt x="516756" y="6"/>
                  </a:cubicBezTo>
                  <a:lnTo>
                    <a:pt x="516744"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0" name="Google Shape;2110;p29"/>
            <p:cNvSpPr/>
            <p:nvPr/>
          </p:nvSpPr>
          <p:spPr>
            <a:xfrm>
              <a:off x="5568372" y="1618652"/>
              <a:ext cx="574886" cy="578373"/>
            </a:xfrm>
            <a:custGeom>
              <a:rect b="b" l="l" r="r" t="t"/>
              <a:pathLst>
                <a:path extrusionOk="0" h="578373" w="574886">
                  <a:moveTo>
                    <a:pt x="343791" y="3"/>
                  </a:moveTo>
                  <a:cubicBezTo>
                    <a:pt x="374437" y="46880"/>
                    <a:pt x="429928" y="66929"/>
                    <a:pt x="470743" y="83279"/>
                  </a:cubicBezTo>
                  <a:cubicBezTo>
                    <a:pt x="501245" y="134099"/>
                    <a:pt x="511124" y="172122"/>
                    <a:pt x="549211" y="199245"/>
                  </a:cubicBezTo>
                  <a:cubicBezTo>
                    <a:pt x="531054" y="245969"/>
                    <a:pt x="555030" y="298715"/>
                    <a:pt x="574887" y="349407"/>
                  </a:cubicBezTo>
                  <a:cubicBezTo>
                    <a:pt x="506645" y="371867"/>
                    <a:pt x="506416" y="423505"/>
                    <a:pt x="500708" y="472802"/>
                  </a:cubicBezTo>
                  <a:cubicBezTo>
                    <a:pt x="452427" y="491307"/>
                    <a:pt x="408319" y="517378"/>
                    <a:pt x="375181" y="563500"/>
                  </a:cubicBezTo>
                  <a:cubicBezTo>
                    <a:pt x="321686" y="546824"/>
                    <a:pt x="272410" y="564978"/>
                    <a:pt x="222528" y="578373"/>
                  </a:cubicBezTo>
                  <a:cubicBezTo>
                    <a:pt x="180605" y="535742"/>
                    <a:pt x="129895" y="515934"/>
                    <a:pt x="72748" y="512952"/>
                  </a:cubicBezTo>
                  <a:cubicBezTo>
                    <a:pt x="61898" y="454368"/>
                    <a:pt x="38893" y="408480"/>
                    <a:pt x="1428" y="377654"/>
                  </a:cubicBezTo>
                  <a:cubicBezTo>
                    <a:pt x="23899" y="326199"/>
                    <a:pt x="15164" y="278001"/>
                    <a:pt x="0" y="230465"/>
                  </a:cubicBezTo>
                  <a:cubicBezTo>
                    <a:pt x="40019" y="194154"/>
                    <a:pt x="59805" y="150803"/>
                    <a:pt x="65611" y="102598"/>
                  </a:cubicBezTo>
                  <a:cubicBezTo>
                    <a:pt x="110991" y="80590"/>
                    <a:pt x="155562" y="56698"/>
                    <a:pt x="189734" y="7435"/>
                  </a:cubicBezTo>
                  <a:cubicBezTo>
                    <a:pt x="241558" y="20870"/>
                    <a:pt x="291962" y="14329"/>
                    <a:pt x="343782" y="0"/>
                  </a:cubicBezTo>
                  <a:lnTo>
                    <a:pt x="343791" y="3"/>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1" name="Google Shape;2111;p29"/>
            <p:cNvSpPr/>
            <p:nvPr/>
          </p:nvSpPr>
          <p:spPr>
            <a:xfrm>
              <a:off x="5678804" y="1729738"/>
              <a:ext cx="353997" cy="356158"/>
            </a:xfrm>
            <a:custGeom>
              <a:rect b="b" l="l" r="r" t="t"/>
              <a:pathLst>
                <a:path extrusionOk="0" h="356158" w="353997">
                  <a:moveTo>
                    <a:pt x="211690" y="0"/>
                  </a:moveTo>
                  <a:cubicBezTo>
                    <a:pt x="230564" y="28866"/>
                    <a:pt x="264734" y="41212"/>
                    <a:pt x="289866" y="51278"/>
                  </a:cubicBezTo>
                  <a:cubicBezTo>
                    <a:pt x="308651" y="82574"/>
                    <a:pt x="314732" y="105989"/>
                    <a:pt x="338189" y="122693"/>
                  </a:cubicBezTo>
                  <a:cubicBezTo>
                    <a:pt x="327007" y="151465"/>
                    <a:pt x="341772" y="183945"/>
                    <a:pt x="353997" y="215165"/>
                  </a:cubicBezTo>
                  <a:cubicBezTo>
                    <a:pt x="311977" y="228997"/>
                    <a:pt x="311834" y="260790"/>
                    <a:pt x="308319" y="291146"/>
                  </a:cubicBezTo>
                  <a:cubicBezTo>
                    <a:pt x="278592" y="302543"/>
                    <a:pt x="251428" y="318596"/>
                    <a:pt x="231028" y="346999"/>
                  </a:cubicBezTo>
                  <a:cubicBezTo>
                    <a:pt x="198085" y="336729"/>
                    <a:pt x="167739" y="347909"/>
                    <a:pt x="137026" y="356158"/>
                  </a:cubicBezTo>
                  <a:cubicBezTo>
                    <a:pt x="111210" y="329907"/>
                    <a:pt x="79979" y="317708"/>
                    <a:pt x="44797" y="315874"/>
                  </a:cubicBezTo>
                  <a:cubicBezTo>
                    <a:pt x="38115" y="279795"/>
                    <a:pt x="23948" y="251542"/>
                    <a:pt x="879" y="232556"/>
                  </a:cubicBezTo>
                  <a:cubicBezTo>
                    <a:pt x="14719" y="200872"/>
                    <a:pt x="9336" y="171191"/>
                    <a:pt x="0" y="141918"/>
                  </a:cubicBezTo>
                  <a:cubicBezTo>
                    <a:pt x="24644" y="119562"/>
                    <a:pt x="36827" y="92865"/>
                    <a:pt x="40403" y="63181"/>
                  </a:cubicBezTo>
                  <a:cubicBezTo>
                    <a:pt x="68345" y="49630"/>
                    <a:pt x="95793" y="34916"/>
                    <a:pt x="116837" y="4581"/>
                  </a:cubicBezTo>
                  <a:cubicBezTo>
                    <a:pt x="148745" y="12849"/>
                    <a:pt x="179784" y="8827"/>
                    <a:pt x="211699" y="0"/>
                  </a:cubicBezTo>
                  <a:lnTo>
                    <a:pt x="211690" y="0"/>
                  </a:ln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2" name="Google Shape;2112;p29"/>
            <p:cNvSpPr/>
            <p:nvPr/>
          </p:nvSpPr>
          <p:spPr>
            <a:xfrm>
              <a:off x="5747177" y="1798498"/>
              <a:ext cx="217270" cy="218592"/>
            </a:xfrm>
            <a:custGeom>
              <a:rect b="b" l="l" r="r" t="t"/>
              <a:pathLst>
                <a:path extrusionOk="0" h="218592" w="217270">
                  <a:moveTo>
                    <a:pt x="129929" y="0"/>
                  </a:moveTo>
                  <a:cubicBezTo>
                    <a:pt x="141514" y="17717"/>
                    <a:pt x="162484" y="25296"/>
                    <a:pt x="177911" y="31473"/>
                  </a:cubicBezTo>
                  <a:cubicBezTo>
                    <a:pt x="189438" y="50680"/>
                    <a:pt x="193173" y="65052"/>
                    <a:pt x="207568" y="75304"/>
                  </a:cubicBezTo>
                  <a:cubicBezTo>
                    <a:pt x="200706" y="92963"/>
                    <a:pt x="209768" y="112899"/>
                    <a:pt x="217270" y="132060"/>
                  </a:cubicBezTo>
                  <a:cubicBezTo>
                    <a:pt x="191479" y="140548"/>
                    <a:pt x="191394" y="160060"/>
                    <a:pt x="189237" y="178690"/>
                  </a:cubicBezTo>
                  <a:cubicBezTo>
                    <a:pt x="170988" y="185685"/>
                    <a:pt x="154320" y="195540"/>
                    <a:pt x="141798" y="212974"/>
                  </a:cubicBezTo>
                  <a:cubicBezTo>
                    <a:pt x="121578" y="206668"/>
                    <a:pt x="102954" y="213529"/>
                    <a:pt x="84101" y="218592"/>
                  </a:cubicBezTo>
                  <a:cubicBezTo>
                    <a:pt x="68260" y="202481"/>
                    <a:pt x="49089" y="194994"/>
                    <a:pt x="27494" y="193868"/>
                  </a:cubicBezTo>
                  <a:cubicBezTo>
                    <a:pt x="23393" y="171725"/>
                    <a:pt x="14700" y="154386"/>
                    <a:pt x="540" y="142733"/>
                  </a:cubicBezTo>
                  <a:cubicBezTo>
                    <a:pt x="9034" y="123288"/>
                    <a:pt x="5730" y="105071"/>
                    <a:pt x="0" y="87103"/>
                  </a:cubicBezTo>
                  <a:cubicBezTo>
                    <a:pt x="15124" y="73381"/>
                    <a:pt x="22603" y="56994"/>
                    <a:pt x="24797" y="38780"/>
                  </a:cubicBezTo>
                  <a:cubicBezTo>
                    <a:pt x="41950" y="30463"/>
                    <a:pt x="58792" y="21429"/>
                    <a:pt x="71708" y="2811"/>
                  </a:cubicBezTo>
                  <a:cubicBezTo>
                    <a:pt x="91296" y="7887"/>
                    <a:pt x="110344" y="5417"/>
                    <a:pt x="129929"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3" name="Google Shape;2113;p29"/>
            <p:cNvSpPr/>
            <p:nvPr/>
          </p:nvSpPr>
          <p:spPr>
            <a:xfrm>
              <a:off x="5792706" y="1844402"/>
              <a:ext cx="126115" cy="126880"/>
            </a:xfrm>
            <a:custGeom>
              <a:rect b="b" l="l" r="r" t="t"/>
              <a:pathLst>
                <a:path extrusionOk="0" h="126880" w="126115">
                  <a:moveTo>
                    <a:pt x="75418" y="0"/>
                  </a:moveTo>
                  <a:cubicBezTo>
                    <a:pt x="82139" y="10282"/>
                    <a:pt x="94313" y="14680"/>
                    <a:pt x="103268" y="18267"/>
                  </a:cubicBezTo>
                  <a:cubicBezTo>
                    <a:pt x="109959" y="29416"/>
                    <a:pt x="112126" y="37757"/>
                    <a:pt x="120483" y="43709"/>
                  </a:cubicBezTo>
                  <a:cubicBezTo>
                    <a:pt x="116498" y="53961"/>
                    <a:pt x="121758" y="65531"/>
                    <a:pt x="126115" y="76653"/>
                  </a:cubicBezTo>
                  <a:cubicBezTo>
                    <a:pt x="111143" y="81579"/>
                    <a:pt x="111094" y="92905"/>
                    <a:pt x="109840" y="103718"/>
                  </a:cubicBezTo>
                  <a:cubicBezTo>
                    <a:pt x="99250" y="107781"/>
                    <a:pt x="89575" y="113500"/>
                    <a:pt x="82304" y="123618"/>
                  </a:cubicBezTo>
                  <a:cubicBezTo>
                    <a:pt x="70569" y="119959"/>
                    <a:pt x="59759" y="123942"/>
                    <a:pt x="48815" y="126881"/>
                  </a:cubicBezTo>
                  <a:cubicBezTo>
                    <a:pt x="39622" y="117529"/>
                    <a:pt x="28494" y="113183"/>
                    <a:pt x="15957" y="112530"/>
                  </a:cubicBezTo>
                  <a:cubicBezTo>
                    <a:pt x="13574" y="99678"/>
                    <a:pt x="8531" y="89612"/>
                    <a:pt x="311" y="82848"/>
                  </a:cubicBezTo>
                  <a:cubicBezTo>
                    <a:pt x="5242" y="71562"/>
                    <a:pt x="3326" y="60986"/>
                    <a:pt x="0" y="50558"/>
                  </a:cubicBezTo>
                  <a:cubicBezTo>
                    <a:pt x="8778" y="42592"/>
                    <a:pt x="13120" y="33081"/>
                    <a:pt x="14392" y="22509"/>
                  </a:cubicBezTo>
                  <a:cubicBezTo>
                    <a:pt x="24348" y="17681"/>
                    <a:pt x="34127" y="12437"/>
                    <a:pt x="41623" y="1630"/>
                  </a:cubicBezTo>
                  <a:cubicBezTo>
                    <a:pt x="52992" y="4578"/>
                    <a:pt x="64049" y="3144"/>
                    <a:pt x="75418" y="0"/>
                  </a:cubicBezTo>
                  <a:close/>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4" name="Google Shape;2114;p29"/>
            <p:cNvSpPr/>
            <p:nvPr/>
          </p:nvSpPr>
          <p:spPr>
            <a:xfrm>
              <a:off x="5901594" y="455768"/>
              <a:ext cx="1237248" cy="1411676"/>
            </a:xfrm>
            <a:custGeom>
              <a:rect b="b" l="l" r="r" t="t"/>
              <a:pathLst>
                <a:path extrusionOk="0" h="1411676" w="1237248">
                  <a:moveTo>
                    <a:pt x="0" y="1411677"/>
                  </a:moveTo>
                  <a:lnTo>
                    <a:pt x="1237249"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5" name="Google Shape;2115;p29"/>
            <p:cNvSpPr/>
            <p:nvPr/>
          </p:nvSpPr>
          <p:spPr>
            <a:xfrm>
              <a:off x="5869335" y="259040"/>
              <a:ext cx="307071" cy="1595564"/>
            </a:xfrm>
            <a:custGeom>
              <a:rect b="b" l="l" r="r" t="t"/>
              <a:pathLst>
                <a:path extrusionOk="0" h="1595564" w="307071">
                  <a:moveTo>
                    <a:pt x="0" y="1595565"/>
                  </a:moveTo>
                  <a:lnTo>
                    <a:pt x="30707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6" name="Google Shape;2116;p29"/>
            <p:cNvSpPr/>
            <p:nvPr/>
          </p:nvSpPr>
          <p:spPr>
            <a:xfrm>
              <a:off x="5269405" y="205425"/>
              <a:ext cx="565415" cy="1650162"/>
            </a:xfrm>
            <a:custGeom>
              <a:rect b="b" l="l" r="r" t="t"/>
              <a:pathLst>
                <a:path extrusionOk="0" h="1650162" w="565415">
                  <a:moveTo>
                    <a:pt x="565416" y="1650162"/>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7" name="Google Shape;2117;p29"/>
            <p:cNvSpPr/>
            <p:nvPr/>
          </p:nvSpPr>
          <p:spPr>
            <a:xfrm>
              <a:off x="4420634" y="693491"/>
              <a:ext cx="1383598" cy="1173163"/>
            </a:xfrm>
            <a:custGeom>
              <a:rect b="b" l="l" r="r" t="t"/>
              <a:pathLst>
                <a:path extrusionOk="0" h="1173163" w="1383598">
                  <a:moveTo>
                    <a:pt x="1383599" y="1173164"/>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8" name="Google Shape;2118;p29"/>
            <p:cNvSpPr/>
            <p:nvPr/>
          </p:nvSpPr>
          <p:spPr>
            <a:xfrm>
              <a:off x="4104559" y="1551363"/>
              <a:ext cx="1691368" cy="344148"/>
            </a:xfrm>
            <a:custGeom>
              <a:rect b="b" l="l" r="r" t="t"/>
              <a:pathLst>
                <a:path extrusionOk="0" h="344148" w="1691368">
                  <a:moveTo>
                    <a:pt x="1691368" y="344148"/>
                  </a:moveTo>
                  <a:lnTo>
                    <a:pt x="0"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19" name="Google Shape;2119;p29"/>
            <p:cNvSpPr/>
            <p:nvPr/>
          </p:nvSpPr>
          <p:spPr>
            <a:xfrm>
              <a:off x="4090642" y="1929026"/>
              <a:ext cx="1705721" cy="518616"/>
            </a:xfrm>
            <a:custGeom>
              <a:rect b="b" l="l" r="r" t="t"/>
              <a:pathLst>
                <a:path extrusionOk="0" h="518616" w="1705721">
                  <a:moveTo>
                    <a:pt x="1705722" y="0"/>
                  </a:moveTo>
                  <a:lnTo>
                    <a:pt x="0" y="51861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20" name="Google Shape;2120;p29"/>
            <p:cNvSpPr/>
            <p:nvPr/>
          </p:nvSpPr>
          <p:spPr>
            <a:xfrm>
              <a:off x="4591033" y="1949817"/>
              <a:ext cx="1221220" cy="1268803"/>
            </a:xfrm>
            <a:custGeom>
              <a:rect b="b" l="l" r="r" t="t"/>
              <a:pathLst>
                <a:path extrusionOk="0" h="1268803" w="1221220">
                  <a:moveTo>
                    <a:pt x="1221221" y="0"/>
                  </a:moveTo>
                  <a:lnTo>
                    <a:pt x="0" y="1268803"/>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21" name="Google Shape;2121;p29"/>
            <p:cNvSpPr/>
            <p:nvPr/>
          </p:nvSpPr>
          <p:spPr>
            <a:xfrm>
              <a:off x="5454898" y="1971627"/>
              <a:ext cx="385802" cy="1704040"/>
            </a:xfrm>
            <a:custGeom>
              <a:rect b="b" l="l" r="r" t="t"/>
              <a:pathLst>
                <a:path extrusionOk="0" h="1704040" w="385802">
                  <a:moveTo>
                    <a:pt x="385802" y="0"/>
                  </a:moveTo>
                  <a:lnTo>
                    <a:pt x="0" y="170404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22" name="Google Shape;2122;p29"/>
            <p:cNvSpPr/>
            <p:nvPr/>
          </p:nvSpPr>
          <p:spPr>
            <a:xfrm>
              <a:off x="5869878" y="1964879"/>
              <a:ext cx="510876" cy="1569721"/>
            </a:xfrm>
            <a:custGeom>
              <a:rect b="b" l="l" r="r" t="t"/>
              <a:pathLst>
                <a:path extrusionOk="0" h="1569721" w="510876">
                  <a:moveTo>
                    <a:pt x="0" y="0"/>
                  </a:moveTo>
                  <a:lnTo>
                    <a:pt x="510877" y="1569722"/>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23" name="Google Shape;2123;p29"/>
            <p:cNvSpPr/>
            <p:nvPr/>
          </p:nvSpPr>
          <p:spPr>
            <a:xfrm>
              <a:off x="5899507" y="1948370"/>
              <a:ext cx="1319946" cy="1135287"/>
            </a:xfrm>
            <a:custGeom>
              <a:rect b="b" l="l" r="r" t="t"/>
              <a:pathLst>
                <a:path extrusionOk="0" h="1135287" w="1319946">
                  <a:moveTo>
                    <a:pt x="0" y="0"/>
                  </a:moveTo>
                  <a:lnTo>
                    <a:pt x="1319946" y="1135287"/>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24" name="Google Shape;2124;p29"/>
            <p:cNvSpPr/>
            <p:nvPr/>
          </p:nvSpPr>
          <p:spPr>
            <a:xfrm>
              <a:off x="5911751" y="1265140"/>
              <a:ext cx="1799420" cy="628729"/>
            </a:xfrm>
            <a:custGeom>
              <a:rect b="b" l="l" r="r" t="t"/>
              <a:pathLst>
                <a:path extrusionOk="0" h="628729" w="1799420">
                  <a:moveTo>
                    <a:pt x="0" y="628729"/>
                  </a:moveTo>
                  <a:lnTo>
                    <a:pt x="1799421" y="0"/>
                  </a:lnTo>
                </a:path>
              </a:pathLst>
            </a:custGeom>
            <a:no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2125" name="Google Shape;2125;p29"/>
            <p:cNvSpPr/>
            <p:nvPr/>
          </p:nvSpPr>
          <p:spPr>
            <a:xfrm>
              <a:off x="5918867" y="1920148"/>
              <a:ext cx="1770428" cy="377046"/>
            </a:xfrm>
            <a:custGeom>
              <a:rect b="b" l="l" r="r" t="t"/>
              <a:pathLst>
                <a:path extrusionOk="0" h="377046" w="1770428">
                  <a:moveTo>
                    <a:pt x="1770429" y="377047"/>
                  </a:moveTo>
                  <a:lnTo>
                    <a:pt x="0" y="0"/>
                  </a:lnTo>
                </a:path>
              </a:pathLst>
            </a:custGeom>
            <a:solidFill>
              <a:srgbClr val="DDDDDD"/>
            </a:solidFill>
            <a:ln cap="flat" cmpd="sng" w="9525">
              <a:solidFill>
                <a:schemeClr val="accent5"/>
              </a:solidFill>
              <a:prstDash val="solid"/>
              <a:round/>
              <a:headEnd len="sm" w="sm" type="none"/>
              <a:tailEnd len="sm" w="sm" type="none"/>
            </a:ln>
            <a:effectLst>
              <a:outerShdw blurRad="57150" rotWithShape="0" algn="bl" dir="12600000" dist="47625">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grpSp>
      <p:grpSp>
        <p:nvGrpSpPr>
          <p:cNvPr id="2126" name="Google Shape;2126;p29"/>
          <p:cNvGrpSpPr/>
          <p:nvPr/>
        </p:nvGrpSpPr>
        <p:grpSpPr>
          <a:xfrm>
            <a:off x="4589369" y="339784"/>
            <a:ext cx="2660029" cy="2854819"/>
            <a:chOff x="629921" y="978091"/>
            <a:chExt cx="731380" cy="784938"/>
          </a:xfrm>
        </p:grpSpPr>
        <p:grpSp>
          <p:nvGrpSpPr>
            <p:cNvPr id="2127" name="Google Shape;2127;p29"/>
            <p:cNvGrpSpPr/>
            <p:nvPr/>
          </p:nvGrpSpPr>
          <p:grpSpPr>
            <a:xfrm>
              <a:off x="688682" y="978091"/>
              <a:ext cx="522802" cy="314832"/>
              <a:chOff x="7885167" y="2170407"/>
              <a:chExt cx="1518448" cy="914413"/>
            </a:xfrm>
          </p:grpSpPr>
          <p:sp>
            <p:nvSpPr>
              <p:cNvPr id="2128" name="Google Shape;2128;p29"/>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29" name="Google Shape;2129;p29"/>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0" name="Google Shape;2130;p29"/>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1" name="Google Shape;2131;p29"/>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grpSp>
        <p:sp>
          <p:nvSpPr>
            <p:cNvPr id="2132" name="Google Shape;2132;p29"/>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3" name="Google Shape;2133;p29"/>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4" name="Google Shape;2134;p29"/>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5" name="Google Shape;2135;p29"/>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6" name="Google Shape;2136;p29"/>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7" name="Google Shape;2137;p29"/>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8" name="Google Shape;2138;p29"/>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39" name="Google Shape;2139;p29"/>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0" name="Google Shape;2140;p29"/>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1" name="Google Shape;2141;p29"/>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2" name="Google Shape;2142;p29"/>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207844" rotWithShape="0" algn="bl" dir="12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3" name="Google Shape;2143;p29"/>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4" name="Google Shape;2144;p29"/>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207844" rotWithShape="0" algn="bl" dir="1638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5" name="Google Shape;2145;p29"/>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6" name="Google Shape;2146;p29"/>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207844" rotWithShape="0" algn="bl" dir="15600000" dist="173203">
                <a:srgbClr val="000000">
                  <a:alpha val="30000"/>
                </a:srgbClr>
              </a:outerShdw>
            </a:effectLst>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7" name="Google Shape;2147;p29"/>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b="0" i="0" sz="4738" u="none" cap="none" strike="noStrike">
                <a:solidFill>
                  <a:srgbClr val="000000"/>
                </a:solidFill>
                <a:latin typeface="Arial"/>
                <a:ea typeface="Arial"/>
                <a:cs typeface="Arial"/>
                <a:sym typeface="Arial"/>
              </a:endParaRPr>
            </a:p>
          </p:txBody>
        </p:sp>
        <p:sp>
          <p:nvSpPr>
            <p:cNvPr id="2148" name="Google Shape;2148;p29"/>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154625" lIns="309325" spcFirstLastPara="1" rIns="309325" wrap="square" tIns="154625">
              <a:noAutofit/>
            </a:bodyPr>
            <a:lstStyle/>
            <a:p>
              <a:pPr indent="0" lvl="0" marL="0" marR="0" rtl="0" algn="l">
                <a:lnSpc>
                  <a:spcPct val="100000"/>
                </a:lnSpc>
                <a:spcBef>
                  <a:spcPts val="0"/>
                </a:spcBef>
                <a:spcAft>
                  <a:spcPts val="0"/>
                </a:spcAft>
                <a:buNone/>
              </a:pPr>
              <a:r>
                <a:t/>
              </a:r>
              <a:endParaRPr sz="5403"/>
            </a:p>
          </p:txBody>
        </p:sp>
      </p:grpSp>
      <p:sp>
        <p:nvSpPr>
          <p:cNvPr id="2149" name="Google Shape;2149;p29"/>
          <p:cNvSpPr txBox="1"/>
          <p:nvPr>
            <p:ph idx="1" type="subTitle"/>
          </p:nvPr>
        </p:nvSpPr>
        <p:spPr>
          <a:xfrm>
            <a:off x="950050" y="6018047"/>
            <a:ext cx="10825500" cy="546000"/>
          </a:xfrm>
          <a:prstGeom prst="rect">
            <a:avLst/>
          </a:prstGeom>
        </p:spPr>
        <p:txBody>
          <a:bodyPr anchorCtr="0" anchor="t" bIns="121900" lIns="121900" spcFirstLastPara="1" rIns="121900" wrap="square" tIns="121900">
            <a:normAutofit lnSpcReduction="10000"/>
          </a:bodyPr>
          <a:lstStyle/>
          <a:p>
            <a:pPr indent="0" lvl="0" marL="457200" rtl="0" algn="r">
              <a:spcBef>
                <a:spcPts val="0"/>
              </a:spcBef>
              <a:spcAft>
                <a:spcPts val="0"/>
              </a:spcAft>
              <a:buNone/>
            </a:pPr>
            <a:r>
              <a:rPr lang="en"/>
              <a:t>― Irene M. Pepperberg</a:t>
            </a:r>
            <a:endParaRPr/>
          </a:p>
        </p:txBody>
      </p:sp>
      <p:grpSp>
        <p:nvGrpSpPr>
          <p:cNvPr id="2150" name="Google Shape;2150;p29"/>
          <p:cNvGrpSpPr/>
          <p:nvPr/>
        </p:nvGrpSpPr>
        <p:grpSpPr>
          <a:xfrm rot="10800000">
            <a:off x="5395782" y="1885471"/>
            <a:ext cx="987914" cy="654171"/>
            <a:chOff x="519999" y="597265"/>
            <a:chExt cx="1689608" cy="1118814"/>
          </a:xfrm>
        </p:grpSpPr>
        <p:sp>
          <p:nvSpPr>
            <p:cNvPr id="2151" name="Google Shape;2151;p2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34302D"/>
            </a:solidFill>
            <a:ln>
              <a:noFill/>
            </a:ln>
            <a:effectLst>
              <a:outerShdw rotWithShape="0" algn="bl" dir="2700000" dist="50374">
                <a:schemeClr val="dk1">
                  <a:alpha val="30000"/>
                </a:schemeClr>
              </a:outerShdw>
            </a:effectLst>
          </p:spPr>
          <p:txBody>
            <a:bodyPr anchorCtr="0" anchor="ctr" bIns="34275" lIns="68600" spcFirstLastPara="1" rIns="6860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152" name="Google Shape;2152;p29"/>
            <p:cNvSpPr/>
            <p:nvPr/>
          </p:nvSpPr>
          <p:spPr>
            <a:xfrm>
              <a:off x="519999"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34302D"/>
            </a:solidFill>
            <a:ln>
              <a:noFill/>
            </a:ln>
            <a:effectLst>
              <a:outerShdw rotWithShape="0" algn="bl" dir="2700000" dist="50374">
                <a:schemeClr val="dk1">
                  <a:alpha val="30000"/>
                </a:schemeClr>
              </a:outerShdw>
            </a:effectLst>
          </p:spPr>
          <p:txBody>
            <a:bodyPr anchorCtr="0" anchor="ctr" bIns="34275" lIns="68600" spcFirstLastPara="1" rIns="6860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2153" name="Google Shape;2153;p29"/>
          <p:cNvGrpSpPr/>
          <p:nvPr/>
        </p:nvGrpSpPr>
        <p:grpSpPr>
          <a:xfrm rot="-1106097">
            <a:off x="1432690" y="5610265"/>
            <a:ext cx="603744" cy="411858"/>
            <a:chOff x="5220380" y="1275116"/>
            <a:chExt cx="3297422" cy="2249409"/>
          </a:xfrm>
        </p:grpSpPr>
        <p:sp>
          <p:nvSpPr>
            <p:cNvPr id="2154" name="Google Shape;2154;p29"/>
            <p:cNvSpPr/>
            <p:nvPr/>
          </p:nvSpPr>
          <p:spPr>
            <a:xfrm>
              <a:off x="5519840" y="1275116"/>
              <a:ext cx="2742474" cy="852913"/>
            </a:xfrm>
            <a:custGeom>
              <a:rect b="b" l="l" r="r" t="t"/>
              <a:pathLst>
                <a:path extrusionOk="0" h="852913" w="2742474">
                  <a:moveTo>
                    <a:pt x="0" y="284622"/>
                  </a:moveTo>
                  <a:lnTo>
                    <a:pt x="375936" y="111550"/>
                  </a:lnTo>
                  <a:lnTo>
                    <a:pt x="1409452" y="852913"/>
                  </a:lnTo>
                  <a:lnTo>
                    <a:pt x="2282390" y="0"/>
                  </a:lnTo>
                  <a:lnTo>
                    <a:pt x="2742475" y="74913"/>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155" name="Google Shape;2155;p29"/>
            <p:cNvSpPr/>
            <p:nvPr/>
          </p:nvSpPr>
          <p:spPr>
            <a:xfrm>
              <a:off x="5220380" y="1812625"/>
              <a:ext cx="3297422" cy="628495"/>
            </a:xfrm>
            <a:custGeom>
              <a:rect b="b" l="l" r="r" t="t"/>
              <a:pathLst>
                <a:path extrusionOk="0" h="628495" w="3297422">
                  <a:moveTo>
                    <a:pt x="0" y="628496"/>
                  </a:moveTo>
                  <a:lnTo>
                    <a:pt x="344220" y="262878"/>
                  </a:lnTo>
                  <a:lnTo>
                    <a:pt x="1676644" y="489467"/>
                  </a:lnTo>
                  <a:lnTo>
                    <a:pt x="2856695" y="0"/>
                  </a:lnTo>
                  <a:lnTo>
                    <a:pt x="3297423" y="139534"/>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156" name="Google Shape;2156;p29"/>
            <p:cNvSpPr/>
            <p:nvPr/>
          </p:nvSpPr>
          <p:spPr>
            <a:xfrm>
              <a:off x="5495273" y="2398802"/>
              <a:ext cx="2908357" cy="790906"/>
            </a:xfrm>
            <a:custGeom>
              <a:rect b="b" l="l" r="r" t="t"/>
              <a:pathLst>
                <a:path extrusionOk="0" h="790906" w="2908357">
                  <a:moveTo>
                    <a:pt x="0" y="790906"/>
                  </a:moveTo>
                  <a:lnTo>
                    <a:pt x="173527" y="146221"/>
                  </a:lnTo>
                  <a:lnTo>
                    <a:pt x="1342074" y="119777"/>
                  </a:lnTo>
                  <a:lnTo>
                    <a:pt x="2595682" y="0"/>
                  </a:lnTo>
                  <a:lnTo>
                    <a:pt x="2908357" y="573069"/>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157" name="Google Shape;2157;p29"/>
            <p:cNvSpPr/>
            <p:nvPr/>
          </p:nvSpPr>
          <p:spPr>
            <a:xfrm>
              <a:off x="5942114" y="2758893"/>
              <a:ext cx="1983490" cy="765632"/>
            </a:xfrm>
            <a:custGeom>
              <a:rect b="b" l="l" r="r" t="t"/>
              <a:pathLst>
                <a:path extrusionOk="0" h="765632" w="1983490">
                  <a:moveTo>
                    <a:pt x="0" y="765633"/>
                  </a:moveTo>
                  <a:lnTo>
                    <a:pt x="112224" y="259016"/>
                  </a:lnTo>
                  <a:lnTo>
                    <a:pt x="1068141" y="0"/>
                  </a:lnTo>
                  <a:lnTo>
                    <a:pt x="1833390" y="265046"/>
                  </a:lnTo>
                  <a:lnTo>
                    <a:pt x="1983491" y="750965"/>
                  </a:lnTo>
                </a:path>
              </a:pathLst>
            </a:custGeom>
            <a:noFill/>
            <a:ln cap="rnd" cmpd="sng" w="18575">
              <a:solidFill>
                <a:schemeClr val="accent5"/>
              </a:solidFill>
              <a:prstDash val="solid"/>
              <a:round/>
              <a:headEnd len="sm" w="sm" type="none"/>
              <a:tailEnd len="sm" w="sm" type="none"/>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158" name="Google Shape;2158;p29"/>
            <p:cNvSpPr/>
            <p:nvPr/>
          </p:nvSpPr>
          <p:spPr>
            <a:xfrm>
              <a:off x="6332634" y="1999120"/>
              <a:ext cx="1050723" cy="725871"/>
            </a:xfrm>
            <a:custGeom>
              <a:rect b="b" l="l" r="r" t="t"/>
              <a:pathLst>
                <a:path extrusionOk="0" h="725871" w="1050723">
                  <a:moveTo>
                    <a:pt x="0" y="362936"/>
                  </a:moveTo>
                  <a:cubicBezTo>
                    <a:pt x="0" y="162496"/>
                    <a:pt x="235210" y="0"/>
                    <a:pt x="525362" y="0"/>
                  </a:cubicBezTo>
                  <a:cubicBezTo>
                    <a:pt x="815504" y="0"/>
                    <a:pt x="1050724" y="162496"/>
                    <a:pt x="1050724" y="362936"/>
                  </a:cubicBezTo>
                  <a:cubicBezTo>
                    <a:pt x="1050724" y="563385"/>
                    <a:pt x="815504" y="725872"/>
                    <a:pt x="525362" y="725872"/>
                  </a:cubicBezTo>
                  <a:cubicBezTo>
                    <a:pt x="235210" y="725872"/>
                    <a:pt x="0" y="563385"/>
                    <a:pt x="0" y="362936"/>
                  </a:cubicBezTo>
                  <a:close/>
                </a:path>
              </a:pathLst>
            </a:custGeom>
            <a:solidFill>
              <a:srgbClr val="D9D9D9"/>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sp>
          <p:nvSpPr>
            <p:cNvPr id="2159" name="Google Shape;2159;p29"/>
            <p:cNvSpPr/>
            <p:nvPr/>
          </p:nvSpPr>
          <p:spPr>
            <a:xfrm>
              <a:off x="5922548" y="1427774"/>
              <a:ext cx="1920466" cy="1899745"/>
            </a:xfrm>
            <a:custGeom>
              <a:rect b="b" l="l" r="r" t="t"/>
              <a:pathLst>
                <a:path extrusionOk="0" h="1899745" w="1920466">
                  <a:moveTo>
                    <a:pt x="941219" y="139999"/>
                  </a:moveTo>
                  <a:cubicBezTo>
                    <a:pt x="922204" y="85304"/>
                    <a:pt x="922204" y="85304"/>
                    <a:pt x="903190" y="30609"/>
                  </a:cubicBezTo>
                  <a:cubicBezTo>
                    <a:pt x="893683" y="80548"/>
                    <a:pt x="893683" y="80548"/>
                    <a:pt x="884175" y="130487"/>
                  </a:cubicBezTo>
                  <a:cubicBezTo>
                    <a:pt x="850900" y="73414"/>
                    <a:pt x="850900" y="73414"/>
                    <a:pt x="817624" y="16341"/>
                  </a:cubicBezTo>
                  <a:cubicBezTo>
                    <a:pt x="803364" y="106706"/>
                    <a:pt x="803364" y="106706"/>
                    <a:pt x="789103" y="197072"/>
                  </a:cubicBezTo>
                  <a:cubicBezTo>
                    <a:pt x="741566" y="135243"/>
                    <a:pt x="741566" y="135243"/>
                    <a:pt x="694030" y="73414"/>
                  </a:cubicBezTo>
                  <a:cubicBezTo>
                    <a:pt x="677392" y="130487"/>
                    <a:pt x="677392" y="130487"/>
                    <a:pt x="660755" y="187560"/>
                  </a:cubicBezTo>
                  <a:cubicBezTo>
                    <a:pt x="625102" y="144755"/>
                    <a:pt x="625102" y="144755"/>
                    <a:pt x="589450" y="101950"/>
                  </a:cubicBezTo>
                  <a:cubicBezTo>
                    <a:pt x="608465" y="168535"/>
                    <a:pt x="608465" y="168535"/>
                    <a:pt x="627479" y="235120"/>
                  </a:cubicBezTo>
                  <a:cubicBezTo>
                    <a:pt x="551421" y="173291"/>
                    <a:pt x="551421" y="173291"/>
                    <a:pt x="475363" y="111462"/>
                  </a:cubicBezTo>
                  <a:cubicBezTo>
                    <a:pt x="462690" y="124146"/>
                    <a:pt x="475363" y="231950"/>
                    <a:pt x="494378" y="273169"/>
                  </a:cubicBezTo>
                  <a:cubicBezTo>
                    <a:pt x="462690" y="276340"/>
                    <a:pt x="419669" y="214321"/>
                    <a:pt x="392460" y="197752"/>
                  </a:cubicBezTo>
                  <a:cubicBezTo>
                    <a:pt x="332174" y="161032"/>
                    <a:pt x="407015" y="347268"/>
                    <a:pt x="407015" y="347268"/>
                  </a:cubicBezTo>
                  <a:cubicBezTo>
                    <a:pt x="407015" y="347268"/>
                    <a:pt x="247046" y="314937"/>
                    <a:pt x="268846" y="351073"/>
                  </a:cubicBezTo>
                  <a:cubicBezTo>
                    <a:pt x="313236" y="424659"/>
                    <a:pt x="299973" y="390187"/>
                    <a:pt x="323247" y="472924"/>
                  </a:cubicBezTo>
                  <a:cubicBezTo>
                    <a:pt x="285218" y="463412"/>
                    <a:pt x="285218" y="463412"/>
                    <a:pt x="247189" y="453900"/>
                  </a:cubicBezTo>
                  <a:cubicBezTo>
                    <a:pt x="270957" y="482436"/>
                    <a:pt x="270957" y="482436"/>
                    <a:pt x="294725" y="510972"/>
                  </a:cubicBezTo>
                  <a:cubicBezTo>
                    <a:pt x="256696" y="506216"/>
                    <a:pt x="256696" y="506216"/>
                    <a:pt x="218667" y="501460"/>
                  </a:cubicBezTo>
                  <a:cubicBezTo>
                    <a:pt x="237682" y="525241"/>
                    <a:pt x="237682" y="525241"/>
                    <a:pt x="256696" y="549021"/>
                  </a:cubicBezTo>
                  <a:cubicBezTo>
                    <a:pt x="209160" y="534753"/>
                    <a:pt x="209160" y="534753"/>
                    <a:pt x="161623" y="520485"/>
                  </a:cubicBezTo>
                  <a:cubicBezTo>
                    <a:pt x="161623" y="549021"/>
                    <a:pt x="161623" y="549021"/>
                    <a:pt x="161623" y="577558"/>
                  </a:cubicBezTo>
                  <a:cubicBezTo>
                    <a:pt x="114087" y="577558"/>
                    <a:pt x="114087" y="577558"/>
                    <a:pt x="66551" y="577558"/>
                  </a:cubicBezTo>
                  <a:cubicBezTo>
                    <a:pt x="114087" y="615606"/>
                    <a:pt x="114087" y="615606"/>
                    <a:pt x="161623" y="653655"/>
                  </a:cubicBezTo>
                  <a:cubicBezTo>
                    <a:pt x="62158" y="657193"/>
                    <a:pt x="24443" y="676351"/>
                    <a:pt x="24443" y="676351"/>
                  </a:cubicBezTo>
                  <a:cubicBezTo>
                    <a:pt x="24443" y="676351"/>
                    <a:pt x="40187" y="746921"/>
                    <a:pt x="133102" y="748776"/>
                  </a:cubicBezTo>
                  <a:cubicBezTo>
                    <a:pt x="90319" y="753532"/>
                    <a:pt x="90319" y="753532"/>
                    <a:pt x="47536" y="758288"/>
                  </a:cubicBezTo>
                  <a:cubicBezTo>
                    <a:pt x="85565" y="796337"/>
                    <a:pt x="85565" y="796337"/>
                    <a:pt x="123594" y="834386"/>
                  </a:cubicBezTo>
                  <a:cubicBezTo>
                    <a:pt x="66551" y="867678"/>
                    <a:pt x="66551" y="867678"/>
                    <a:pt x="9507" y="900971"/>
                  </a:cubicBezTo>
                  <a:cubicBezTo>
                    <a:pt x="80812" y="924751"/>
                    <a:pt x="80812" y="924751"/>
                    <a:pt x="152116" y="948531"/>
                  </a:cubicBezTo>
                  <a:cubicBezTo>
                    <a:pt x="76058" y="977068"/>
                    <a:pt x="76058" y="977068"/>
                    <a:pt x="0" y="1005604"/>
                  </a:cubicBezTo>
                  <a:cubicBezTo>
                    <a:pt x="52290" y="1031763"/>
                    <a:pt x="52290" y="1031763"/>
                    <a:pt x="104580" y="1057921"/>
                  </a:cubicBezTo>
                  <a:cubicBezTo>
                    <a:pt x="63556" y="1091118"/>
                    <a:pt x="39369" y="1156762"/>
                    <a:pt x="39369" y="1156762"/>
                  </a:cubicBezTo>
                  <a:cubicBezTo>
                    <a:pt x="39369" y="1156762"/>
                    <a:pt x="121455" y="1184965"/>
                    <a:pt x="159541" y="1201202"/>
                  </a:cubicBezTo>
                  <a:cubicBezTo>
                    <a:pt x="127312" y="1222300"/>
                    <a:pt x="127312" y="1222300"/>
                    <a:pt x="95073" y="1243408"/>
                  </a:cubicBezTo>
                  <a:cubicBezTo>
                    <a:pt x="137855" y="1243408"/>
                    <a:pt x="137855" y="1243408"/>
                    <a:pt x="180638" y="1243408"/>
                  </a:cubicBezTo>
                  <a:cubicBezTo>
                    <a:pt x="123594" y="1271944"/>
                    <a:pt x="123594" y="1271944"/>
                    <a:pt x="66551" y="1300481"/>
                  </a:cubicBezTo>
                  <a:cubicBezTo>
                    <a:pt x="95073" y="1305237"/>
                    <a:pt x="133815" y="1317279"/>
                    <a:pt x="162336" y="1322035"/>
                  </a:cubicBezTo>
                  <a:cubicBezTo>
                    <a:pt x="148076" y="1369596"/>
                    <a:pt x="109334" y="1357554"/>
                    <a:pt x="95073" y="1405114"/>
                  </a:cubicBezTo>
                  <a:cubicBezTo>
                    <a:pt x="166377" y="1390846"/>
                    <a:pt x="166377" y="1390846"/>
                    <a:pt x="237682" y="1376578"/>
                  </a:cubicBezTo>
                  <a:cubicBezTo>
                    <a:pt x="209160" y="1409870"/>
                    <a:pt x="209160" y="1409870"/>
                    <a:pt x="180638" y="1443163"/>
                  </a:cubicBezTo>
                  <a:cubicBezTo>
                    <a:pt x="242435" y="1450297"/>
                    <a:pt x="242435" y="1450297"/>
                    <a:pt x="304232" y="1457431"/>
                  </a:cubicBezTo>
                  <a:cubicBezTo>
                    <a:pt x="276348" y="1499636"/>
                    <a:pt x="251724" y="1539863"/>
                    <a:pt x="251724" y="1539863"/>
                  </a:cubicBezTo>
                  <a:cubicBezTo>
                    <a:pt x="251724" y="1539863"/>
                    <a:pt x="323931" y="1574040"/>
                    <a:pt x="361276" y="1528772"/>
                  </a:cubicBezTo>
                  <a:cubicBezTo>
                    <a:pt x="337508" y="1571577"/>
                    <a:pt x="337508" y="1571577"/>
                    <a:pt x="313740" y="1614381"/>
                  </a:cubicBezTo>
                  <a:cubicBezTo>
                    <a:pt x="356522" y="1590601"/>
                    <a:pt x="356522" y="1590601"/>
                    <a:pt x="399305" y="1566821"/>
                  </a:cubicBezTo>
                  <a:cubicBezTo>
                    <a:pt x="366030" y="1619138"/>
                    <a:pt x="366030" y="1619138"/>
                    <a:pt x="332754" y="1671454"/>
                  </a:cubicBezTo>
                  <a:cubicBezTo>
                    <a:pt x="408812" y="1647674"/>
                    <a:pt x="408812" y="1647674"/>
                    <a:pt x="484870" y="1623894"/>
                  </a:cubicBezTo>
                  <a:cubicBezTo>
                    <a:pt x="461102" y="1699991"/>
                    <a:pt x="461102" y="1699991"/>
                    <a:pt x="437334" y="1776088"/>
                  </a:cubicBezTo>
                  <a:cubicBezTo>
                    <a:pt x="489624" y="1738039"/>
                    <a:pt x="489624" y="1738039"/>
                    <a:pt x="541914" y="1699991"/>
                  </a:cubicBezTo>
                  <a:cubicBezTo>
                    <a:pt x="546667" y="1747552"/>
                    <a:pt x="546667" y="1747552"/>
                    <a:pt x="551421" y="1795112"/>
                  </a:cubicBezTo>
                  <a:cubicBezTo>
                    <a:pt x="584697" y="1747552"/>
                    <a:pt x="584697" y="1747552"/>
                    <a:pt x="617972" y="1699991"/>
                  </a:cubicBezTo>
                  <a:cubicBezTo>
                    <a:pt x="608465" y="1742795"/>
                    <a:pt x="608465" y="1742795"/>
                    <a:pt x="598957" y="1785600"/>
                  </a:cubicBezTo>
                  <a:cubicBezTo>
                    <a:pt x="632233" y="1747552"/>
                    <a:pt x="632233" y="1747552"/>
                    <a:pt x="665508" y="1709503"/>
                  </a:cubicBezTo>
                  <a:cubicBezTo>
                    <a:pt x="670262" y="1766576"/>
                    <a:pt x="670262" y="1766576"/>
                    <a:pt x="675016" y="1823649"/>
                  </a:cubicBezTo>
                  <a:cubicBezTo>
                    <a:pt x="713045" y="1766576"/>
                    <a:pt x="713045" y="1766576"/>
                    <a:pt x="751074" y="1709503"/>
                  </a:cubicBezTo>
                  <a:cubicBezTo>
                    <a:pt x="756426" y="1761230"/>
                    <a:pt x="756426" y="1761230"/>
                    <a:pt x="761769" y="1812947"/>
                  </a:cubicBezTo>
                  <a:cubicBezTo>
                    <a:pt x="808716" y="1785010"/>
                    <a:pt x="808716" y="1785010"/>
                    <a:pt x="855654" y="1757064"/>
                  </a:cubicBezTo>
                  <a:cubicBezTo>
                    <a:pt x="874668" y="1785600"/>
                    <a:pt x="874668" y="1785600"/>
                    <a:pt x="893683" y="1814136"/>
                  </a:cubicBezTo>
                  <a:cubicBezTo>
                    <a:pt x="912697" y="1780844"/>
                    <a:pt x="912697" y="1780844"/>
                    <a:pt x="931712" y="1747552"/>
                  </a:cubicBezTo>
                  <a:cubicBezTo>
                    <a:pt x="941219" y="1814136"/>
                    <a:pt x="941219" y="1814136"/>
                    <a:pt x="950726" y="1880721"/>
                  </a:cubicBezTo>
                  <a:cubicBezTo>
                    <a:pt x="974494" y="1823649"/>
                    <a:pt x="974494" y="1823649"/>
                    <a:pt x="998262" y="1766576"/>
                  </a:cubicBezTo>
                  <a:cubicBezTo>
                    <a:pt x="1022031" y="1833161"/>
                    <a:pt x="1022031" y="1833161"/>
                    <a:pt x="1045799" y="1899746"/>
                  </a:cubicBezTo>
                  <a:cubicBezTo>
                    <a:pt x="1055306" y="1842673"/>
                    <a:pt x="1055306" y="1842673"/>
                    <a:pt x="1064813" y="1785600"/>
                  </a:cubicBezTo>
                  <a:cubicBezTo>
                    <a:pt x="1105219" y="1842673"/>
                    <a:pt x="1105219" y="1842673"/>
                    <a:pt x="1145625" y="1899746"/>
                  </a:cubicBezTo>
                  <a:lnTo>
                    <a:pt x="1173263" y="1768202"/>
                  </a:lnTo>
                  <a:lnTo>
                    <a:pt x="1265863" y="1818112"/>
                  </a:lnTo>
                  <a:cubicBezTo>
                    <a:pt x="1265863" y="1818112"/>
                    <a:pt x="1273973" y="1747552"/>
                    <a:pt x="1264466" y="1699991"/>
                  </a:cubicBezTo>
                  <a:cubicBezTo>
                    <a:pt x="1331017" y="1757064"/>
                    <a:pt x="1331017" y="1757064"/>
                    <a:pt x="1397568" y="1814136"/>
                  </a:cubicBezTo>
                  <a:cubicBezTo>
                    <a:pt x="1388060" y="1757064"/>
                    <a:pt x="1388060" y="1757064"/>
                    <a:pt x="1378553" y="1699991"/>
                  </a:cubicBezTo>
                  <a:cubicBezTo>
                    <a:pt x="1416582" y="1728527"/>
                    <a:pt x="1416582" y="1728527"/>
                    <a:pt x="1454611" y="1757064"/>
                  </a:cubicBezTo>
                  <a:cubicBezTo>
                    <a:pt x="1430843" y="1699991"/>
                    <a:pt x="1430843" y="1699991"/>
                    <a:pt x="1407075" y="1642918"/>
                  </a:cubicBezTo>
                  <a:cubicBezTo>
                    <a:pt x="1449857" y="1666698"/>
                    <a:pt x="1449857" y="1666698"/>
                    <a:pt x="1492640" y="1690479"/>
                  </a:cubicBezTo>
                  <a:cubicBezTo>
                    <a:pt x="1473626" y="1642918"/>
                    <a:pt x="1473626" y="1642918"/>
                    <a:pt x="1454611" y="1595357"/>
                  </a:cubicBezTo>
                  <a:cubicBezTo>
                    <a:pt x="1487887" y="1614381"/>
                    <a:pt x="1487887" y="1614381"/>
                    <a:pt x="1521162" y="1633406"/>
                  </a:cubicBezTo>
                  <a:cubicBezTo>
                    <a:pt x="1529928" y="1611109"/>
                    <a:pt x="1520354" y="1547901"/>
                    <a:pt x="1520354" y="1547901"/>
                  </a:cubicBezTo>
                  <a:lnTo>
                    <a:pt x="1606566" y="1561047"/>
                  </a:lnTo>
                  <a:lnTo>
                    <a:pt x="1601974" y="1500236"/>
                  </a:lnTo>
                  <a:cubicBezTo>
                    <a:pt x="1601974" y="1500236"/>
                    <a:pt x="1647133" y="1519260"/>
                    <a:pt x="1692293" y="1538284"/>
                  </a:cubicBezTo>
                  <a:cubicBezTo>
                    <a:pt x="1649510" y="1466943"/>
                    <a:pt x="1649510" y="1466943"/>
                    <a:pt x="1606727" y="1395602"/>
                  </a:cubicBezTo>
                  <a:cubicBezTo>
                    <a:pt x="1701800" y="1400358"/>
                    <a:pt x="1701800" y="1400358"/>
                    <a:pt x="1796873" y="1405114"/>
                  </a:cubicBezTo>
                  <a:cubicBezTo>
                    <a:pt x="1735075" y="1343285"/>
                    <a:pt x="1735075" y="1343285"/>
                    <a:pt x="1673278" y="1281456"/>
                  </a:cubicBezTo>
                  <a:cubicBezTo>
                    <a:pt x="1763597" y="1286212"/>
                    <a:pt x="1763597" y="1286212"/>
                    <a:pt x="1853916" y="1290969"/>
                  </a:cubicBezTo>
                  <a:cubicBezTo>
                    <a:pt x="1820641" y="1262432"/>
                    <a:pt x="1820641" y="1262432"/>
                    <a:pt x="1787365" y="1233896"/>
                  </a:cubicBezTo>
                  <a:cubicBezTo>
                    <a:pt x="1830148" y="1224384"/>
                    <a:pt x="1830148" y="1224384"/>
                    <a:pt x="1872931" y="1214871"/>
                  </a:cubicBezTo>
                  <a:cubicBezTo>
                    <a:pt x="1839655" y="1167311"/>
                    <a:pt x="1839655" y="1167311"/>
                    <a:pt x="1806380" y="1119750"/>
                  </a:cubicBezTo>
                  <a:cubicBezTo>
                    <a:pt x="1849162" y="1100726"/>
                    <a:pt x="1849162" y="1100726"/>
                    <a:pt x="1891945" y="1081701"/>
                  </a:cubicBezTo>
                  <a:cubicBezTo>
                    <a:pt x="1815887" y="1048409"/>
                    <a:pt x="1739829" y="1015116"/>
                    <a:pt x="1739829" y="1015116"/>
                  </a:cubicBezTo>
                  <a:lnTo>
                    <a:pt x="1858252" y="990594"/>
                  </a:lnTo>
                  <a:lnTo>
                    <a:pt x="1768351" y="919995"/>
                  </a:lnTo>
                  <a:cubicBezTo>
                    <a:pt x="1768351" y="919995"/>
                    <a:pt x="1844409" y="900971"/>
                    <a:pt x="1920467" y="881946"/>
                  </a:cubicBezTo>
                  <a:cubicBezTo>
                    <a:pt x="1844409" y="867678"/>
                    <a:pt x="1844409" y="867678"/>
                    <a:pt x="1768351" y="853410"/>
                  </a:cubicBezTo>
                  <a:cubicBezTo>
                    <a:pt x="1815887" y="786825"/>
                    <a:pt x="1815887" y="786825"/>
                    <a:pt x="1863423" y="720240"/>
                  </a:cubicBezTo>
                  <a:cubicBezTo>
                    <a:pt x="1815887" y="696459"/>
                    <a:pt x="1815887" y="696459"/>
                    <a:pt x="1768351" y="672679"/>
                  </a:cubicBezTo>
                  <a:cubicBezTo>
                    <a:pt x="1824177" y="638873"/>
                    <a:pt x="1821658" y="578813"/>
                    <a:pt x="1821658" y="578813"/>
                  </a:cubicBezTo>
                  <a:cubicBezTo>
                    <a:pt x="1821658" y="578813"/>
                    <a:pt x="1738080" y="531110"/>
                    <a:pt x="1671795" y="563584"/>
                  </a:cubicBezTo>
                  <a:cubicBezTo>
                    <a:pt x="1665948" y="536541"/>
                    <a:pt x="1708141" y="425363"/>
                    <a:pt x="1735075" y="396827"/>
                  </a:cubicBezTo>
                  <a:cubicBezTo>
                    <a:pt x="1632872" y="415851"/>
                    <a:pt x="1678184" y="386791"/>
                    <a:pt x="1575981" y="405816"/>
                  </a:cubicBezTo>
                  <a:cubicBezTo>
                    <a:pt x="1598038" y="366588"/>
                    <a:pt x="1624202" y="251533"/>
                    <a:pt x="1624202" y="251533"/>
                  </a:cubicBezTo>
                  <a:cubicBezTo>
                    <a:pt x="1624202" y="251533"/>
                    <a:pt x="1529129" y="222669"/>
                    <a:pt x="1473626" y="282681"/>
                  </a:cubicBezTo>
                  <a:cubicBezTo>
                    <a:pt x="1478379" y="225608"/>
                    <a:pt x="1478379" y="225608"/>
                    <a:pt x="1483133" y="168535"/>
                  </a:cubicBezTo>
                  <a:cubicBezTo>
                    <a:pt x="1440350" y="194694"/>
                    <a:pt x="1440350" y="194694"/>
                    <a:pt x="1397568" y="220852"/>
                  </a:cubicBezTo>
                  <a:cubicBezTo>
                    <a:pt x="1402321" y="175669"/>
                    <a:pt x="1402321" y="175669"/>
                    <a:pt x="1407075" y="130487"/>
                  </a:cubicBezTo>
                  <a:cubicBezTo>
                    <a:pt x="1354785" y="159023"/>
                    <a:pt x="1354785" y="159023"/>
                    <a:pt x="1302495" y="187560"/>
                  </a:cubicBezTo>
                  <a:cubicBezTo>
                    <a:pt x="1312002" y="135243"/>
                    <a:pt x="1312002" y="135243"/>
                    <a:pt x="1321509" y="82926"/>
                  </a:cubicBezTo>
                  <a:cubicBezTo>
                    <a:pt x="1273973" y="139999"/>
                    <a:pt x="1273973" y="139999"/>
                    <a:pt x="1226437" y="197072"/>
                  </a:cubicBezTo>
                  <a:cubicBezTo>
                    <a:pt x="1221683" y="139999"/>
                    <a:pt x="1221683" y="139999"/>
                    <a:pt x="1216930" y="82926"/>
                  </a:cubicBezTo>
                  <a:cubicBezTo>
                    <a:pt x="1186031" y="113840"/>
                    <a:pt x="1186031" y="113840"/>
                    <a:pt x="1155132" y="144755"/>
                  </a:cubicBezTo>
                  <a:cubicBezTo>
                    <a:pt x="1143248" y="85304"/>
                    <a:pt x="1143248" y="85304"/>
                    <a:pt x="1131364" y="25853"/>
                  </a:cubicBezTo>
                  <a:cubicBezTo>
                    <a:pt x="1107596" y="73414"/>
                    <a:pt x="1107596" y="73414"/>
                    <a:pt x="1083828" y="120974"/>
                  </a:cubicBezTo>
                  <a:cubicBezTo>
                    <a:pt x="1066220" y="85744"/>
                    <a:pt x="1010717" y="0"/>
                    <a:pt x="1010717" y="0"/>
                  </a:cubicBezTo>
                  <a:cubicBezTo>
                    <a:pt x="1010717" y="0"/>
                    <a:pt x="989373" y="6043"/>
                    <a:pt x="941219" y="139999"/>
                  </a:cubicBezTo>
                  <a:close/>
                  <a:moveTo>
                    <a:pt x="760581" y="739264"/>
                  </a:moveTo>
                  <a:cubicBezTo>
                    <a:pt x="998453" y="763482"/>
                    <a:pt x="996218" y="1188903"/>
                    <a:pt x="744542" y="1179800"/>
                  </a:cubicBezTo>
                  <a:cubicBezTo>
                    <a:pt x="457290" y="1169403"/>
                    <a:pt x="466816" y="709358"/>
                    <a:pt x="760581" y="739264"/>
                  </a:cubicBezTo>
                  <a:close/>
                  <a:moveTo>
                    <a:pt x="1183654" y="734508"/>
                  </a:moveTo>
                  <a:cubicBezTo>
                    <a:pt x="1453670" y="748196"/>
                    <a:pt x="1415784" y="1210905"/>
                    <a:pt x="1137306" y="1181579"/>
                  </a:cubicBezTo>
                  <a:cubicBezTo>
                    <a:pt x="917232" y="1158398"/>
                    <a:pt x="902791" y="720278"/>
                    <a:pt x="1183654" y="734508"/>
                  </a:cubicBezTo>
                  <a:close/>
                  <a:moveTo>
                    <a:pt x="746320" y="905727"/>
                  </a:moveTo>
                  <a:cubicBezTo>
                    <a:pt x="647311" y="966414"/>
                    <a:pt x="745978" y="1131440"/>
                    <a:pt x="850900" y="1067433"/>
                  </a:cubicBezTo>
                  <a:cubicBezTo>
                    <a:pt x="956630" y="1002931"/>
                    <a:pt x="843741" y="846009"/>
                    <a:pt x="746320" y="905727"/>
                  </a:cubicBezTo>
                  <a:close/>
                  <a:moveTo>
                    <a:pt x="1050552" y="919995"/>
                  </a:moveTo>
                  <a:cubicBezTo>
                    <a:pt x="961745" y="996216"/>
                    <a:pt x="1077544" y="1134836"/>
                    <a:pt x="1169393" y="1057921"/>
                  </a:cubicBezTo>
                  <a:cubicBezTo>
                    <a:pt x="1261927" y="980435"/>
                    <a:pt x="1140425" y="842861"/>
                    <a:pt x="1050552" y="919995"/>
                  </a:cubicBezTo>
                  <a:close/>
                </a:path>
              </a:pathLst>
            </a:custGeom>
            <a:solidFill>
              <a:srgbClr val="11110F"/>
            </a:solidFill>
            <a:ln>
              <a:noFill/>
            </a:ln>
            <a:effectLst>
              <a:outerShdw blurRad="36024" rotWithShape="0" algn="bl" dir="12600000" dist="30020">
                <a:srgbClr val="000000">
                  <a:alpha val="30000"/>
                </a:srgbClr>
              </a:outerShdw>
            </a:effectLst>
          </p:spPr>
          <p:txBody>
            <a:bodyPr anchorCtr="0" anchor="ctr" bIns="8375" lIns="16725" spcFirstLastPara="1" rIns="16725" wrap="square" tIns="8375">
              <a:noAutofit/>
            </a:bodyPr>
            <a:lstStyle/>
            <a:p>
              <a:pPr indent="0" lvl="0" marL="0" marR="0" rtl="0" algn="l">
                <a:lnSpc>
                  <a:spcPct val="100000"/>
                </a:lnSpc>
                <a:spcBef>
                  <a:spcPts val="0"/>
                </a:spcBef>
                <a:spcAft>
                  <a:spcPts val="0"/>
                </a:spcAft>
                <a:buNone/>
              </a:pPr>
              <a:r>
                <a:t/>
              </a:r>
              <a:endParaRPr b="0" i="0" sz="256" u="none" cap="none" strike="noStrike">
                <a:solidFill>
                  <a:srgbClr val="000000"/>
                </a:solidFill>
                <a:latin typeface="Arial"/>
                <a:ea typeface="Arial"/>
                <a:cs typeface="Arial"/>
                <a:sym typeface="Arial"/>
              </a:endParaRPr>
            </a:p>
          </p:txBody>
        </p:sp>
      </p:grpSp>
      <p:sp>
        <p:nvSpPr>
          <p:cNvPr id="2160" name="Google Shape;2160;p29"/>
          <p:cNvSpPr txBox="1"/>
          <p:nvPr>
            <p:ph type="title"/>
          </p:nvPr>
        </p:nvSpPr>
        <p:spPr>
          <a:xfrm>
            <a:off x="683250" y="2330375"/>
            <a:ext cx="10825500" cy="28548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Clearly, animals know more than we think, and think a great deal more than we know.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4" name="Shape 2164"/>
        <p:cNvGrpSpPr/>
        <p:nvPr/>
      </p:nvGrpSpPr>
      <p:grpSpPr>
        <a:xfrm>
          <a:off x="0" y="0"/>
          <a:ext cx="0" cy="0"/>
          <a:chOff x="0" y="0"/>
          <a:chExt cx="0" cy="0"/>
        </a:xfrm>
      </p:grpSpPr>
      <p:grpSp>
        <p:nvGrpSpPr>
          <p:cNvPr id="2165" name="Google Shape;2165;p30"/>
          <p:cNvGrpSpPr/>
          <p:nvPr/>
        </p:nvGrpSpPr>
        <p:grpSpPr>
          <a:xfrm>
            <a:off x="10299070" y="-25940"/>
            <a:ext cx="1570574" cy="2941885"/>
            <a:chOff x="9481878" y="-23326"/>
            <a:chExt cx="1865512" cy="3494340"/>
          </a:xfrm>
        </p:grpSpPr>
        <p:cxnSp>
          <p:nvCxnSpPr>
            <p:cNvPr id="2166" name="Google Shape;2166;p30"/>
            <p:cNvCxnSpPr/>
            <p:nvPr/>
          </p:nvCxnSpPr>
          <p:spPr>
            <a:xfrm>
              <a:off x="10390193" y="-23326"/>
              <a:ext cx="0" cy="2907000"/>
            </a:xfrm>
            <a:prstGeom prst="straightConnector1">
              <a:avLst/>
            </a:prstGeom>
            <a:noFill/>
            <a:ln cap="flat" cmpd="sng" w="9700">
              <a:solidFill>
                <a:srgbClr val="EFEFEF"/>
              </a:solidFill>
              <a:prstDash val="solid"/>
              <a:round/>
              <a:headEnd len="med" w="med" type="none"/>
              <a:tailEnd len="med" w="med" type="none"/>
            </a:ln>
            <a:effectLst>
              <a:outerShdw blurRad="58245" rotWithShape="0" algn="bl" dir="12600000" dist="48538">
                <a:srgbClr val="000000">
                  <a:alpha val="30000"/>
                </a:srgbClr>
              </a:outerShdw>
            </a:effectLst>
          </p:spPr>
        </p:cxnSp>
        <p:cxnSp>
          <p:nvCxnSpPr>
            <p:cNvPr id="2167" name="Google Shape;2167;p30"/>
            <p:cNvCxnSpPr/>
            <p:nvPr/>
          </p:nvCxnSpPr>
          <p:spPr>
            <a:xfrm>
              <a:off x="9867476" y="-23326"/>
              <a:ext cx="0" cy="2009700"/>
            </a:xfrm>
            <a:prstGeom prst="straightConnector1">
              <a:avLst/>
            </a:prstGeom>
            <a:noFill/>
            <a:ln cap="flat" cmpd="sng" w="9700">
              <a:solidFill>
                <a:srgbClr val="EFEFEF"/>
              </a:solidFill>
              <a:prstDash val="solid"/>
              <a:round/>
              <a:headEnd len="med" w="med" type="none"/>
              <a:tailEnd len="med" w="med" type="none"/>
            </a:ln>
            <a:effectLst>
              <a:outerShdw blurRad="58245" rotWithShape="0" algn="bl" dir="12600000" dist="48538">
                <a:srgbClr val="000000">
                  <a:alpha val="30000"/>
                </a:srgbClr>
              </a:outerShdw>
            </a:effectLst>
          </p:spPr>
        </p:cxnSp>
        <p:grpSp>
          <p:nvGrpSpPr>
            <p:cNvPr id="2168" name="Google Shape;2168;p30"/>
            <p:cNvGrpSpPr/>
            <p:nvPr/>
          </p:nvGrpSpPr>
          <p:grpSpPr>
            <a:xfrm>
              <a:off x="9887228" y="2391411"/>
              <a:ext cx="1005940" cy="1079603"/>
              <a:chOff x="629921" y="978091"/>
              <a:chExt cx="731380" cy="784938"/>
            </a:xfrm>
          </p:grpSpPr>
          <p:grpSp>
            <p:nvGrpSpPr>
              <p:cNvPr id="2169" name="Google Shape;2169;p30"/>
              <p:cNvGrpSpPr/>
              <p:nvPr/>
            </p:nvGrpSpPr>
            <p:grpSpPr>
              <a:xfrm>
                <a:off x="688682" y="978091"/>
                <a:ext cx="522802" cy="314832"/>
                <a:chOff x="7885167" y="2170407"/>
                <a:chExt cx="1518448" cy="914413"/>
              </a:xfrm>
            </p:grpSpPr>
            <p:sp>
              <p:nvSpPr>
                <p:cNvPr id="2170" name="Google Shape;2170;p30"/>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66172" rotWithShape="0" algn="bl" dir="1260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1" name="Google Shape;2171;p3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66172" rotWithShape="0" algn="bl" dir="1260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2" name="Google Shape;2172;p3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66172" rotWithShape="0" algn="bl" dir="1260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3" name="Google Shape;2173;p3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66172" rotWithShape="0" algn="bl" dir="1260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grpSp>
          <p:sp>
            <p:nvSpPr>
              <p:cNvPr id="2174" name="Google Shape;2174;p30"/>
              <p:cNvSpPr/>
              <p:nvPr/>
            </p:nvSpPr>
            <p:spPr>
              <a:xfrm>
                <a:off x="873185" y="979709"/>
                <a:ext cx="191849" cy="164150"/>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5" name="Google Shape;2175;p30"/>
              <p:cNvSpPr/>
              <p:nvPr/>
            </p:nvSpPr>
            <p:spPr>
              <a:xfrm>
                <a:off x="873655" y="980886"/>
                <a:ext cx="101164" cy="163620"/>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6" name="Google Shape;2176;p30"/>
              <p:cNvSpPr/>
              <p:nvPr/>
            </p:nvSpPr>
            <p:spPr>
              <a:xfrm>
                <a:off x="1038820" y="1057729"/>
                <a:ext cx="174538" cy="212703"/>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7" name="Google Shape;2177;p30"/>
              <p:cNvSpPr/>
              <p:nvPr/>
            </p:nvSpPr>
            <p:spPr>
              <a:xfrm>
                <a:off x="1085375" y="1057888"/>
                <a:ext cx="126832" cy="164897"/>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8" name="Google Shape;2178;p30"/>
              <p:cNvSpPr/>
              <p:nvPr/>
            </p:nvSpPr>
            <p:spPr>
              <a:xfrm>
                <a:off x="690644" y="1139265"/>
                <a:ext cx="338254" cy="123416"/>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79" name="Google Shape;2179;p30"/>
              <p:cNvSpPr/>
              <p:nvPr/>
            </p:nvSpPr>
            <p:spPr>
              <a:xfrm>
                <a:off x="831466" y="1172794"/>
                <a:ext cx="81726" cy="89935"/>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0" name="Google Shape;2180;p30"/>
              <p:cNvSpPr/>
              <p:nvPr/>
            </p:nvSpPr>
            <p:spPr>
              <a:xfrm>
                <a:off x="973578" y="1142545"/>
                <a:ext cx="39583" cy="33018"/>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1" name="Google Shape;2181;p30"/>
              <p:cNvSpPr/>
              <p:nvPr/>
            </p:nvSpPr>
            <p:spPr>
              <a:xfrm>
                <a:off x="690661" y="1150288"/>
                <a:ext cx="185060" cy="91772"/>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2" name="Google Shape;2182;p30"/>
              <p:cNvSpPr/>
              <p:nvPr/>
            </p:nvSpPr>
            <p:spPr>
              <a:xfrm>
                <a:off x="955548" y="1126699"/>
                <a:ext cx="123342" cy="16775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3" name="Google Shape;2183;p30"/>
              <p:cNvSpPr/>
              <p:nvPr/>
            </p:nvSpPr>
            <p:spPr>
              <a:xfrm>
                <a:off x="992792" y="1146980"/>
                <a:ext cx="86053" cy="14754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4" name="Google Shape;2184;p30"/>
              <p:cNvSpPr/>
              <p:nvPr/>
            </p:nvSpPr>
            <p:spPr>
              <a:xfrm>
                <a:off x="629921" y="125153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66172" rotWithShape="0" algn="bl" dir="1260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5" name="Google Shape;2185;p30"/>
              <p:cNvSpPr/>
              <p:nvPr/>
            </p:nvSpPr>
            <p:spPr>
              <a:xfrm>
                <a:off x="629921" y="1254289"/>
                <a:ext cx="731380" cy="504515"/>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6" name="Google Shape;2186;p30"/>
              <p:cNvSpPr/>
              <p:nvPr/>
            </p:nvSpPr>
            <p:spPr>
              <a:xfrm>
                <a:off x="733812"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66172" rotWithShape="0" algn="bl" dir="1638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7" name="Google Shape;2187;p30"/>
              <p:cNvSpPr/>
              <p:nvPr/>
            </p:nvSpPr>
            <p:spPr>
              <a:xfrm>
                <a:off x="732101" y="1258070"/>
                <a:ext cx="519604" cy="504289"/>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8" name="Google Shape;2188;p30"/>
              <p:cNvSpPr/>
              <p:nvPr/>
            </p:nvSpPr>
            <p:spPr>
              <a:xfrm>
                <a:off x="823707" y="1260897"/>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66172" rotWithShape="0" algn="bl" dir="15600000" dist="55143">
                  <a:srgbClr val="000000">
                    <a:alpha val="30000"/>
                  </a:srgbClr>
                </a:outerShdw>
              </a:effectLst>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sp>
            <p:nvSpPr>
              <p:cNvPr id="2189" name="Google Shape;2189;p30"/>
              <p:cNvSpPr/>
              <p:nvPr/>
            </p:nvSpPr>
            <p:spPr>
              <a:xfrm>
                <a:off x="825329" y="1264391"/>
                <a:ext cx="336550" cy="498637"/>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b="0" i="0" sz="1509" u="none" cap="none" strike="noStrike">
                  <a:solidFill>
                    <a:srgbClr val="000000"/>
                  </a:solidFill>
                  <a:latin typeface="Arial"/>
                  <a:ea typeface="Arial"/>
                  <a:cs typeface="Arial"/>
                  <a:sym typeface="Arial"/>
                </a:endParaRPr>
              </a:p>
            </p:txBody>
          </p:sp>
          <p:grpSp>
            <p:nvGrpSpPr>
              <p:cNvPr id="2190" name="Google Shape;2190;p30"/>
              <p:cNvGrpSpPr/>
              <p:nvPr/>
            </p:nvGrpSpPr>
            <p:grpSpPr>
              <a:xfrm>
                <a:off x="843035" y="1424338"/>
                <a:ext cx="293575" cy="235733"/>
                <a:chOff x="6865830" y="1630740"/>
                <a:chExt cx="556858" cy="447141"/>
              </a:xfrm>
            </p:grpSpPr>
            <p:sp>
              <p:nvSpPr>
                <p:cNvPr id="2191" name="Google Shape;2191;p30"/>
                <p:cNvSpPr/>
                <p:nvPr/>
              </p:nvSpPr>
              <p:spPr>
                <a:xfrm flipH="1">
                  <a:off x="6865830" y="1800080"/>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27925" lIns="55800" spcFirstLastPara="1" rIns="55800" wrap="square" tIns="27925">
                  <a:noAutofit/>
                </a:bodyPr>
                <a:lstStyle/>
                <a:p>
                  <a:pPr indent="0" lvl="0" marL="0" marR="0" rtl="0" algn="l">
                    <a:spcBef>
                      <a:spcPts val="0"/>
                    </a:spcBef>
                    <a:spcAft>
                      <a:spcPts val="0"/>
                    </a:spcAft>
                    <a:buNone/>
                  </a:pPr>
                  <a:r>
                    <a:t/>
                  </a:r>
                  <a:endParaRPr sz="1099">
                    <a:solidFill>
                      <a:srgbClr val="000000"/>
                    </a:solidFill>
                    <a:latin typeface="Calibri"/>
                    <a:ea typeface="Calibri"/>
                    <a:cs typeface="Calibri"/>
                    <a:sym typeface="Calibri"/>
                  </a:endParaRPr>
                </a:p>
              </p:txBody>
            </p:sp>
            <p:grpSp>
              <p:nvGrpSpPr>
                <p:cNvPr id="2192" name="Google Shape;2192;p30"/>
                <p:cNvGrpSpPr/>
                <p:nvPr/>
              </p:nvGrpSpPr>
              <p:grpSpPr>
                <a:xfrm flipH="1">
                  <a:off x="7024350" y="1640795"/>
                  <a:ext cx="182581" cy="157459"/>
                  <a:chOff x="5212362" y="4550114"/>
                  <a:chExt cx="333360" cy="287492"/>
                </a:xfrm>
              </p:grpSpPr>
              <p:sp>
                <p:nvSpPr>
                  <p:cNvPr id="2193" name="Google Shape;2193;p3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27925" lIns="55800" spcFirstLastPara="1" rIns="55800" wrap="square" tIns="27925">
                    <a:noAutofit/>
                  </a:bodyPr>
                  <a:lstStyle/>
                  <a:p>
                    <a:pPr indent="0" lvl="0" marL="0" marR="0" rtl="0" algn="l">
                      <a:spcBef>
                        <a:spcPts val="0"/>
                      </a:spcBef>
                      <a:spcAft>
                        <a:spcPts val="0"/>
                      </a:spcAft>
                      <a:buNone/>
                    </a:pPr>
                    <a:r>
                      <a:t/>
                    </a:r>
                    <a:endParaRPr sz="1099">
                      <a:solidFill>
                        <a:srgbClr val="000000"/>
                      </a:solidFill>
                      <a:latin typeface="Calibri"/>
                      <a:ea typeface="Calibri"/>
                      <a:cs typeface="Calibri"/>
                      <a:sym typeface="Calibri"/>
                    </a:endParaRPr>
                  </a:p>
                </p:txBody>
              </p:sp>
              <p:sp>
                <p:nvSpPr>
                  <p:cNvPr id="2194" name="Google Shape;2194;p3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27925" lIns="55800" spcFirstLastPara="1" rIns="55800" wrap="square" tIns="27925">
                    <a:noAutofit/>
                  </a:bodyPr>
                  <a:lstStyle/>
                  <a:p>
                    <a:pPr indent="0" lvl="0" marL="0" marR="0" rtl="0" algn="l">
                      <a:spcBef>
                        <a:spcPts val="0"/>
                      </a:spcBef>
                      <a:spcAft>
                        <a:spcPts val="0"/>
                      </a:spcAft>
                      <a:buNone/>
                    </a:pPr>
                    <a:r>
                      <a:t/>
                    </a:r>
                    <a:endParaRPr sz="1099">
                      <a:solidFill>
                        <a:srgbClr val="000000"/>
                      </a:solidFill>
                      <a:latin typeface="Calibri"/>
                      <a:ea typeface="Calibri"/>
                      <a:cs typeface="Calibri"/>
                      <a:sym typeface="Calibri"/>
                    </a:endParaRPr>
                  </a:p>
                </p:txBody>
              </p:sp>
            </p:grpSp>
            <p:sp>
              <p:nvSpPr>
                <p:cNvPr id="2195" name="Google Shape;2195;p30"/>
                <p:cNvSpPr/>
                <p:nvPr/>
              </p:nvSpPr>
              <p:spPr>
                <a:xfrm flipH="1">
                  <a:off x="6887421" y="1790025"/>
                  <a:ext cx="535267" cy="277801"/>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27925" lIns="55800" spcFirstLastPara="1" rIns="55800" wrap="square" tIns="27925">
                  <a:noAutofit/>
                </a:bodyPr>
                <a:lstStyle/>
                <a:p>
                  <a:pPr indent="0" lvl="0" marL="0" marR="0" rtl="0" algn="l">
                    <a:spcBef>
                      <a:spcPts val="0"/>
                    </a:spcBef>
                    <a:spcAft>
                      <a:spcPts val="0"/>
                    </a:spcAft>
                    <a:buNone/>
                  </a:pPr>
                  <a:r>
                    <a:t/>
                  </a:r>
                  <a:endParaRPr sz="1099">
                    <a:solidFill>
                      <a:srgbClr val="000000"/>
                    </a:solidFill>
                    <a:latin typeface="Calibri"/>
                    <a:ea typeface="Calibri"/>
                    <a:cs typeface="Calibri"/>
                    <a:sym typeface="Calibri"/>
                  </a:endParaRPr>
                </a:p>
              </p:txBody>
            </p:sp>
            <p:grpSp>
              <p:nvGrpSpPr>
                <p:cNvPr id="2196" name="Google Shape;2196;p30"/>
                <p:cNvGrpSpPr/>
                <p:nvPr/>
              </p:nvGrpSpPr>
              <p:grpSpPr>
                <a:xfrm flipH="1">
                  <a:off x="7045941" y="1630740"/>
                  <a:ext cx="182581" cy="157459"/>
                  <a:chOff x="5212362" y="4550114"/>
                  <a:chExt cx="333360" cy="287492"/>
                </a:xfrm>
              </p:grpSpPr>
              <p:sp>
                <p:nvSpPr>
                  <p:cNvPr id="2197" name="Google Shape;2197;p3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27925" lIns="55800" spcFirstLastPara="1" rIns="55800" wrap="square" tIns="27925">
                    <a:noAutofit/>
                  </a:bodyPr>
                  <a:lstStyle/>
                  <a:p>
                    <a:pPr indent="0" lvl="0" marL="0" marR="0" rtl="0" algn="l">
                      <a:spcBef>
                        <a:spcPts val="0"/>
                      </a:spcBef>
                      <a:spcAft>
                        <a:spcPts val="0"/>
                      </a:spcAft>
                      <a:buNone/>
                    </a:pPr>
                    <a:r>
                      <a:t/>
                    </a:r>
                    <a:endParaRPr sz="1099">
                      <a:solidFill>
                        <a:srgbClr val="000000"/>
                      </a:solidFill>
                      <a:latin typeface="Calibri"/>
                      <a:ea typeface="Calibri"/>
                      <a:cs typeface="Calibri"/>
                      <a:sym typeface="Calibri"/>
                    </a:endParaRPr>
                  </a:p>
                </p:txBody>
              </p:sp>
              <p:sp>
                <p:nvSpPr>
                  <p:cNvPr id="2198" name="Google Shape;2198;p3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27925" lIns="55800" spcFirstLastPara="1" rIns="55800" wrap="square" tIns="27925">
                    <a:noAutofit/>
                  </a:bodyPr>
                  <a:lstStyle/>
                  <a:p>
                    <a:pPr indent="0" lvl="0" marL="0" marR="0" rtl="0" algn="l">
                      <a:spcBef>
                        <a:spcPts val="0"/>
                      </a:spcBef>
                      <a:spcAft>
                        <a:spcPts val="0"/>
                      </a:spcAft>
                      <a:buNone/>
                    </a:pPr>
                    <a:r>
                      <a:t/>
                    </a:r>
                    <a:endParaRPr sz="1099">
                      <a:solidFill>
                        <a:srgbClr val="000000"/>
                      </a:solidFill>
                      <a:latin typeface="Calibri"/>
                      <a:ea typeface="Calibri"/>
                      <a:cs typeface="Calibri"/>
                      <a:sym typeface="Calibri"/>
                    </a:endParaRPr>
                  </a:p>
                </p:txBody>
              </p:sp>
            </p:grpSp>
          </p:grpSp>
          <p:sp>
            <p:nvSpPr>
              <p:cNvPr id="2199" name="Google Shape;2199;p30"/>
              <p:cNvSpPr/>
              <p:nvPr/>
            </p:nvSpPr>
            <p:spPr>
              <a:xfrm>
                <a:off x="825181" y="1262347"/>
                <a:ext cx="169923" cy="499868"/>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9225" lIns="98475" spcFirstLastPara="1" rIns="98475" wrap="square" tIns="49225">
                <a:noAutofit/>
              </a:bodyPr>
              <a:lstStyle/>
              <a:p>
                <a:pPr indent="0" lvl="0" marL="0" marR="0" rtl="0" algn="l">
                  <a:lnSpc>
                    <a:spcPct val="100000"/>
                  </a:lnSpc>
                  <a:spcBef>
                    <a:spcPts val="0"/>
                  </a:spcBef>
                  <a:spcAft>
                    <a:spcPts val="0"/>
                  </a:spcAft>
                  <a:buNone/>
                </a:pPr>
                <a:r>
                  <a:t/>
                </a:r>
                <a:endParaRPr sz="1720"/>
              </a:p>
            </p:txBody>
          </p:sp>
        </p:grpSp>
        <p:cxnSp>
          <p:nvCxnSpPr>
            <p:cNvPr id="2200" name="Google Shape;2200;p30"/>
            <p:cNvCxnSpPr/>
            <p:nvPr/>
          </p:nvCxnSpPr>
          <p:spPr>
            <a:xfrm>
              <a:off x="10937016" y="-23326"/>
              <a:ext cx="0" cy="1495200"/>
            </a:xfrm>
            <a:prstGeom prst="straightConnector1">
              <a:avLst/>
            </a:prstGeom>
            <a:noFill/>
            <a:ln cap="flat" cmpd="sng" w="9700">
              <a:solidFill>
                <a:srgbClr val="EFEFEF"/>
              </a:solidFill>
              <a:prstDash val="solid"/>
              <a:round/>
              <a:headEnd len="med" w="med" type="none"/>
              <a:tailEnd len="med" w="med" type="none"/>
            </a:ln>
            <a:effectLst>
              <a:outerShdw blurRad="58245" rotWithShape="0" algn="bl" dir="12600000" dist="48538">
                <a:srgbClr val="000000">
                  <a:alpha val="30000"/>
                </a:srgbClr>
              </a:outerShdw>
            </a:effectLst>
          </p:spPr>
        </p:cxnSp>
        <p:grpSp>
          <p:nvGrpSpPr>
            <p:cNvPr id="2201" name="Google Shape;2201;p30"/>
            <p:cNvGrpSpPr/>
            <p:nvPr/>
          </p:nvGrpSpPr>
          <p:grpSpPr>
            <a:xfrm>
              <a:off x="10493517" y="890082"/>
              <a:ext cx="853873" cy="825421"/>
              <a:chOff x="1591080" y="295619"/>
              <a:chExt cx="833616" cy="805839"/>
            </a:xfrm>
          </p:grpSpPr>
          <p:grpSp>
            <p:nvGrpSpPr>
              <p:cNvPr id="2202" name="Google Shape;2202;p30"/>
              <p:cNvGrpSpPr/>
              <p:nvPr/>
            </p:nvGrpSpPr>
            <p:grpSpPr>
              <a:xfrm>
                <a:off x="1658084" y="295619"/>
                <a:ext cx="596143" cy="270034"/>
                <a:chOff x="7885167" y="2397011"/>
                <a:chExt cx="1518448" cy="687809"/>
              </a:xfrm>
            </p:grpSpPr>
            <p:sp>
              <p:nvSpPr>
                <p:cNvPr id="2203" name="Google Shape;2203;p30"/>
                <p:cNvSpPr/>
                <p:nvPr/>
              </p:nvSpPr>
              <p:spPr>
                <a:xfrm>
                  <a:off x="8896424" y="2397011"/>
                  <a:ext cx="507192" cy="618097"/>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CCCCCC"/>
                </a:solidFill>
                <a:ln>
                  <a:noFill/>
                </a:ln>
                <a:effectLst>
                  <a:outerShdw blurRad="49281" rotWithShape="0" algn="bl" dir="12600000" dist="41067">
                    <a:srgbClr val="000000">
                      <a:alpha val="30000"/>
                    </a:srgbClr>
                  </a:outerShdw>
                </a:effectLst>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04" name="Google Shape;2204;p3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49281" rotWithShape="0" algn="bl" dir="12600000" dist="41067">
                    <a:srgbClr val="000000">
                      <a:alpha val="30000"/>
                    </a:srgbClr>
                  </a:outerShdw>
                </a:effectLst>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05" name="Google Shape;2205;p3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49281" rotWithShape="0" algn="bl" dir="12600000" dist="41067">
                    <a:srgbClr val="000000">
                      <a:alpha val="30000"/>
                    </a:srgbClr>
                  </a:outerShdw>
                </a:effectLst>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grpSp>
          <p:sp>
            <p:nvSpPr>
              <p:cNvPr id="2206" name="Google Shape;2206;p30"/>
              <p:cNvSpPr/>
              <p:nvPr/>
            </p:nvSpPr>
            <p:spPr>
              <a:xfrm>
                <a:off x="2057341" y="297464"/>
                <a:ext cx="198935" cy="242436"/>
              </a:xfrm>
              <a:custGeom>
                <a:rect b="b" l="l" r="r" t="t"/>
                <a:pathLst>
                  <a:path extrusionOk="0" h="228713" w="187675">
                    <a:moveTo>
                      <a:pt x="71417" y="21193"/>
                    </a:moveTo>
                    <a:cubicBezTo>
                      <a:pt x="77985" y="7867"/>
                      <a:pt x="89841" y="17900"/>
                      <a:pt x="98307" y="15653"/>
                    </a:cubicBezTo>
                    <a:cubicBezTo>
                      <a:pt x="103286" y="14336"/>
                      <a:pt x="108594" y="10365"/>
                      <a:pt x="113379" y="7712"/>
                    </a:cubicBezTo>
                    <a:cubicBezTo>
                      <a:pt x="118455" y="4903"/>
                      <a:pt x="123685" y="2676"/>
                      <a:pt x="128877" y="1514"/>
                    </a:cubicBezTo>
                    <a:cubicBezTo>
                      <a:pt x="131880" y="855"/>
                      <a:pt x="142884" y="-1411"/>
                      <a:pt x="144589" y="1301"/>
                    </a:cubicBezTo>
                    <a:cubicBezTo>
                      <a:pt x="145170" y="2230"/>
                      <a:pt x="145112" y="3760"/>
                      <a:pt x="144647" y="5039"/>
                    </a:cubicBezTo>
                    <a:cubicBezTo>
                      <a:pt x="143426" y="8293"/>
                      <a:pt x="141896" y="11450"/>
                      <a:pt x="140636" y="14685"/>
                    </a:cubicBezTo>
                    <a:cubicBezTo>
                      <a:pt x="138331" y="20689"/>
                      <a:pt x="136297" y="27100"/>
                      <a:pt x="135309" y="33221"/>
                    </a:cubicBezTo>
                    <a:cubicBezTo>
                      <a:pt x="135290" y="33453"/>
                      <a:pt x="134166" y="39206"/>
                      <a:pt x="135154" y="39922"/>
                    </a:cubicBezTo>
                    <a:cubicBezTo>
                      <a:pt x="137982" y="41976"/>
                      <a:pt x="143116" y="37017"/>
                      <a:pt x="146545" y="35932"/>
                    </a:cubicBezTo>
                    <a:cubicBezTo>
                      <a:pt x="149083" y="35119"/>
                      <a:pt x="151873" y="34460"/>
                      <a:pt x="154353" y="34422"/>
                    </a:cubicBezTo>
                    <a:cubicBezTo>
                      <a:pt x="161772" y="34247"/>
                      <a:pt x="163012" y="40193"/>
                      <a:pt x="166654" y="45714"/>
                    </a:cubicBezTo>
                    <a:cubicBezTo>
                      <a:pt x="168921" y="49123"/>
                      <a:pt x="171246" y="51408"/>
                      <a:pt x="174268" y="53945"/>
                    </a:cubicBezTo>
                    <a:cubicBezTo>
                      <a:pt x="178026" y="57141"/>
                      <a:pt x="186376" y="61364"/>
                      <a:pt x="186744" y="68724"/>
                    </a:cubicBezTo>
                    <a:cubicBezTo>
                      <a:pt x="186996" y="73470"/>
                      <a:pt x="179324" y="75774"/>
                      <a:pt x="176709" y="77421"/>
                    </a:cubicBezTo>
                    <a:cubicBezTo>
                      <a:pt x="169057" y="82244"/>
                      <a:pt x="162373" y="90669"/>
                      <a:pt x="158324" y="99695"/>
                    </a:cubicBezTo>
                    <a:cubicBezTo>
                      <a:pt x="157878" y="100683"/>
                      <a:pt x="157452" y="102717"/>
                      <a:pt x="157762" y="103724"/>
                    </a:cubicBezTo>
                    <a:cubicBezTo>
                      <a:pt x="159002" y="107656"/>
                      <a:pt x="164329" y="106068"/>
                      <a:pt x="167352" y="106513"/>
                    </a:cubicBezTo>
                    <a:cubicBezTo>
                      <a:pt x="170122" y="106920"/>
                      <a:pt x="172466" y="108334"/>
                      <a:pt x="174326" y="110426"/>
                    </a:cubicBezTo>
                    <a:cubicBezTo>
                      <a:pt x="179499" y="116275"/>
                      <a:pt x="180642" y="126502"/>
                      <a:pt x="181707" y="135218"/>
                    </a:cubicBezTo>
                    <a:cubicBezTo>
                      <a:pt x="182947" y="145116"/>
                      <a:pt x="183141" y="155439"/>
                      <a:pt x="184787" y="165182"/>
                    </a:cubicBezTo>
                    <a:cubicBezTo>
                      <a:pt x="185213" y="167700"/>
                      <a:pt x="188759" y="176435"/>
                      <a:pt x="187344" y="178217"/>
                    </a:cubicBezTo>
                    <a:cubicBezTo>
                      <a:pt x="184419" y="181936"/>
                      <a:pt x="179460" y="183272"/>
                      <a:pt x="175876" y="184938"/>
                    </a:cubicBezTo>
                    <a:cubicBezTo>
                      <a:pt x="167701" y="188715"/>
                      <a:pt x="159467" y="192357"/>
                      <a:pt x="151292" y="192899"/>
                    </a:cubicBezTo>
                    <a:cubicBezTo>
                      <a:pt x="146371" y="193247"/>
                      <a:pt x="141663" y="192066"/>
                      <a:pt x="136510" y="193906"/>
                    </a:cubicBezTo>
                    <a:cubicBezTo>
                      <a:pt x="131686" y="195649"/>
                      <a:pt x="125487" y="205527"/>
                      <a:pt x="120896" y="203726"/>
                    </a:cubicBezTo>
                    <a:cubicBezTo>
                      <a:pt x="115897" y="201789"/>
                      <a:pt x="115258" y="186836"/>
                      <a:pt x="109059" y="188986"/>
                    </a:cubicBezTo>
                    <a:cubicBezTo>
                      <a:pt x="106250" y="189974"/>
                      <a:pt x="106715" y="196095"/>
                      <a:pt x="106908" y="197741"/>
                    </a:cubicBezTo>
                    <a:cubicBezTo>
                      <a:pt x="107489" y="202951"/>
                      <a:pt x="108826" y="207581"/>
                      <a:pt x="109582" y="212694"/>
                    </a:cubicBezTo>
                    <a:cubicBezTo>
                      <a:pt x="109601" y="212868"/>
                      <a:pt x="110202" y="216839"/>
                      <a:pt x="108942" y="217304"/>
                    </a:cubicBezTo>
                    <a:cubicBezTo>
                      <a:pt x="104835" y="218834"/>
                      <a:pt x="99644" y="218621"/>
                      <a:pt x="95517" y="219609"/>
                    </a:cubicBezTo>
                    <a:cubicBezTo>
                      <a:pt x="85656" y="221972"/>
                      <a:pt x="73626" y="226349"/>
                      <a:pt x="65683" y="220868"/>
                    </a:cubicBezTo>
                    <a:cubicBezTo>
                      <a:pt x="60917" y="217575"/>
                      <a:pt x="60607" y="208588"/>
                      <a:pt x="54970" y="206999"/>
                    </a:cubicBezTo>
                    <a:cubicBezTo>
                      <a:pt x="46542" y="204636"/>
                      <a:pt x="40091" y="220151"/>
                      <a:pt x="36062" y="226853"/>
                    </a:cubicBezTo>
                    <a:cubicBezTo>
                      <a:pt x="35732" y="227376"/>
                      <a:pt x="35229" y="227724"/>
                      <a:pt x="34744" y="228015"/>
                    </a:cubicBezTo>
                    <a:cubicBezTo>
                      <a:pt x="31102" y="230262"/>
                      <a:pt x="26646" y="226562"/>
                      <a:pt x="24709" y="224374"/>
                    </a:cubicBezTo>
                    <a:cubicBezTo>
                      <a:pt x="17154" y="215832"/>
                      <a:pt x="21881" y="201557"/>
                      <a:pt x="17716" y="191156"/>
                    </a:cubicBezTo>
                    <a:cubicBezTo>
                      <a:pt x="15488" y="185577"/>
                      <a:pt x="11168" y="188018"/>
                      <a:pt x="6266" y="190168"/>
                    </a:cubicBezTo>
                    <a:cubicBezTo>
                      <a:pt x="4368" y="191020"/>
                      <a:pt x="-534" y="193228"/>
                      <a:pt x="48" y="189122"/>
                    </a:cubicBezTo>
                    <a:cubicBezTo>
                      <a:pt x="726" y="184144"/>
                      <a:pt x="4930" y="179709"/>
                      <a:pt x="7332" y="175002"/>
                    </a:cubicBezTo>
                    <a:cubicBezTo>
                      <a:pt x="9133" y="171399"/>
                      <a:pt x="10296" y="168707"/>
                      <a:pt x="11265" y="165008"/>
                    </a:cubicBezTo>
                    <a:cubicBezTo>
                      <a:pt x="13376" y="157027"/>
                      <a:pt x="9598" y="152340"/>
                      <a:pt x="10625" y="144941"/>
                    </a:cubicBezTo>
                    <a:cubicBezTo>
                      <a:pt x="13144" y="126889"/>
                      <a:pt x="23818" y="125223"/>
                      <a:pt x="35519" y="117689"/>
                    </a:cubicBezTo>
                    <a:cubicBezTo>
                      <a:pt x="38871" y="115520"/>
                      <a:pt x="41893" y="112866"/>
                      <a:pt x="45361" y="111065"/>
                    </a:cubicBezTo>
                    <a:cubicBezTo>
                      <a:pt x="51095" y="108082"/>
                      <a:pt x="56849" y="108644"/>
                      <a:pt x="60665" y="112479"/>
                    </a:cubicBezTo>
                    <a:cubicBezTo>
                      <a:pt x="62777" y="114629"/>
                      <a:pt x="64191" y="118231"/>
                      <a:pt x="66652" y="119897"/>
                    </a:cubicBezTo>
                    <a:cubicBezTo>
                      <a:pt x="69693" y="121931"/>
                      <a:pt x="75873" y="122163"/>
                      <a:pt x="78450" y="116430"/>
                    </a:cubicBezTo>
                    <a:cubicBezTo>
                      <a:pt x="84707" y="102504"/>
                      <a:pt x="67465" y="104964"/>
                      <a:pt x="60646" y="102291"/>
                    </a:cubicBezTo>
                    <a:cubicBezTo>
                      <a:pt x="55493" y="100296"/>
                      <a:pt x="53362" y="94640"/>
                      <a:pt x="52083" y="88616"/>
                    </a:cubicBezTo>
                    <a:cubicBezTo>
                      <a:pt x="49913" y="78312"/>
                      <a:pt x="50630" y="65993"/>
                      <a:pt x="56306" y="54720"/>
                    </a:cubicBezTo>
                    <a:cubicBezTo>
                      <a:pt x="59096" y="49161"/>
                      <a:pt x="62506" y="43932"/>
                      <a:pt x="65237" y="38354"/>
                    </a:cubicBezTo>
                    <a:cubicBezTo>
                      <a:pt x="67988" y="32717"/>
                      <a:pt x="68666" y="26732"/>
                      <a:pt x="71417" y="21193"/>
                    </a:cubicBezTo>
                    <a:close/>
                  </a:path>
                </a:pathLst>
              </a:custGeom>
              <a:solidFill>
                <a:srgbClr val="738225"/>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07" name="Google Shape;2207;p30"/>
              <p:cNvSpPr/>
              <p:nvPr/>
            </p:nvSpPr>
            <p:spPr>
              <a:xfrm>
                <a:off x="2110427" y="297646"/>
                <a:ext cx="144561" cy="187948"/>
              </a:xfrm>
              <a:custGeom>
                <a:rect b="b" l="l" r="r" t="t"/>
                <a:pathLst>
                  <a:path extrusionOk="0" h="177309" w="136378">
                    <a:moveTo>
                      <a:pt x="136256" y="177310"/>
                    </a:moveTo>
                    <a:cubicBezTo>
                      <a:pt x="136992" y="174830"/>
                      <a:pt x="134183" y="167529"/>
                      <a:pt x="133796" y="165185"/>
                    </a:cubicBezTo>
                    <a:cubicBezTo>
                      <a:pt x="132149" y="155442"/>
                      <a:pt x="132052" y="145080"/>
                      <a:pt x="130832" y="135163"/>
                    </a:cubicBezTo>
                    <a:cubicBezTo>
                      <a:pt x="129747" y="126447"/>
                      <a:pt x="128546" y="116239"/>
                      <a:pt x="123373" y="110390"/>
                    </a:cubicBezTo>
                    <a:cubicBezTo>
                      <a:pt x="121533" y="108298"/>
                      <a:pt x="119188" y="106826"/>
                      <a:pt x="116418" y="106400"/>
                    </a:cubicBezTo>
                    <a:cubicBezTo>
                      <a:pt x="113396" y="105954"/>
                      <a:pt x="108107" y="107639"/>
                      <a:pt x="106867" y="103708"/>
                    </a:cubicBezTo>
                    <a:cubicBezTo>
                      <a:pt x="106557" y="102700"/>
                      <a:pt x="106964" y="100705"/>
                      <a:pt x="107410" y="99698"/>
                    </a:cubicBezTo>
                    <a:cubicBezTo>
                      <a:pt x="111459" y="90672"/>
                      <a:pt x="118142" y="82189"/>
                      <a:pt x="125795" y="77366"/>
                    </a:cubicBezTo>
                    <a:cubicBezTo>
                      <a:pt x="128429" y="75719"/>
                      <a:pt x="136120" y="73434"/>
                      <a:pt x="135868" y="68688"/>
                    </a:cubicBezTo>
                    <a:cubicBezTo>
                      <a:pt x="135481" y="61328"/>
                      <a:pt x="127189" y="57125"/>
                      <a:pt x="123431" y="53949"/>
                    </a:cubicBezTo>
                    <a:cubicBezTo>
                      <a:pt x="120409" y="51392"/>
                      <a:pt x="118007" y="49106"/>
                      <a:pt x="115740" y="45697"/>
                    </a:cubicBezTo>
                    <a:cubicBezTo>
                      <a:pt x="112098" y="40177"/>
                      <a:pt x="110819" y="34250"/>
                      <a:pt x="103399" y="34425"/>
                    </a:cubicBezTo>
                    <a:cubicBezTo>
                      <a:pt x="100920" y="34483"/>
                      <a:pt x="98149" y="35083"/>
                      <a:pt x="95612" y="35897"/>
                    </a:cubicBezTo>
                    <a:cubicBezTo>
                      <a:pt x="92183" y="36981"/>
                      <a:pt x="87107" y="41882"/>
                      <a:pt x="84259" y="39829"/>
                    </a:cubicBezTo>
                    <a:cubicBezTo>
                      <a:pt x="83271" y="39093"/>
                      <a:pt x="84395" y="33534"/>
                      <a:pt x="84434" y="33301"/>
                    </a:cubicBezTo>
                    <a:cubicBezTo>
                      <a:pt x="85422" y="27161"/>
                      <a:pt x="87475" y="20711"/>
                      <a:pt x="89780" y="14707"/>
                    </a:cubicBezTo>
                    <a:cubicBezTo>
                      <a:pt x="91040" y="11472"/>
                      <a:pt x="92435" y="8238"/>
                      <a:pt x="93655" y="4984"/>
                    </a:cubicBezTo>
                    <a:cubicBezTo>
                      <a:pt x="94139" y="3725"/>
                      <a:pt x="94236" y="2214"/>
                      <a:pt x="93655" y="1304"/>
                    </a:cubicBezTo>
                    <a:cubicBezTo>
                      <a:pt x="91950" y="-1428"/>
                      <a:pt x="80966" y="877"/>
                      <a:pt x="77963" y="1536"/>
                    </a:cubicBezTo>
                    <a:cubicBezTo>
                      <a:pt x="72752" y="2698"/>
                      <a:pt x="67482" y="4848"/>
                      <a:pt x="62407" y="7657"/>
                    </a:cubicBezTo>
                    <a:cubicBezTo>
                      <a:pt x="57622" y="10310"/>
                      <a:pt x="52352" y="14262"/>
                      <a:pt x="47373" y="15579"/>
                    </a:cubicBezTo>
                    <a:cubicBezTo>
                      <a:pt x="38907" y="17825"/>
                      <a:pt x="27032" y="7812"/>
                      <a:pt x="20464" y="21137"/>
                    </a:cubicBezTo>
                    <a:cubicBezTo>
                      <a:pt x="17733" y="26696"/>
                      <a:pt x="17132" y="32720"/>
                      <a:pt x="14381" y="38356"/>
                    </a:cubicBezTo>
                    <a:cubicBezTo>
                      <a:pt x="11650" y="43954"/>
                      <a:pt x="8201" y="49068"/>
                      <a:pt x="5411" y="54627"/>
                    </a:cubicBezTo>
                    <a:cubicBezTo>
                      <a:pt x="-265" y="65919"/>
                      <a:pt x="-1059" y="78412"/>
                      <a:pt x="1111" y="88697"/>
                    </a:cubicBezTo>
                    <a:cubicBezTo>
                      <a:pt x="2370" y="94720"/>
                      <a:pt x="4598" y="100357"/>
                      <a:pt x="9732" y="102371"/>
                    </a:cubicBezTo>
                    <a:cubicBezTo>
                      <a:pt x="16570" y="105025"/>
                      <a:pt x="33696" y="102507"/>
                      <a:pt x="27438" y="116414"/>
                    </a:cubicBezTo>
                    <a:cubicBezTo>
                      <a:pt x="27303" y="116743"/>
                      <a:pt x="26974" y="116666"/>
                      <a:pt x="26799" y="116937"/>
                    </a:cubicBezTo>
                    <a:lnTo>
                      <a:pt x="136256" y="177310"/>
                    </a:lnTo>
                    <a:close/>
                  </a:path>
                </a:pathLst>
              </a:custGeom>
              <a:solidFill>
                <a:srgbClr val="000000">
                  <a:alpha val="8630"/>
                </a:srgbClr>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08" name="Google Shape;2208;p30"/>
              <p:cNvSpPr/>
              <p:nvPr/>
            </p:nvSpPr>
            <p:spPr>
              <a:xfrm>
                <a:off x="1660321" y="390438"/>
                <a:ext cx="385537" cy="140667"/>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09" name="Google Shape;2209;p30"/>
              <p:cNvSpPr/>
              <p:nvPr/>
            </p:nvSpPr>
            <p:spPr>
              <a:xfrm>
                <a:off x="1820898" y="428671"/>
                <a:ext cx="93150" cy="102506"/>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0" name="Google Shape;2210;p30"/>
              <p:cNvSpPr/>
              <p:nvPr/>
            </p:nvSpPr>
            <p:spPr>
              <a:xfrm>
                <a:off x="1982946" y="394179"/>
                <a:ext cx="45116" cy="37633"/>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1" name="Google Shape;2211;p30"/>
              <p:cNvSpPr/>
              <p:nvPr/>
            </p:nvSpPr>
            <p:spPr>
              <a:xfrm>
                <a:off x="1660340" y="403009"/>
                <a:ext cx="210928" cy="104601"/>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2" name="Google Shape;2212;p30"/>
              <p:cNvSpPr/>
              <p:nvPr/>
            </p:nvSpPr>
            <p:spPr>
              <a:xfrm>
                <a:off x="1962386" y="376109"/>
                <a:ext cx="140584" cy="191208"/>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3" name="Google Shape;2213;p30"/>
              <p:cNvSpPr/>
              <p:nvPr/>
            </p:nvSpPr>
            <p:spPr>
              <a:xfrm>
                <a:off x="2004856" y="399236"/>
                <a:ext cx="98082" cy="168170"/>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4" name="Google Shape;2214;p30"/>
              <p:cNvSpPr/>
              <p:nvPr/>
            </p:nvSpPr>
            <p:spPr>
              <a:xfrm>
                <a:off x="1591080" y="518463"/>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49281" rotWithShape="0" algn="bl" dir="12600000" dist="41067">
                  <a:srgbClr val="000000">
                    <a:alpha val="30000"/>
                  </a:srgbClr>
                </a:outerShdw>
              </a:effectLst>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5" name="Google Shape;2215;p30"/>
              <p:cNvSpPr/>
              <p:nvPr/>
            </p:nvSpPr>
            <p:spPr>
              <a:xfrm>
                <a:off x="1591080" y="521599"/>
                <a:ext cx="833616" cy="575038"/>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6" name="Google Shape;2216;p30"/>
              <p:cNvSpPr/>
              <p:nvPr/>
            </p:nvSpPr>
            <p:spPr>
              <a:xfrm>
                <a:off x="170865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49281" rotWithShape="0" algn="bl" dir="16380000" dist="41067">
                  <a:srgbClr val="000000">
                    <a:alpha val="30000"/>
                  </a:srgbClr>
                </a:outerShdw>
              </a:effectLst>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7" name="Google Shape;2217;p30"/>
              <p:cNvSpPr/>
              <p:nvPr/>
            </p:nvSpPr>
            <p:spPr>
              <a:xfrm>
                <a:off x="1707594" y="525910"/>
                <a:ext cx="592237" cy="574781"/>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8" name="Google Shape;2218;p30"/>
              <p:cNvSpPr/>
              <p:nvPr/>
            </p:nvSpPr>
            <p:spPr>
              <a:xfrm>
                <a:off x="1812050" y="529134"/>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49281" rotWithShape="0" algn="bl" dir="15600000" dist="41067">
                  <a:srgbClr val="000000">
                    <a:alpha val="30000"/>
                  </a:srgbClr>
                </a:outerShdw>
              </a:effectLst>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sp>
            <p:nvSpPr>
              <p:cNvPr id="2219" name="Google Shape;2219;p30"/>
              <p:cNvSpPr/>
              <p:nvPr/>
            </p:nvSpPr>
            <p:spPr>
              <a:xfrm>
                <a:off x="1813900" y="533118"/>
                <a:ext cx="383595" cy="568339"/>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grpSp>
            <p:nvGrpSpPr>
              <p:cNvPr id="2220" name="Google Shape;2220;p30"/>
              <p:cNvGrpSpPr/>
              <p:nvPr/>
            </p:nvGrpSpPr>
            <p:grpSpPr>
              <a:xfrm>
                <a:off x="1846759" y="700322"/>
                <a:ext cx="322487" cy="261237"/>
                <a:chOff x="6172526" y="977102"/>
                <a:chExt cx="685559" cy="555352"/>
              </a:xfrm>
            </p:grpSpPr>
            <p:grpSp>
              <p:nvGrpSpPr>
                <p:cNvPr id="2221" name="Google Shape;2221;p30"/>
                <p:cNvGrpSpPr/>
                <p:nvPr/>
              </p:nvGrpSpPr>
              <p:grpSpPr>
                <a:xfrm>
                  <a:off x="6172526" y="977102"/>
                  <a:ext cx="664696" cy="555352"/>
                  <a:chOff x="4937891" y="4550114"/>
                  <a:chExt cx="869793" cy="731592"/>
                </a:xfrm>
              </p:grpSpPr>
              <p:sp>
                <p:nvSpPr>
                  <p:cNvPr id="2222" name="Google Shape;2222;p3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18550" lIns="37075" spcFirstLastPara="1" rIns="37075" wrap="square" tIns="18550">
                    <a:noAutofit/>
                  </a:bodyPr>
                  <a:lstStyle/>
                  <a:p>
                    <a:pPr indent="0" lvl="0" marL="0" marR="0" rtl="0" algn="l">
                      <a:spcBef>
                        <a:spcPts val="0"/>
                      </a:spcBef>
                      <a:spcAft>
                        <a:spcPts val="0"/>
                      </a:spcAft>
                      <a:buNone/>
                    </a:pPr>
                    <a:r>
                      <a:t/>
                    </a:r>
                    <a:endParaRPr sz="730">
                      <a:solidFill>
                        <a:srgbClr val="000000"/>
                      </a:solidFill>
                      <a:latin typeface="Calibri"/>
                      <a:ea typeface="Calibri"/>
                      <a:cs typeface="Calibri"/>
                      <a:sym typeface="Calibri"/>
                    </a:endParaRPr>
                  </a:p>
                </p:txBody>
              </p:sp>
              <p:sp>
                <p:nvSpPr>
                  <p:cNvPr id="2223" name="Google Shape;2223;p3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18550" lIns="37075" spcFirstLastPara="1" rIns="37075" wrap="square" tIns="18550">
                    <a:noAutofit/>
                  </a:bodyPr>
                  <a:lstStyle/>
                  <a:p>
                    <a:pPr indent="0" lvl="0" marL="0" marR="0" rtl="0" algn="l">
                      <a:spcBef>
                        <a:spcPts val="0"/>
                      </a:spcBef>
                      <a:spcAft>
                        <a:spcPts val="0"/>
                      </a:spcAft>
                      <a:buNone/>
                    </a:pPr>
                    <a:r>
                      <a:t/>
                    </a:r>
                    <a:endParaRPr sz="730">
                      <a:solidFill>
                        <a:srgbClr val="000000"/>
                      </a:solidFill>
                      <a:latin typeface="Calibri"/>
                      <a:ea typeface="Calibri"/>
                      <a:cs typeface="Calibri"/>
                      <a:sym typeface="Calibri"/>
                    </a:endParaRPr>
                  </a:p>
                </p:txBody>
              </p:sp>
              <p:sp>
                <p:nvSpPr>
                  <p:cNvPr id="2224" name="Google Shape;2224;p30"/>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18550" lIns="37075" spcFirstLastPara="1" rIns="37075" wrap="square" tIns="18550">
                    <a:noAutofit/>
                  </a:bodyPr>
                  <a:lstStyle/>
                  <a:p>
                    <a:pPr indent="0" lvl="0" marL="0" marR="0" rtl="0" algn="l">
                      <a:spcBef>
                        <a:spcPts val="0"/>
                      </a:spcBef>
                      <a:spcAft>
                        <a:spcPts val="0"/>
                      </a:spcAft>
                      <a:buNone/>
                    </a:pPr>
                    <a:r>
                      <a:t/>
                    </a:r>
                    <a:endParaRPr sz="730">
                      <a:solidFill>
                        <a:srgbClr val="000000"/>
                      </a:solidFill>
                      <a:latin typeface="Calibri"/>
                      <a:ea typeface="Calibri"/>
                      <a:cs typeface="Calibri"/>
                      <a:sym typeface="Calibri"/>
                    </a:endParaRPr>
                  </a:p>
                </p:txBody>
              </p:sp>
            </p:grpSp>
            <p:grpSp>
              <p:nvGrpSpPr>
                <p:cNvPr id="2225" name="Google Shape;2225;p30"/>
                <p:cNvGrpSpPr/>
                <p:nvPr/>
              </p:nvGrpSpPr>
              <p:grpSpPr>
                <a:xfrm>
                  <a:off x="6193389" y="977102"/>
                  <a:ext cx="664696" cy="555352"/>
                  <a:chOff x="4937891" y="4550114"/>
                  <a:chExt cx="869793" cy="731592"/>
                </a:xfrm>
              </p:grpSpPr>
              <p:sp>
                <p:nvSpPr>
                  <p:cNvPr id="2226" name="Google Shape;2226;p3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18550" lIns="37075" spcFirstLastPara="1" rIns="37075" wrap="square" tIns="18550">
                    <a:noAutofit/>
                  </a:bodyPr>
                  <a:lstStyle/>
                  <a:p>
                    <a:pPr indent="0" lvl="0" marL="0" marR="0" rtl="0" algn="l">
                      <a:spcBef>
                        <a:spcPts val="0"/>
                      </a:spcBef>
                      <a:spcAft>
                        <a:spcPts val="0"/>
                      </a:spcAft>
                      <a:buNone/>
                    </a:pPr>
                    <a:r>
                      <a:t/>
                    </a:r>
                    <a:endParaRPr sz="730">
                      <a:solidFill>
                        <a:srgbClr val="000000"/>
                      </a:solidFill>
                      <a:latin typeface="Calibri"/>
                      <a:ea typeface="Calibri"/>
                      <a:cs typeface="Calibri"/>
                      <a:sym typeface="Calibri"/>
                    </a:endParaRPr>
                  </a:p>
                </p:txBody>
              </p:sp>
              <p:sp>
                <p:nvSpPr>
                  <p:cNvPr id="2227" name="Google Shape;2227;p3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18550" lIns="37075" spcFirstLastPara="1" rIns="37075" wrap="square" tIns="18550">
                    <a:noAutofit/>
                  </a:bodyPr>
                  <a:lstStyle/>
                  <a:p>
                    <a:pPr indent="0" lvl="0" marL="0" marR="0" rtl="0" algn="l">
                      <a:spcBef>
                        <a:spcPts val="0"/>
                      </a:spcBef>
                      <a:spcAft>
                        <a:spcPts val="0"/>
                      </a:spcAft>
                      <a:buNone/>
                    </a:pPr>
                    <a:r>
                      <a:t/>
                    </a:r>
                    <a:endParaRPr sz="730">
                      <a:solidFill>
                        <a:srgbClr val="000000"/>
                      </a:solidFill>
                      <a:latin typeface="Calibri"/>
                      <a:ea typeface="Calibri"/>
                      <a:cs typeface="Calibri"/>
                      <a:sym typeface="Calibri"/>
                    </a:endParaRPr>
                  </a:p>
                </p:txBody>
              </p:sp>
              <p:sp>
                <p:nvSpPr>
                  <p:cNvPr id="2228" name="Google Shape;2228;p30"/>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18550" lIns="37075" spcFirstLastPara="1" rIns="37075" wrap="square" tIns="18550">
                    <a:noAutofit/>
                  </a:bodyPr>
                  <a:lstStyle/>
                  <a:p>
                    <a:pPr indent="0" lvl="0" marL="0" marR="0" rtl="0" algn="l">
                      <a:spcBef>
                        <a:spcPts val="0"/>
                      </a:spcBef>
                      <a:spcAft>
                        <a:spcPts val="0"/>
                      </a:spcAft>
                      <a:buNone/>
                    </a:pPr>
                    <a:r>
                      <a:t/>
                    </a:r>
                    <a:endParaRPr sz="730">
                      <a:solidFill>
                        <a:srgbClr val="000000"/>
                      </a:solidFill>
                      <a:latin typeface="Calibri"/>
                      <a:ea typeface="Calibri"/>
                      <a:cs typeface="Calibri"/>
                      <a:sym typeface="Calibri"/>
                    </a:endParaRPr>
                  </a:p>
                </p:txBody>
              </p:sp>
            </p:grpSp>
          </p:grpSp>
          <p:sp>
            <p:nvSpPr>
              <p:cNvPr id="2229" name="Google Shape;2229;p30"/>
              <p:cNvSpPr/>
              <p:nvPr/>
            </p:nvSpPr>
            <p:spPr>
              <a:xfrm>
                <a:off x="1813731" y="530787"/>
                <a:ext cx="193676" cy="569742"/>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1825" lIns="83650" spcFirstLastPara="1" rIns="83650" wrap="square" tIns="41825">
                <a:noAutofit/>
              </a:bodyPr>
              <a:lstStyle/>
              <a:p>
                <a:pPr indent="0" lvl="0" marL="0" marR="0" rtl="0" algn="l">
                  <a:lnSpc>
                    <a:spcPct val="100000"/>
                  </a:lnSpc>
                  <a:spcBef>
                    <a:spcPts val="0"/>
                  </a:spcBef>
                  <a:spcAft>
                    <a:spcPts val="0"/>
                  </a:spcAft>
                  <a:buNone/>
                </a:pPr>
                <a:r>
                  <a:t/>
                </a:r>
                <a:endParaRPr b="0" i="0" sz="1281" u="none" cap="none" strike="noStrike">
                  <a:solidFill>
                    <a:srgbClr val="000000"/>
                  </a:solidFill>
                  <a:latin typeface="Arial"/>
                  <a:ea typeface="Arial"/>
                  <a:cs typeface="Arial"/>
                  <a:sym typeface="Arial"/>
                </a:endParaRPr>
              </a:p>
            </p:txBody>
          </p:sp>
        </p:grpSp>
        <p:grpSp>
          <p:nvGrpSpPr>
            <p:cNvPr id="2230" name="Google Shape;2230;p30"/>
            <p:cNvGrpSpPr/>
            <p:nvPr/>
          </p:nvGrpSpPr>
          <p:grpSpPr>
            <a:xfrm>
              <a:off x="9481878" y="1417032"/>
              <a:ext cx="853883" cy="916866"/>
              <a:chOff x="894030" y="2159881"/>
              <a:chExt cx="929953" cy="998547"/>
            </a:xfrm>
          </p:grpSpPr>
          <p:grpSp>
            <p:nvGrpSpPr>
              <p:cNvPr id="2231" name="Google Shape;2231;p30"/>
              <p:cNvGrpSpPr/>
              <p:nvPr/>
            </p:nvGrpSpPr>
            <p:grpSpPr>
              <a:xfrm>
                <a:off x="968908" y="2159881"/>
                <a:ext cx="494436" cy="400879"/>
                <a:chOff x="7885167" y="2170407"/>
                <a:chExt cx="1127819" cy="914413"/>
              </a:xfrm>
            </p:grpSpPr>
            <p:sp>
              <p:nvSpPr>
                <p:cNvPr id="2232" name="Google Shape;2232;p30"/>
                <p:cNvSpPr/>
                <p:nvPr/>
              </p:nvSpPr>
              <p:spPr>
                <a:xfrm>
                  <a:off x="8415348" y="2170407"/>
                  <a:ext cx="557496" cy="477005"/>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CCCCCC"/>
                </a:solidFill>
                <a:ln>
                  <a:noFill/>
                </a:ln>
                <a:effectLst>
                  <a:outerShdw blurRad="44037" rotWithShape="0" algn="bl" dir="12600000" dist="36697">
                    <a:srgbClr val="000000">
                      <a:alpha val="30000"/>
                    </a:srgbClr>
                  </a:outerShdw>
                </a:effectLst>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33" name="Google Shape;2233;p30"/>
                <p:cNvSpPr/>
                <p:nvPr/>
              </p:nvSpPr>
              <p:spPr>
                <a:xfrm>
                  <a:off x="7885167" y="2633827"/>
                  <a:ext cx="982937" cy="358635"/>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CCCCCC"/>
                </a:solidFill>
                <a:ln>
                  <a:noFill/>
                </a:ln>
                <a:effectLst>
                  <a:outerShdw blurRad="44037" rotWithShape="0" algn="bl" dir="12600000" dist="36697">
                    <a:srgbClr val="000000">
                      <a:alpha val="30000"/>
                    </a:srgbClr>
                  </a:outerShdw>
                </a:effectLst>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34" name="Google Shape;2234;p30"/>
                <p:cNvSpPr/>
                <p:nvPr/>
              </p:nvSpPr>
              <p:spPr>
                <a:xfrm>
                  <a:off x="8654564" y="2597330"/>
                  <a:ext cx="358422" cy="487490"/>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CCCCCC"/>
                </a:solidFill>
                <a:ln>
                  <a:noFill/>
                </a:ln>
                <a:effectLst>
                  <a:outerShdw blurRad="44037" rotWithShape="0" algn="bl" dir="12600000" dist="36697">
                    <a:srgbClr val="000000">
                      <a:alpha val="30000"/>
                    </a:srgbClr>
                  </a:outerShdw>
                </a:effectLst>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grpSp>
          <p:sp>
            <p:nvSpPr>
              <p:cNvPr id="2235" name="Google Shape;2235;p30"/>
              <p:cNvSpPr/>
              <p:nvPr/>
            </p:nvSpPr>
            <p:spPr>
              <a:xfrm>
                <a:off x="1203775" y="2161926"/>
                <a:ext cx="243937" cy="208717"/>
              </a:xfrm>
              <a:custGeom>
                <a:rect b="b" l="l" r="r" t="t"/>
                <a:pathLst>
                  <a:path extrusionOk="0" h="176505" w="206289">
                    <a:moveTo>
                      <a:pt x="45586" y="176399"/>
                    </a:moveTo>
                    <a:cubicBezTo>
                      <a:pt x="33555" y="177910"/>
                      <a:pt x="35318" y="162976"/>
                      <a:pt x="30088" y="157185"/>
                    </a:cubicBezTo>
                    <a:cubicBezTo>
                      <a:pt x="27027" y="153795"/>
                      <a:pt x="21990" y="151490"/>
                      <a:pt x="18076" y="148933"/>
                    </a:cubicBezTo>
                    <a:cubicBezTo>
                      <a:pt x="13950" y="146222"/>
                      <a:pt x="10153" y="143084"/>
                      <a:pt x="7092" y="139423"/>
                    </a:cubicBezTo>
                    <a:cubicBezTo>
                      <a:pt x="5329" y="137293"/>
                      <a:pt x="-1006" y="129429"/>
                      <a:pt x="137" y="126640"/>
                    </a:cubicBezTo>
                    <a:cubicBezTo>
                      <a:pt x="505" y="125691"/>
                      <a:pt x="1590" y="124935"/>
                      <a:pt x="2675" y="124664"/>
                    </a:cubicBezTo>
                    <a:cubicBezTo>
                      <a:pt x="5445" y="123986"/>
                      <a:pt x="8293" y="123599"/>
                      <a:pt x="11063" y="122940"/>
                    </a:cubicBezTo>
                    <a:cubicBezTo>
                      <a:pt x="16197" y="121740"/>
                      <a:pt x="21486" y="120093"/>
                      <a:pt x="26135" y="117730"/>
                    </a:cubicBezTo>
                    <a:cubicBezTo>
                      <a:pt x="26310" y="117633"/>
                      <a:pt x="30746" y="115580"/>
                      <a:pt x="30824" y="114399"/>
                    </a:cubicBezTo>
                    <a:cubicBezTo>
                      <a:pt x="30998" y="111009"/>
                      <a:pt x="25360" y="109363"/>
                      <a:pt x="23133" y="107116"/>
                    </a:cubicBezTo>
                    <a:cubicBezTo>
                      <a:pt x="21467" y="105450"/>
                      <a:pt x="19800" y="103494"/>
                      <a:pt x="18696" y="101499"/>
                    </a:cubicBezTo>
                    <a:cubicBezTo>
                      <a:pt x="15364" y="95494"/>
                      <a:pt x="18909" y="91408"/>
                      <a:pt x="21118" y="85558"/>
                    </a:cubicBezTo>
                    <a:cubicBezTo>
                      <a:pt x="22493" y="81936"/>
                      <a:pt x="23055" y="78837"/>
                      <a:pt x="23501" y="75041"/>
                    </a:cubicBezTo>
                    <a:cubicBezTo>
                      <a:pt x="24063" y="70295"/>
                      <a:pt x="23365" y="61269"/>
                      <a:pt x="28266" y="57144"/>
                    </a:cubicBezTo>
                    <a:cubicBezTo>
                      <a:pt x="31424" y="54490"/>
                      <a:pt x="36326" y="59604"/>
                      <a:pt x="38612" y="60901"/>
                    </a:cubicBezTo>
                    <a:cubicBezTo>
                      <a:pt x="45237" y="64678"/>
                      <a:pt x="53935" y="65802"/>
                      <a:pt x="61917" y="64465"/>
                    </a:cubicBezTo>
                    <a:cubicBezTo>
                      <a:pt x="62808" y="64310"/>
                      <a:pt x="64378" y="63613"/>
                      <a:pt x="64939" y="62838"/>
                    </a:cubicBezTo>
                    <a:cubicBezTo>
                      <a:pt x="67109" y="59778"/>
                      <a:pt x="63700" y="56233"/>
                      <a:pt x="62692" y="53522"/>
                    </a:cubicBezTo>
                    <a:cubicBezTo>
                      <a:pt x="61782" y="51023"/>
                      <a:pt x="61723" y="48370"/>
                      <a:pt x="62363" y="45774"/>
                    </a:cubicBezTo>
                    <a:cubicBezTo>
                      <a:pt x="64145" y="38511"/>
                      <a:pt x="70693" y="32274"/>
                      <a:pt x="76234" y="26889"/>
                    </a:cubicBezTo>
                    <a:cubicBezTo>
                      <a:pt x="82510" y="20749"/>
                      <a:pt x="89543" y="15229"/>
                      <a:pt x="95529" y="8857"/>
                    </a:cubicBezTo>
                    <a:cubicBezTo>
                      <a:pt x="97079" y="7211"/>
                      <a:pt x="101554" y="-227"/>
                      <a:pt x="103395" y="5"/>
                    </a:cubicBezTo>
                    <a:cubicBezTo>
                      <a:pt x="107230" y="490"/>
                      <a:pt x="110291" y="3860"/>
                      <a:pt x="113003" y="5952"/>
                    </a:cubicBezTo>
                    <a:cubicBezTo>
                      <a:pt x="119145" y="10716"/>
                      <a:pt x="125228" y="15578"/>
                      <a:pt x="129161" y="22009"/>
                    </a:cubicBezTo>
                    <a:cubicBezTo>
                      <a:pt x="131524" y="25863"/>
                      <a:pt x="132764" y="30337"/>
                      <a:pt x="136251" y="33611"/>
                    </a:cubicBezTo>
                    <a:cubicBezTo>
                      <a:pt x="139544" y="36671"/>
                      <a:pt x="149037" y="36651"/>
                      <a:pt x="149792" y="41339"/>
                    </a:cubicBezTo>
                    <a:cubicBezTo>
                      <a:pt x="150626" y="46452"/>
                      <a:pt x="140610" y="54723"/>
                      <a:pt x="144775" y="58674"/>
                    </a:cubicBezTo>
                    <a:cubicBezTo>
                      <a:pt x="146673" y="60475"/>
                      <a:pt x="150684" y="56931"/>
                      <a:pt x="151749" y="55924"/>
                    </a:cubicBezTo>
                    <a:cubicBezTo>
                      <a:pt x="155081" y="52747"/>
                      <a:pt x="157677" y="49261"/>
                      <a:pt x="160874" y="45987"/>
                    </a:cubicBezTo>
                    <a:cubicBezTo>
                      <a:pt x="160990" y="45871"/>
                      <a:pt x="163470" y="43353"/>
                      <a:pt x="164322" y="44128"/>
                    </a:cubicBezTo>
                    <a:cubicBezTo>
                      <a:pt x="167170" y="46704"/>
                      <a:pt x="169282" y="51062"/>
                      <a:pt x="171761" y="53948"/>
                    </a:cubicBezTo>
                    <a:cubicBezTo>
                      <a:pt x="177651" y="60824"/>
                      <a:pt x="185884" y="68436"/>
                      <a:pt x="185555" y="77791"/>
                    </a:cubicBezTo>
                    <a:cubicBezTo>
                      <a:pt x="185361" y="83408"/>
                      <a:pt x="179298" y="88289"/>
                      <a:pt x="180654" y="93751"/>
                    </a:cubicBezTo>
                    <a:cubicBezTo>
                      <a:pt x="182688" y="101906"/>
                      <a:pt x="196171" y="99155"/>
                      <a:pt x="202526" y="99000"/>
                    </a:cubicBezTo>
                    <a:cubicBezTo>
                      <a:pt x="203029" y="99000"/>
                      <a:pt x="203514" y="99233"/>
                      <a:pt x="203901" y="99465"/>
                    </a:cubicBezTo>
                    <a:cubicBezTo>
                      <a:pt x="207020" y="101305"/>
                      <a:pt x="206420" y="106883"/>
                      <a:pt x="205761" y="109595"/>
                    </a:cubicBezTo>
                    <a:cubicBezTo>
                      <a:pt x="203145" y="120209"/>
                      <a:pt x="191270" y="123734"/>
                      <a:pt x="185923" y="132509"/>
                    </a:cubicBezTo>
                    <a:cubicBezTo>
                      <a:pt x="183036" y="137235"/>
                      <a:pt x="186601" y="139520"/>
                      <a:pt x="190205" y="142426"/>
                    </a:cubicBezTo>
                    <a:cubicBezTo>
                      <a:pt x="191619" y="143549"/>
                      <a:pt x="195261" y="146416"/>
                      <a:pt x="192180" y="148081"/>
                    </a:cubicBezTo>
                    <a:cubicBezTo>
                      <a:pt x="188461" y="150096"/>
                      <a:pt x="183598" y="148933"/>
                      <a:pt x="179298" y="149418"/>
                    </a:cubicBezTo>
                    <a:cubicBezTo>
                      <a:pt x="176043" y="149786"/>
                      <a:pt x="173679" y="150231"/>
                      <a:pt x="170715" y="151335"/>
                    </a:cubicBezTo>
                    <a:cubicBezTo>
                      <a:pt x="164303" y="153737"/>
                      <a:pt x="162714" y="159257"/>
                      <a:pt x="157174" y="162240"/>
                    </a:cubicBezTo>
                    <a:cubicBezTo>
                      <a:pt x="143651" y="169542"/>
                      <a:pt x="137878" y="161640"/>
                      <a:pt x="127611" y="155926"/>
                    </a:cubicBezTo>
                    <a:cubicBezTo>
                      <a:pt x="124666" y="154299"/>
                      <a:pt x="121508" y="153195"/>
                      <a:pt x="118757" y="151277"/>
                    </a:cubicBezTo>
                    <a:cubicBezTo>
                      <a:pt x="114224" y="148120"/>
                      <a:pt x="112112" y="143103"/>
                      <a:pt x="113100" y="137990"/>
                    </a:cubicBezTo>
                    <a:cubicBezTo>
                      <a:pt x="113662" y="135143"/>
                      <a:pt x="115541" y="132121"/>
                      <a:pt x="115619" y="129235"/>
                    </a:cubicBezTo>
                    <a:cubicBezTo>
                      <a:pt x="115696" y="125671"/>
                      <a:pt x="113178" y="120500"/>
                      <a:pt x="108102" y="121352"/>
                    </a:cubicBezTo>
                    <a:cubicBezTo>
                      <a:pt x="95800" y="123425"/>
                      <a:pt x="104964" y="136286"/>
                      <a:pt x="106107" y="143278"/>
                    </a:cubicBezTo>
                    <a:cubicBezTo>
                      <a:pt x="106959" y="148527"/>
                      <a:pt x="103995" y="153214"/>
                      <a:pt x="100392" y="157379"/>
                    </a:cubicBezTo>
                    <a:cubicBezTo>
                      <a:pt x="94251" y="164487"/>
                      <a:pt x="85455" y="170259"/>
                      <a:pt x="75226" y="171440"/>
                    </a:cubicBezTo>
                    <a:cubicBezTo>
                      <a:pt x="70189" y="172021"/>
                      <a:pt x="65114" y="171944"/>
                      <a:pt x="60077" y="172603"/>
                    </a:cubicBezTo>
                    <a:cubicBezTo>
                      <a:pt x="55001" y="173242"/>
                      <a:pt x="50584" y="175779"/>
                      <a:pt x="45586" y="176399"/>
                    </a:cubicBezTo>
                    <a:close/>
                  </a:path>
                </a:pathLst>
              </a:custGeom>
              <a:solidFill>
                <a:srgbClr val="738225"/>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36" name="Google Shape;2236;p30"/>
              <p:cNvSpPr/>
              <p:nvPr/>
            </p:nvSpPr>
            <p:spPr>
              <a:xfrm>
                <a:off x="1204373" y="2163424"/>
                <a:ext cx="128631" cy="208044"/>
              </a:xfrm>
              <a:custGeom>
                <a:rect b="b" l="l" r="r" t="t"/>
                <a:pathLst>
                  <a:path extrusionOk="0" h="175936" w="108779">
                    <a:moveTo>
                      <a:pt x="102832" y="0"/>
                    </a:moveTo>
                    <a:cubicBezTo>
                      <a:pt x="100818" y="678"/>
                      <a:pt x="97001" y="6760"/>
                      <a:pt x="95567" y="8309"/>
                    </a:cubicBezTo>
                    <a:cubicBezTo>
                      <a:pt x="89562" y="14682"/>
                      <a:pt x="82471" y="20124"/>
                      <a:pt x="76175" y="26264"/>
                    </a:cubicBezTo>
                    <a:cubicBezTo>
                      <a:pt x="70654" y="31669"/>
                      <a:pt x="64145" y="37925"/>
                      <a:pt x="62362" y="45188"/>
                    </a:cubicBezTo>
                    <a:cubicBezTo>
                      <a:pt x="61723" y="47783"/>
                      <a:pt x="61704" y="50476"/>
                      <a:pt x="62634" y="52974"/>
                    </a:cubicBezTo>
                    <a:cubicBezTo>
                      <a:pt x="63641" y="55686"/>
                      <a:pt x="67089" y="59153"/>
                      <a:pt x="64920" y="62194"/>
                    </a:cubicBezTo>
                    <a:cubicBezTo>
                      <a:pt x="64358" y="62969"/>
                      <a:pt x="62808" y="63685"/>
                      <a:pt x="61936" y="63821"/>
                    </a:cubicBezTo>
                    <a:cubicBezTo>
                      <a:pt x="53955" y="65177"/>
                      <a:pt x="45198" y="64073"/>
                      <a:pt x="38573" y="60296"/>
                    </a:cubicBezTo>
                    <a:cubicBezTo>
                      <a:pt x="36286" y="58998"/>
                      <a:pt x="31385" y="53865"/>
                      <a:pt x="28208" y="56519"/>
                    </a:cubicBezTo>
                    <a:cubicBezTo>
                      <a:pt x="23307" y="60644"/>
                      <a:pt x="24024" y="69612"/>
                      <a:pt x="23462" y="74377"/>
                    </a:cubicBezTo>
                    <a:cubicBezTo>
                      <a:pt x="23016" y="78154"/>
                      <a:pt x="22493" y="81311"/>
                      <a:pt x="21118" y="84933"/>
                    </a:cubicBezTo>
                    <a:cubicBezTo>
                      <a:pt x="18909" y="90783"/>
                      <a:pt x="15383" y="94908"/>
                      <a:pt x="18715" y="100893"/>
                    </a:cubicBezTo>
                    <a:cubicBezTo>
                      <a:pt x="19839" y="102908"/>
                      <a:pt x="21447" y="104864"/>
                      <a:pt x="23113" y="106530"/>
                    </a:cubicBezTo>
                    <a:cubicBezTo>
                      <a:pt x="25341" y="108776"/>
                      <a:pt x="30920" y="110423"/>
                      <a:pt x="30746" y="113812"/>
                    </a:cubicBezTo>
                    <a:cubicBezTo>
                      <a:pt x="30668" y="114994"/>
                      <a:pt x="26348" y="116969"/>
                      <a:pt x="26174" y="117047"/>
                    </a:cubicBezTo>
                    <a:cubicBezTo>
                      <a:pt x="21524" y="119410"/>
                      <a:pt x="16177" y="121056"/>
                      <a:pt x="11044" y="122277"/>
                    </a:cubicBezTo>
                    <a:cubicBezTo>
                      <a:pt x="8273" y="122916"/>
                      <a:pt x="5445" y="123439"/>
                      <a:pt x="2675" y="124117"/>
                    </a:cubicBezTo>
                    <a:cubicBezTo>
                      <a:pt x="1590" y="124388"/>
                      <a:pt x="524" y="125085"/>
                      <a:pt x="137" y="126034"/>
                    </a:cubicBezTo>
                    <a:cubicBezTo>
                      <a:pt x="-1006" y="128843"/>
                      <a:pt x="5348" y="136668"/>
                      <a:pt x="7111" y="138798"/>
                    </a:cubicBezTo>
                    <a:cubicBezTo>
                      <a:pt x="10172" y="142459"/>
                      <a:pt x="13930" y="145675"/>
                      <a:pt x="18076" y="148386"/>
                    </a:cubicBezTo>
                    <a:cubicBezTo>
                      <a:pt x="21989" y="150943"/>
                      <a:pt x="26987" y="153209"/>
                      <a:pt x="30048" y="156618"/>
                    </a:cubicBezTo>
                    <a:cubicBezTo>
                      <a:pt x="35279" y="162409"/>
                      <a:pt x="33535" y="177323"/>
                      <a:pt x="45547" y="175832"/>
                    </a:cubicBezTo>
                    <a:cubicBezTo>
                      <a:pt x="50564" y="175193"/>
                      <a:pt x="54981" y="172559"/>
                      <a:pt x="60057" y="171919"/>
                    </a:cubicBezTo>
                    <a:cubicBezTo>
                      <a:pt x="65094" y="171261"/>
                      <a:pt x="70111" y="171435"/>
                      <a:pt x="75149" y="170854"/>
                    </a:cubicBezTo>
                    <a:cubicBezTo>
                      <a:pt x="85377" y="169673"/>
                      <a:pt x="94328" y="163881"/>
                      <a:pt x="100488" y="156754"/>
                    </a:cubicBezTo>
                    <a:cubicBezTo>
                      <a:pt x="104072" y="152609"/>
                      <a:pt x="106997" y="147863"/>
                      <a:pt x="106145" y="142614"/>
                    </a:cubicBezTo>
                    <a:cubicBezTo>
                      <a:pt x="105021" y="135622"/>
                      <a:pt x="95839" y="122877"/>
                      <a:pt x="108140" y="120805"/>
                    </a:cubicBezTo>
                    <a:cubicBezTo>
                      <a:pt x="108431" y="120747"/>
                      <a:pt x="108509" y="121076"/>
                      <a:pt x="108780" y="121056"/>
                    </a:cubicBezTo>
                    <a:lnTo>
                      <a:pt x="102832" y="0"/>
                    </a:lnTo>
                    <a:close/>
                  </a:path>
                </a:pathLst>
              </a:custGeom>
              <a:solidFill>
                <a:srgbClr val="000000">
                  <a:alpha val="8630"/>
                </a:srgbClr>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37" name="Google Shape;2237;p30"/>
              <p:cNvSpPr/>
              <p:nvPr/>
            </p:nvSpPr>
            <p:spPr>
              <a:xfrm>
                <a:off x="971348" y="2365086"/>
                <a:ext cx="430092" cy="156924"/>
              </a:xfrm>
              <a:custGeom>
                <a:rect b="b" l="l" r="r" t="t"/>
                <a:pathLst>
                  <a:path extrusionOk="0" h="132705" w="363714">
                    <a:moveTo>
                      <a:pt x="286882" y="0"/>
                    </a:moveTo>
                    <a:cubicBezTo>
                      <a:pt x="261891" y="39"/>
                      <a:pt x="236668" y="4494"/>
                      <a:pt x="216074" y="10905"/>
                    </a:cubicBezTo>
                    <a:cubicBezTo>
                      <a:pt x="210708" y="12571"/>
                      <a:pt x="205400" y="14546"/>
                      <a:pt x="200169" y="16716"/>
                    </a:cubicBezTo>
                    <a:cubicBezTo>
                      <a:pt x="195074" y="14817"/>
                      <a:pt x="189805" y="13365"/>
                      <a:pt x="184419" y="12571"/>
                    </a:cubicBezTo>
                    <a:cubicBezTo>
                      <a:pt x="136665" y="5462"/>
                      <a:pt x="107237" y="50495"/>
                      <a:pt x="75466" y="77573"/>
                    </a:cubicBezTo>
                    <a:cubicBezTo>
                      <a:pt x="67930" y="83984"/>
                      <a:pt x="59154" y="92410"/>
                      <a:pt x="48983" y="94385"/>
                    </a:cubicBezTo>
                    <a:cubicBezTo>
                      <a:pt x="31800" y="97697"/>
                      <a:pt x="16689" y="81214"/>
                      <a:pt x="13763" y="65700"/>
                    </a:cubicBezTo>
                    <a:cubicBezTo>
                      <a:pt x="13105" y="61923"/>
                      <a:pt x="9501" y="59405"/>
                      <a:pt x="5723" y="60083"/>
                    </a:cubicBezTo>
                    <a:cubicBezTo>
                      <a:pt x="1946" y="60741"/>
                      <a:pt x="-553" y="64344"/>
                      <a:pt x="105" y="68121"/>
                    </a:cubicBezTo>
                    <a:cubicBezTo>
                      <a:pt x="4581" y="95102"/>
                      <a:pt x="35383" y="121289"/>
                      <a:pt x="62893" y="105871"/>
                    </a:cubicBezTo>
                    <a:cubicBezTo>
                      <a:pt x="90054" y="90647"/>
                      <a:pt x="109000" y="66223"/>
                      <a:pt x="133430" y="47532"/>
                    </a:cubicBezTo>
                    <a:cubicBezTo>
                      <a:pt x="145131" y="38583"/>
                      <a:pt x="158614" y="31397"/>
                      <a:pt x="173318" y="31320"/>
                    </a:cubicBezTo>
                    <a:cubicBezTo>
                      <a:pt x="149683" y="48520"/>
                      <a:pt x="135774" y="74920"/>
                      <a:pt x="143465" y="104806"/>
                    </a:cubicBezTo>
                    <a:cubicBezTo>
                      <a:pt x="145402" y="112302"/>
                      <a:pt x="148967" y="119526"/>
                      <a:pt x="154779" y="124756"/>
                    </a:cubicBezTo>
                    <a:cubicBezTo>
                      <a:pt x="173803" y="141897"/>
                      <a:pt x="201138" y="128184"/>
                      <a:pt x="216520" y="113115"/>
                    </a:cubicBezTo>
                    <a:cubicBezTo>
                      <a:pt x="237442" y="92642"/>
                      <a:pt x="249086" y="59599"/>
                      <a:pt x="228802" y="35562"/>
                    </a:cubicBezTo>
                    <a:cubicBezTo>
                      <a:pt x="251507" y="29596"/>
                      <a:pt x="275743" y="28182"/>
                      <a:pt x="298661" y="30293"/>
                    </a:cubicBezTo>
                    <a:cubicBezTo>
                      <a:pt x="313074" y="31610"/>
                      <a:pt x="327953" y="34438"/>
                      <a:pt x="340390" y="42166"/>
                    </a:cubicBezTo>
                    <a:cubicBezTo>
                      <a:pt x="347694" y="46524"/>
                      <a:pt x="357167" y="44142"/>
                      <a:pt x="361526" y="36840"/>
                    </a:cubicBezTo>
                    <a:cubicBezTo>
                      <a:pt x="365904" y="29519"/>
                      <a:pt x="363502" y="20067"/>
                      <a:pt x="356198" y="15709"/>
                    </a:cubicBezTo>
                    <a:cubicBezTo>
                      <a:pt x="336612" y="4377"/>
                      <a:pt x="311873" y="-19"/>
                      <a:pt x="286882" y="0"/>
                    </a:cubicBezTo>
                    <a:close/>
                    <a:moveTo>
                      <a:pt x="206775" y="43058"/>
                    </a:moveTo>
                    <a:cubicBezTo>
                      <a:pt x="227775" y="59657"/>
                      <a:pt x="215590" y="85902"/>
                      <a:pt x="196198" y="100680"/>
                    </a:cubicBezTo>
                    <a:cubicBezTo>
                      <a:pt x="189514" y="105774"/>
                      <a:pt x="173822" y="115110"/>
                      <a:pt x="168630" y="103489"/>
                    </a:cubicBezTo>
                    <a:cubicBezTo>
                      <a:pt x="157064" y="77554"/>
                      <a:pt x="178995" y="56345"/>
                      <a:pt x="200285" y="45982"/>
                    </a:cubicBezTo>
                    <a:cubicBezTo>
                      <a:pt x="202416" y="44956"/>
                      <a:pt x="204586" y="43987"/>
                      <a:pt x="206775" y="43058"/>
                    </a:cubicBezTo>
                    <a:close/>
                  </a:path>
                </a:pathLst>
              </a:custGeom>
              <a:solidFill>
                <a:srgbClr val="738225"/>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38" name="Google Shape;2238;p30"/>
              <p:cNvSpPr/>
              <p:nvPr/>
            </p:nvSpPr>
            <p:spPr>
              <a:xfrm>
                <a:off x="1150654" y="2407778"/>
                <a:ext cx="103915" cy="114352"/>
              </a:xfrm>
              <a:custGeom>
                <a:rect b="b" l="l" r="r" t="t"/>
                <a:pathLst>
                  <a:path extrusionOk="0" h="96704" w="87877">
                    <a:moveTo>
                      <a:pt x="77646" y="0"/>
                    </a:moveTo>
                    <a:cubicBezTo>
                      <a:pt x="74508" y="639"/>
                      <a:pt x="74179" y="271"/>
                      <a:pt x="67805" y="2789"/>
                    </a:cubicBezTo>
                    <a:cubicBezTo>
                      <a:pt x="63117" y="4629"/>
                      <a:pt x="61218" y="5753"/>
                      <a:pt x="56259" y="8135"/>
                    </a:cubicBezTo>
                    <a:cubicBezTo>
                      <a:pt x="75554" y="24773"/>
                      <a:pt x="63911" y="50069"/>
                      <a:pt x="44926" y="64576"/>
                    </a:cubicBezTo>
                    <a:cubicBezTo>
                      <a:pt x="38300" y="69612"/>
                      <a:pt x="22879" y="78871"/>
                      <a:pt x="17552" y="67772"/>
                    </a:cubicBezTo>
                    <a:cubicBezTo>
                      <a:pt x="13755" y="75055"/>
                      <a:pt x="18346" y="77631"/>
                      <a:pt x="12767" y="81292"/>
                    </a:cubicBezTo>
                    <a:cubicBezTo>
                      <a:pt x="7207" y="84952"/>
                      <a:pt x="2519" y="82357"/>
                      <a:pt x="0" y="84236"/>
                    </a:cubicBezTo>
                    <a:cubicBezTo>
                      <a:pt x="1162" y="85727"/>
                      <a:pt x="2015" y="87451"/>
                      <a:pt x="3429" y="88729"/>
                    </a:cubicBezTo>
                    <a:cubicBezTo>
                      <a:pt x="22472" y="105871"/>
                      <a:pt x="49846" y="92255"/>
                      <a:pt x="65229" y="77185"/>
                    </a:cubicBezTo>
                    <a:cubicBezTo>
                      <a:pt x="70479" y="72053"/>
                      <a:pt x="75012" y="66029"/>
                      <a:pt x="78712" y="59656"/>
                    </a:cubicBezTo>
                    <a:cubicBezTo>
                      <a:pt x="81153" y="55473"/>
                      <a:pt x="82509" y="50882"/>
                      <a:pt x="84059" y="46389"/>
                    </a:cubicBezTo>
                    <a:cubicBezTo>
                      <a:pt x="84795" y="44219"/>
                      <a:pt x="86132" y="42205"/>
                      <a:pt x="86616" y="39978"/>
                    </a:cubicBezTo>
                    <a:cubicBezTo>
                      <a:pt x="88069" y="33256"/>
                      <a:pt x="88340" y="26303"/>
                      <a:pt x="87042" y="19679"/>
                    </a:cubicBezTo>
                    <a:cubicBezTo>
                      <a:pt x="87023" y="19524"/>
                      <a:pt x="87081" y="19388"/>
                      <a:pt x="87042" y="19253"/>
                    </a:cubicBezTo>
                    <a:cubicBezTo>
                      <a:pt x="85647" y="12474"/>
                      <a:pt x="82587" y="6004"/>
                      <a:pt x="77646" y="0"/>
                    </a:cubicBezTo>
                    <a:close/>
                  </a:path>
                </a:pathLst>
              </a:custGeom>
              <a:solidFill>
                <a:srgbClr val="000000">
                  <a:alpha val="8630"/>
                </a:srgbClr>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39" name="Google Shape;2239;p30"/>
              <p:cNvSpPr/>
              <p:nvPr/>
            </p:nvSpPr>
            <p:spPr>
              <a:xfrm>
                <a:off x="1331603" y="2369263"/>
                <a:ext cx="50330" cy="41982"/>
              </a:xfrm>
              <a:custGeom>
                <a:rect b="b" l="l" r="r" t="t"/>
                <a:pathLst>
                  <a:path extrusionOk="0" h="35503" w="42562">
                    <a:moveTo>
                      <a:pt x="19043" y="0"/>
                    </a:moveTo>
                    <a:cubicBezTo>
                      <a:pt x="11256" y="6063"/>
                      <a:pt x="5250" y="15553"/>
                      <a:pt x="0" y="27581"/>
                    </a:cubicBezTo>
                    <a:cubicBezTo>
                      <a:pt x="155" y="27601"/>
                      <a:pt x="271" y="27775"/>
                      <a:pt x="426" y="27794"/>
                    </a:cubicBezTo>
                    <a:cubicBezTo>
                      <a:pt x="10190" y="29015"/>
                      <a:pt x="19702" y="31455"/>
                      <a:pt x="28652" y="35503"/>
                    </a:cubicBezTo>
                    <a:cubicBezTo>
                      <a:pt x="32663" y="26187"/>
                      <a:pt x="36653" y="16289"/>
                      <a:pt x="42562" y="8561"/>
                    </a:cubicBezTo>
                    <a:cubicBezTo>
                      <a:pt x="35026" y="5210"/>
                      <a:pt x="27471" y="1782"/>
                      <a:pt x="19043" y="0"/>
                    </a:cubicBezTo>
                    <a:close/>
                  </a:path>
                </a:pathLst>
              </a:custGeom>
              <a:solidFill>
                <a:srgbClr val="000000">
                  <a:alpha val="8630"/>
                </a:srgbClr>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0" name="Google Shape;2240;p30"/>
              <p:cNvSpPr/>
              <p:nvPr/>
            </p:nvSpPr>
            <p:spPr>
              <a:xfrm>
                <a:off x="971369" y="2379122"/>
                <a:ext cx="235304" cy="116689"/>
              </a:xfrm>
              <a:custGeom>
                <a:rect b="b" l="l" r="r" t="t"/>
                <a:pathLst>
                  <a:path extrusionOk="0" h="98680" w="198989">
                    <a:moveTo>
                      <a:pt x="167334" y="454"/>
                    </a:moveTo>
                    <a:cubicBezTo>
                      <a:pt x="129286" y="4676"/>
                      <a:pt x="103190" y="41962"/>
                      <a:pt x="75390" y="65669"/>
                    </a:cubicBezTo>
                    <a:cubicBezTo>
                      <a:pt x="67874" y="72061"/>
                      <a:pt x="59040" y="80584"/>
                      <a:pt x="48869" y="82559"/>
                    </a:cubicBezTo>
                    <a:cubicBezTo>
                      <a:pt x="31685" y="85871"/>
                      <a:pt x="16729" y="69408"/>
                      <a:pt x="13804" y="53893"/>
                    </a:cubicBezTo>
                    <a:cubicBezTo>
                      <a:pt x="13126" y="50135"/>
                      <a:pt x="9445" y="47462"/>
                      <a:pt x="5667" y="48121"/>
                    </a:cubicBezTo>
                    <a:cubicBezTo>
                      <a:pt x="1890" y="48799"/>
                      <a:pt x="-551" y="52479"/>
                      <a:pt x="107" y="56256"/>
                    </a:cubicBezTo>
                    <a:cubicBezTo>
                      <a:pt x="4582" y="83237"/>
                      <a:pt x="35250" y="109521"/>
                      <a:pt x="62759" y="94103"/>
                    </a:cubicBezTo>
                    <a:cubicBezTo>
                      <a:pt x="89939" y="78879"/>
                      <a:pt x="108905" y="54416"/>
                      <a:pt x="133335" y="35725"/>
                    </a:cubicBezTo>
                    <a:cubicBezTo>
                      <a:pt x="144513" y="27183"/>
                      <a:pt x="157492" y="20578"/>
                      <a:pt x="171402" y="19900"/>
                    </a:cubicBezTo>
                    <a:lnTo>
                      <a:pt x="171615" y="19687"/>
                    </a:lnTo>
                    <a:lnTo>
                      <a:pt x="198989" y="4735"/>
                    </a:lnTo>
                    <a:cubicBezTo>
                      <a:pt x="194204" y="3011"/>
                      <a:pt x="189477" y="1403"/>
                      <a:pt x="184440" y="667"/>
                    </a:cubicBezTo>
                    <a:cubicBezTo>
                      <a:pt x="178473" y="-224"/>
                      <a:pt x="172778" y="-147"/>
                      <a:pt x="167334" y="454"/>
                    </a:cubicBezTo>
                    <a:close/>
                  </a:path>
                </a:pathLst>
              </a:custGeom>
              <a:solidFill>
                <a:srgbClr val="000000">
                  <a:alpha val="8630"/>
                </a:srgbClr>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1" name="Google Shape;2241;p30"/>
              <p:cNvSpPr/>
              <p:nvPr/>
            </p:nvSpPr>
            <p:spPr>
              <a:xfrm>
                <a:off x="1308646" y="2349086"/>
                <a:ext cx="156830" cy="213305"/>
              </a:xfrm>
              <a:custGeom>
                <a:rect b="b" l="l" r="r" t="t"/>
                <a:pathLst>
                  <a:path extrusionOk="0" h="180385" w="132626">
                    <a:moveTo>
                      <a:pt x="0" y="174517"/>
                    </a:moveTo>
                    <a:cubicBezTo>
                      <a:pt x="0" y="174517"/>
                      <a:pt x="16079" y="57876"/>
                      <a:pt x="43318" y="28552"/>
                    </a:cubicBezTo>
                    <a:cubicBezTo>
                      <a:pt x="70556" y="-754"/>
                      <a:pt x="119414" y="2"/>
                      <a:pt x="119414" y="2"/>
                    </a:cubicBezTo>
                    <a:lnTo>
                      <a:pt x="132627" y="23206"/>
                    </a:lnTo>
                    <a:lnTo>
                      <a:pt x="116760" y="40870"/>
                    </a:lnTo>
                    <a:cubicBezTo>
                      <a:pt x="116760" y="40870"/>
                      <a:pt x="76561" y="37713"/>
                      <a:pt x="70110" y="73507"/>
                    </a:cubicBezTo>
                    <a:cubicBezTo>
                      <a:pt x="63679" y="109301"/>
                      <a:pt x="76387" y="180385"/>
                      <a:pt x="76387" y="180385"/>
                    </a:cubicBezTo>
                    <a:lnTo>
                      <a:pt x="0" y="174517"/>
                    </a:lnTo>
                    <a:close/>
                  </a:path>
                </a:pathLst>
              </a:custGeom>
              <a:solidFill>
                <a:srgbClr val="738225"/>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2" name="Google Shape;2242;p30"/>
              <p:cNvSpPr/>
              <p:nvPr/>
            </p:nvSpPr>
            <p:spPr>
              <a:xfrm>
                <a:off x="1356069" y="2374910"/>
                <a:ext cx="109417" cy="187605"/>
              </a:xfrm>
              <a:custGeom>
                <a:rect b="b" l="l" r="r" t="t"/>
                <a:pathLst>
                  <a:path extrusionOk="0" h="158651" w="92530">
                    <a:moveTo>
                      <a:pt x="91678" y="0"/>
                    </a:moveTo>
                    <a:cubicBezTo>
                      <a:pt x="73196" y="4164"/>
                      <a:pt x="44253" y="7360"/>
                      <a:pt x="33095" y="13268"/>
                    </a:cubicBezTo>
                    <a:cubicBezTo>
                      <a:pt x="8840" y="26090"/>
                      <a:pt x="-8577" y="107576"/>
                      <a:pt x="4442" y="156095"/>
                    </a:cubicBezTo>
                    <a:lnTo>
                      <a:pt x="36291" y="158652"/>
                    </a:lnTo>
                    <a:cubicBezTo>
                      <a:pt x="36291" y="158652"/>
                      <a:pt x="23641" y="87548"/>
                      <a:pt x="30092" y="51754"/>
                    </a:cubicBezTo>
                    <a:cubicBezTo>
                      <a:pt x="36543" y="15960"/>
                      <a:pt x="76722" y="19040"/>
                      <a:pt x="76722" y="19040"/>
                    </a:cubicBezTo>
                    <a:lnTo>
                      <a:pt x="92530" y="1511"/>
                    </a:lnTo>
                    <a:lnTo>
                      <a:pt x="91678" y="0"/>
                    </a:lnTo>
                    <a:close/>
                  </a:path>
                </a:pathLst>
              </a:custGeom>
              <a:solidFill>
                <a:srgbClr val="000000">
                  <a:alpha val="8630"/>
                </a:srgbClr>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3" name="Google Shape;2243;p30"/>
              <p:cNvSpPr/>
              <p:nvPr/>
            </p:nvSpPr>
            <p:spPr>
              <a:xfrm>
                <a:off x="894030" y="2508043"/>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CCCCCC"/>
              </a:solidFill>
              <a:ln>
                <a:noFill/>
              </a:ln>
              <a:effectLst>
                <a:outerShdw blurRad="44037" rotWithShape="0" algn="bl" dir="12600000" dist="36697">
                  <a:srgbClr val="000000">
                    <a:alpha val="30000"/>
                  </a:srgbClr>
                </a:outerShdw>
              </a:effectLst>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4" name="Google Shape;2244;p30"/>
              <p:cNvSpPr/>
              <p:nvPr/>
            </p:nvSpPr>
            <p:spPr>
              <a:xfrm>
                <a:off x="894030" y="2511545"/>
                <a:ext cx="929953" cy="641493"/>
              </a:xfrm>
              <a:custGeom>
                <a:rect b="b" l="l" r="r" t="t"/>
                <a:pathLst>
                  <a:path extrusionOk="0" h="542489" w="786430">
                    <a:moveTo>
                      <a:pt x="109309" y="19622"/>
                    </a:moveTo>
                    <a:cubicBezTo>
                      <a:pt x="16029" y="65798"/>
                      <a:pt x="-9137" y="149588"/>
                      <a:pt x="2739" y="285810"/>
                    </a:cubicBezTo>
                    <a:cubicBezTo>
                      <a:pt x="14615" y="422052"/>
                      <a:pt x="87030" y="509755"/>
                      <a:pt x="165374" y="532204"/>
                    </a:cubicBezTo>
                    <a:cubicBezTo>
                      <a:pt x="243699" y="554633"/>
                      <a:pt x="392386" y="408978"/>
                      <a:pt x="392386" y="408978"/>
                    </a:cubicBezTo>
                    <a:cubicBezTo>
                      <a:pt x="392386" y="408978"/>
                      <a:pt x="543320" y="568133"/>
                      <a:pt x="620056" y="538905"/>
                    </a:cubicBezTo>
                    <a:cubicBezTo>
                      <a:pt x="706052" y="506152"/>
                      <a:pt x="771804" y="422052"/>
                      <a:pt x="783679" y="285810"/>
                    </a:cubicBezTo>
                    <a:cubicBezTo>
                      <a:pt x="795051" y="155360"/>
                      <a:pt x="774826" y="44783"/>
                      <a:pt x="653455" y="5948"/>
                    </a:cubicBezTo>
                    <a:cubicBezTo>
                      <a:pt x="532084" y="-32907"/>
                      <a:pt x="388841" y="131323"/>
                      <a:pt x="388841" y="131323"/>
                    </a:cubicBezTo>
                    <a:cubicBezTo>
                      <a:pt x="388841" y="131323"/>
                      <a:pt x="205283" y="-27909"/>
                      <a:pt x="109309" y="19622"/>
                    </a:cubicBezTo>
                    <a:close/>
                  </a:path>
                </a:pathLst>
              </a:custGeom>
              <a:solidFill>
                <a:srgbClr val="DA5D1F"/>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5" name="Google Shape;2245;p30"/>
              <p:cNvSpPr/>
              <p:nvPr/>
            </p:nvSpPr>
            <p:spPr>
              <a:xfrm>
                <a:off x="1024557"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CCCCCC"/>
              </a:solidFill>
              <a:ln>
                <a:noFill/>
              </a:ln>
              <a:effectLst>
                <a:outerShdw blurRad="44037" rotWithShape="0" algn="bl" dir="16380000" dist="36697">
                  <a:srgbClr val="000000">
                    <a:alpha val="30000"/>
                  </a:srgbClr>
                </a:outerShdw>
              </a:effectLst>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6" name="Google Shape;2246;p30"/>
              <p:cNvSpPr/>
              <p:nvPr/>
            </p:nvSpPr>
            <p:spPr>
              <a:xfrm>
                <a:off x="1024134" y="2516359"/>
                <a:ext cx="660679" cy="641206"/>
              </a:xfrm>
              <a:custGeom>
                <a:rect b="b" l="l" r="r" t="t"/>
                <a:pathLst>
                  <a:path extrusionOk="0" h="542246" w="558714">
                    <a:moveTo>
                      <a:pt x="166648" y="626"/>
                    </a:moveTo>
                    <a:cubicBezTo>
                      <a:pt x="147604" y="2292"/>
                      <a:pt x="128599" y="7464"/>
                      <a:pt x="111667" y="18213"/>
                    </a:cubicBezTo>
                    <a:cubicBezTo>
                      <a:pt x="43940" y="61232"/>
                      <a:pt x="-7553" y="138437"/>
                      <a:pt x="913" y="275783"/>
                    </a:cubicBezTo>
                    <a:cubicBezTo>
                      <a:pt x="9378" y="413128"/>
                      <a:pt x="71449" y="511658"/>
                      <a:pt x="140843" y="538678"/>
                    </a:cubicBezTo>
                    <a:cubicBezTo>
                      <a:pt x="210256" y="565717"/>
                      <a:pt x="281800" y="430212"/>
                      <a:pt x="281800" y="430212"/>
                    </a:cubicBezTo>
                    <a:cubicBezTo>
                      <a:pt x="281800" y="430212"/>
                      <a:pt x="349237" y="565175"/>
                      <a:pt x="418650" y="538155"/>
                    </a:cubicBezTo>
                    <a:cubicBezTo>
                      <a:pt x="488063" y="511116"/>
                      <a:pt x="549339" y="413128"/>
                      <a:pt x="557806" y="275783"/>
                    </a:cubicBezTo>
                    <a:cubicBezTo>
                      <a:pt x="566272" y="138437"/>
                      <a:pt x="514507" y="61232"/>
                      <a:pt x="446799" y="18213"/>
                    </a:cubicBezTo>
                    <a:cubicBezTo>
                      <a:pt x="429867" y="7464"/>
                      <a:pt x="410862" y="2292"/>
                      <a:pt x="391799" y="626"/>
                    </a:cubicBezTo>
                    <a:cubicBezTo>
                      <a:pt x="336645" y="-4158"/>
                      <a:pt x="283253" y="19976"/>
                      <a:pt x="279495" y="21681"/>
                    </a:cubicBezTo>
                    <a:cubicBezTo>
                      <a:pt x="276182" y="20189"/>
                      <a:pt x="222054" y="-4177"/>
                      <a:pt x="166648" y="626"/>
                    </a:cubicBezTo>
                    <a:close/>
                  </a:path>
                </a:pathLst>
              </a:custGeom>
              <a:solidFill>
                <a:srgbClr val="F27721"/>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7" name="Google Shape;2247;p30"/>
              <p:cNvSpPr/>
              <p:nvPr/>
            </p:nvSpPr>
            <p:spPr>
              <a:xfrm>
                <a:off x="1140774" y="251995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CCCCCC"/>
              </a:solidFill>
              <a:ln>
                <a:noFill/>
              </a:ln>
              <a:effectLst>
                <a:outerShdw blurRad="44037" rotWithShape="0" algn="bl" dir="15600000" dist="36697">
                  <a:srgbClr val="000000">
                    <a:alpha val="30000"/>
                  </a:srgbClr>
                </a:outerShdw>
              </a:effectLst>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sp>
            <p:nvSpPr>
              <p:cNvPr id="2248" name="Google Shape;2248;p30"/>
              <p:cNvSpPr/>
              <p:nvPr/>
            </p:nvSpPr>
            <p:spPr>
              <a:xfrm>
                <a:off x="1142840" y="2524408"/>
                <a:ext cx="427925" cy="634020"/>
              </a:xfrm>
              <a:custGeom>
                <a:rect b="b" l="l" r="r" t="t"/>
                <a:pathLst>
                  <a:path extrusionOk="0" h="536169" w="361882">
                    <a:moveTo>
                      <a:pt x="108089" y="632"/>
                    </a:moveTo>
                    <a:cubicBezTo>
                      <a:pt x="95748" y="2279"/>
                      <a:pt x="83504" y="7625"/>
                      <a:pt x="72520" y="18297"/>
                    </a:cubicBezTo>
                    <a:cubicBezTo>
                      <a:pt x="28602" y="61006"/>
                      <a:pt x="-4894" y="137668"/>
                      <a:pt x="589" y="274026"/>
                    </a:cubicBezTo>
                    <a:cubicBezTo>
                      <a:pt x="6091" y="410403"/>
                      <a:pt x="51229" y="497932"/>
                      <a:pt x="96233" y="524758"/>
                    </a:cubicBezTo>
                    <a:cubicBezTo>
                      <a:pt x="141255" y="551603"/>
                      <a:pt x="181067" y="522666"/>
                      <a:pt x="181067" y="522666"/>
                    </a:cubicBezTo>
                    <a:cubicBezTo>
                      <a:pt x="181067" y="522666"/>
                      <a:pt x="221168" y="551603"/>
                      <a:pt x="266171" y="524758"/>
                    </a:cubicBezTo>
                    <a:cubicBezTo>
                      <a:pt x="300326" y="504401"/>
                      <a:pt x="360304" y="415536"/>
                      <a:pt x="361815" y="274026"/>
                    </a:cubicBezTo>
                    <a:cubicBezTo>
                      <a:pt x="363481" y="118377"/>
                      <a:pt x="333802" y="61006"/>
                      <a:pt x="289884" y="18297"/>
                    </a:cubicBezTo>
                    <a:cubicBezTo>
                      <a:pt x="278900" y="7625"/>
                      <a:pt x="266404" y="2279"/>
                      <a:pt x="254063" y="632"/>
                    </a:cubicBezTo>
                    <a:cubicBezTo>
                      <a:pt x="218088" y="-4152"/>
                      <a:pt x="183391" y="19750"/>
                      <a:pt x="181338" y="21202"/>
                    </a:cubicBezTo>
                    <a:cubicBezTo>
                      <a:pt x="178955" y="19536"/>
                      <a:pt x="143890" y="-4132"/>
                      <a:pt x="108089" y="632"/>
                    </a:cubicBezTo>
                    <a:close/>
                  </a:path>
                </a:pathLst>
              </a:custGeom>
              <a:solidFill>
                <a:srgbClr val="F7883B"/>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b="0" i="0" sz="1283" u="none" cap="none" strike="noStrike">
                  <a:solidFill>
                    <a:srgbClr val="000000"/>
                  </a:solidFill>
                  <a:latin typeface="Arial"/>
                  <a:ea typeface="Arial"/>
                  <a:cs typeface="Arial"/>
                  <a:sym typeface="Arial"/>
                </a:endParaRPr>
              </a:p>
            </p:txBody>
          </p:sp>
          <p:grpSp>
            <p:nvGrpSpPr>
              <p:cNvPr id="2249" name="Google Shape;2249;p30"/>
              <p:cNvGrpSpPr/>
              <p:nvPr/>
            </p:nvGrpSpPr>
            <p:grpSpPr>
              <a:xfrm>
                <a:off x="1192425" y="2741423"/>
                <a:ext cx="328726" cy="261354"/>
                <a:chOff x="1632682" y="4555884"/>
                <a:chExt cx="484489" cy="385193"/>
              </a:xfrm>
            </p:grpSpPr>
            <p:grpSp>
              <p:nvGrpSpPr>
                <p:cNvPr id="2250" name="Google Shape;2250;p30"/>
                <p:cNvGrpSpPr/>
                <p:nvPr/>
              </p:nvGrpSpPr>
              <p:grpSpPr>
                <a:xfrm>
                  <a:off x="1632682" y="4731398"/>
                  <a:ext cx="484489" cy="209680"/>
                  <a:chOff x="6596499" y="915138"/>
                  <a:chExt cx="1553847" cy="672482"/>
                </a:xfrm>
              </p:grpSpPr>
              <p:sp>
                <p:nvSpPr>
                  <p:cNvPr id="2251" name="Google Shape;2251;p30"/>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FFFFFF">
                      <a:alpha val="25950"/>
                    </a:srgbClr>
                  </a:solidFill>
                  <a:ln>
                    <a:noFill/>
                  </a:ln>
                </p:spPr>
                <p:txBody>
                  <a:bodyPr anchorCtr="0" anchor="ctr" bIns="5300" lIns="10600" spcFirstLastPara="1" rIns="10600" wrap="square" tIns="5300">
                    <a:noAutofit/>
                  </a:bodyPr>
                  <a:lstStyle/>
                  <a:p>
                    <a:pPr indent="0" lvl="0" marL="0" marR="0" rtl="0" algn="l">
                      <a:spcBef>
                        <a:spcPts val="0"/>
                      </a:spcBef>
                      <a:spcAft>
                        <a:spcPts val="0"/>
                      </a:spcAft>
                      <a:buNone/>
                    </a:pPr>
                    <a:r>
                      <a:t/>
                    </a:r>
                    <a:endParaRPr sz="209">
                      <a:solidFill>
                        <a:srgbClr val="000000"/>
                      </a:solidFill>
                      <a:latin typeface="Calibri"/>
                      <a:ea typeface="Calibri"/>
                      <a:cs typeface="Calibri"/>
                      <a:sym typeface="Calibri"/>
                    </a:endParaRPr>
                  </a:p>
                </p:txBody>
              </p:sp>
              <p:sp>
                <p:nvSpPr>
                  <p:cNvPr id="2252" name="Google Shape;2252;p30"/>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34302D"/>
                  </a:solidFill>
                  <a:ln>
                    <a:noFill/>
                  </a:ln>
                </p:spPr>
                <p:txBody>
                  <a:bodyPr anchorCtr="0" anchor="ctr" bIns="5300" lIns="10600" spcFirstLastPara="1" rIns="10600" wrap="square" tIns="5300">
                    <a:noAutofit/>
                  </a:bodyPr>
                  <a:lstStyle/>
                  <a:p>
                    <a:pPr indent="0" lvl="0" marL="0" marR="0" rtl="0" algn="l">
                      <a:spcBef>
                        <a:spcPts val="0"/>
                      </a:spcBef>
                      <a:spcAft>
                        <a:spcPts val="0"/>
                      </a:spcAft>
                      <a:buNone/>
                    </a:pPr>
                    <a:r>
                      <a:t/>
                    </a:r>
                    <a:endParaRPr sz="209">
                      <a:solidFill>
                        <a:srgbClr val="000000"/>
                      </a:solidFill>
                      <a:latin typeface="Calibri"/>
                      <a:ea typeface="Calibri"/>
                      <a:cs typeface="Calibri"/>
                      <a:sym typeface="Calibri"/>
                    </a:endParaRPr>
                  </a:p>
                </p:txBody>
              </p:sp>
            </p:grpSp>
            <p:grpSp>
              <p:nvGrpSpPr>
                <p:cNvPr id="2253" name="Google Shape;2253;p30"/>
                <p:cNvGrpSpPr/>
                <p:nvPr/>
              </p:nvGrpSpPr>
              <p:grpSpPr>
                <a:xfrm>
                  <a:off x="1901483" y="4555884"/>
                  <a:ext cx="144253" cy="144971"/>
                  <a:chOff x="7458594" y="352234"/>
                  <a:chExt cx="462646" cy="464950"/>
                </a:xfrm>
              </p:grpSpPr>
              <p:sp>
                <p:nvSpPr>
                  <p:cNvPr id="2254" name="Google Shape;2254;p30"/>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FFFFFF">
                      <a:alpha val="25950"/>
                    </a:srgbClr>
                  </a:solidFill>
                  <a:ln>
                    <a:noFill/>
                  </a:ln>
                </p:spPr>
                <p:txBody>
                  <a:bodyPr anchorCtr="0" anchor="ctr" bIns="5300" lIns="10600" spcFirstLastPara="1" rIns="10600" wrap="square" tIns="5300">
                    <a:noAutofit/>
                  </a:bodyPr>
                  <a:lstStyle/>
                  <a:p>
                    <a:pPr indent="0" lvl="0" marL="0" marR="0" rtl="0" algn="l">
                      <a:spcBef>
                        <a:spcPts val="0"/>
                      </a:spcBef>
                      <a:spcAft>
                        <a:spcPts val="0"/>
                      </a:spcAft>
                      <a:buNone/>
                    </a:pPr>
                    <a:r>
                      <a:t/>
                    </a:r>
                    <a:endParaRPr sz="209">
                      <a:solidFill>
                        <a:srgbClr val="000000"/>
                      </a:solidFill>
                      <a:latin typeface="Calibri"/>
                      <a:ea typeface="Calibri"/>
                      <a:cs typeface="Calibri"/>
                      <a:sym typeface="Calibri"/>
                    </a:endParaRPr>
                  </a:p>
                </p:txBody>
              </p:sp>
              <p:sp>
                <p:nvSpPr>
                  <p:cNvPr id="2255" name="Google Shape;2255;p30"/>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34302D"/>
                  </a:solidFill>
                  <a:ln>
                    <a:noFill/>
                  </a:ln>
                </p:spPr>
                <p:txBody>
                  <a:bodyPr anchorCtr="0" anchor="ctr" bIns="5300" lIns="10600" spcFirstLastPara="1" rIns="10600" wrap="square" tIns="5300">
                    <a:noAutofit/>
                  </a:bodyPr>
                  <a:lstStyle/>
                  <a:p>
                    <a:pPr indent="0" lvl="0" marL="0" marR="0" rtl="0" algn="l">
                      <a:spcBef>
                        <a:spcPts val="0"/>
                      </a:spcBef>
                      <a:spcAft>
                        <a:spcPts val="0"/>
                      </a:spcAft>
                      <a:buNone/>
                    </a:pPr>
                    <a:r>
                      <a:t/>
                    </a:r>
                    <a:endParaRPr sz="209">
                      <a:solidFill>
                        <a:srgbClr val="000000"/>
                      </a:solidFill>
                      <a:latin typeface="Calibri"/>
                      <a:ea typeface="Calibri"/>
                      <a:cs typeface="Calibri"/>
                      <a:sym typeface="Calibri"/>
                    </a:endParaRPr>
                  </a:p>
                </p:txBody>
              </p:sp>
            </p:grpSp>
            <p:grpSp>
              <p:nvGrpSpPr>
                <p:cNvPr id="2256" name="Google Shape;2256;p30"/>
                <p:cNvGrpSpPr/>
                <p:nvPr/>
              </p:nvGrpSpPr>
              <p:grpSpPr>
                <a:xfrm>
                  <a:off x="1693358" y="4590454"/>
                  <a:ext cx="119341" cy="117662"/>
                  <a:chOff x="6791097" y="463106"/>
                  <a:chExt cx="382749" cy="377363"/>
                </a:xfrm>
              </p:grpSpPr>
              <p:sp>
                <p:nvSpPr>
                  <p:cNvPr id="2257" name="Google Shape;2257;p30"/>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FFFFFF">
                      <a:alpha val="25950"/>
                    </a:srgbClr>
                  </a:solidFill>
                  <a:ln>
                    <a:noFill/>
                  </a:ln>
                </p:spPr>
                <p:txBody>
                  <a:bodyPr anchorCtr="0" anchor="ctr" bIns="5300" lIns="10600" spcFirstLastPara="1" rIns="10600" wrap="square" tIns="5300">
                    <a:noAutofit/>
                  </a:bodyPr>
                  <a:lstStyle/>
                  <a:p>
                    <a:pPr indent="0" lvl="0" marL="0" marR="0" rtl="0" algn="l">
                      <a:spcBef>
                        <a:spcPts val="0"/>
                      </a:spcBef>
                      <a:spcAft>
                        <a:spcPts val="0"/>
                      </a:spcAft>
                      <a:buNone/>
                    </a:pPr>
                    <a:r>
                      <a:t/>
                    </a:r>
                    <a:endParaRPr sz="209">
                      <a:solidFill>
                        <a:srgbClr val="000000"/>
                      </a:solidFill>
                      <a:latin typeface="Calibri"/>
                      <a:ea typeface="Calibri"/>
                      <a:cs typeface="Calibri"/>
                      <a:sym typeface="Calibri"/>
                    </a:endParaRPr>
                  </a:p>
                </p:txBody>
              </p:sp>
              <p:sp>
                <p:nvSpPr>
                  <p:cNvPr id="2258" name="Google Shape;2258;p30"/>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34302D"/>
                  </a:solidFill>
                  <a:ln>
                    <a:noFill/>
                  </a:ln>
                </p:spPr>
                <p:txBody>
                  <a:bodyPr anchorCtr="0" anchor="ctr" bIns="5300" lIns="10600" spcFirstLastPara="1" rIns="10600" wrap="square" tIns="5300">
                    <a:noAutofit/>
                  </a:bodyPr>
                  <a:lstStyle/>
                  <a:p>
                    <a:pPr indent="0" lvl="0" marL="0" marR="0" rtl="0" algn="l">
                      <a:spcBef>
                        <a:spcPts val="0"/>
                      </a:spcBef>
                      <a:spcAft>
                        <a:spcPts val="0"/>
                      </a:spcAft>
                      <a:buNone/>
                    </a:pPr>
                    <a:r>
                      <a:t/>
                    </a:r>
                    <a:endParaRPr sz="209">
                      <a:solidFill>
                        <a:srgbClr val="000000"/>
                      </a:solidFill>
                      <a:latin typeface="Calibri"/>
                      <a:ea typeface="Calibri"/>
                      <a:cs typeface="Calibri"/>
                      <a:sym typeface="Calibri"/>
                    </a:endParaRPr>
                  </a:p>
                </p:txBody>
              </p:sp>
            </p:grpSp>
          </p:grpSp>
          <p:sp>
            <p:nvSpPr>
              <p:cNvPr id="2259" name="Google Shape;2259;p30"/>
              <p:cNvSpPr/>
              <p:nvPr/>
            </p:nvSpPr>
            <p:spPr>
              <a:xfrm>
                <a:off x="1142652" y="2521805"/>
                <a:ext cx="216058" cy="635584"/>
              </a:xfrm>
              <a:custGeom>
                <a:rect b="b" l="l" r="r" t="t"/>
                <a:pathLst>
                  <a:path extrusionOk="0" h="537492" w="182713">
                    <a:moveTo>
                      <a:pt x="115629" y="60"/>
                    </a:moveTo>
                    <a:cubicBezTo>
                      <a:pt x="113382" y="137"/>
                      <a:pt x="111134" y="331"/>
                      <a:pt x="108887" y="621"/>
                    </a:cubicBezTo>
                    <a:cubicBezTo>
                      <a:pt x="96430" y="2268"/>
                      <a:pt x="84109" y="7633"/>
                      <a:pt x="73047" y="18344"/>
                    </a:cubicBezTo>
                    <a:cubicBezTo>
                      <a:pt x="28819" y="61149"/>
                      <a:pt x="-4929" y="138025"/>
                      <a:pt x="593" y="274731"/>
                    </a:cubicBezTo>
                    <a:cubicBezTo>
                      <a:pt x="6133" y="411419"/>
                      <a:pt x="51601" y="499160"/>
                      <a:pt x="96934" y="526064"/>
                    </a:cubicBezTo>
                    <a:cubicBezTo>
                      <a:pt x="142286" y="552967"/>
                      <a:pt x="182388" y="523933"/>
                      <a:pt x="182388" y="523933"/>
                    </a:cubicBezTo>
                    <a:cubicBezTo>
                      <a:pt x="182388" y="523933"/>
                      <a:pt x="182872" y="21094"/>
                      <a:pt x="182659" y="21249"/>
                    </a:cubicBezTo>
                    <a:cubicBezTo>
                      <a:pt x="180412" y="19700"/>
                      <a:pt x="149221" y="-1258"/>
                      <a:pt x="115629" y="60"/>
                    </a:cubicBezTo>
                    <a:close/>
                  </a:path>
                </a:pathLst>
              </a:custGeom>
              <a:solidFill>
                <a:srgbClr val="000000">
                  <a:alpha val="8230"/>
                </a:srgbClr>
              </a:solidFill>
              <a:ln>
                <a:noFill/>
              </a:ln>
            </p:spPr>
            <p:txBody>
              <a:bodyPr anchorCtr="0" anchor="ctr" bIns="41850" lIns="83750" spcFirstLastPara="1" rIns="83750" wrap="square" tIns="41850">
                <a:noAutofit/>
              </a:bodyPr>
              <a:lstStyle/>
              <a:p>
                <a:pPr indent="0" lvl="0" marL="0" marR="0" rtl="0" algn="l">
                  <a:lnSpc>
                    <a:spcPct val="100000"/>
                  </a:lnSpc>
                  <a:spcBef>
                    <a:spcPts val="0"/>
                  </a:spcBef>
                  <a:spcAft>
                    <a:spcPts val="0"/>
                  </a:spcAft>
                  <a:buNone/>
                </a:pPr>
                <a:r>
                  <a:t/>
                </a:r>
                <a:endParaRPr sz="1145"/>
              </a:p>
            </p:txBody>
          </p:sp>
        </p:grpSp>
      </p:grpSp>
      <p:sp>
        <p:nvSpPr>
          <p:cNvPr id="2260" name="Google Shape;2260;p30"/>
          <p:cNvSpPr txBox="1"/>
          <p:nvPr>
            <p:ph type="title"/>
          </p:nvPr>
        </p:nvSpPr>
        <p:spPr>
          <a:xfrm>
            <a:off x="1881088" y="813000"/>
            <a:ext cx="8429700" cy="83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a:t>
            </a:r>
            <a:r>
              <a:rPr lang="en">
                <a:solidFill>
                  <a:schemeClr val="accent6"/>
                </a:solidFill>
              </a:rPr>
              <a:t>know?</a:t>
            </a:r>
            <a:endParaRPr>
              <a:solidFill>
                <a:schemeClr val="accent6"/>
              </a:solidFill>
            </a:endParaRPr>
          </a:p>
        </p:txBody>
      </p:sp>
      <p:sp>
        <p:nvSpPr>
          <p:cNvPr id="2261" name="Google Shape;2261;p30"/>
          <p:cNvSpPr txBox="1"/>
          <p:nvPr>
            <p:ph idx="1" type="body"/>
          </p:nvPr>
        </p:nvSpPr>
        <p:spPr>
          <a:xfrm>
            <a:off x="1881088" y="2191877"/>
            <a:ext cx="3957300" cy="294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2262" name="Google Shape;2262;p30"/>
          <p:cNvSpPr txBox="1"/>
          <p:nvPr>
            <p:ph idx="2" type="body"/>
          </p:nvPr>
        </p:nvSpPr>
        <p:spPr>
          <a:xfrm>
            <a:off x="6353608" y="2191877"/>
            <a:ext cx="3957300" cy="294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grpSp>
        <p:nvGrpSpPr>
          <p:cNvPr id="2263" name="Google Shape;2263;p30"/>
          <p:cNvGrpSpPr/>
          <p:nvPr/>
        </p:nvGrpSpPr>
        <p:grpSpPr>
          <a:xfrm>
            <a:off x="317382" y="1"/>
            <a:ext cx="1012790" cy="3242853"/>
            <a:chOff x="9487835" y="-520976"/>
            <a:chExt cx="1069134" cy="3423620"/>
          </a:xfrm>
        </p:grpSpPr>
        <p:cxnSp>
          <p:nvCxnSpPr>
            <p:cNvPr id="2264" name="Google Shape;2264;p30"/>
            <p:cNvCxnSpPr/>
            <p:nvPr/>
          </p:nvCxnSpPr>
          <p:spPr>
            <a:xfrm>
              <a:off x="10022400" y="-520976"/>
              <a:ext cx="0" cy="2922300"/>
            </a:xfrm>
            <a:prstGeom prst="straightConnector1">
              <a:avLst/>
            </a:prstGeom>
            <a:noFill/>
            <a:ln cap="flat" cmpd="sng" w="9525">
              <a:solidFill>
                <a:schemeClr val="accent5"/>
              </a:solidFill>
              <a:prstDash val="solid"/>
              <a:round/>
              <a:headEnd len="med" w="med" type="none"/>
              <a:tailEnd len="med" w="med" type="none"/>
            </a:ln>
            <a:effectLst>
              <a:outerShdw blurRad="54136" rotWithShape="0" algn="bl" dir="12600000" dist="45113">
                <a:srgbClr val="000000">
                  <a:alpha val="30000"/>
                </a:srgbClr>
              </a:outerShdw>
            </a:effectLst>
          </p:spPr>
        </p:cxnSp>
        <p:grpSp>
          <p:nvGrpSpPr>
            <p:cNvPr id="2265" name="Google Shape;2265;p30"/>
            <p:cNvGrpSpPr/>
            <p:nvPr/>
          </p:nvGrpSpPr>
          <p:grpSpPr>
            <a:xfrm>
              <a:off x="9487835" y="2249221"/>
              <a:ext cx="1069134" cy="653424"/>
              <a:chOff x="6690680" y="4210903"/>
              <a:chExt cx="3818334" cy="2333655"/>
            </a:xfrm>
          </p:grpSpPr>
          <p:sp>
            <p:nvSpPr>
              <p:cNvPr id="2266" name="Google Shape;2266;p30"/>
              <p:cNvSpPr/>
              <p:nvPr/>
            </p:nvSpPr>
            <p:spPr>
              <a:xfrm>
                <a:off x="6690680" y="4620938"/>
                <a:ext cx="3818334" cy="779717"/>
              </a:xfrm>
              <a:custGeom>
                <a:rect b="b" l="l" r="r" t="t"/>
                <a:pathLst>
                  <a:path extrusionOk="0" h="779717" w="3818334">
                    <a:moveTo>
                      <a:pt x="0" y="644787"/>
                    </a:moveTo>
                    <a:lnTo>
                      <a:pt x="631508" y="149118"/>
                    </a:lnTo>
                    <a:lnTo>
                      <a:pt x="1927325" y="779717"/>
                    </a:lnTo>
                    <a:lnTo>
                      <a:pt x="3019440" y="0"/>
                    </a:lnTo>
                    <a:lnTo>
                      <a:pt x="3818335" y="390409"/>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267" name="Google Shape;2267;p30"/>
              <p:cNvSpPr/>
              <p:nvPr/>
            </p:nvSpPr>
            <p:spPr>
              <a:xfrm>
                <a:off x="6797254" y="5075816"/>
                <a:ext cx="3553724" cy="747055"/>
              </a:xfrm>
              <a:custGeom>
                <a:rect b="b" l="l" r="r" t="t"/>
                <a:pathLst>
                  <a:path extrusionOk="0" h="747055" w="3553724">
                    <a:moveTo>
                      <a:pt x="0" y="747055"/>
                    </a:moveTo>
                    <a:lnTo>
                      <a:pt x="414218" y="165397"/>
                    </a:lnTo>
                    <a:lnTo>
                      <a:pt x="1796588" y="391976"/>
                    </a:lnTo>
                    <a:lnTo>
                      <a:pt x="3087028" y="0"/>
                    </a:lnTo>
                    <a:lnTo>
                      <a:pt x="3553725" y="444867"/>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268" name="Google Shape;2268;p30"/>
              <p:cNvSpPr/>
              <p:nvPr/>
            </p:nvSpPr>
            <p:spPr>
              <a:xfrm>
                <a:off x="7144037" y="5480585"/>
                <a:ext cx="2954760" cy="855686"/>
              </a:xfrm>
              <a:custGeom>
                <a:rect b="b" l="l" r="r" t="t"/>
                <a:pathLst>
                  <a:path extrusionOk="0" h="855686" w="2954760">
                    <a:moveTo>
                      <a:pt x="0" y="855687"/>
                    </a:moveTo>
                    <a:lnTo>
                      <a:pt x="293505" y="49985"/>
                    </a:lnTo>
                    <a:lnTo>
                      <a:pt x="1415390" y="16127"/>
                    </a:lnTo>
                    <a:lnTo>
                      <a:pt x="2588223" y="0"/>
                    </a:lnTo>
                    <a:lnTo>
                      <a:pt x="2954761" y="608185"/>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269" name="Google Shape;2269;p30"/>
              <p:cNvSpPr/>
              <p:nvPr/>
            </p:nvSpPr>
            <p:spPr>
              <a:xfrm>
                <a:off x="7662671" y="5562547"/>
                <a:ext cx="1904330" cy="982011"/>
              </a:xfrm>
              <a:custGeom>
                <a:rect b="b" l="l" r="r" t="t"/>
                <a:pathLst>
                  <a:path extrusionOk="0" h="982011" w="1904330">
                    <a:moveTo>
                      <a:pt x="0" y="982011"/>
                    </a:moveTo>
                    <a:lnTo>
                      <a:pt x="82144" y="258101"/>
                    </a:lnTo>
                    <a:lnTo>
                      <a:pt x="893743" y="0"/>
                    </a:lnTo>
                    <a:lnTo>
                      <a:pt x="1802337" y="260855"/>
                    </a:lnTo>
                    <a:lnTo>
                      <a:pt x="1904331" y="933300"/>
                    </a:lnTo>
                  </a:path>
                </a:pathLst>
              </a:custGeom>
              <a:noFill/>
              <a:ln cap="rnd" cmpd="sng" w="26925">
                <a:solidFill>
                  <a:schemeClr val="accent5"/>
                </a:solidFill>
                <a:prstDash val="solid"/>
                <a:round/>
                <a:headEnd len="sm" w="sm" type="none"/>
                <a:tailEnd len="sm" w="sm" type="none"/>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nvGrpSpPr>
              <p:cNvPr id="2270" name="Google Shape;2270;p30"/>
              <p:cNvGrpSpPr/>
              <p:nvPr/>
            </p:nvGrpSpPr>
            <p:grpSpPr>
              <a:xfrm>
                <a:off x="7669730" y="4210903"/>
                <a:ext cx="1919391" cy="1651812"/>
                <a:chOff x="9555680" y="5653907"/>
                <a:chExt cx="1919391" cy="1450612"/>
              </a:xfrm>
            </p:grpSpPr>
            <p:sp>
              <p:nvSpPr>
                <p:cNvPr id="2271" name="Google Shape;2271;p30"/>
                <p:cNvSpPr/>
                <p:nvPr/>
              </p:nvSpPr>
              <p:spPr>
                <a:xfrm>
                  <a:off x="9965546" y="6090179"/>
                  <a:ext cx="1050125" cy="554258"/>
                </a:xfrm>
                <a:custGeom>
                  <a:rect b="b" l="l" r="r" t="t"/>
                  <a:pathLst>
                    <a:path extrusionOk="0" h="554258" w="1050125">
                      <a:moveTo>
                        <a:pt x="0" y="277125"/>
                      </a:moveTo>
                      <a:cubicBezTo>
                        <a:pt x="0" y="124074"/>
                        <a:pt x="235078" y="0"/>
                        <a:pt x="525058" y="0"/>
                      </a:cubicBezTo>
                      <a:cubicBezTo>
                        <a:pt x="815047" y="0"/>
                        <a:pt x="1050126" y="124074"/>
                        <a:pt x="1050126" y="277125"/>
                      </a:cubicBezTo>
                      <a:cubicBezTo>
                        <a:pt x="1050126" y="430184"/>
                        <a:pt x="815047" y="554258"/>
                        <a:pt x="525058" y="554258"/>
                      </a:cubicBezTo>
                      <a:cubicBezTo>
                        <a:pt x="235078" y="554258"/>
                        <a:pt x="0" y="430184"/>
                        <a:pt x="0" y="277125"/>
                      </a:cubicBezTo>
                      <a:close/>
                    </a:path>
                  </a:pathLst>
                </a:custGeom>
                <a:solidFill>
                  <a:srgbClr val="D9D9D9"/>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sp>
              <p:nvSpPr>
                <p:cNvPr id="2272" name="Google Shape;2272;p30"/>
                <p:cNvSpPr/>
                <p:nvPr/>
              </p:nvSpPr>
              <p:spPr>
                <a:xfrm>
                  <a:off x="9555680" y="5653907"/>
                  <a:ext cx="1919391" cy="1450612"/>
                </a:xfrm>
                <a:custGeom>
                  <a:rect b="b" l="l" r="r" t="t"/>
                  <a:pathLst>
                    <a:path extrusionOk="0" h="1450612" w="1919391">
                      <a:moveTo>
                        <a:pt x="940692" y="106893"/>
                      </a:moveTo>
                      <a:cubicBezTo>
                        <a:pt x="921688" y="65133"/>
                        <a:pt x="921688" y="65133"/>
                        <a:pt x="902684" y="23373"/>
                      </a:cubicBezTo>
                      <a:cubicBezTo>
                        <a:pt x="893182" y="61505"/>
                        <a:pt x="893182" y="61505"/>
                        <a:pt x="883680" y="99637"/>
                      </a:cubicBezTo>
                      <a:cubicBezTo>
                        <a:pt x="850423" y="56054"/>
                        <a:pt x="850423" y="56054"/>
                        <a:pt x="817167" y="12470"/>
                      </a:cubicBezTo>
                      <a:cubicBezTo>
                        <a:pt x="802914" y="81478"/>
                        <a:pt x="802914" y="81478"/>
                        <a:pt x="788661" y="150477"/>
                      </a:cubicBezTo>
                      <a:cubicBezTo>
                        <a:pt x="741151" y="103265"/>
                        <a:pt x="741151" y="103265"/>
                        <a:pt x="693641" y="56054"/>
                      </a:cubicBezTo>
                      <a:cubicBezTo>
                        <a:pt x="677013" y="99637"/>
                        <a:pt x="677013" y="99637"/>
                        <a:pt x="660385" y="143211"/>
                      </a:cubicBezTo>
                      <a:cubicBezTo>
                        <a:pt x="624752" y="110531"/>
                        <a:pt x="624752" y="110531"/>
                        <a:pt x="589120" y="77840"/>
                      </a:cubicBezTo>
                      <a:cubicBezTo>
                        <a:pt x="608124" y="128690"/>
                        <a:pt x="608124" y="128690"/>
                        <a:pt x="627128" y="179529"/>
                      </a:cubicBezTo>
                      <a:cubicBezTo>
                        <a:pt x="551112" y="132318"/>
                        <a:pt x="551112" y="132318"/>
                        <a:pt x="475097" y="85106"/>
                      </a:cubicBezTo>
                      <a:cubicBezTo>
                        <a:pt x="462431" y="94793"/>
                        <a:pt x="475097" y="177107"/>
                        <a:pt x="494101" y="208582"/>
                      </a:cubicBezTo>
                      <a:cubicBezTo>
                        <a:pt x="462431" y="211004"/>
                        <a:pt x="419435" y="163649"/>
                        <a:pt x="392250" y="150999"/>
                      </a:cubicBezTo>
                      <a:cubicBezTo>
                        <a:pt x="331988" y="122953"/>
                        <a:pt x="406787" y="265167"/>
                        <a:pt x="406787" y="265167"/>
                      </a:cubicBezTo>
                      <a:cubicBezTo>
                        <a:pt x="406787" y="265167"/>
                        <a:pt x="246908" y="240474"/>
                        <a:pt x="268696" y="268064"/>
                      </a:cubicBezTo>
                      <a:cubicBezTo>
                        <a:pt x="313060" y="324260"/>
                        <a:pt x="299815" y="297933"/>
                        <a:pt x="323066" y="361110"/>
                      </a:cubicBezTo>
                      <a:cubicBezTo>
                        <a:pt x="285058" y="353854"/>
                        <a:pt x="285058" y="353854"/>
                        <a:pt x="247050" y="346588"/>
                      </a:cubicBezTo>
                      <a:cubicBezTo>
                        <a:pt x="270805" y="368376"/>
                        <a:pt x="270805" y="368376"/>
                        <a:pt x="294560" y="390163"/>
                      </a:cubicBezTo>
                      <a:cubicBezTo>
                        <a:pt x="256552" y="386534"/>
                        <a:pt x="256552" y="386534"/>
                        <a:pt x="218545" y="382906"/>
                      </a:cubicBezTo>
                      <a:cubicBezTo>
                        <a:pt x="237548" y="401065"/>
                        <a:pt x="237548" y="401065"/>
                        <a:pt x="256552" y="419215"/>
                      </a:cubicBezTo>
                      <a:cubicBezTo>
                        <a:pt x="209043" y="408321"/>
                        <a:pt x="209043" y="408321"/>
                        <a:pt x="161533" y="397428"/>
                      </a:cubicBezTo>
                      <a:cubicBezTo>
                        <a:pt x="161533" y="419215"/>
                        <a:pt x="161533" y="419215"/>
                        <a:pt x="161533" y="441011"/>
                      </a:cubicBezTo>
                      <a:cubicBezTo>
                        <a:pt x="114023" y="441011"/>
                        <a:pt x="114023" y="441011"/>
                        <a:pt x="66514" y="441011"/>
                      </a:cubicBezTo>
                      <a:cubicBezTo>
                        <a:pt x="114023" y="470064"/>
                        <a:pt x="114023" y="470064"/>
                        <a:pt x="161533" y="499117"/>
                      </a:cubicBezTo>
                      <a:cubicBezTo>
                        <a:pt x="62133" y="501814"/>
                        <a:pt x="24439" y="516449"/>
                        <a:pt x="24439" y="516449"/>
                      </a:cubicBezTo>
                      <a:cubicBezTo>
                        <a:pt x="24439" y="516449"/>
                        <a:pt x="40165" y="570337"/>
                        <a:pt x="133027" y="571753"/>
                      </a:cubicBezTo>
                      <a:cubicBezTo>
                        <a:pt x="90268" y="575380"/>
                        <a:pt x="90268" y="575380"/>
                        <a:pt x="47510" y="579008"/>
                      </a:cubicBezTo>
                      <a:cubicBezTo>
                        <a:pt x="85517" y="608061"/>
                        <a:pt x="85517" y="608061"/>
                        <a:pt x="123525" y="637123"/>
                      </a:cubicBezTo>
                      <a:cubicBezTo>
                        <a:pt x="66514" y="662538"/>
                        <a:pt x="66514" y="662538"/>
                        <a:pt x="9502" y="687962"/>
                      </a:cubicBezTo>
                      <a:cubicBezTo>
                        <a:pt x="80766" y="706121"/>
                        <a:pt x="80766" y="706121"/>
                        <a:pt x="152031" y="724281"/>
                      </a:cubicBezTo>
                      <a:cubicBezTo>
                        <a:pt x="76016" y="746068"/>
                        <a:pt x="76016" y="746068"/>
                        <a:pt x="0" y="767854"/>
                      </a:cubicBezTo>
                      <a:cubicBezTo>
                        <a:pt x="52261" y="787828"/>
                        <a:pt x="52261" y="787828"/>
                        <a:pt x="104521" y="807810"/>
                      </a:cubicBezTo>
                      <a:cubicBezTo>
                        <a:pt x="63530" y="833149"/>
                        <a:pt x="39357" y="883286"/>
                        <a:pt x="39357" y="883286"/>
                      </a:cubicBezTo>
                      <a:cubicBezTo>
                        <a:pt x="39357" y="883286"/>
                        <a:pt x="121397" y="904816"/>
                        <a:pt x="159461" y="917210"/>
                      </a:cubicBezTo>
                      <a:cubicBezTo>
                        <a:pt x="127241" y="933328"/>
                        <a:pt x="127241" y="933328"/>
                        <a:pt x="95019" y="949445"/>
                      </a:cubicBezTo>
                      <a:cubicBezTo>
                        <a:pt x="137778" y="949445"/>
                        <a:pt x="137778" y="949445"/>
                        <a:pt x="180537" y="949445"/>
                      </a:cubicBezTo>
                      <a:cubicBezTo>
                        <a:pt x="123525" y="971231"/>
                        <a:pt x="123525" y="971231"/>
                        <a:pt x="66514" y="993019"/>
                      </a:cubicBezTo>
                      <a:cubicBezTo>
                        <a:pt x="95019" y="996656"/>
                        <a:pt x="133740" y="1005840"/>
                        <a:pt x="162246" y="1009478"/>
                      </a:cubicBezTo>
                      <a:cubicBezTo>
                        <a:pt x="147993" y="1045796"/>
                        <a:pt x="109272" y="1036603"/>
                        <a:pt x="95019" y="1072920"/>
                      </a:cubicBezTo>
                      <a:cubicBezTo>
                        <a:pt x="166284" y="1062017"/>
                        <a:pt x="166284" y="1062017"/>
                        <a:pt x="237548" y="1051124"/>
                      </a:cubicBezTo>
                      <a:cubicBezTo>
                        <a:pt x="209043" y="1076549"/>
                        <a:pt x="209043" y="1076549"/>
                        <a:pt x="180537" y="1101973"/>
                      </a:cubicBezTo>
                      <a:cubicBezTo>
                        <a:pt x="242299" y="1107415"/>
                        <a:pt x="242299" y="1107415"/>
                        <a:pt x="304062" y="1112866"/>
                      </a:cubicBezTo>
                      <a:cubicBezTo>
                        <a:pt x="276193" y="1145091"/>
                        <a:pt x="251592" y="1175806"/>
                        <a:pt x="251592" y="1175806"/>
                      </a:cubicBezTo>
                      <a:cubicBezTo>
                        <a:pt x="251592" y="1175806"/>
                        <a:pt x="323759" y="1201904"/>
                        <a:pt x="361074" y="1167344"/>
                      </a:cubicBezTo>
                      <a:cubicBezTo>
                        <a:pt x="337319" y="1200024"/>
                        <a:pt x="337319" y="1200024"/>
                        <a:pt x="313564" y="1232704"/>
                      </a:cubicBezTo>
                      <a:cubicBezTo>
                        <a:pt x="356323" y="1214555"/>
                        <a:pt x="356323" y="1214555"/>
                        <a:pt x="399081" y="1196396"/>
                      </a:cubicBezTo>
                      <a:cubicBezTo>
                        <a:pt x="365825" y="1236342"/>
                        <a:pt x="365825" y="1236342"/>
                        <a:pt x="332568" y="1276288"/>
                      </a:cubicBezTo>
                      <a:cubicBezTo>
                        <a:pt x="408583" y="1258129"/>
                        <a:pt x="408583" y="1258129"/>
                        <a:pt x="484599" y="1239970"/>
                      </a:cubicBezTo>
                      <a:cubicBezTo>
                        <a:pt x="460844" y="1298075"/>
                        <a:pt x="460844" y="1298075"/>
                        <a:pt x="437089" y="1356189"/>
                      </a:cubicBezTo>
                      <a:cubicBezTo>
                        <a:pt x="489350" y="1327127"/>
                        <a:pt x="489350" y="1327127"/>
                        <a:pt x="541610" y="1298075"/>
                      </a:cubicBezTo>
                      <a:cubicBezTo>
                        <a:pt x="546361" y="1334393"/>
                        <a:pt x="546361" y="1334393"/>
                        <a:pt x="551112" y="1370711"/>
                      </a:cubicBezTo>
                      <a:cubicBezTo>
                        <a:pt x="584369" y="1334393"/>
                        <a:pt x="584369" y="1334393"/>
                        <a:pt x="617626" y="1298075"/>
                      </a:cubicBezTo>
                      <a:cubicBezTo>
                        <a:pt x="608124" y="1330765"/>
                        <a:pt x="608124" y="1330765"/>
                        <a:pt x="598622" y="1363445"/>
                      </a:cubicBezTo>
                      <a:cubicBezTo>
                        <a:pt x="631879" y="1334393"/>
                        <a:pt x="631879" y="1334393"/>
                        <a:pt x="665136" y="1305340"/>
                      </a:cubicBezTo>
                      <a:cubicBezTo>
                        <a:pt x="669887" y="1348924"/>
                        <a:pt x="669887" y="1348924"/>
                        <a:pt x="674638" y="1392498"/>
                      </a:cubicBezTo>
                      <a:cubicBezTo>
                        <a:pt x="712645" y="1348924"/>
                        <a:pt x="712645" y="1348924"/>
                        <a:pt x="750653" y="1305340"/>
                      </a:cubicBezTo>
                      <a:cubicBezTo>
                        <a:pt x="756003" y="1344840"/>
                        <a:pt x="756003" y="1344840"/>
                        <a:pt x="761343" y="1384330"/>
                      </a:cubicBezTo>
                      <a:cubicBezTo>
                        <a:pt x="808263" y="1362990"/>
                        <a:pt x="808263" y="1362990"/>
                        <a:pt x="855174" y="1341659"/>
                      </a:cubicBezTo>
                      <a:cubicBezTo>
                        <a:pt x="874178" y="1363445"/>
                        <a:pt x="874178" y="1363445"/>
                        <a:pt x="893182" y="1385242"/>
                      </a:cubicBezTo>
                      <a:cubicBezTo>
                        <a:pt x="912186" y="1359818"/>
                        <a:pt x="912186" y="1359818"/>
                        <a:pt x="931190" y="1334393"/>
                      </a:cubicBezTo>
                      <a:cubicBezTo>
                        <a:pt x="940692" y="1385242"/>
                        <a:pt x="940692" y="1385242"/>
                        <a:pt x="950194" y="1436081"/>
                      </a:cubicBezTo>
                      <a:cubicBezTo>
                        <a:pt x="973949" y="1392498"/>
                        <a:pt x="973949" y="1392498"/>
                        <a:pt x="997703" y="1348924"/>
                      </a:cubicBezTo>
                      <a:cubicBezTo>
                        <a:pt x="1021458" y="1399764"/>
                        <a:pt x="1021458" y="1399764"/>
                        <a:pt x="1045213" y="1450613"/>
                      </a:cubicBezTo>
                      <a:cubicBezTo>
                        <a:pt x="1054715" y="1407029"/>
                        <a:pt x="1054715" y="1407029"/>
                        <a:pt x="1064217" y="1363445"/>
                      </a:cubicBezTo>
                      <a:cubicBezTo>
                        <a:pt x="1104600" y="1407029"/>
                        <a:pt x="1104600" y="1407029"/>
                        <a:pt x="1144983" y="1450613"/>
                      </a:cubicBezTo>
                      <a:lnTo>
                        <a:pt x="1172615" y="1350168"/>
                      </a:lnTo>
                      <a:lnTo>
                        <a:pt x="1265164" y="1388272"/>
                      </a:lnTo>
                      <a:cubicBezTo>
                        <a:pt x="1265164" y="1388272"/>
                        <a:pt x="1273260" y="1334393"/>
                        <a:pt x="1263758" y="1298075"/>
                      </a:cubicBezTo>
                      <a:cubicBezTo>
                        <a:pt x="1330271" y="1341659"/>
                        <a:pt x="1330271" y="1341659"/>
                        <a:pt x="1396785" y="1385242"/>
                      </a:cubicBezTo>
                      <a:cubicBezTo>
                        <a:pt x="1387283" y="1341659"/>
                        <a:pt x="1387283" y="1341659"/>
                        <a:pt x="1377781" y="1298075"/>
                      </a:cubicBezTo>
                      <a:cubicBezTo>
                        <a:pt x="1415789" y="1319872"/>
                        <a:pt x="1415789" y="1319872"/>
                        <a:pt x="1453796" y="1341659"/>
                      </a:cubicBezTo>
                      <a:cubicBezTo>
                        <a:pt x="1430042" y="1298075"/>
                        <a:pt x="1430042" y="1298075"/>
                        <a:pt x="1406287" y="1254501"/>
                      </a:cubicBezTo>
                      <a:cubicBezTo>
                        <a:pt x="1449045" y="1272660"/>
                        <a:pt x="1449045" y="1272660"/>
                        <a:pt x="1491804" y="1290819"/>
                      </a:cubicBezTo>
                      <a:cubicBezTo>
                        <a:pt x="1472800" y="1254501"/>
                        <a:pt x="1472800" y="1254501"/>
                        <a:pt x="1453796" y="1218183"/>
                      </a:cubicBezTo>
                      <a:cubicBezTo>
                        <a:pt x="1487053" y="1232704"/>
                        <a:pt x="1487053" y="1232704"/>
                        <a:pt x="1520310" y="1247236"/>
                      </a:cubicBezTo>
                      <a:cubicBezTo>
                        <a:pt x="1529071" y="1230216"/>
                        <a:pt x="1519512" y="1181950"/>
                        <a:pt x="1519512" y="1181950"/>
                      </a:cubicBezTo>
                      <a:lnTo>
                        <a:pt x="1605666" y="1191980"/>
                      </a:lnTo>
                      <a:lnTo>
                        <a:pt x="1601076" y="1145547"/>
                      </a:lnTo>
                      <a:cubicBezTo>
                        <a:pt x="1601076" y="1145547"/>
                        <a:pt x="1646211" y="1160078"/>
                        <a:pt x="1691345" y="1174599"/>
                      </a:cubicBezTo>
                      <a:cubicBezTo>
                        <a:pt x="1648586" y="1120132"/>
                        <a:pt x="1648586" y="1120132"/>
                        <a:pt x="1605827" y="1065655"/>
                      </a:cubicBezTo>
                      <a:cubicBezTo>
                        <a:pt x="1700847" y="1069283"/>
                        <a:pt x="1700847" y="1069283"/>
                        <a:pt x="1795866" y="1072920"/>
                      </a:cubicBezTo>
                      <a:cubicBezTo>
                        <a:pt x="1734104" y="1025709"/>
                        <a:pt x="1734104" y="1025709"/>
                        <a:pt x="1672341" y="978497"/>
                      </a:cubicBezTo>
                      <a:cubicBezTo>
                        <a:pt x="1762609" y="982125"/>
                        <a:pt x="1762609" y="982125"/>
                        <a:pt x="1852878" y="985753"/>
                      </a:cubicBezTo>
                      <a:cubicBezTo>
                        <a:pt x="1819621" y="963966"/>
                        <a:pt x="1819621" y="963966"/>
                        <a:pt x="1786364" y="942179"/>
                      </a:cubicBezTo>
                      <a:cubicBezTo>
                        <a:pt x="1829123" y="934914"/>
                        <a:pt x="1829123" y="934914"/>
                        <a:pt x="1871882" y="927648"/>
                      </a:cubicBezTo>
                      <a:cubicBezTo>
                        <a:pt x="1838625" y="891330"/>
                        <a:pt x="1838625" y="891330"/>
                        <a:pt x="1805368" y="855022"/>
                      </a:cubicBezTo>
                      <a:cubicBezTo>
                        <a:pt x="1848127" y="840490"/>
                        <a:pt x="1848127" y="840490"/>
                        <a:pt x="1890886" y="825960"/>
                      </a:cubicBezTo>
                      <a:cubicBezTo>
                        <a:pt x="1814870" y="800545"/>
                        <a:pt x="1738855" y="775120"/>
                        <a:pt x="1738855" y="775120"/>
                      </a:cubicBezTo>
                      <a:lnTo>
                        <a:pt x="1857220" y="756391"/>
                      </a:lnTo>
                      <a:lnTo>
                        <a:pt x="1767360" y="702484"/>
                      </a:lnTo>
                      <a:cubicBezTo>
                        <a:pt x="1767360" y="702484"/>
                        <a:pt x="1843376" y="687962"/>
                        <a:pt x="1919391" y="673432"/>
                      </a:cubicBezTo>
                      <a:cubicBezTo>
                        <a:pt x="1843376" y="662538"/>
                        <a:pt x="1843376" y="662538"/>
                        <a:pt x="1767360" y="651645"/>
                      </a:cubicBezTo>
                      <a:cubicBezTo>
                        <a:pt x="1814870" y="600805"/>
                        <a:pt x="1814870" y="600805"/>
                        <a:pt x="1862380" y="549956"/>
                      </a:cubicBezTo>
                      <a:cubicBezTo>
                        <a:pt x="1814870" y="531797"/>
                        <a:pt x="1814870" y="531797"/>
                        <a:pt x="1767360" y="513638"/>
                      </a:cubicBezTo>
                      <a:cubicBezTo>
                        <a:pt x="1823156" y="487834"/>
                        <a:pt x="1820638" y="441970"/>
                        <a:pt x="1820638" y="441970"/>
                      </a:cubicBezTo>
                      <a:cubicBezTo>
                        <a:pt x="1820638" y="441970"/>
                        <a:pt x="1737106" y="405538"/>
                        <a:pt x="1670859" y="430346"/>
                      </a:cubicBezTo>
                      <a:cubicBezTo>
                        <a:pt x="1665025" y="409689"/>
                        <a:pt x="1707185" y="324791"/>
                        <a:pt x="1734104" y="303005"/>
                      </a:cubicBezTo>
                      <a:cubicBezTo>
                        <a:pt x="1631958" y="317536"/>
                        <a:pt x="1677253" y="295350"/>
                        <a:pt x="1575108" y="309871"/>
                      </a:cubicBezTo>
                      <a:cubicBezTo>
                        <a:pt x="1597152" y="279917"/>
                        <a:pt x="1623292" y="192066"/>
                        <a:pt x="1623292" y="192066"/>
                      </a:cubicBezTo>
                      <a:cubicBezTo>
                        <a:pt x="1623292" y="192066"/>
                        <a:pt x="1528273" y="170022"/>
                        <a:pt x="1472800" y="215847"/>
                      </a:cubicBezTo>
                      <a:cubicBezTo>
                        <a:pt x="1477551" y="172264"/>
                        <a:pt x="1477551" y="172264"/>
                        <a:pt x="1482302" y="128690"/>
                      </a:cubicBezTo>
                      <a:cubicBezTo>
                        <a:pt x="1439544" y="148663"/>
                        <a:pt x="1439544" y="148663"/>
                        <a:pt x="1396785" y="168636"/>
                      </a:cubicBezTo>
                      <a:cubicBezTo>
                        <a:pt x="1401536" y="134132"/>
                        <a:pt x="1401536" y="134132"/>
                        <a:pt x="1406287" y="99637"/>
                      </a:cubicBezTo>
                      <a:cubicBezTo>
                        <a:pt x="1354026" y="121424"/>
                        <a:pt x="1354026" y="121424"/>
                        <a:pt x="1301765" y="143211"/>
                      </a:cubicBezTo>
                      <a:cubicBezTo>
                        <a:pt x="1311267" y="103265"/>
                        <a:pt x="1311267" y="103265"/>
                        <a:pt x="1320769" y="63319"/>
                      </a:cubicBezTo>
                      <a:cubicBezTo>
                        <a:pt x="1273260" y="106893"/>
                        <a:pt x="1273260" y="106893"/>
                        <a:pt x="1225750" y="150477"/>
                      </a:cubicBezTo>
                      <a:cubicBezTo>
                        <a:pt x="1220999" y="106893"/>
                        <a:pt x="1220999" y="106893"/>
                        <a:pt x="1216248" y="63319"/>
                      </a:cubicBezTo>
                      <a:cubicBezTo>
                        <a:pt x="1185367" y="86920"/>
                        <a:pt x="1185367" y="86920"/>
                        <a:pt x="1154485" y="110531"/>
                      </a:cubicBezTo>
                      <a:cubicBezTo>
                        <a:pt x="1142608" y="65133"/>
                        <a:pt x="1142608" y="65133"/>
                        <a:pt x="1130731" y="19736"/>
                      </a:cubicBezTo>
                      <a:cubicBezTo>
                        <a:pt x="1106976" y="56054"/>
                        <a:pt x="1106976" y="56054"/>
                        <a:pt x="1083221" y="92371"/>
                      </a:cubicBezTo>
                      <a:cubicBezTo>
                        <a:pt x="1065633" y="65466"/>
                        <a:pt x="1010151" y="0"/>
                        <a:pt x="1010151" y="0"/>
                      </a:cubicBezTo>
                      <a:cubicBezTo>
                        <a:pt x="1010151" y="0"/>
                        <a:pt x="988819" y="4606"/>
                        <a:pt x="940692" y="106893"/>
                      </a:cubicBezTo>
                      <a:close/>
                      <a:moveTo>
                        <a:pt x="760155" y="564487"/>
                      </a:moveTo>
                      <a:cubicBezTo>
                        <a:pt x="997893" y="582979"/>
                        <a:pt x="995661" y="907827"/>
                        <a:pt x="744125" y="900865"/>
                      </a:cubicBezTo>
                      <a:cubicBezTo>
                        <a:pt x="457043" y="892926"/>
                        <a:pt x="466564" y="541655"/>
                        <a:pt x="760155" y="564487"/>
                      </a:cubicBezTo>
                      <a:close/>
                      <a:moveTo>
                        <a:pt x="1182991" y="560850"/>
                      </a:moveTo>
                      <a:cubicBezTo>
                        <a:pt x="1452856" y="571306"/>
                        <a:pt x="1415000" y="924628"/>
                        <a:pt x="1136669" y="902233"/>
                      </a:cubicBezTo>
                      <a:cubicBezTo>
                        <a:pt x="916728" y="884530"/>
                        <a:pt x="902295" y="549985"/>
                        <a:pt x="1182991" y="560850"/>
                      </a:cubicBezTo>
                      <a:close/>
                      <a:moveTo>
                        <a:pt x="745902" y="691591"/>
                      </a:moveTo>
                      <a:cubicBezTo>
                        <a:pt x="646958" y="737928"/>
                        <a:pt x="745569" y="863949"/>
                        <a:pt x="850423" y="815066"/>
                      </a:cubicBezTo>
                      <a:cubicBezTo>
                        <a:pt x="956094" y="765813"/>
                        <a:pt x="843278" y="645993"/>
                        <a:pt x="745902" y="691591"/>
                      </a:cubicBezTo>
                      <a:close/>
                      <a:moveTo>
                        <a:pt x="1049964" y="702484"/>
                      </a:moveTo>
                      <a:cubicBezTo>
                        <a:pt x="961216" y="760684"/>
                        <a:pt x="1076950" y="866532"/>
                        <a:pt x="1168738" y="807810"/>
                      </a:cubicBezTo>
                      <a:cubicBezTo>
                        <a:pt x="1261221" y="748642"/>
                        <a:pt x="1139786" y="643591"/>
                        <a:pt x="1049964" y="702484"/>
                      </a:cubicBezTo>
                      <a:close/>
                    </a:path>
                  </a:pathLst>
                </a:custGeom>
                <a:solidFill>
                  <a:srgbClr val="11110F"/>
                </a:solidFill>
                <a:ln>
                  <a:noFill/>
                </a:ln>
                <a:effectLst>
                  <a:outerShdw blurRad="54136" rotWithShape="0" algn="bl" dir="12600000" dist="45113">
                    <a:srgbClr val="000000">
                      <a:alpha val="30000"/>
                    </a:srgbClr>
                  </a:outerShdw>
                </a:effectLst>
              </p:spPr>
              <p:txBody>
                <a:bodyPr anchorCtr="0" anchor="ctr" bIns="12125" lIns="24250" spcFirstLastPara="1" rIns="24250" wrap="square" tIns="12125">
                  <a:noAutofit/>
                </a:bodyPr>
                <a:lstStyle/>
                <a:p>
                  <a:pPr indent="0" lvl="0" marL="0" marR="0" rtl="0" algn="l">
                    <a:lnSpc>
                      <a:spcPct val="100000"/>
                    </a:lnSpc>
                    <a:spcBef>
                      <a:spcPts val="0"/>
                    </a:spcBef>
                    <a:spcAft>
                      <a:spcPts val="0"/>
                    </a:spcAft>
                    <a:buNone/>
                  </a:pPr>
                  <a:r>
                    <a:t/>
                  </a:r>
                  <a:endParaRPr b="0" i="0" sz="371" u="none" cap="none" strike="noStrike">
                    <a:solidFill>
                      <a:srgbClr val="000000"/>
                    </a:solidFill>
                    <a:latin typeface="Arial"/>
                    <a:ea typeface="Arial"/>
                    <a:cs typeface="Arial"/>
                    <a:sym typeface="Arial"/>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Template">
  <a:themeElements>
    <a:clrScheme name="Simple Light">
      <a:dk1>
        <a:srgbClr val="FFFFFF"/>
      </a:dk1>
      <a:lt1>
        <a:srgbClr val="371E74"/>
      </a:lt1>
      <a:dk2>
        <a:srgbClr val="EDEBF1"/>
      </a:dk2>
      <a:lt2>
        <a:srgbClr val="F7883B"/>
      </a:lt2>
      <a:accent1>
        <a:srgbClr val="6F49AF"/>
      </a:accent1>
      <a:accent2>
        <a:srgbClr val="925ADA"/>
      </a:accent2>
      <a:accent3>
        <a:srgbClr val="855FC0"/>
      </a:accent3>
      <a:accent4>
        <a:srgbClr val="9B7BCA"/>
      </a:accent4>
      <a:accent5>
        <a:srgbClr val="250E5C"/>
      </a:accent5>
      <a:accent6>
        <a:srgbClr val="F7883B"/>
      </a:accent6>
      <a:hlink>
        <a:srgbClr val="F788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