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747775"/>
          </p15:clr>
        </p15:guide>
        <p15:guide id="2" pos="38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69" name="Google Shape;136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g1eb2014fdb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5" name="Google Shape;1375;g1eb2014fdb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5" name="Shape 1505"/>
        <p:cNvGrpSpPr/>
        <p:nvPr/>
      </p:nvGrpSpPr>
      <p:grpSpPr>
        <a:xfrm>
          <a:off x="0" y="0"/>
          <a:ext cx="0" cy="0"/>
          <a:chOff x="0" y="0"/>
          <a:chExt cx="0" cy="0"/>
        </a:xfrm>
      </p:grpSpPr>
      <p:sp>
        <p:nvSpPr>
          <p:cNvPr id="1506" name="Google Shape;1506;g1eb2014fdb4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7" name="Google Shape;1507;g1eb2014fdb4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1eb2014fdb4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7" name="Google Shape;1687;g1eb2014fdb4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6" name="Shape 1786"/>
        <p:cNvGrpSpPr/>
        <p:nvPr/>
      </p:nvGrpSpPr>
      <p:grpSpPr>
        <a:xfrm>
          <a:off x="0" y="0"/>
          <a:ext cx="0" cy="0"/>
          <a:chOff x="0" y="0"/>
          <a:chExt cx="0" cy="0"/>
        </a:xfrm>
      </p:grpSpPr>
      <p:sp>
        <p:nvSpPr>
          <p:cNvPr id="1787" name="Google Shape;1787;g1eb2014fdb4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8" name="Google Shape;1788;g1eb2014fdb4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3" name="Shape 1853"/>
        <p:cNvGrpSpPr/>
        <p:nvPr/>
      </p:nvGrpSpPr>
      <p:grpSpPr>
        <a:xfrm>
          <a:off x="0" y="0"/>
          <a:ext cx="0" cy="0"/>
          <a:chOff x="0" y="0"/>
          <a:chExt cx="0" cy="0"/>
        </a:xfrm>
      </p:grpSpPr>
      <p:sp>
        <p:nvSpPr>
          <p:cNvPr id="1854" name="Google Shape;1854;g1eb2014fdb4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5" name="Google Shape;1855;g1eb2014fdb4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1" name="Shape 1971"/>
        <p:cNvGrpSpPr/>
        <p:nvPr/>
      </p:nvGrpSpPr>
      <p:grpSpPr>
        <a:xfrm>
          <a:off x="0" y="0"/>
          <a:ext cx="0" cy="0"/>
          <a:chOff x="0" y="0"/>
          <a:chExt cx="0" cy="0"/>
        </a:xfrm>
      </p:grpSpPr>
      <p:sp>
        <p:nvSpPr>
          <p:cNvPr id="1972" name="Google Shape;1972;g1eb205fd2b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3" name="Google Shape;1973;g1eb205fd2b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9" name="Shape 2099"/>
        <p:cNvGrpSpPr/>
        <p:nvPr/>
      </p:nvGrpSpPr>
      <p:grpSpPr>
        <a:xfrm>
          <a:off x="0" y="0"/>
          <a:ext cx="0" cy="0"/>
          <a:chOff x="0" y="0"/>
          <a:chExt cx="0" cy="0"/>
        </a:xfrm>
      </p:grpSpPr>
      <p:sp>
        <p:nvSpPr>
          <p:cNvPr id="2100" name="Google Shape;2100;g1eb205fd2b6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1" name="Google Shape;2101;g1eb205fd2b6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1" name="Shape 2161"/>
        <p:cNvGrpSpPr/>
        <p:nvPr/>
      </p:nvGrpSpPr>
      <p:grpSpPr>
        <a:xfrm>
          <a:off x="0" y="0"/>
          <a:ext cx="0" cy="0"/>
          <a:chOff x="0" y="0"/>
          <a:chExt cx="0" cy="0"/>
        </a:xfrm>
      </p:grpSpPr>
      <p:sp>
        <p:nvSpPr>
          <p:cNvPr id="2162" name="Google Shape;2162;g1eb205fd2b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3" name="Google Shape;2163;g1eb205fd2b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3" name="Shape 2273"/>
        <p:cNvGrpSpPr/>
        <p:nvPr/>
      </p:nvGrpSpPr>
      <p:grpSpPr>
        <a:xfrm>
          <a:off x="0" y="0"/>
          <a:ext cx="0" cy="0"/>
          <a:chOff x="0" y="0"/>
          <a:chExt cx="0" cy="0"/>
        </a:xfrm>
      </p:grpSpPr>
      <p:sp>
        <p:nvSpPr>
          <p:cNvPr id="2274" name="Google Shape;2274;g1eb205fd2b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5" name="Google Shape;2275;g1eb205fd2b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4" name="Shape 2414"/>
        <p:cNvGrpSpPr/>
        <p:nvPr/>
      </p:nvGrpSpPr>
      <p:grpSpPr>
        <a:xfrm>
          <a:off x="0" y="0"/>
          <a:ext cx="0" cy="0"/>
          <a:chOff x="0" y="0"/>
          <a:chExt cx="0" cy="0"/>
        </a:xfrm>
      </p:grpSpPr>
      <p:sp>
        <p:nvSpPr>
          <p:cNvPr id="2415" name="Google Shape;2415;g1eb205fd2b6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6" name="Google Shape;2416;g1eb205fd2b6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1" name="Shape 2431"/>
        <p:cNvGrpSpPr/>
        <p:nvPr/>
      </p:nvGrpSpPr>
      <p:grpSpPr>
        <a:xfrm>
          <a:off x="0" y="0"/>
          <a:ext cx="0" cy="0"/>
          <a:chOff x="0" y="0"/>
          <a:chExt cx="0" cy="0"/>
        </a:xfrm>
      </p:grpSpPr>
      <p:sp>
        <p:nvSpPr>
          <p:cNvPr id="2432" name="Google Shape;2432;g1eb205fd2b6_0_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3" name="Google Shape;2433;g1eb205fd2b6_0_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7" name="Shape 2437"/>
        <p:cNvGrpSpPr/>
        <p:nvPr/>
      </p:nvGrpSpPr>
      <p:grpSpPr>
        <a:xfrm>
          <a:off x="0" y="0"/>
          <a:ext cx="0" cy="0"/>
          <a:chOff x="0" y="0"/>
          <a:chExt cx="0" cy="0"/>
        </a:xfrm>
      </p:grpSpPr>
      <p:sp>
        <p:nvSpPr>
          <p:cNvPr id="2438" name="Google Shape;2438;g1eb205fd2b6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9" name="Google Shape;2439;g1eb205fd2b6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0" name="Shape 2580"/>
        <p:cNvGrpSpPr/>
        <p:nvPr/>
      </p:nvGrpSpPr>
      <p:grpSpPr>
        <a:xfrm>
          <a:off x="0" y="0"/>
          <a:ext cx="0" cy="0"/>
          <a:chOff x="0" y="0"/>
          <a:chExt cx="0" cy="0"/>
        </a:xfrm>
      </p:grpSpPr>
      <p:sp>
        <p:nvSpPr>
          <p:cNvPr id="2581" name="Google Shape;2581;g1eb205fd2b6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2" name="Google Shape;2582;g1eb205fd2b6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6" name="Shape 2586"/>
        <p:cNvGrpSpPr/>
        <p:nvPr/>
      </p:nvGrpSpPr>
      <p:grpSpPr>
        <a:xfrm>
          <a:off x="0" y="0"/>
          <a:ext cx="0" cy="0"/>
          <a:chOff x="0" y="0"/>
          <a:chExt cx="0" cy="0"/>
        </a:xfrm>
      </p:grpSpPr>
      <p:sp>
        <p:nvSpPr>
          <p:cNvPr id="2587" name="Google Shape;2587;g1eb205fd2b6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8" name="Google Shape;2588;g1eb205fd2b6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1" name="Shape 2711"/>
        <p:cNvGrpSpPr/>
        <p:nvPr/>
      </p:nvGrpSpPr>
      <p:grpSpPr>
        <a:xfrm>
          <a:off x="0" y="0"/>
          <a:ext cx="0" cy="0"/>
          <a:chOff x="0" y="0"/>
          <a:chExt cx="0" cy="0"/>
        </a:xfrm>
      </p:grpSpPr>
      <p:sp>
        <p:nvSpPr>
          <p:cNvPr id="2712" name="Google Shape;2712;g1eb205fd2b6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3" name="Google Shape;2713;g1eb205fd2b6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7" name="Shape 2827"/>
        <p:cNvGrpSpPr/>
        <p:nvPr/>
      </p:nvGrpSpPr>
      <p:grpSpPr>
        <a:xfrm>
          <a:off x="0" y="0"/>
          <a:ext cx="0" cy="0"/>
          <a:chOff x="0" y="0"/>
          <a:chExt cx="0" cy="0"/>
        </a:xfrm>
      </p:grpSpPr>
      <p:sp>
        <p:nvSpPr>
          <p:cNvPr id="2828" name="Google Shape;2828;g1eb205fd2b6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9" name="Google Shape;2829;g1eb205fd2b6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8" name="Shape 2888"/>
        <p:cNvGrpSpPr/>
        <p:nvPr/>
      </p:nvGrpSpPr>
      <p:grpSpPr>
        <a:xfrm>
          <a:off x="0" y="0"/>
          <a:ext cx="0" cy="0"/>
          <a:chOff x="0" y="0"/>
          <a:chExt cx="0" cy="0"/>
        </a:xfrm>
      </p:grpSpPr>
      <p:sp>
        <p:nvSpPr>
          <p:cNvPr id="2889" name="Google Shape;2889;g1eb205fd2b6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0" name="Google Shape;2890;g1eb205fd2b6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3" name="Shape 3073"/>
        <p:cNvGrpSpPr/>
        <p:nvPr/>
      </p:nvGrpSpPr>
      <p:grpSpPr>
        <a:xfrm>
          <a:off x="0" y="0"/>
          <a:ext cx="0" cy="0"/>
          <a:chOff x="0" y="0"/>
          <a:chExt cx="0" cy="0"/>
        </a:xfrm>
      </p:grpSpPr>
      <p:sp>
        <p:nvSpPr>
          <p:cNvPr id="3074" name="Google Shape;3074;g1eb205fd2b6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5" name="Google Shape;3075;g1eb205fd2b6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2" name="Shape 3222"/>
        <p:cNvGrpSpPr/>
        <p:nvPr/>
      </p:nvGrpSpPr>
      <p:grpSpPr>
        <a:xfrm>
          <a:off x="0" y="0"/>
          <a:ext cx="0" cy="0"/>
          <a:chOff x="0" y="0"/>
          <a:chExt cx="0" cy="0"/>
        </a:xfrm>
      </p:grpSpPr>
      <p:sp>
        <p:nvSpPr>
          <p:cNvPr id="3223" name="Google Shape;3223;g1eb205fd2b6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4" name="Google Shape;3224;g1eb205fd2b6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7" name="Shape 3377"/>
        <p:cNvGrpSpPr/>
        <p:nvPr/>
      </p:nvGrpSpPr>
      <p:grpSpPr>
        <a:xfrm>
          <a:off x="0" y="0"/>
          <a:ext cx="0" cy="0"/>
          <a:chOff x="0" y="0"/>
          <a:chExt cx="0" cy="0"/>
        </a:xfrm>
      </p:grpSpPr>
      <p:sp>
        <p:nvSpPr>
          <p:cNvPr id="3378" name="Google Shape;3378;g1eb205fd2b6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9" name="Google Shape;3379;g1eb205fd2b6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4" name="Shape 3394"/>
        <p:cNvGrpSpPr/>
        <p:nvPr/>
      </p:nvGrpSpPr>
      <p:grpSpPr>
        <a:xfrm>
          <a:off x="0" y="0"/>
          <a:ext cx="0" cy="0"/>
          <a:chOff x="0" y="0"/>
          <a:chExt cx="0" cy="0"/>
        </a:xfrm>
      </p:grpSpPr>
      <p:sp>
        <p:nvSpPr>
          <p:cNvPr id="3395" name="Google Shape;3395;g1eb205fd2b6_0_7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6" name="Google Shape;3396;g1eb205fd2b6_0_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5" name="Shape 3405"/>
        <p:cNvGrpSpPr/>
        <p:nvPr/>
      </p:nvGrpSpPr>
      <p:grpSpPr>
        <a:xfrm>
          <a:off x="0" y="0"/>
          <a:ext cx="0" cy="0"/>
          <a:chOff x="0" y="0"/>
          <a:chExt cx="0" cy="0"/>
        </a:xfrm>
      </p:grpSpPr>
      <p:sp>
        <p:nvSpPr>
          <p:cNvPr id="3406" name="Google Shape;3406;g1eb205fd2b6_0_7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7" name="Google Shape;3407;g1eb205fd2b6_0_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1" name="Shape 3411"/>
        <p:cNvGrpSpPr/>
        <p:nvPr/>
      </p:nvGrpSpPr>
      <p:grpSpPr>
        <a:xfrm>
          <a:off x="0" y="0"/>
          <a:ext cx="0" cy="0"/>
          <a:chOff x="0" y="0"/>
          <a:chExt cx="0" cy="0"/>
        </a:xfrm>
      </p:grpSpPr>
      <p:sp>
        <p:nvSpPr>
          <p:cNvPr id="3412" name="Google Shape;3412;g1eb205fd2b6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3" name="Google Shape;3413;g1eb205fd2b6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2" name="Shape 3712"/>
        <p:cNvGrpSpPr/>
        <p:nvPr/>
      </p:nvGrpSpPr>
      <p:grpSpPr>
        <a:xfrm>
          <a:off x="0" y="0"/>
          <a:ext cx="0" cy="0"/>
          <a:chOff x="0" y="0"/>
          <a:chExt cx="0" cy="0"/>
        </a:xfrm>
      </p:grpSpPr>
      <p:sp>
        <p:nvSpPr>
          <p:cNvPr id="3713" name="Google Shape;3713;g1eb205fd2b6_0_6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4" name="Google Shape;3714;g1eb205fd2b6_0_6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4.png"/><Relationship Id="rId11" Type="http://schemas.openxmlformats.org/officeDocument/2006/relationships/image" Target="../media/image1.png"/><Relationship Id="rId10" Type="http://schemas.openxmlformats.org/officeDocument/2006/relationships/image" Target="../media/image3.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5.png"/><Relationship Id="rId7" Type="http://schemas.openxmlformats.org/officeDocument/2006/relationships/hyperlink" Target="https://www.pinterest.com/slidesmania/" TargetMode="External"/><Relationship Id="rId8"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cxnSp>
        <p:nvCxnSpPr>
          <p:cNvPr id="11" name="Google Shape;11;p2"/>
          <p:cNvCxnSpPr/>
          <p:nvPr/>
        </p:nvCxnSpPr>
        <p:spPr>
          <a:xfrm>
            <a:off x="10858286" y="-41271"/>
            <a:ext cx="0" cy="1235100"/>
          </a:xfrm>
          <a:prstGeom prst="straightConnector1">
            <a:avLst/>
          </a:prstGeom>
          <a:noFill/>
          <a:ln cap="flat" cmpd="sng" w="9525">
            <a:solidFill>
              <a:srgbClr val="EFEFEF"/>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12" name="Google Shape;12;p2"/>
          <p:cNvCxnSpPr/>
          <p:nvPr/>
        </p:nvCxnSpPr>
        <p:spPr>
          <a:xfrm>
            <a:off x="9993350" y="-29650"/>
            <a:ext cx="0" cy="3017700"/>
          </a:xfrm>
          <a:prstGeom prst="straightConnector1">
            <a:avLst/>
          </a:prstGeom>
          <a:noFill/>
          <a:ln cap="flat" cmpd="sng" w="9525">
            <a:solidFill>
              <a:srgbClr val="EFEFEF"/>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13" name="Google Shape;13;p2"/>
          <p:cNvCxnSpPr/>
          <p:nvPr/>
        </p:nvCxnSpPr>
        <p:spPr>
          <a:xfrm>
            <a:off x="1366775" y="20400"/>
            <a:ext cx="0" cy="2607900"/>
          </a:xfrm>
          <a:prstGeom prst="straightConnector1">
            <a:avLst/>
          </a:prstGeom>
          <a:noFill/>
          <a:ln cap="flat" cmpd="sng" w="11225">
            <a:solidFill>
              <a:srgbClr val="EFEFEF"/>
            </a:solidFill>
            <a:prstDash val="solid"/>
            <a:round/>
            <a:headEnd len="med" w="med" type="none"/>
            <a:tailEnd len="med" w="med" type="none"/>
          </a:ln>
          <a:effectLst>
            <a:outerShdw blurRad="67332" rotWithShape="0" algn="bl" dir="12600000" dist="56110">
              <a:srgbClr val="000000">
                <a:alpha val="30000"/>
              </a:srgbClr>
            </a:outerShdw>
          </a:effectLst>
        </p:spPr>
      </p:cxnSp>
      <p:cxnSp>
        <p:nvCxnSpPr>
          <p:cNvPr id="14" name="Google Shape;14;p2"/>
          <p:cNvCxnSpPr/>
          <p:nvPr/>
        </p:nvCxnSpPr>
        <p:spPr>
          <a:xfrm>
            <a:off x="911025" y="30575"/>
            <a:ext cx="0" cy="1724700"/>
          </a:xfrm>
          <a:prstGeom prst="straightConnector1">
            <a:avLst/>
          </a:prstGeom>
          <a:noFill/>
          <a:ln cap="flat" cmpd="sng" w="11225">
            <a:solidFill>
              <a:srgbClr val="EFEFEF"/>
            </a:solidFill>
            <a:prstDash val="solid"/>
            <a:round/>
            <a:headEnd len="med" w="med" type="none"/>
            <a:tailEnd len="med" w="med" type="none"/>
          </a:ln>
          <a:effectLst>
            <a:outerShdw blurRad="67332" rotWithShape="0" algn="bl" dir="12600000" dist="56110">
              <a:srgbClr val="000000">
                <a:alpha val="30000"/>
              </a:srgbClr>
            </a:outerShdw>
          </a:effectLst>
        </p:spPr>
      </p:cxnSp>
      <p:grpSp>
        <p:nvGrpSpPr>
          <p:cNvPr id="15" name="Google Shape;15;p2"/>
          <p:cNvGrpSpPr/>
          <p:nvPr/>
        </p:nvGrpSpPr>
        <p:grpSpPr>
          <a:xfrm flipH="1">
            <a:off x="11402049" y="2415278"/>
            <a:ext cx="160404" cy="153943"/>
            <a:chOff x="2301229" y="479674"/>
            <a:chExt cx="129046" cy="123848"/>
          </a:xfrm>
        </p:grpSpPr>
        <p:sp>
          <p:nvSpPr>
            <p:cNvPr id="16" name="Google Shape;16;p2"/>
            <p:cNvSpPr/>
            <p:nvPr/>
          </p:nvSpPr>
          <p:spPr>
            <a:xfrm>
              <a:off x="2301229" y="480305"/>
              <a:ext cx="129046" cy="122585"/>
            </a:xfrm>
            <a:custGeom>
              <a:rect b="b" l="l" r="r" t="t"/>
              <a:pathLst>
                <a:path extrusionOk="0" h="122585" w="129046">
                  <a:moveTo>
                    <a:pt x="49703" y="42432"/>
                  </a:moveTo>
                  <a:lnTo>
                    <a:pt x="70559" y="0"/>
                  </a:lnTo>
                  <a:lnTo>
                    <a:pt x="81946" y="46691"/>
                  </a:lnTo>
                  <a:lnTo>
                    <a:pt x="129046" y="53217"/>
                  </a:lnTo>
                  <a:lnTo>
                    <a:pt x="89338" y="78396"/>
                  </a:lnTo>
                  <a:lnTo>
                    <a:pt x="93010" y="122585"/>
                  </a:lnTo>
                  <a:lnTo>
                    <a:pt x="58301" y="93325"/>
                  </a:lnTo>
                  <a:lnTo>
                    <a:pt x="15411" y="115542"/>
                  </a:lnTo>
                  <a:lnTo>
                    <a:pt x="34162" y="70640"/>
                  </a:lnTo>
                  <a:lnTo>
                    <a:pt x="0" y="39975"/>
                  </a:lnTo>
                  <a:lnTo>
                    <a:pt x="49703" y="42432"/>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7" name="Google Shape;17;p2"/>
            <p:cNvGrpSpPr/>
            <p:nvPr/>
          </p:nvGrpSpPr>
          <p:grpSpPr>
            <a:xfrm>
              <a:off x="2301423" y="479674"/>
              <a:ext cx="128657" cy="123848"/>
              <a:chOff x="2301423" y="479674"/>
              <a:chExt cx="128657" cy="123848"/>
            </a:xfrm>
          </p:grpSpPr>
          <p:sp>
            <p:nvSpPr>
              <p:cNvPr id="18" name="Google Shape;18;p2"/>
              <p:cNvSpPr/>
              <p:nvPr/>
            </p:nvSpPr>
            <p:spPr>
              <a:xfrm>
                <a:off x="2367460" y="532931"/>
                <a:ext cx="62620" cy="25936"/>
              </a:xfrm>
              <a:custGeom>
                <a:rect b="b" l="l" r="r" t="t"/>
                <a:pathLst>
                  <a:path extrusionOk="0" h="25936" w="62620">
                    <a:moveTo>
                      <a:pt x="62620" y="0"/>
                    </a:moveTo>
                    <a:lnTo>
                      <a:pt x="0" y="3923"/>
                    </a:lnTo>
                    <a:lnTo>
                      <a:pt x="22896" y="25936"/>
                    </a:lnTo>
                    <a:lnTo>
                      <a:pt x="6262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9" name="Google Shape;19;p2"/>
              <p:cNvSpPr/>
              <p:nvPr/>
            </p:nvSpPr>
            <p:spPr>
              <a:xfrm>
                <a:off x="2367205" y="479674"/>
                <a:ext cx="15815" cy="56422"/>
              </a:xfrm>
              <a:custGeom>
                <a:rect b="b" l="l" r="r" t="t"/>
                <a:pathLst>
                  <a:path extrusionOk="0" h="56422" w="15815">
                    <a:moveTo>
                      <a:pt x="4178" y="0"/>
                    </a:moveTo>
                    <a:lnTo>
                      <a:pt x="0" y="56423"/>
                    </a:lnTo>
                    <a:lnTo>
                      <a:pt x="15816" y="46934"/>
                    </a:lnTo>
                    <a:lnTo>
                      <a:pt x="4178"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0" name="Google Shape;20;p2"/>
              <p:cNvSpPr/>
              <p:nvPr/>
            </p:nvSpPr>
            <p:spPr>
              <a:xfrm>
                <a:off x="2301423" y="519649"/>
                <a:ext cx="65531" cy="30741"/>
              </a:xfrm>
              <a:custGeom>
                <a:rect b="b" l="l" r="r" t="t"/>
                <a:pathLst>
                  <a:path extrusionOk="0" h="30741" w="65531">
                    <a:moveTo>
                      <a:pt x="0" y="0"/>
                    </a:moveTo>
                    <a:lnTo>
                      <a:pt x="33652" y="30742"/>
                    </a:lnTo>
                    <a:lnTo>
                      <a:pt x="65531" y="17079"/>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1" name="Google Shape;21;p2"/>
              <p:cNvSpPr/>
              <p:nvPr/>
            </p:nvSpPr>
            <p:spPr>
              <a:xfrm>
                <a:off x="2317239" y="536348"/>
                <a:ext cx="77165" cy="67174"/>
              </a:xfrm>
              <a:custGeom>
                <a:rect b="b" l="l" r="r" t="t"/>
                <a:pathLst>
                  <a:path extrusionOk="0" h="67174" w="77165">
                    <a:moveTo>
                      <a:pt x="49715" y="381"/>
                    </a:moveTo>
                    <a:lnTo>
                      <a:pt x="0" y="58698"/>
                    </a:lnTo>
                    <a:lnTo>
                      <a:pt x="41619" y="37700"/>
                    </a:lnTo>
                    <a:lnTo>
                      <a:pt x="41744" y="37194"/>
                    </a:lnTo>
                    <a:lnTo>
                      <a:pt x="77165" y="67175"/>
                    </a:lnTo>
                    <a:lnTo>
                      <a:pt x="49841" y="0"/>
                    </a:lnTo>
                    <a:lnTo>
                      <a:pt x="49715" y="381"/>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22" name="Google Shape;22;p2"/>
          <p:cNvGrpSpPr/>
          <p:nvPr/>
        </p:nvGrpSpPr>
        <p:grpSpPr>
          <a:xfrm flipH="1">
            <a:off x="11072372" y="3610562"/>
            <a:ext cx="115529" cy="109958"/>
            <a:chOff x="3486508" y="360122"/>
            <a:chExt cx="92944" cy="88462"/>
          </a:xfrm>
        </p:grpSpPr>
        <p:sp>
          <p:nvSpPr>
            <p:cNvPr id="23" name="Google Shape;23;p2"/>
            <p:cNvSpPr/>
            <p:nvPr/>
          </p:nvSpPr>
          <p:spPr>
            <a:xfrm>
              <a:off x="3486508" y="360523"/>
              <a:ext cx="92944" cy="88061"/>
            </a:xfrm>
            <a:custGeom>
              <a:rect b="b" l="l" r="r" t="t"/>
              <a:pathLst>
                <a:path extrusionOk="0" h="88061" w="92944">
                  <a:moveTo>
                    <a:pt x="35502" y="32409"/>
                  </a:moveTo>
                  <a:lnTo>
                    <a:pt x="45537" y="0"/>
                  </a:lnTo>
                  <a:lnTo>
                    <a:pt x="58831" y="31820"/>
                  </a:lnTo>
                  <a:lnTo>
                    <a:pt x="92945" y="31175"/>
                  </a:lnTo>
                  <a:lnTo>
                    <a:pt x="67616" y="53462"/>
                  </a:lnTo>
                  <a:lnTo>
                    <a:pt x="75161" y="84373"/>
                  </a:lnTo>
                  <a:lnTo>
                    <a:pt x="47290" y="67521"/>
                  </a:lnTo>
                  <a:lnTo>
                    <a:pt x="19378" y="88061"/>
                  </a:lnTo>
                  <a:lnTo>
                    <a:pt x="27645" y="54138"/>
                  </a:lnTo>
                  <a:lnTo>
                    <a:pt x="0" y="36226"/>
                  </a:lnTo>
                  <a:lnTo>
                    <a:pt x="35502" y="3240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24" name="Google Shape;24;p2"/>
            <p:cNvGrpSpPr/>
            <p:nvPr/>
          </p:nvGrpSpPr>
          <p:grpSpPr>
            <a:xfrm>
              <a:off x="3486577" y="360122"/>
              <a:ext cx="92669" cy="87830"/>
              <a:chOff x="3486577" y="360122"/>
              <a:chExt cx="92669" cy="87830"/>
            </a:xfrm>
          </p:grpSpPr>
          <p:sp>
            <p:nvSpPr>
              <p:cNvPr id="25" name="Google Shape;25;p2"/>
              <p:cNvSpPr/>
              <p:nvPr/>
            </p:nvSpPr>
            <p:spPr>
              <a:xfrm>
                <a:off x="3535304" y="391303"/>
                <a:ext cx="43942" cy="22823"/>
              </a:xfrm>
              <a:custGeom>
                <a:rect b="b" l="l" r="r" t="t"/>
                <a:pathLst>
                  <a:path extrusionOk="0" h="22823" w="43942">
                    <a:moveTo>
                      <a:pt x="43943" y="0"/>
                    </a:moveTo>
                    <a:lnTo>
                      <a:pt x="0" y="9785"/>
                    </a:lnTo>
                    <a:lnTo>
                      <a:pt x="18690" y="22823"/>
                    </a:lnTo>
                    <a:lnTo>
                      <a:pt x="4394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6" name="Google Shape;26;p2"/>
              <p:cNvSpPr/>
              <p:nvPr/>
            </p:nvSpPr>
            <p:spPr>
              <a:xfrm>
                <a:off x="3531685" y="360122"/>
                <a:ext cx="13500" cy="40456"/>
              </a:xfrm>
              <a:custGeom>
                <a:rect b="b" l="l" r="r" t="t"/>
                <a:pathLst>
                  <a:path extrusionOk="0" h="40456" w="13500">
                    <a:moveTo>
                      <a:pt x="0" y="0"/>
                    </a:moveTo>
                    <a:lnTo>
                      <a:pt x="3356" y="40456"/>
                    </a:lnTo>
                    <a:lnTo>
                      <a:pt x="13501" y="31962"/>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7" name="Google Shape;27;p2"/>
              <p:cNvSpPr/>
              <p:nvPr/>
            </p:nvSpPr>
            <p:spPr>
              <a:xfrm>
                <a:off x="3486577" y="396281"/>
                <a:ext cx="48354" cy="18023"/>
              </a:xfrm>
              <a:custGeom>
                <a:rect b="b" l="l" r="r" t="t"/>
                <a:pathLst>
                  <a:path extrusionOk="0" h="18023" w="48354">
                    <a:moveTo>
                      <a:pt x="0" y="0"/>
                    </a:moveTo>
                    <a:lnTo>
                      <a:pt x="27289" y="18023"/>
                    </a:lnTo>
                    <a:lnTo>
                      <a:pt x="48355" y="4774"/>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8" name="Google Shape;28;p2"/>
              <p:cNvSpPr/>
              <p:nvPr/>
            </p:nvSpPr>
            <p:spPr>
              <a:xfrm>
                <a:off x="3506218" y="400772"/>
                <a:ext cx="55641" cy="47180"/>
              </a:xfrm>
              <a:custGeom>
                <a:rect b="b" l="l" r="r" t="t"/>
                <a:pathLst>
                  <a:path extrusionOk="0" h="47180" w="55641">
                    <a:moveTo>
                      <a:pt x="28713" y="283"/>
                    </a:moveTo>
                    <a:lnTo>
                      <a:pt x="0" y="47181"/>
                    </a:lnTo>
                    <a:lnTo>
                      <a:pt x="27151" y="27641"/>
                    </a:lnTo>
                    <a:lnTo>
                      <a:pt x="27183" y="27268"/>
                    </a:lnTo>
                    <a:lnTo>
                      <a:pt x="55642" y="44554"/>
                    </a:lnTo>
                    <a:lnTo>
                      <a:pt x="28762" y="0"/>
                    </a:lnTo>
                    <a:lnTo>
                      <a:pt x="28713" y="28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29" name="Google Shape;29;p2"/>
          <p:cNvGrpSpPr/>
          <p:nvPr/>
        </p:nvGrpSpPr>
        <p:grpSpPr>
          <a:xfrm flipH="1">
            <a:off x="10180351" y="295630"/>
            <a:ext cx="110095" cy="105662"/>
            <a:chOff x="4051768" y="571530"/>
            <a:chExt cx="88572" cy="85006"/>
          </a:xfrm>
        </p:grpSpPr>
        <p:sp>
          <p:nvSpPr>
            <p:cNvPr id="30" name="Google Shape;30;p2"/>
            <p:cNvSpPr/>
            <p:nvPr/>
          </p:nvSpPr>
          <p:spPr>
            <a:xfrm>
              <a:off x="4051768" y="571963"/>
              <a:ext cx="88572" cy="84140"/>
            </a:xfrm>
            <a:custGeom>
              <a:rect b="b" l="l" r="r" t="t"/>
              <a:pathLst>
                <a:path extrusionOk="0" h="84140" w="88572">
                  <a:moveTo>
                    <a:pt x="34126" y="29126"/>
                  </a:moveTo>
                  <a:lnTo>
                    <a:pt x="48415" y="0"/>
                  </a:lnTo>
                  <a:lnTo>
                    <a:pt x="56228" y="32049"/>
                  </a:lnTo>
                  <a:lnTo>
                    <a:pt x="88573" y="36526"/>
                  </a:lnTo>
                  <a:lnTo>
                    <a:pt x="61329" y="53808"/>
                  </a:lnTo>
                  <a:lnTo>
                    <a:pt x="63839" y="84140"/>
                  </a:lnTo>
                  <a:lnTo>
                    <a:pt x="40036" y="64058"/>
                  </a:lnTo>
                  <a:lnTo>
                    <a:pt x="10566" y="79307"/>
                  </a:lnTo>
                  <a:lnTo>
                    <a:pt x="23439" y="48484"/>
                  </a:lnTo>
                  <a:lnTo>
                    <a:pt x="0" y="27438"/>
                  </a:lnTo>
                  <a:lnTo>
                    <a:pt x="34126" y="29126"/>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31" name="Google Shape;31;p2"/>
            <p:cNvGrpSpPr/>
            <p:nvPr/>
          </p:nvGrpSpPr>
          <p:grpSpPr>
            <a:xfrm>
              <a:off x="4051889" y="571530"/>
              <a:ext cx="88330" cy="85006"/>
              <a:chOff x="4051889" y="571530"/>
              <a:chExt cx="88330" cy="85006"/>
            </a:xfrm>
          </p:grpSpPr>
          <p:sp>
            <p:nvSpPr>
              <p:cNvPr id="32" name="Google Shape;32;p2"/>
              <p:cNvSpPr/>
              <p:nvPr/>
            </p:nvSpPr>
            <p:spPr>
              <a:xfrm>
                <a:off x="4097228" y="608085"/>
                <a:ext cx="42991" cy="17799"/>
              </a:xfrm>
              <a:custGeom>
                <a:rect b="b" l="l" r="r" t="t"/>
                <a:pathLst>
                  <a:path extrusionOk="0" h="17799" w="42991">
                    <a:moveTo>
                      <a:pt x="42991" y="0"/>
                    </a:moveTo>
                    <a:lnTo>
                      <a:pt x="0" y="2692"/>
                    </a:lnTo>
                    <a:lnTo>
                      <a:pt x="15707" y="17800"/>
                    </a:lnTo>
                    <a:lnTo>
                      <a:pt x="42991"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3" name="Google Shape;33;p2"/>
              <p:cNvSpPr/>
              <p:nvPr/>
            </p:nvSpPr>
            <p:spPr>
              <a:xfrm>
                <a:off x="4097066" y="571530"/>
                <a:ext cx="10848" cy="38728"/>
              </a:xfrm>
              <a:custGeom>
                <a:rect b="b" l="l" r="r" t="t"/>
                <a:pathLst>
                  <a:path extrusionOk="0" h="38728" w="10848">
                    <a:moveTo>
                      <a:pt x="2833" y="0"/>
                    </a:moveTo>
                    <a:lnTo>
                      <a:pt x="0" y="38728"/>
                    </a:lnTo>
                    <a:lnTo>
                      <a:pt x="10849" y="32215"/>
                    </a:lnTo>
                    <a:lnTo>
                      <a:pt x="283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4" name="Google Shape;34;p2"/>
              <p:cNvSpPr/>
              <p:nvPr/>
            </p:nvSpPr>
            <p:spPr>
              <a:xfrm>
                <a:off x="4051889" y="598968"/>
                <a:ext cx="44974" cy="21098"/>
              </a:xfrm>
              <a:custGeom>
                <a:rect b="b" l="l" r="r" t="t"/>
                <a:pathLst>
                  <a:path extrusionOk="0" h="21098" w="44974">
                    <a:moveTo>
                      <a:pt x="0" y="0"/>
                    </a:moveTo>
                    <a:lnTo>
                      <a:pt x="23115" y="21099"/>
                    </a:lnTo>
                    <a:lnTo>
                      <a:pt x="44975" y="11723"/>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5" name="Google Shape;35;p2"/>
              <p:cNvSpPr/>
              <p:nvPr/>
            </p:nvSpPr>
            <p:spPr>
              <a:xfrm>
                <a:off x="4062738" y="610428"/>
                <a:ext cx="52990" cy="46108"/>
              </a:xfrm>
              <a:custGeom>
                <a:rect b="b" l="l" r="r" t="t"/>
                <a:pathLst>
                  <a:path extrusionOk="0" h="46108" w="52990">
                    <a:moveTo>
                      <a:pt x="34126" y="263"/>
                    </a:moveTo>
                    <a:lnTo>
                      <a:pt x="0" y="40291"/>
                    </a:lnTo>
                    <a:lnTo>
                      <a:pt x="28580" y="25876"/>
                    </a:lnTo>
                    <a:lnTo>
                      <a:pt x="28661" y="25532"/>
                    </a:lnTo>
                    <a:lnTo>
                      <a:pt x="52990" y="46108"/>
                    </a:lnTo>
                    <a:lnTo>
                      <a:pt x="34247" y="0"/>
                    </a:lnTo>
                    <a:lnTo>
                      <a:pt x="34126" y="26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36" name="Google Shape;36;p2"/>
          <p:cNvGrpSpPr/>
          <p:nvPr/>
        </p:nvGrpSpPr>
        <p:grpSpPr>
          <a:xfrm flipH="1">
            <a:off x="11861845" y="1941499"/>
            <a:ext cx="162532" cy="155992"/>
            <a:chOff x="2256902" y="1214506"/>
            <a:chExt cx="130758" cy="125496"/>
          </a:xfrm>
        </p:grpSpPr>
        <p:sp>
          <p:nvSpPr>
            <p:cNvPr id="37" name="Google Shape;37;p2"/>
            <p:cNvSpPr/>
            <p:nvPr/>
          </p:nvSpPr>
          <p:spPr>
            <a:xfrm>
              <a:off x="2256902" y="1215145"/>
              <a:ext cx="130758" cy="124216"/>
            </a:xfrm>
            <a:custGeom>
              <a:rect b="b" l="l" r="r" t="t"/>
              <a:pathLst>
                <a:path extrusionOk="0" h="124216" w="130758">
                  <a:moveTo>
                    <a:pt x="50363" y="42999"/>
                  </a:moveTo>
                  <a:lnTo>
                    <a:pt x="71494" y="0"/>
                  </a:lnTo>
                  <a:lnTo>
                    <a:pt x="83031" y="47310"/>
                  </a:lnTo>
                  <a:lnTo>
                    <a:pt x="130758" y="53925"/>
                  </a:lnTo>
                  <a:lnTo>
                    <a:pt x="90524" y="79436"/>
                  </a:lnTo>
                  <a:lnTo>
                    <a:pt x="94244" y="124217"/>
                  </a:lnTo>
                  <a:lnTo>
                    <a:pt x="59074" y="94568"/>
                  </a:lnTo>
                  <a:lnTo>
                    <a:pt x="15614" y="117080"/>
                  </a:lnTo>
                  <a:lnTo>
                    <a:pt x="34615" y="71579"/>
                  </a:lnTo>
                  <a:lnTo>
                    <a:pt x="0" y="40506"/>
                  </a:lnTo>
                  <a:lnTo>
                    <a:pt x="50363" y="4299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38" name="Google Shape;38;p2"/>
            <p:cNvGrpSpPr/>
            <p:nvPr/>
          </p:nvGrpSpPr>
          <p:grpSpPr>
            <a:xfrm>
              <a:off x="2257096" y="1214506"/>
              <a:ext cx="130370" cy="125496"/>
              <a:chOff x="2257096" y="1214506"/>
              <a:chExt cx="130370" cy="125496"/>
            </a:xfrm>
          </p:grpSpPr>
          <p:sp>
            <p:nvSpPr>
              <p:cNvPr id="39" name="Google Shape;39;p2"/>
              <p:cNvSpPr/>
              <p:nvPr/>
            </p:nvSpPr>
            <p:spPr>
              <a:xfrm>
                <a:off x="2324012" y="1268471"/>
                <a:ext cx="63454" cy="26280"/>
              </a:xfrm>
              <a:custGeom>
                <a:rect b="b" l="l" r="r" t="t"/>
                <a:pathLst>
                  <a:path extrusionOk="0" h="26280" w="63454">
                    <a:moveTo>
                      <a:pt x="63454" y="0"/>
                    </a:moveTo>
                    <a:lnTo>
                      <a:pt x="0" y="3975"/>
                    </a:lnTo>
                    <a:lnTo>
                      <a:pt x="23200" y="26280"/>
                    </a:lnTo>
                    <a:lnTo>
                      <a:pt x="63454"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 name="Google Shape;40;p2"/>
              <p:cNvSpPr/>
              <p:nvPr/>
            </p:nvSpPr>
            <p:spPr>
              <a:xfrm>
                <a:off x="2323757" y="1214506"/>
                <a:ext cx="16022" cy="57171"/>
              </a:xfrm>
              <a:custGeom>
                <a:rect b="b" l="l" r="r" t="t"/>
                <a:pathLst>
                  <a:path extrusionOk="0" h="57171" w="16022">
                    <a:moveTo>
                      <a:pt x="4230" y="0"/>
                    </a:moveTo>
                    <a:lnTo>
                      <a:pt x="0" y="57172"/>
                    </a:lnTo>
                    <a:lnTo>
                      <a:pt x="16023" y="47557"/>
                    </a:lnTo>
                    <a:lnTo>
                      <a:pt x="423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1" name="Google Shape;41;p2"/>
              <p:cNvSpPr/>
              <p:nvPr/>
            </p:nvSpPr>
            <p:spPr>
              <a:xfrm>
                <a:off x="2257096" y="1255011"/>
                <a:ext cx="66401" cy="31150"/>
              </a:xfrm>
              <a:custGeom>
                <a:rect b="b" l="l" r="r" t="t"/>
                <a:pathLst>
                  <a:path extrusionOk="0" h="31150" w="66401">
                    <a:moveTo>
                      <a:pt x="0" y="0"/>
                    </a:moveTo>
                    <a:lnTo>
                      <a:pt x="34097" y="31150"/>
                    </a:lnTo>
                    <a:lnTo>
                      <a:pt x="66401" y="17306"/>
                    </a:lnTo>
                    <a:lnTo>
                      <a:pt x="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2" name="Google Shape;42;p2"/>
              <p:cNvSpPr/>
              <p:nvPr/>
            </p:nvSpPr>
            <p:spPr>
              <a:xfrm>
                <a:off x="2273123" y="1271933"/>
                <a:ext cx="78193" cy="68069"/>
              </a:xfrm>
              <a:custGeom>
                <a:rect b="b" l="l" r="r" t="t"/>
                <a:pathLst>
                  <a:path extrusionOk="0" h="68069" w="78193">
                    <a:moveTo>
                      <a:pt x="50375" y="385"/>
                    </a:moveTo>
                    <a:lnTo>
                      <a:pt x="0" y="59479"/>
                    </a:lnTo>
                    <a:lnTo>
                      <a:pt x="42173" y="38202"/>
                    </a:lnTo>
                    <a:lnTo>
                      <a:pt x="42299" y="37688"/>
                    </a:lnTo>
                    <a:lnTo>
                      <a:pt x="78194" y="68069"/>
                    </a:lnTo>
                    <a:lnTo>
                      <a:pt x="50504" y="0"/>
                    </a:lnTo>
                    <a:lnTo>
                      <a:pt x="50375" y="385"/>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3" name="Google Shape;43;p2"/>
          <p:cNvGrpSpPr/>
          <p:nvPr/>
        </p:nvGrpSpPr>
        <p:grpSpPr>
          <a:xfrm flipH="1">
            <a:off x="11485118" y="3192957"/>
            <a:ext cx="160112" cy="154391"/>
            <a:chOff x="3202354" y="1494903"/>
            <a:chExt cx="128811" cy="124208"/>
          </a:xfrm>
        </p:grpSpPr>
        <p:sp>
          <p:nvSpPr>
            <p:cNvPr id="44" name="Google Shape;44;p2"/>
            <p:cNvSpPr/>
            <p:nvPr/>
          </p:nvSpPr>
          <p:spPr>
            <a:xfrm>
              <a:off x="3202354" y="1495539"/>
              <a:ext cx="128811" cy="122941"/>
            </a:xfrm>
            <a:custGeom>
              <a:rect b="b" l="l" r="r" t="t"/>
              <a:pathLst>
                <a:path extrusionOk="0" h="122941" w="128811">
                  <a:moveTo>
                    <a:pt x="49658" y="42088"/>
                  </a:moveTo>
                  <a:lnTo>
                    <a:pt x="71202" y="0"/>
                  </a:lnTo>
                  <a:lnTo>
                    <a:pt x="81825" y="46873"/>
                  </a:lnTo>
                  <a:lnTo>
                    <a:pt x="128811" y="54168"/>
                  </a:lnTo>
                  <a:lnTo>
                    <a:pt x="88699" y="78696"/>
                  </a:lnTo>
                  <a:lnTo>
                    <a:pt x="91646" y="122942"/>
                  </a:lnTo>
                  <a:lnTo>
                    <a:pt x="57423" y="93119"/>
                  </a:lnTo>
                  <a:lnTo>
                    <a:pt x="14173" y="114627"/>
                  </a:lnTo>
                  <a:lnTo>
                    <a:pt x="33656" y="70037"/>
                  </a:lnTo>
                  <a:lnTo>
                    <a:pt x="0" y="38817"/>
                  </a:lnTo>
                  <a:lnTo>
                    <a:pt x="49658" y="42088"/>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5" name="Google Shape;45;p2"/>
            <p:cNvGrpSpPr/>
            <p:nvPr/>
          </p:nvGrpSpPr>
          <p:grpSpPr>
            <a:xfrm>
              <a:off x="3202560" y="1494903"/>
              <a:ext cx="128419" cy="124208"/>
              <a:chOff x="3202560" y="1494903"/>
              <a:chExt cx="128419" cy="124208"/>
            </a:xfrm>
          </p:grpSpPr>
          <p:sp>
            <p:nvSpPr>
              <p:cNvPr id="46" name="Google Shape;46;p2"/>
              <p:cNvSpPr/>
              <p:nvPr/>
            </p:nvSpPr>
            <p:spPr>
              <a:xfrm>
                <a:off x="3268306" y="1549116"/>
                <a:ext cx="62673" cy="25280"/>
              </a:xfrm>
              <a:custGeom>
                <a:rect b="b" l="l" r="r" t="t"/>
                <a:pathLst>
                  <a:path extrusionOk="0" h="25280" w="62673">
                    <a:moveTo>
                      <a:pt x="62673" y="0"/>
                    </a:moveTo>
                    <a:lnTo>
                      <a:pt x="0" y="2898"/>
                    </a:lnTo>
                    <a:lnTo>
                      <a:pt x="22532" y="25281"/>
                    </a:lnTo>
                    <a:lnTo>
                      <a:pt x="6267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7" name="Google Shape;47;p2"/>
              <p:cNvSpPr/>
              <p:nvPr/>
            </p:nvSpPr>
            <p:spPr>
              <a:xfrm>
                <a:off x="3268063" y="1494903"/>
                <a:ext cx="15965" cy="56345"/>
              </a:xfrm>
              <a:custGeom>
                <a:rect b="b" l="l" r="r" t="t"/>
                <a:pathLst>
                  <a:path extrusionOk="0" h="56345" w="15965">
                    <a:moveTo>
                      <a:pt x="5097" y="0"/>
                    </a:moveTo>
                    <a:lnTo>
                      <a:pt x="0" y="56346"/>
                    </a:lnTo>
                    <a:lnTo>
                      <a:pt x="15966" y="47116"/>
                    </a:lnTo>
                    <a:lnTo>
                      <a:pt x="5097"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8" name="Google Shape;48;p2"/>
              <p:cNvSpPr/>
              <p:nvPr/>
            </p:nvSpPr>
            <p:spPr>
              <a:xfrm>
                <a:off x="3202560" y="1533729"/>
                <a:ext cx="65239" cy="31287"/>
              </a:xfrm>
              <a:custGeom>
                <a:rect b="b" l="l" r="r" t="t"/>
                <a:pathLst>
                  <a:path extrusionOk="0" h="31287" w="65239">
                    <a:moveTo>
                      <a:pt x="0" y="0"/>
                    </a:moveTo>
                    <a:lnTo>
                      <a:pt x="33142" y="31288"/>
                    </a:lnTo>
                    <a:lnTo>
                      <a:pt x="65239" y="18148"/>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9" name="Google Shape;49;p2"/>
              <p:cNvSpPr/>
              <p:nvPr/>
            </p:nvSpPr>
            <p:spPr>
              <a:xfrm>
                <a:off x="3217138" y="1551500"/>
                <a:ext cx="77019" cy="67611"/>
              </a:xfrm>
              <a:custGeom>
                <a:rect b="b" l="l" r="r" t="t"/>
                <a:pathLst>
                  <a:path extrusionOk="0" h="67611" w="77019">
                    <a:moveTo>
                      <a:pt x="50662" y="376"/>
                    </a:moveTo>
                    <a:lnTo>
                      <a:pt x="0" y="57876"/>
                    </a:lnTo>
                    <a:lnTo>
                      <a:pt x="41959" y="37558"/>
                    </a:lnTo>
                    <a:lnTo>
                      <a:pt x="42092" y="37057"/>
                    </a:lnTo>
                    <a:lnTo>
                      <a:pt x="77020" y="67612"/>
                    </a:lnTo>
                    <a:lnTo>
                      <a:pt x="50796" y="0"/>
                    </a:lnTo>
                    <a:lnTo>
                      <a:pt x="50662" y="376"/>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sp>
        <p:nvSpPr>
          <p:cNvPr id="50" name="Google Shape;50;p2"/>
          <p:cNvSpPr/>
          <p:nvPr/>
        </p:nvSpPr>
        <p:spPr>
          <a:xfrm flipH="1">
            <a:off x="11861858" y="354791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51" name="Google Shape;51;p2"/>
          <p:cNvSpPr/>
          <p:nvPr/>
        </p:nvSpPr>
        <p:spPr>
          <a:xfrm flipH="1">
            <a:off x="11009744" y="3192961"/>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52" name="Google Shape;52;p2"/>
          <p:cNvSpPr/>
          <p:nvPr/>
        </p:nvSpPr>
        <p:spPr>
          <a:xfrm flipH="1">
            <a:off x="11216325" y="2816215"/>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53" name="Google Shape;53;p2"/>
          <p:cNvSpPr/>
          <p:nvPr/>
        </p:nvSpPr>
        <p:spPr>
          <a:xfrm flipH="1">
            <a:off x="11979388" y="2784471"/>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54" name="Google Shape;54;p2"/>
          <p:cNvSpPr/>
          <p:nvPr/>
        </p:nvSpPr>
        <p:spPr>
          <a:xfrm flipH="1">
            <a:off x="11440128" y="3769737"/>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nvGrpSpPr>
          <p:cNvPr id="55" name="Google Shape;55;p2"/>
          <p:cNvGrpSpPr/>
          <p:nvPr/>
        </p:nvGrpSpPr>
        <p:grpSpPr>
          <a:xfrm>
            <a:off x="3827537" y="271488"/>
            <a:ext cx="160404" cy="153943"/>
            <a:chOff x="2301229" y="479674"/>
            <a:chExt cx="129046" cy="123848"/>
          </a:xfrm>
        </p:grpSpPr>
        <p:sp>
          <p:nvSpPr>
            <p:cNvPr id="56" name="Google Shape;56;p2"/>
            <p:cNvSpPr/>
            <p:nvPr/>
          </p:nvSpPr>
          <p:spPr>
            <a:xfrm>
              <a:off x="2301229" y="480305"/>
              <a:ext cx="129046" cy="122585"/>
            </a:xfrm>
            <a:custGeom>
              <a:rect b="b" l="l" r="r" t="t"/>
              <a:pathLst>
                <a:path extrusionOk="0" h="122585" w="129046">
                  <a:moveTo>
                    <a:pt x="49703" y="42432"/>
                  </a:moveTo>
                  <a:lnTo>
                    <a:pt x="70559" y="0"/>
                  </a:lnTo>
                  <a:lnTo>
                    <a:pt x="81946" y="46691"/>
                  </a:lnTo>
                  <a:lnTo>
                    <a:pt x="129046" y="53217"/>
                  </a:lnTo>
                  <a:lnTo>
                    <a:pt x="89338" y="78396"/>
                  </a:lnTo>
                  <a:lnTo>
                    <a:pt x="93010" y="122585"/>
                  </a:lnTo>
                  <a:lnTo>
                    <a:pt x="58301" y="93325"/>
                  </a:lnTo>
                  <a:lnTo>
                    <a:pt x="15411" y="115542"/>
                  </a:lnTo>
                  <a:lnTo>
                    <a:pt x="34162" y="70640"/>
                  </a:lnTo>
                  <a:lnTo>
                    <a:pt x="0" y="39975"/>
                  </a:lnTo>
                  <a:lnTo>
                    <a:pt x="49703" y="42432"/>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57" name="Google Shape;57;p2"/>
            <p:cNvGrpSpPr/>
            <p:nvPr/>
          </p:nvGrpSpPr>
          <p:grpSpPr>
            <a:xfrm>
              <a:off x="2301423" y="479674"/>
              <a:ext cx="128657" cy="123848"/>
              <a:chOff x="2301423" y="479674"/>
              <a:chExt cx="128657" cy="123848"/>
            </a:xfrm>
          </p:grpSpPr>
          <p:sp>
            <p:nvSpPr>
              <p:cNvPr id="58" name="Google Shape;58;p2"/>
              <p:cNvSpPr/>
              <p:nvPr/>
            </p:nvSpPr>
            <p:spPr>
              <a:xfrm>
                <a:off x="2367460" y="532931"/>
                <a:ext cx="62620" cy="25936"/>
              </a:xfrm>
              <a:custGeom>
                <a:rect b="b" l="l" r="r" t="t"/>
                <a:pathLst>
                  <a:path extrusionOk="0" h="25936" w="62620">
                    <a:moveTo>
                      <a:pt x="62620" y="0"/>
                    </a:moveTo>
                    <a:lnTo>
                      <a:pt x="0" y="3923"/>
                    </a:lnTo>
                    <a:lnTo>
                      <a:pt x="22896" y="25936"/>
                    </a:lnTo>
                    <a:lnTo>
                      <a:pt x="6262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59" name="Google Shape;59;p2"/>
              <p:cNvSpPr/>
              <p:nvPr/>
            </p:nvSpPr>
            <p:spPr>
              <a:xfrm>
                <a:off x="2367205" y="479674"/>
                <a:ext cx="15815" cy="56422"/>
              </a:xfrm>
              <a:custGeom>
                <a:rect b="b" l="l" r="r" t="t"/>
                <a:pathLst>
                  <a:path extrusionOk="0" h="56422" w="15815">
                    <a:moveTo>
                      <a:pt x="4178" y="0"/>
                    </a:moveTo>
                    <a:lnTo>
                      <a:pt x="0" y="56423"/>
                    </a:lnTo>
                    <a:lnTo>
                      <a:pt x="15816" y="46934"/>
                    </a:lnTo>
                    <a:lnTo>
                      <a:pt x="4178"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60" name="Google Shape;60;p2"/>
              <p:cNvSpPr/>
              <p:nvPr/>
            </p:nvSpPr>
            <p:spPr>
              <a:xfrm>
                <a:off x="2301423" y="519649"/>
                <a:ext cx="65531" cy="30741"/>
              </a:xfrm>
              <a:custGeom>
                <a:rect b="b" l="l" r="r" t="t"/>
                <a:pathLst>
                  <a:path extrusionOk="0" h="30741" w="65531">
                    <a:moveTo>
                      <a:pt x="0" y="0"/>
                    </a:moveTo>
                    <a:lnTo>
                      <a:pt x="33652" y="30742"/>
                    </a:lnTo>
                    <a:lnTo>
                      <a:pt x="65531" y="17079"/>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61" name="Google Shape;61;p2"/>
              <p:cNvSpPr/>
              <p:nvPr/>
            </p:nvSpPr>
            <p:spPr>
              <a:xfrm>
                <a:off x="2317239" y="536348"/>
                <a:ext cx="77165" cy="67174"/>
              </a:xfrm>
              <a:custGeom>
                <a:rect b="b" l="l" r="r" t="t"/>
                <a:pathLst>
                  <a:path extrusionOk="0" h="67174" w="77165">
                    <a:moveTo>
                      <a:pt x="49715" y="381"/>
                    </a:moveTo>
                    <a:lnTo>
                      <a:pt x="0" y="58698"/>
                    </a:lnTo>
                    <a:lnTo>
                      <a:pt x="41619" y="37700"/>
                    </a:lnTo>
                    <a:lnTo>
                      <a:pt x="41744" y="37194"/>
                    </a:lnTo>
                    <a:lnTo>
                      <a:pt x="77165" y="67175"/>
                    </a:lnTo>
                    <a:lnTo>
                      <a:pt x="49841" y="0"/>
                    </a:lnTo>
                    <a:lnTo>
                      <a:pt x="49715" y="381"/>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62" name="Google Shape;62;p2"/>
          <p:cNvGrpSpPr/>
          <p:nvPr/>
        </p:nvGrpSpPr>
        <p:grpSpPr>
          <a:xfrm>
            <a:off x="5785139" y="235210"/>
            <a:ext cx="115529" cy="109958"/>
            <a:chOff x="3486508" y="360122"/>
            <a:chExt cx="92944" cy="88462"/>
          </a:xfrm>
        </p:grpSpPr>
        <p:sp>
          <p:nvSpPr>
            <p:cNvPr id="63" name="Google Shape;63;p2"/>
            <p:cNvSpPr/>
            <p:nvPr/>
          </p:nvSpPr>
          <p:spPr>
            <a:xfrm>
              <a:off x="3486508" y="360523"/>
              <a:ext cx="92944" cy="88061"/>
            </a:xfrm>
            <a:custGeom>
              <a:rect b="b" l="l" r="r" t="t"/>
              <a:pathLst>
                <a:path extrusionOk="0" h="88061" w="92944">
                  <a:moveTo>
                    <a:pt x="35502" y="32409"/>
                  </a:moveTo>
                  <a:lnTo>
                    <a:pt x="45537" y="0"/>
                  </a:lnTo>
                  <a:lnTo>
                    <a:pt x="58831" y="31820"/>
                  </a:lnTo>
                  <a:lnTo>
                    <a:pt x="92945" y="31175"/>
                  </a:lnTo>
                  <a:lnTo>
                    <a:pt x="67616" y="53462"/>
                  </a:lnTo>
                  <a:lnTo>
                    <a:pt x="75161" y="84373"/>
                  </a:lnTo>
                  <a:lnTo>
                    <a:pt x="47290" y="67521"/>
                  </a:lnTo>
                  <a:lnTo>
                    <a:pt x="19378" y="88061"/>
                  </a:lnTo>
                  <a:lnTo>
                    <a:pt x="27645" y="54138"/>
                  </a:lnTo>
                  <a:lnTo>
                    <a:pt x="0" y="36226"/>
                  </a:lnTo>
                  <a:lnTo>
                    <a:pt x="35502" y="3240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64" name="Google Shape;64;p2"/>
            <p:cNvGrpSpPr/>
            <p:nvPr/>
          </p:nvGrpSpPr>
          <p:grpSpPr>
            <a:xfrm>
              <a:off x="3486577" y="360122"/>
              <a:ext cx="92669" cy="87830"/>
              <a:chOff x="3486577" y="360122"/>
              <a:chExt cx="92669" cy="87830"/>
            </a:xfrm>
          </p:grpSpPr>
          <p:sp>
            <p:nvSpPr>
              <p:cNvPr id="65" name="Google Shape;65;p2"/>
              <p:cNvSpPr/>
              <p:nvPr/>
            </p:nvSpPr>
            <p:spPr>
              <a:xfrm>
                <a:off x="3535304" y="391303"/>
                <a:ext cx="43942" cy="22823"/>
              </a:xfrm>
              <a:custGeom>
                <a:rect b="b" l="l" r="r" t="t"/>
                <a:pathLst>
                  <a:path extrusionOk="0" h="22823" w="43942">
                    <a:moveTo>
                      <a:pt x="43943" y="0"/>
                    </a:moveTo>
                    <a:lnTo>
                      <a:pt x="0" y="9785"/>
                    </a:lnTo>
                    <a:lnTo>
                      <a:pt x="18690" y="22823"/>
                    </a:lnTo>
                    <a:lnTo>
                      <a:pt x="4394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66" name="Google Shape;66;p2"/>
              <p:cNvSpPr/>
              <p:nvPr/>
            </p:nvSpPr>
            <p:spPr>
              <a:xfrm>
                <a:off x="3531685" y="360122"/>
                <a:ext cx="13500" cy="40456"/>
              </a:xfrm>
              <a:custGeom>
                <a:rect b="b" l="l" r="r" t="t"/>
                <a:pathLst>
                  <a:path extrusionOk="0" h="40456" w="13500">
                    <a:moveTo>
                      <a:pt x="0" y="0"/>
                    </a:moveTo>
                    <a:lnTo>
                      <a:pt x="3356" y="40456"/>
                    </a:lnTo>
                    <a:lnTo>
                      <a:pt x="13501" y="31962"/>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67" name="Google Shape;67;p2"/>
              <p:cNvSpPr/>
              <p:nvPr/>
            </p:nvSpPr>
            <p:spPr>
              <a:xfrm>
                <a:off x="3486577" y="396281"/>
                <a:ext cx="48354" cy="18023"/>
              </a:xfrm>
              <a:custGeom>
                <a:rect b="b" l="l" r="r" t="t"/>
                <a:pathLst>
                  <a:path extrusionOk="0" h="18023" w="48354">
                    <a:moveTo>
                      <a:pt x="0" y="0"/>
                    </a:moveTo>
                    <a:lnTo>
                      <a:pt x="27289" y="18023"/>
                    </a:lnTo>
                    <a:lnTo>
                      <a:pt x="48355" y="4774"/>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68" name="Google Shape;68;p2"/>
              <p:cNvSpPr/>
              <p:nvPr/>
            </p:nvSpPr>
            <p:spPr>
              <a:xfrm>
                <a:off x="3506218" y="400772"/>
                <a:ext cx="55641" cy="47180"/>
              </a:xfrm>
              <a:custGeom>
                <a:rect b="b" l="l" r="r" t="t"/>
                <a:pathLst>
                  <a:path extrusionOk="0" h="47180" w="55641">
                    <a:moveTo>
                      <a:pt x="28713" y="283"/>
                    </a:moveTo>
                    <a:lnTo>
                      <a:pt x="0" y="47181"/>
                    </a:lnTo>
                    <a:lnTo>
                      <a:pt x="27151" y="27641"/>
                    </a:lnTo>
                    <a:lnTo>
                      <a:pt x="27183" y="27268"/>
                    </a:lnTo>
                    <a:lnTo>
                      <a:pt x="55642" y="44554"/>
                    </a:lnTo>
                    <a:lnTo>
                      <a:pt x="28762" y="0"/>
                    </a:lnTo>
                    <a:lnTo>
                      <a:pt x="28713" y="28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69" name="Google Shape;69;p2"/>
          <p:cNvGrpSpPr/>
          <p:nvPr/>
        </p:nvGrpSpPr>
        <p:grpSpPr>
          <a:xfrm>
            <a:off x="7033007" y="435365"/>
            <a:ext cx="110095" cy="105662"/>
            <a:chOff x="4051768" y="571530"/>
            <a:chExt cx="88572" cy="85006"/>
          </a:xfrm>
        </p:grpSpPr>
        <p:sp>
          <p:nvSpPr>
            <p:cNvPr id="70" name="Google Shape;70;p2"/>
            <p:cNvSpPr/>
            <p:nvPr/>
          </p:nvSpPr>
          <p:spPr>
            <a:xfrm>
              <a:off x="4051768" y="571963"/>
              <a:ext cx="88572" cy="84140"/>
            </a:xfrm>
            <a:custGeom>
              <a:rect b="b" l="l" r="r" t="t"/>
              <a:pathLst>
                <a:path extrusionOk="0" h="84140" w="88572">
                  <a:moveTo>
                    <a:pt x="34126" y="29126"/>
                  </a:moveTo>
                  <a:lnTo>
                    <a:pt x="48415" y="0"/>
                  </a:lnTo>
                  <a:lnTo>
                    <a:pt x="56228" y="32049"/>
                  </a:lnTo>
                  <a:lnTo>
                    <a:pt x="88573" y="36526"/>
                  </a:lnTo>
                  <a:lnTo>
                    <a:pt x="61329" y="53808"/>
                  </a:lnTo>
                  <a:lnTo>
                    <a:pt x="63839" y="84140"/>
                  </a:lnTo>
                  <a:lnTo>
                    <a:pt x="40036" y="64058"/>
                  </a:lnTo>
                  <a:lnTo>
                    <a:pt x="10566" y="79307"/>
                  </a:lnTo>
                  <a:lnTo>
                    <a:pt x="23439" y="48484"/>
                  </a:lnTo>
                  <a:lnTo>
                    <a:pt x="0" y="27438"/>
                  </a:lnTo>
                  <a:lnTo>
                    <a:pt x="34126" y="29126"/>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71" name="Google Shape;71;p2"/>
            <p:cNvGrpSpPr/>
            <p:nvPr/>
          </p:nvGrpSpPr>
          <p:grpSpPr>
            <a:xfrm>
              <a:off x="4051889" y="571530"/>
              <a:ext cx="88330" cy="85006"/>
              <a:chOff x="4051889" y="571530"/>
              <a:chExt cx="88330" cy="85006"/>
            </a:xfrm>
          </p:grpSpPr>
          <p:sp>
            <p:nvSpPr>
              <p:cNvPr id="72" name="Google Shape;72;p2"/>
              <p:cNvSpPr/>
              <p:nvPr/>
            </p:nvSpPr>
            <p:spPr>
              <a:xfrm>
                <a:off x="4097228" y="608085"/>
                <a:ext cx="42991" cy="17799"/>
              </a:xfrm>
              <a:custGeom>
                <a:rect b="b" l="l" r="r" t="t"/>
                <a:pathLst>
                  <a:path extrusionOk="0" h="17799" w="42991">
                    <a:moveTo>
                      <a:pt x="42991" y="0"/>
                    </a:moveTo>
                    <a:lnTo>
                      <a:pt x="0" y="2692"/>
                    </a:lnTo>
                    <a:lnTo>
                      <a:pt x="15707" y="17800"/>
                    </a:lnTo>
                    <a:lnTo>
                      <a:pt x="42991"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73" name="Google Shape;73;p2"/>
              <p:cNvSpPr/>
              <p:nvPr/>
            </p:nvSpPr>
            <p:spPr>
              <a:xfrm>
                <a:off x="4097066" y="571530"/>
                <a:ext cx="10848" cy="38728"/>
              </a:xfrm>
              <a:custGeom>
                <a:rect b="b" l="l" r="r" t="t"/>
                <a:pathLst>
                  <a:path extrusionOk="0" h="38728" w="10848">
                    <a:moveTo>
                      <a:pt x="2833" y="0"/>
                    </a:moveTo>
                    <a:lnTo>
                      <a:pt x="0" y="38728"/>
                    </a:lnTo>
                    <a:lnTo>
                      <a:pt x="10849" y="32215"/>
                    </a:lnTo>
                    <a:lnTo>
                      <a:pt x="283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74" name="Google Shape;74;p2"/>
              <p:cNvSpPr/>
              <p:nvPr/>
            </p:nvSpPr>
            <p:spPr>
              <a:xfrm>
                <a:off x="4051889" y="598968"/>
                <a:ext cx="44974" cy="21098"/>
              </a:xfrm>
              <a:custGeom>
                <a:rect b="b" l="l" r="r" t="t"/>
                <a:pathLst>
                  <a:path extrusionOk="0" h="21098" w="44974">
                    <a:moveTo>
                      <a:pt x="0" y="0"/>
                    </a:moveTo>
                    <a:lnTo>
                      <a:pt x="23115" y="21099"/>
                    </a:lnTo>
                    <a:lnTo>
                      <a:pt x="44975" y="11723"/>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75" name="Google Shape;75;p2"/>
              <p:cNvSpPr/>
              <p:nvPr/>
            </p:nvSpPr>
            <p:spPr>
              <a:xfrm>
                <a:off x="4062738" y="610428"/>
                <a:ext cx="52990" cy="46108"/>
              </a:xfrm>
              <a:custGeom>
                <a:rect b="b" l="l" r="r" t="t"/>
                <a:pathLst>
                  <a:path extrusionOk="0" h="46108" w="52990">
                    <a:moveTo>
                      <a:pt x="34126" y="263"/>
                    </a:moveTo>
                    <a:lnTo>
                      <a:pt x="0" y="40291"/>
                    </a:lnTo>
                    <a:lnTo>
                      <a:pt x="28580" y="25876"/>
                    </a:lnTo>
                    <a:lnTo>
                      <a:pt x="28661" y="25532"/>
                    </a:lnTo>
                    <a:lnTo>
                      <a:pt x="52990" y="46108"/>
                    </a:lnTo>
                    <a:lnTo>
                      <a:pt x="34247" y="0"/>
                    </a:lnTo>
                    <a:lnTo>
                      <a:pt x="34126" y="26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76" name="Google Shape;76;p2"/>
          <p:cNvGrpSpPr/>
          <p:nvPr/>
        </p:nvGrpSpPr>
        <p:grpSpPr>
          <a:xfrm>
            <a:off x="3469638" y="1102009"/>
            <a:ext cx="162532" cy="155992"/>
            <a:chOff x="2256902" y="1214506"/>
            <a:chExt cx="130758" cy="125496"/>
          </a:xfrm>
        </p:grpSpPr>
        <p:sp>
          <p:nvSpPr>
            <p:cNvPr id="77" name="Google Shape;77;p2"/>
            <p:cNvSpPr/>
            <p:nvPr/>
          </p:nvSpPr>
          <p:spPr>
            <a:xfrm>
              <a:off x="2256902" y="1215145"/>
              <a:ext cx="130758" cy="124216"/>
            </a:xfrm>
            <a:custGeom>
              <a:rect b="b" l="l" r="r" t="t"/>
              <a:pathLst>
                <a:path extrusionOk="0" h="124216" w="130758">
                  <a:moveTo>
                    <a:pt x="50363" y="42999"/>
                  </a:moveTo>
                  <a:lnTo>
                    <a:pt x="71494" y="0"/>
                  </a:lnTo>
                  <a:lnTo>
                    <a:pt x="83031" y="47310"/>
                  </a:lnTo>
                  <a:lnTo>
                    <a:pt x="130758" y="53925"/>
                  </a:lnTo>
                  <a:lnTo>
                    <a:pt x="90524" y="79436"/>
                  </a:lnTo>
                  <a:lnTo>
                    <a:pt x="94244" y="124217"/>
                  </a:lnTo>
                  <a:lnTo>
                    <a:pt x="59074" y="94568"/>
                  </a:lnTo>
                  <a:lnTo>
                    <a:pt x="15614" y="117080"/>
                  </a:lnTo>
                  <a:lnTo>
                    <a:pt x="34615" y="71579"/>
                  </a:lnTo>
                  <a:lnTo>
                    <a:pt x="0" y="40506"/>
                  </a:lnTo>
                  <a:lnTo>
                    <a:pt x="50363" y="4299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78" name="Google Shape;78;p2"/>
            <p:cNvGrpSpPr/>
            <p:nvPr/>
          </p:nvGrpSpPr>
          <p:grpSpPr>
            <a:xfrm>
              <a:off x="2257096" y="1214506"/>
              <a:ext cx="130370" cy="125496"/>
              <a:chOff x="2257096" y="1214506"/>
              <a:chExt cx="130370" cy="125496"/>
            </a:xfrm>
          </p:grpSpPr>
          <p:sp>
            <p:nvSpPr>
              <p:cNvPr id="79" name="Google Shape;79;p2"/>
              <p:cNvSpPr/>
              <p:nvPr/>
            </p:nvSpPr>
            <p:spPr>
              <a:xfrm>
                <a:off x="2324012" y="1268471"/>
                <a:ext cx="63454" cy="26280"/>
              </a:xfrm>
              <a:custGeom>
                <a:rect b="b" l="l" r="r" t="t"/>
                <a:pathLst>
                  <a:path extrusionOk="0" h="26280" w="63454">
                    <a:moveTo>
                      <a:pt x="63454" y="0"/>
                    </a:moveTo>
                    <a:lnTo>
                      <a:pt x="0" y="3975"/>
                    </a:lnTo>
                    <a:lnTo>
                      <a:pt x="23200" y="26280"/>
                    </a:lnTo>
                    <a:lnTo>
                      <a:pt x="63454"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80" name="Google Shape;80;p2"/>
              <p:cNvSpPr/>
              <p:nvPr/>
            </p:nvSpPr>
            <p:spPr>
              <a:xfrm>
                <a:off x="2323757" y="1214506"/>
                <a:ext cx="16022" cy="57171"/>
              </a:xfrm>
              <a:custGeom>
                <a:rect b="b" l="l" r="r" t="t"/>
                <a:pathLst>
                  <a:path extrusionOk="0" h="57171" w="16022">
                    <a:moveTo>
                      <a:pt x="4230" y="0"/>
                    </a:moveTo>
                    <a:lnTo>
                      <a:pt x="0" y="57172"/>
                    </a:lnTo>
                    <a:lnTo>
                      <a:pt x="16023" y="47557"/>
                    </a:lnTo>
                    <a:lnTo>
                      <a:pt x="423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81" name="Google Shape;81;p2"/>
              <p:cNvSpPr/>
              <p:nvPr/>
            </p:nvSpPr>
            <p:spPr>
              <a:xfrm>
                <a:off x="2257096" y="1255011"/>
                <a:ext cx="66401" cy="31150"/>
              </a:xfrm>
              <a:custGeom>
                <a:rect b="b" l="l" r="r" t="t"/>
                <a:pathLst>
                  <a:path extrusionOk="0" h="31150" w="66401">
                    <a:moveTo>
                      <a:pt x="0" y="0"/>
                    </a:moveTo>
                    <a:lnTo>
                      <a:pt x="34097" y="31150"/>
                    </a:lnTo>
                    <a:lnTo>
                      <a:pt x="66401" y="17306"/>
                    </a:lnTo>
                    <a:lnTo>
                      <a:pt x="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82" name="Google Shape;82;p2"/>
              <p:cNvSpPr/>
              <p:nvPr/>
            </p:nvSpPr>
            <p:spPr>
              <a:xfrm>
                <a:off x="2273123" y="1271933"/>
                <a:ext cx="78193" cy="68069"/>
              </a:xfrm>
              <a:custGeom>
                <a:rect b="b" l="l" r="r" t="t"/>
                <a:pathLst>
                  <a:path extrusionOk="0" h="68069" w="78193">
                    <a:moveTo>
                      <a:pt x="50375" y="385"/>
                    </a:moveTo>
                    <a:lnTo>
                      <a:pt x="0" y="59479"/>
                    </a:lnTo>
                    <a:lnTo>
                      <a:pt x="42173" y="38202"/>
                    </a:lnTo>
                    <a:lnTo>
                      <a:pt x="42299" y="37688"/>
                    </a:lnTo>
                    <a:lnTo>
                      <a:pt x="78194" y="68069"/>
                    </a:lnTo>
                    <a:lnTo>
                      <a:pt x="50504" y="0"/>
                    </a:lnTo>
                    <a:lnTo>
                      <a:pt x="50375" y="385"/>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83" name="Google Shape;83;p2"/>
          <p:cNvGrpSpPr/>
          <p:nvPr/>
        </p:nvGrpSpPr>
        <p:grpSpPr>
          <a:xfrm>
            <a:off x="5977185" y="1583117"/>
            <a:ext cx="160112" cy="154391"/>
            <a:chOff x="3202354" y="1494903"/>
            <a:chExt cx="128811" cy="124208"/>
          </a:xfrm>
        </p:grpSpPr>
        <p:sp>
          <p:nvSpPr>
            <p:cNvPr id="84" name="Google Shape;84;p2"/>
            <p:cNvSpPr/>
            <p:nvPr/>
          </p:nvSpPr>
          <p:spPr>
            <a:xfrm>
              <a:off x="3202354" y="1495539"/>
              <a:ext cx="128811" cy="122941"/>
            </a:xfrm>
            <a:custGeom>
              <a:rect b="b" l="l" r="r" t="t"/>
              <a:pathLst>
                <a:path extrusionOk="0" h="122941" w="128811">
                  <a:moveTo>
                    <a:pt x="49658" y="42088"/>
                  </a:moveTo>
                  <a:lnTo>
                    <a:pt x="71202" y="0"/>
                  </a:lnTo>
                  <a:lnTo>
                    <a:pt x="81825" y="46873"/>
                  </a:lnTo>
                  <a:lnTo>
                    <a:pt x="128811" y="54168"/>
                  </a:lnTo>
                  <a:lnTo>
                    <a:pt x="88699" y="78696"/>
                  </a:lnTo>
                  <a:lnTo>
                    <a:pt x="91646" y="122942"/>
                  </a:lnTo>
                  <a:lnTo>
                    <a:pt x="57423" y="93119"/>
                  </a:lnTo>
                  <a:lnTo>
                    <a:pt x="14173" y="114627"/>
                  </a:lnTo>
                  <a:lnTo>
                    <a:pt x="33656" y="70037"/>
                  </a:lnTo>
                  <a:lnTo>
                    <a:pt x="0" y="38817"/>
                  </a:lnTo>
                  <a:lnTo>
                    <a:pt x="49658" y="42088"/>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85" name="Google Shape;85;p2"/>
            <p:cNvGrpSpPr/>
            <p:nvPr/>
          </p:nvGrpSpPr>
          <p:grpSpPr>
            <a:xfrm>
              <a:off x="3202560" y="1494903"/>
              <a:ext cx="128419" cy="124208"/>
              <a:chOff x="3202560" y="1494903"/>
              <a:chExt cx="128419" cy="124208"/>
            </a:xfrm>
          </p:grpSpPr>
          <p:sp>
            <p:nvSpPr>
              <p:cNvPr id="86" name="Google Shape;86;p2"/>
              <p:cNvSpPr/>
              <p:nvPr/>
            </p:nvSpPr>
            <p:spPr>
              <a:xfrm>
                <a:off x="3268306" y="1549116"/>
                <a:ext cx="62673" cy="25280"/>
              </a:xfrm>
              <a:custGeom>
                <a:rect b="b" l="l" r="r" t="t"/>
                <a:pathLst>
                  <a:path extrusionOk="0" h="25280" w="62673">
                    <a:moveTo>
                      <a:pt x="62673" y="0"/>
                    </a:moveTo>
                    <a:lnTo>
                      <a:pt x="0" y="2898"/>
                    </a:lnTo>
                    <a:lnTo>
                      <a:pt x="22532" y="25281"/>
                    </a:lnTo>
                    <a:lnTo>
                      <a:pt x="6267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87" name="Google Shape;87;p2"/>
              <p:cNvSpPr/>
              <p:nvPr/>
            </p:nvSpPr>
            <p:spPr>
              <a:xfrm>
                <a:off x="3268063" y="1494903"/>
                <a:ext cx="15965" cy="56345"/>
              </a:xfrm>
              <a:custGeom>
                <a:rect b="b" l="l" r="r" t="t"/>
                <a:pathLst>
                  <a:path extrusionOk="0" h="56345" w="15965">
                    <a:moveTo>
                      <a:pt x="5097" y="0"/>
                    </a:moveTo>
                    <a:lnTo>
                      <a:pt x="0" y="56346"/>
                    </a:lnTo>
                    <a:lnTo>
                      <a:pt x="15966" y="47116"/>
                    </a:lnTo>
                    <a:lnTo>
                      <a:pt x="5097"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88" name="Google Shape;88;p2"/>
              <p:cNvSpPr/>
              <p:nvPr/>
            </p:nvSpPr>
            <p:spPr>
              <a:xfrm>
                <a:off x="3202560" y="1533729"/>
                <a:ext cx="65239" cy="31287"/>
              </a:xfrm>
              <a:custGeom>
                <a:rect b="b" l="l" r="r" t="t"/>
                <a:pathLst>
                  <a:path extrusionOk="0" h="31287" w="65239">
                    <a:moveTo>
                      <a:pt x="0" y="0"/>
                    </a:moveTo>
                    <a:lnTo>
                      <a:pt x="33142" y="31288"/>
                    </a:lnTo>
                    <a:lnTo>
                      <a:pt x="65239" y="18148"/>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89" name="Google Shape;89;p2"/>
              <p:cNvSpPr/>
              <p:nvPr/>
            </p:nvSpPr>
            <p:spPr>
              <a:xfrm>
                <a:off x="3217138" y="1551500"/>
                <a:ext cx="77019" cy="67611"/>
              </a:xfrm>
              <a:custGeom>
                <a:rect b="b" l="l" r="r" t="t"/>
                <a:pathLst>
                  <a:path extrusionOk="0" h="67611" w="77019">
                    <a:moveTo>
                      <a:pt x="50662" y="376"/>
                    </a:moveTo>
                    <a:lnTo>
                      <a:pt x="0" y="57876"/>
                    </a:lnTo>
                    <a:lnTo>
                      <a:pt x="41959" y="37558"/>
                    </a:lnTo>
                    <a:lnTo>
                      <a:pt x="42092" y="37057"/>
                    </a:lnTo>
                    <a:lnTo>
                      <a:pt x="77020" y="67612"/>
                    </a:lnTo>
                    <a:lnTo>
                      <a:pt x="50796" y="0"/>
                    </a:lnTo>
                    <a:lnTo>
                      <a:pt x="50662" y="376"/>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sp>
        <p:nvSpPr>
          <p:cNvPr id="90" name="Google Shape;90;p2"/>
          <p:cNvSpPr/>
          <p:nvPr/>
        </p:nvSpPr>
        <p:spPr>
          <a:xfrm>
            <a:off x="4925601" y="456887"/>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91" name="Google Shape;91;p2"/>
          <p:cNvSpPr/>
          <p:nvPr/>
        </p:nvSpPr>
        <p:spPr>
          <a:xfrm>
            <a:off x="4382641" y="1148683"/>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92" name="Google Shape;92;p2"/>
          <p:cNvSpPr/>
          <p:nvPr/>
        </p:nvSpPr>
        <p:spPr>
          <a:xfrm>
            <a:off x="6161651" y="977850"/>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93" name="Google Shape;93;p2"/>
          <p:cNvSpPr/>
          <p:nvPr/>
        </p:nvSpPr>
        <p:spPr>
          <a:xfrm>
            <a:off x="5740156" y="1239781"/>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94" name="Google Shape;94;p2"/>
          <p:cNvSpPr/>
          <p:nvPr/>
        </p:nvSpPr>
        <p:spPr>
          <a:xfrm>
            <a:off x="4934416" y="1675647"/>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95" name="Google Shape;95;p2"/>
          <p:cNvSpPr/>
          <p:nvPr/>
        </p:nvSpPr>
        <p:spPr>
          <a:xfrm>
            <a:off x="7059022" y="1847328"/>
            <a:ext cx="28518" cy="28488"/>
          </a:xfrm>
          <a:custGeom>
            <a:rect b="b" l="l" r="r" t="t"/>
            <a:pathLst>
              <a:path extrusionOk="0" h="22928" w="22952">
                <a:moveTo>
                  <a:pt x="0" y="11464"/>
                </a:moveTo>
                <a:cubicBezTo>
                  <a:pt x="0" y="5133"/>
                  <a:pt x="5141" y="0"/>
                  <a:pt x="11456" y="0"/>
                </a:cubicBezTo>
                <a:cubicBezTo>
                  <a:pt x="17812" y="0"/>
                  <a:pt x="22953" y="5133"/>
                  <a:pt x="22953" y="11464"/>
                </a:cubicBezTo>
                <a:cubicBezTo>
                  <a:pt x="22953" y="17796"/>
                  <a:pt x="17812" y="22929"/>
                  <a:pt x="11456" y="22929"/>
                </a:cubicBezTo>
                <a:cubicBezTo>
                  <a:pt x="5141" y="22929"/>
                  <a:pt x="0" y="17796"/>
                  <a:pt x="0" y="11464"/>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96" name="Google Shape;96;p2"/>
          <p:cNvSpPr/>
          <p:nvPr/>
        </p:nvSpPr>
        <p:spPr>
          <a:xfrm>
            <a:off x="6024102" y="1941001"/>
            <a:ext cx="62631" cy="62626"/>
          </a:xfrm>
          <a:custGeom>
            <a:rect b="b" l="l" r="r" t="t"/>
            <a:pathLst>
              <a:path extrusionOk="0" h="50403" w="50407">
                <a:moveTo>
                  <a:pt x="0" y="25199"/>
                </a:moveTo>
                <a:cubicBezTo>
                  <a:pt x="0" y="11282"/>
                  <a:pt x="11286" y="0"/>
                  <a:pt x="25203" y="0"/>
                </a:cubicBezTo>
                <a:cubicBezTo>
                  <a:pt x="39125" y="0"/>
                  <a:pt x="50407" y="11282"/>
                  <a:pt x="50407" y="25199"/>
                </a:cubicBezTo>
                <a:cubicBezTo>
                  <a:pt x="50407" y="39121"/>
                  <a:pt x="39125" y="50403"/>
                  <a:pt x="25203" y="50403"/>
                </a:cubicBezTo>
                <a:cubicBezTo>
                  <a:pt x="11286" y="50403"/>
                  <a:pt x="0" y="39121"/>
                  <a:pt x="0" y="25199"/>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nvGrpSpPr>
          <p:cNvPr id="97" name="Google Shape;97;p2"/>
          <p:cNvGrpSpPr/>
          <p:nvPr/>
        </p:nvGrpSpPr>
        <p:grpSpPr>
          <a:xfrm>
            <a:off x="10862580" y="4455622"/>
            <a:ext cx="1182793" cy="1509523"/>
            <a:chOff x="10862580" y="4455622"/>
            <a:chExt cx="1182793" cy="1509523"/>
          </a:xfrm>
        </p:grpSpPr>
        <p:sp>
          <p:nvSpPr>
            <p:cNvPr id="98" name="Google Shape;98;p2"/>
            <p:cNvSpPr/>
            <p:nvPr/>
          </p:nvSpPr>
          <p:spPr>
            <a:xfrm flipH="1">
              <a:off x="10862580"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rgbClr val="CCCCCC"/>
            </a:solidFill>
            <a:ln>
              <a:noFill/>
            </a:ln>
            <a:effectLst>
              <a:outerShdw blurRad="75852" rotWithShape="0" algn="bl" dir="12600000" dist="63210">
                <a:srgbClr val="000000">
                  <a:alpha val="30000"/>
                </a:srgbClr>
              </a:outerShdw>
            </a:effectLst>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sp>
          <p:nvSpPr>
            <p:cNvPr id="99" name="Google Shape;99;p2"/>
            <p:cNvSpPr/>
            <p:nvPr/>
          </p:nvSpPr>
          <p:spPr>
            <a:xfrm flipH="1">
              <a:off x="10869871"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chemeClr val="accent1"/>
            </a:solidFill>
            <a:ln>
              <a:noFill/>
            </a:ln>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grpSp>
      <p:sp>
        <p:nvSpPr>
          <p:cNvPr id="100" name="Google Shape;100;p2"/>
          <p:cNvSpPr txBox="1"/>
          <p:nvPr>
            <p:ph type="ctrTitle"/>
          </p:nvPr>
        </p:nvSpPr>
        <p:spPr>
          <a:xfrm>
            <a:off x="2337300" y="1728725"/>
            <a:ext cx="7517400" cy="2579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80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01" name="Google Shape;101;p2"/>
          <p:cNvSpPr/>
          <p:nvPr/>
        </p:nvSpPr>
        <p:spPr>
          <a:xfrm>
            <a:off x="-4675" y="5050113"/>
            <a:ext cx="12184697" cy="1795989"/>
          </a:xfrm>
          <a:custGeom>
            <a:rect b="b" l="l" r="r" t="t"/>
            <a:pathLst>
              <a:path extrusionOk="0" h="1149433" w="7798206">
                <a:moveTo>
                  <a:pt x="1311338" y="154"/>
                </a:moveTo>
                <a:cubicBezTo>
                  <a:pt x="1222898" y="-3979"/>
                  <a:pt x="1191918" y="76441"/>
                  <a:pt x="1191918" y="76437"/>
                </a:cubicBezTo>
                <a:cubicBezTo>
                  <a:pt x="1191918" y="76437"/>
                  <a:pt x="1098665" y="-316"/>
                  <a:pt x="996851" y="66317"/>
                </a:cubicBezTo>
                <a:cubicBezTo>
                  <a:pt x="895036" y="132945"/>
                  <a:pt x="956750" y="257339"/>
                  <a:pt x="956750" y="257335"/>
                </a:cubicBezTo>
                <a:cubicBezTo>
                  <a:pt x="956750" y="257335"/>
                  <a:pt x="861085" y="172790"/>
                  <a:pt x="761805" y="233427"/>
                </a:cubicBezTo>
                <a:cubicBezTo>
                  <a:pt x="662528" y="294064"/>
                  <a:pt x="685400" y="406614"/>
                  <a:pt x="685400" y="406610"/>
                </a:cubicBezTo>
                <a:cubicBezTo>
                  <a:pt x="685400" y="406614"/>
                  <a:pt x="670195" y="383965"/>
                  <a:pt x="640235" y="382321"/>
                </a:cubicBezTo>
                <a:cubicBezTo>
                  <a:pt x="610275" y="380682"/>
                  <a:pt x="594188" y="401679"/>
                  <a:pt x="594188" y="401679"/>
                </a:cubicBezTo>
                <a:cubicBezTo>
                  <a:pt x="594188" y="401679"/>
                  <a:pt x="605664" y="355000"/>
                  <a:pt x="567750" y="317300"/>
                </a:cubicBezTo>
                <a:cubicBezTo>
                  <a:pt x="529835" y="279600"/>
                  <a:pt x="470340" y="309204"/>
                  <a:pt x="470340" y="309204"/>
                </a:cubicBezTo>
                <a:cubicBezTo>
                  <a:pt x="470340" y="309204"/>
                  <a:pt x="500373" y="139932"/>
                  <a:pt x="342320" y="120205"/>
                </a:cubicBezTo>
                <a:cubicBezTo>
                  <a:pt x="184267" y="100483"/>
                  <a:pt x="178624" y="264043"/>
                  <a:pt x="178624" y="264043"/>
                </a:cubicBezTo>
                <a:cubicBezTo>
                  <a:pt x="178624" y="264043"/>
                  <a:pt x="132283" y="253814"/>
                  <a:pt x="97029" y="275176"/>
                </a:cubicBezTo>
                <a:cubicBezTo>
                  <a:pt x="61773" y="296538"/>
                  <a:pt x="49463" y="345006"/>
                  <a:pt x="49463" y="345006"/>
                </a:cubicBezTo>
                <a:cubicBezTo>
                  <a:pt x="49463" y="345006"/>
                  <a:pt x="41112" y="322790"/>
                  <a:pt x="29602" y="303889"/>
                </a:cubicBezTo>
                <a:cubicBezTo>
                  <a:pt x="18092" y="284992"/>
                  <a:pt x="0" y="269354"/>
                  <a:pt x="0" y="269354"/>
                </a:cubicBezTo>
                <a:lnTo>
                  <a:pt x="4681" y="1149433"/>
                </a:lnTo>
                <a:lnTo>
                  <a:pt x="7798207" y="1139596"/>
                </a:lnTo>
                <a:lnTo>
                  <a:pt x="7794078" y="395814"/>
                </a:lnTo>
                <a:cubicBezTo>
                  <a:pt x="7792944" y="395130"/>
                  <a:pt x="7722345" y="362522"/>
                  <a:pt x="7668545" y="400412"/>
                </a:cubicBezTo>
                <a:cubicBezTo>
                  <a:pt x="7616810" y="430607"/>
                  <a:pt x="7598432" y="487164"/>
                  <a:pt x="7592522" y="510724"/>
                </a:cubicBezTo>
                <a:cubicBezTo>
                  <a:pt x="7591307" y="546679"/>
                  <a:pt x="7601751" y="576384"/>
                  <a:pt x="7601751" y="576380"/>
                </a:cubicBezTo>
                <a:cubicBezTo>
                  <a:pt x="7601751" y="576380"/>
                  <a:pt x="7596044" y="572960"/>
                  <a:pt x="7587948" y="569547"/>
                </a:cubicBezTo>
                <a:cubicBezTo>
                  <a:pt x="7574224" y="563762"/>
                  <a:pt x="7551312" y="557957"/>
                  <a:pt x="7520667" y="568665"/>
                </a:cubicBezTo>
                <a:cubicBezTo>
                  <a:pt x="7471928" y="585691"/>
                  <a:pt x="7461201" y="633305"/>
                  <a:pt x="7461201" y="633305"/>
                </a:cubicBezTo>
                <a:cubicBezTo>
                  <a:pt x="7461201" y="633305"/>
                  <a:pt x="7453954" y="546959"/>
                  <a:pt x="7376676" y="516670"/>
                </a:cubicBezTo>
                <a:cubicBezTo>
                  <a:pt x="7299438" y="486378"/>
                  <a:pt x="7248431" y="552092"/>
                  <a:pt x="7248431" y="552092"/>
                </a:cubicBezTo>
                <a:cubicBezTo>
                  <a:pt x="7248431" y="552092"/>
                  <a:pt x="7226976" y="506040"/>
                  <a:pt x="7184268" y="497061"/>
                </a:cubicBezTo>
                <a:cubicBezTo>
                  <a:pt x="7141561" y="488083"/>
                  <a:pt x="7109257" y="529572"/>
                  <a:pt x="7109257" y="529572"/>
                </a:cubicBezTo>
                <a:cubicBezTo>
                  <a:pt x="7109257" y="529576"/>
                  <a:pt x="7103063" y="502672"/>
                  <a:pt x="7083956" y="489220"/>
                </a:cubicBezTo>
                <a:cubicBezTo>
                  <a:pt x="7064889" y="475768"/>
                  <a:pt x="7032990" y="475809"/>
                  <a:pt x="7032990" y="475809"/>
                </a:cubicBezTo>
                <a:cubicBezTo>
                  <a:pt x="7032990" y="475809"/>
                  <a:pt x="7053149" y="424883"/>
                  <a:pt x="7007042" y="386118"/>
                </a:cubicBezTo>
                <a:cubicBezTo>
                  <a:pt x="6992306" y="373719"/>
                  <a:pt x="6976681" y="368829"/>
                  <a:pt x="6962026" y="367396"/>
                </a:cubicBezTo>
                <a:cubicBezTo>
                  <a:pt x="6930856" y="364352"/>
                  <a:pt x="6904705" y="378273"/>
                  <a:pt x="6904705" y="378273"/>
                </a:cubicBezTo>
                <a:cubicBezTo>
                  <a:pt x="6904705" y="378277"/>
                  <a:pt x="6901183" y="294878"/>
                  <a:pt x="6829207" y="274795"/>
                </a:cubicBezTo>
                <a:cubicBezTo>
                  <a:pt x="6757191" y="254712"/>
                  <a:pt x="6715577" y="312491"/>
                  <a:pt x="6715577" y="312491"/>
                </a:cubicBezTo>
                <a:cubicBezTo>
                  <a:pt x="6715577" y="312495"/>
                  <a:pt x="6655543" y="208916"/>
                  <a:pt x="6548713" y="246839"/>
                </a:cubicBezTo>
                <a:cubicBezTo>
                  <a:pt x="6443461" y="284203"/>
                  <a:pt x="6450303" y="383839"/>
                  <a:pt x="6450303" y="383839"/>
                </a:cubicBezTo>
                <a:cubicBezTo>
                  <a:pt x="6450303" y="383839"/>
                  <a:pt x="6426824" y="371869"/>
                  <a:pt x="6401847" y="382321"/>
                </a:cubicBezTo>
                <a:cubicBezTo>
                  <a:pt x="6376910" y="392778"/>
                  <a:pt x="6368733" y="416605"/>
                  <a:pt x="6368693" y="416605"/>
                </a:cubicBezTo>
                <a:cubicBezTo>
                  <a:pt x="6368693" y="416605"/>
                  <a:pt x="6368571" y="386993"/>
                  <a:pt x="6330195" y="381532"/>
                </a:cubicBezTo>
                <a:cubicBezTo>
                  <a:pt x="6292709" y="376188"/>
                  <a:pt x="6277124" y="406614"/>
                  <a:pt x="6277124" y="406610"/>
                </a:cubicBezTo>
                <a:cubicBezTo>
                  <a:pt x="6277124" y="406614"/>
                  <a:pt x="6294976" y="269966"/>
                  <a:pt x="6198105" y="221983"/>
                </a:cubicBezTo>
                <a:cubicBezTo>
                  <a:pt x="6093865" y="170353"/>
                  <a:pt x="6005900" y="257332"/>
                  <a:pt x="6005900" y="257335"/>
                </a:cubicBezTo>
                <a:cubicBezTo>
                  <a:pt x="6005900" y="257335"/>
                  <a:pt x="6067472" y="132945"/>
                  <a:pt x="5965662" y="66317"/>
                </a:cubicBezTo>
                <a:cubicBezTo>
                  <a:pt x="5863851" y="-311"/>
                  <a:pt x="5770582" y="76433"/>
                  <a:pt x="5770623" y="76437"/>
                </a:cubicBezTo>
                <a:cubicBezTo>
                  <a:pt x="5770623" y="76437"/>
                  <a:pt x="5739614" y="-3979"/>
                  <a:pt x="5651203" y="154"/>
                </a:cubicBezTo>
                <a:cubicBezTo>
                  <a:pt x="5638532" y="745"/>
                  <a:pt x="5624769" y="3101"/>
                  <a:pt x="5609669" y="7619"/>
                </a:cubicBezTo>
                <a:cubicBezTo>
                  <a:pt x="5489197" y="43785"/>
                  <a:pt x="5511785" y="172584"/>
                  <a:pt x="5511785" y="172580"/>
                </a:cubicBezTo>
                <a:cubicBezTo>
                  <a:pt x="5511785" y="172580"/>
                  <a:pt x="5483327" y="174559"/>
                  <a:pt x="5466730" y="190165"/>
                </a:cubicBezTo>
                <a:cubicBezTo>
                  <a:pt x="5450173" y="205770"/>
                  <a:pt x="5445478" y="235071"/>
                  <a:pt x="5445478" y="235071"/>
                </a:cubicBezTo>
                <a:cubicBezTo>
                  <a:pt x="5445478" y="235071"/>
                  <a:pt x="5369454" y="182028"/>
                  <a:pt x="5294078" y="207369"/>
                </a:cubicBezTo>
                <a:cubicBezTo>
                  <a:pt x="5218661" y="232707"/>
                  <a:pt x="5196275" y="333995"/>
                  <a:pt x="5196275" y="333999"/>
                </a:cubicBezTo>
                <a:cubicBezTo>
                  <a:pt x="5196275" y="333999"/>
                  <a:pt x="5183523" y="303087"/>
                  <a:pt x="5162999" y="285296"/>
                </a:cubicBezTo>
                <a:cubicBezTo>
                  <a:pt x="5142475" y="267504"/>
                  <a:pt x="5106204" y="267456"/>
                  <a:pt x="5106204" y="267456"/>
                </a:cubicBezTo>
                <a:cubicBezTo>
                  <a:pt x="5106204" y="267456"/>
                  <a:pt x="5124299" y="158921"/>
                  <a:pt x="5016255" y="124253"/>
                </a:cubicBezTo>
                <a:cubicBezTo>
                  <a:pt x="4908210" y="89589"/>
                  <a:pt x="4851050" y="177766"/>
                  <a:pt x="4851050" y="177766"/>
                </a:cubicBezTo>
                <a:cubicBezTo>
                  <a:pt x="4851050" y="177766"/>
                  <a:pt x="4842873" y="153938"/>
                  <a:pt x="4817897" y="143482"/>
                </a:cubicBezTo>
                <a:cubicBezTo>
                  <a:pt x="4792960" y="133030"/>
                  <a:pt x="4769441" y="145000"/>
                  <a:pt x="4769441" y="145000"/>
                </a:cubicBezTo>
                <a:cubicBezTo>
                  <a:pt x="4769441" y="145000"/>
                  <a:pt x="4778751" y="43210"/>
                  <a:pt x="4671030" y="7999"/>
                </a:cubicBezTo>
                <a:cubicBezTo>
                  <a:pt x="4563310" y="-27215"/>
                  <a:pt x="4504167" y="73656"/>
                  <a:pt x="4504167" y="73652"/>
                </a:cubicBezTo>
                <a:cubicBezTo>
                  <a:pt x="4504167" y="73652"/>
                  <a:pt x="4462593" y="15873"/>
                  <a:pt x="4390576" y="35956"/>
                </a:cubicBezTo>
                <a:cubicBezTo>
                  <a:pt x="4318560" y="56038"/>
                  <a:pt x="4315039" y="139438"/>
                  <a:pt x="4315039" y="139434"/>
                </a:cubicBezTo>
                <a:cubicBezTo>
                  <a:pt x="4315039" y="139434"/>
                  <a:pt x="4258810" y="108514"/>
                  <a:pt x="4212702" y="147279"/>
                </a:cubicBezTo>
                <a:cubicBezTo>
                  <a:pt x="4166594" y="186044"/>
                  <a:pt x="4186794" y="236973"/>
                  <a:pt x="4186753" y="236969"/>
                </a:cubicBezTo>
                <a:cubicBezTo>
                  <a:pt x="4186753" y="236969"/>
                  <a:pt x="4154854" y="236933"/>
                  <a:pt x="4135787" y="250381"/>
                </a:cubicBezTo>
                <a:cubicBezTo>
                  <a:pt x="4116721" y="263829"/>
                  <a:pt x="4110487" y="290741"/>
                  <a:pt x="4110487" y="290733"/>
                </a:cubicBezTo>
                <a:cubicBezTo>
                  <a:pt x="4110487" y="290733"/>
                  <a:pt x="4078182" y="249247"/>
                  <a:pt x="4035475" y="258222"/>
                </a:cubicBezTo>
                <a:cubicBezTo>
                  <a:pt x="3992763" y="267201"/>
                  <a:pt x="3971462" y="313256"/>
                  <a:pt x="3971466" y="313252"/>
                </a:cubicBezTo>
                <a:cubicBezTo>
                  <a:pt x="3971466" y="313252"/>
                  <a:pt x="3920334" y="247539"/>
                  <a:pt x="3843063" y="277831"/>
                </a:cubicBezTo>
                <a:cubicBezTo>
                  <a:pt x="3765789" y="308123"/>
                  <a:pt x="3758559" y="394470"/>
                  <a:pt x="3758559" y="394466"/>
                </a:cubicBezTo>
                <a:cubicBezTo>
                  <a:pt x="3758559" y="394466"/>
                  <a:pt x="3747831" y="346852"/>
                  <a:pt x="3699100" y="329825"/>
                </a:cubicBezTo>
                <a:cubicBezTo>
                  <a:pt x="3668447" y="319114"/>
                  <a:pt x="3645519" y="324923"/>
                  <a:pt x="3631800" y="330708"/>
                </a:cubicBezTo>
                <a:cubicBezTo>
                  <a:pt x="3623707" y="334124"/>
                  <a:pt x="3618012" y="337545"/>
                  <a:pt x="3618012" y="337541"/>
                </a:cubicBezTo>
                <a:cubicBezTo>
                  <a:pt x="3618012" y="337541"/>
                  <a:pt x="3628468" y="307836"/>
                  <a:pt x="3627246" y="271884"/>
                </a:cubicBezTo>
                <a:cubicBezTo>
                  <a:pt x="3621331" y="248328"/>
                  <a:pt x="3602969" y="191768"/>
                  <a:pt x="3551218" y="161573"/>
                </a:cubicBezTo>
                <a:cubicBezTo>
                  <a:pt x="3541369" y="157245"/>
                  <a:pt x="3530843" y="153270"/>
                  <a:pt x="3518452" y="150190"/>
                </a:cubicBezTo>
                <a:cubicBezTo>
                  <a:pt x="3505061" y="146858"/>
                  <a:pt x="3492876" y="145567"/>
                  <a:pt x="3481262" y="145129"/>
                </a:cubicBezTo>
                <a:cubicBezTo>
                  <a:pt x="3469652" y="145563"/>
                  <a:pt x="3457585" y="146854"/>
                  <a:pt x="3444197" y="150190"/>
                </a:cubicBezTo>
                <a:cubicBezTo>
                  <a:pt x="3431802" y="153270"/>
                  <a:pt x="3421155" y="157250"/>
                  <a:pt x="3411302" y="161573"/>
                </a:cubicBezTo>
                <a:cubicBezTo>
                  <a:pt x="3359559" y="191768"/>
                  <a:pt x="3341193" y="248324"/>
                  <a:pt x="3335275" y="271884"/>
                </a:cubicBezTo>
                <a:cubicBezTo>
                  <a:pt x="3334056" y="307840"/>
                  <a:pt x="3344508" y="337545"/>
                  <a:pt x="3344508" y="337541"/>
                </a:cubicBezTo>
                <a:cubicBezTo>
                  <a:pt x="3344508" y="337541"/>
                  <a:pt x="3338817" y="334120"/>
                  <a:pt x="3330720" y="330708"/>
                </a:cubicBezTo>
                <a:cubicBezTo>
                  <a:pt x="3317001" y="324923"/>
                  <a:pt x="3294077" y="319118"/>
                  <a:pt x="3263420" y="329825"/>
                </a:cubicBezTo>
                <a:cubicBezTo>
                  <a:pt x="3214689" y="346852"/>
                  <a:pt x="3203966" y="394470"/>
                  <a:pt x="3203966" y="394466"/>
                </a:cubicBezTo>
                <a:cubicBezTo>
                  <a:pt x="3203966" y="394466"/>
                  <a:pt x="3196728" y="308119"/>
                  <a:pt x="3119461" y="277831"/>
                </a:cubicBezTo>
                <a:cubicBezTo>
                  <a:pt x="3042186" y="247539"/>
                  <a:pt x="2991184" y="313252"/>
                  <a:pt x="2991184" y="313252"/>
                </a:cubicBezTo>
                <a:cubicBezTo>
                  <a:pt x="2991184" y="313252"/>
                  <a:pt x="2969757" y="267201"/>
                  <a:pt x="2927049" y="258222"/>
                </a:cubicBezTo>
                <a:cubicBezTo>
                  <a:pt x="2884334" y="249243"/>
                  <a:pt x="2852030" y="290736"/>
                  <a:pt x="2852030" y="290733"/>
                </a:cubicBezTo>
                <a:cubicBezTo>
                  <a:pt x="2852030" y="290736"/>
                  <a:pt x="2845812" y="263833"/>
                  <a:pt x="2826729" y="250381"/>
                </a:cubicBezTo>
                <a:cubicBezTo>
                  <a:pt x="2807650" y="236929"/>
                  <a:pt x="2775747" y="236969"/>
                  <a:pt x="2775747" y="236969"/>
                </a:cubicBezTo>
                <a:cubicBezTo>
                  <a:pt x="2775751" y="236969"/>
                  <a:pt x="2795906" y="186044"/>
                  <a:pt x="2749815" y="147279"/>
                </a:cubicBezTo>
                <a:cubicBezTo>
                  <a:pt x="2703718" y="108514"/>
                  <a:pt x="2647474" y="139438"/>
                  <a:pt x="2647474" y="139434"/>
                </a:cubicBezTo>
                <a:cubicBezTo>
                  <a:pt x="2647474" y="139434"/>
                  <a:pt x="2643960" y="56042"/>
                  <a:pt x="2571952" y="35956"/>
                </a:cubicBezTo>
                <a:cubicBezTo>
                  <a:pt x="2499944" y="15873"/>
                  <a:pt x="2458350" y="73656"/>
                  <a:pt x="2458350" y="73652"/>
                </a:cubicBezTo>
                <a:cubicBezTo>
                  <a:pt x="2458350" y="73656"/>
                  <a:pt x="2399227" y="-27215"/>
                  <a:pt x="2291494" y="7999"/>
                </a:cubicBezTo>
                <a:cubicBezTo>
                  <a:pt x="2183757" y="43210"/>
                  <a:pt x="2193072" y="145004"/>
                  <a:pt x="2193072" y="145000"/>
                </a:cubicBezTo>
                <a:cubicBezTo>
                  <a:pt x="2193072" y="145000"/>
                  <a:pt x="2169581" y="133026"/>
                  <a:pt x="2144620" y="143482"/>
                </a:cubicBezTo>
                <a:cubicBezTo>
                  <a:pt x="2119663" y="153938"/>
                  <a:pt x="2111478" y="177766"/>
                  <a:pt x="2111478" y="177766"/>
                </a:cubicBezTo>
                <a:cubicBezTo>
                  <a:pt x="2111478" y="177766"/>
                  <a:pt x="2054306" y="89589"/>
                  <a:pt x="1946262" y="124253"/>
                </a:cubicBezTo>
                <a:cubicBezTo>
                  <a:pt x="1838217" y="158921"/>
                  <a:pt x="1856316" y="267460"/>
                  <a:pt x="1856320" y="267456"/>
                </a:cubicBezTo>
                <a:cubicBezTo>
                  <a:pt x="1856320" y="267456"/>
                  <a:pt x="1820037" y="267504"/>
                  <a:pt x="1799517" y="285296"/>
                </a:cubicBezTo>
                <a:cubicBezTo>
                  <a:pt x="1778997" y="303083"/>
                  <a:pt x="1766246" y="333999"/>
                  <a:pt x="1766250" y="333999"/>
                </a:cubicBezTo>
                <a:cubicBezTo>
                  <a:pt x="1766246" y="333999"/>
                  <a:pt x="1743847" y="232707"/>
                  <a:pt x="1668459" y="207369"/>
                </a:cubicBezTo>
                <a:cubicBezTo>
                  <a:pt x="1593075" y="182032"/>
                  <a:pt x="1517035" y="235075"/>
                  <a:pt x="1517035" y="235071"/>
                </a:cubicBezTo>
                <a:cubicBezTo>
                  <a:pt x="1517035" y="235071"/>
                  <a:pt x="1512359" y="205770"/>
                  <a:pt x="1495782" y="190165"/>
                </a:cubicBezTo>
                <a:cubicBezTo>
                  <a:pt x="1479209" y="174559"/>
                  <a:pt x="1450747" y="172580"/>
                  <a:pt x="1450747" y="172580"/>
                </a:cubicBezTo>
                <a:cubicBezTo>
                  <a:pt x="1450747" y="172580"/>
                  <a:pt x="1473331" y="43785"/>
                  <a:pt x="1352831" y="7619"/>
                </a:cubicBezTo>
                <a:cubicBezTo>
                  <a:pt x="1337772" y="3097"/>
                  <a:pt x="1323976" y="741"/>
                  <a:pt x="1311338" y="154"/>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02" name="Google Shape;102;p2"/>
          <p:cNvSpPr txBox="1"/>
          <p:nvPr>
            <p:ph idx="1" type="subTitle"/>
          </p:nvPr>
        </p:nvSpPr>
        <p:spPr>
          <a:xfrm>
            <a:off x="2337300" y="4248450"/>
            <a:ext cx="7517400" cy="5742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a:lvl2pPr>
            <a:lvl3pPr lvl="2" algn="ctr">
              <a:lnSpc>
                <a:spcPct val="100000"/>
              </a:lnSpc>
              <a:spcBef>
                <a:spcPts val="0"/>
              </a:spcBef>
              <a:spcAft>
                <a:spcPts val="0"/>
              </a:spcAft>
              <a:buSzPts val="1800"/>
              <a:buNone/>
              <a:defRPr/>
            </a:lvl3pPr>
            <a:lvl4pPr lvl="3" algn="ctr">
              <a:lnSpc>
                <a:spcPct val="100000"/>
              </a:lnSpc>
              <a:spcBef>
                <a:spcPts val="0"/>
              </a:spcBef>
              <a:spcAft>
                <a:spcPts val="0"/>
              </a:spcAft>
              <a:buSzPts val="1800"/>
              <a:buNone/>
              <a:defRPr/>
            </a:lvl4pPr>
            <a:lvl5pPr lvl="4" algn="ctr">
              <a:lnSpc>
                <a:spcPct val="100000"/>
              </a:lnSpc>
              <a:spcBef>
                <a:spcPts val="0"/>
              </a:spcBef>
              <a:spcAft>
                <a:spcPts val="0"/>
              </a:spcAft>
              <a:buSzPts val="1800"/>
              <a:buNone/>
              <a:defRPr/>
            </a:lvl5pPr>
            <a:lvl6pPr lvl="5" algn="ctr">
              <a:lnSpc>
                <a:spcPct val="100000"/>
              </a:lnSpc>
              <a:spcBef>
                <a:spcPts val="0"/>
              </a:spcBef>
              <a:spcAft>
                <a:spcPts val="0"/>
              </a:spcAft>
              <a:buSzPts val="1800"/>
              <a:buNone/>
              <a:defRPr/>
            </a:lvl6pPr>
            <a:lvl7pPr lvl="6" algn="ctr">
              <a:lnSpc>
                <a:spcPct val="100000"/>
              </a:lnSpc>
              <a:spcBef>
                <a:spcPts val="0"/>
              </a:spcBef>
              <a:spcAft>
                <a:spcPts val="0"/>
              </a:spcAft>
              <a:buSzPts val="1800"/>
              <a:buNone/>
              <a:defRPr/>
            </a:lvl7pPr>
            <a:lvl8pPr lvl="7" algn="ctr">
              <a:lnSpc>
                <a:spcPct val="100000"/>
              </a:lnSpc>
              <a:spcBef>
                <a:spcPts val="0"/>
              </a:spcBef>
              <a:spcAft>
                <a:spcPts val="0"/>
              </a:spcAft>
              <a:buSzPts val="1800"/>
              <a:buNone/>
              <a:defRPr/>
            </a:lvl8pPr>
            <a:lvl9pPr lvl="8" algn="ctr">
              <a:lnSpc>
                <a:spcPct val="100000"/>
              </a:lnSpc>
              <a:spcBef>
                <a:spcPts val="0"/>
              </a:spcBef>
              <a:spcAft>
                <a:spcPts val="0"/>
              </a:spcAft>
              <a:buSzPts val="1800"/>
              <a:buNone/>
              <a:defRPr/>
            </a:lvl9pPr>
          </a:lstStyle>
          <a:p/>
        </p:txBody>
      </p:sp>
      <p:sp>
        <p:nvSpPr>
          <p:cNvPr id="103" name="Google Shape;103;p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4" name="Google Shape;104;p2"/>
          <p:cNvSpPr/>
          <p:nvPr/>
        </p:nvSpPr>
        <p:spPr>
          <a:xfrm>
            <a:off x="0" y="5060950"/>
            <a:ext cx="12184697" cy="1795989"/>
          </a:xfrm>
          <a:custGeom>
            <a:rect b="b" l="l" r="r" t="t"/>
            <a:pathLst>
              <a:path extrusionOk="0" h="1149433" w="7798206">
                <a:moveTo>
                  <a:pt x="1311338" y="154"/>
                </a:moveTo>
                <a:cubicBezTo>
                  <a:pt x="1222898" y="-3979"/>
                  <a:pt x="1191918" y="76441"/>
                  <a:pt x="1191918" y="76437"/>
                </a:cubicBezTo>
                <a:cubicBezTo>
                  <a:pt x="1191918" y="76437"/>
                  <a:pt x="1098665" y="-316"/>
                  <a:pt x="996851" y="66317"/>
                </a:cubicBezTo>
                <a:cubicBezTo>
                  <a:pt x="895036" y="132945"/>
                  <a:pt x="956750" y="257339"/>
                  <a:pt x="956750" y="257335"/>
                </a:cubicBezTo>
                <a:cubicBezTo>
                  <a:pt x="956750" y="257335"/>
                  <a:pt x="861085" y="172790"/>
                  <a:pt x="761805" y="233427"/>
                </a:cubicBezTo>
                <a:cubicBezTo>
                  <a:pt x="662528" y="294064"/>
                  <a:pt x="685400" y="406614"/>
                  <a:pt x="685400" y="406610"/>
                </a:cubicBezTo>
                <a:cubicBezTo>
                  <a:pt x="685400" y="406614"/>
                  <a:pt x="670195" y="383965"/>
                  <a:pt x="640235" y="382321"/>
                </a:cubicBezTo>
                <a:cubicBezTo>
                  <a:pt x="610275" y="380682"/>
                  <a:pt x="594188" y="401679"/>
                  <a:pt x="594188" y="401679"/>
                </a:cubicBezTo>
                <a:cubicBezTo>
                  <a:pt x="594188" y="401679"/>
                  <a:pt x="605664" y="355000"/>
                  <a:pt x="567750" y="317300"/>
                </a:cubicBezTo>
                <a:cubicBezTo>
                  <a:pt x="529835" y="279600"/>
                  <a:pt x="470340" y="309204"/>
                  <a:pt x="470340" y="309204"/>
                </a:cubicBezTo>
                <a:cubicBezTo>
                  <a:pt x="470340" y="309204"/>
                  <a:pt x="500373" y="139932"/>
                  <a:pt x="342320" y="120205"/>
                </a:cubicBezTo>
                <a:cubicBezTo>
                  <a:pt x="184267" y="100483"/>
                  <a:pt x="178624" y="264043"/>
                  <a:pt x="178624" y="264043"/>
                </a:cubicBezTo>
                <a:cubicBezTo>
                  <a:pt x="178624" y="264043"/>
                  <a:pt x="132283" y="253814"/>
                  <a:pt x="97029" y="275176"/>
                </a:cubicBezTo>
                <a:cubicBezTo>
                  <a:pt x="61773" y="296538"/>
                  <a:pt x="49463" y="345006"/>
                  <a:pt x="49463" y="345006"/>
                </a:cubicBezTo>
                <a:cubicBezTo>
                  <a:pt x="49463" y="345006"/>
                  <a:pt x="41112" y="322790"/>
                  <a:pt x="29602" y="303889"/>
                </a:cubicBezTo>
                <a:cubicBezTo>
                  <a:pt x="18092" y="284992"/>
                  <a:pt x="0" y="269354"/>
                  <a:pt x="0" y="269354"/>
                </a:cubicBezTo>
                <a:lnTo>
                  <a:pt x="4681" y="1149433"/>
                </a:lnTo>
                <a:lnTo>
                  <a:pt x="7798207" y="1139596"/>
                </a:lnTo>
                <a:lnTo>
                  <a:pt x="7794078" y="395814"/>
                </a:lnTo>
                <a:cubicBezTo>
                  <a:pt x="7792944" y="395130"/>
                  <a:pt x="7722345" y="362522"/>
                  <a:pt x="7668545" y="400412"/>
                </a:cubicBezTo>
                <a:cubicBezTo>
                  <a:pt x="7616810" y="430607"/>
                  <a:pt x="7598432" y="487164"/>
                  <a:pt x="7592522" y="510724"/>
                </a:cubicBezTo>
                <a:cubicBezTo>
                  <a:pt x="7591307" y="546679"/>
                  <a:pt x="7601751" y="576384"/>
                  <a:pt x="7601751" y="576380"/>
                </a:cubicBezTo>
                <a:cubicBezTo>
                  <a:pt x="7601751" y="576380"/>
                  <a:pt x="7596044" y="572960"/>
                  <a:pt x="7587948" y="569547"/>
                </a:cubicBezTo>
                <a:cubicBezTo>
                  <a:pt x="7574224" y="563762"/>
                  <a:pt x="7551312" y="557957"/>
                  <a:pt x="7520667" y="568665"/>
                </a:cubicBezTo>
                <a:cubicBezTo>
                  <a:pt x="7471928" y="585691"/>
                  <a:pt x="7461201" y="633305"/>
                  <a:pt x="7461201" y="633305"/>
                </a:cubicBezTo>
                <a:cubicBezTo>
                  <a:pt x="7461201" y="633305"/>
                  <a:pt x="7453954" y="546959"/>
                  <a:pt x="7376676" y="516670"/>
                </a:cubicBezTo>
                <a:cubicBezTo>
                  <a:pt x="7299438" y="486378"/>
                  <a:pt x="7248431" y="552092"/>
                  <a:pt x="7248431" y="552092"/>
                </a:cubicBezTo>
                <a:cubicBezTo>
                  <a:pt x="7248431" y="552092"/>
                  <a:pt x="7226976" y="506040"/>
                  <a:pt x="7184268" y="497061"/>
                </a:cubicBezTo>
                <a:cubicBezTo>
                  <a:pt x="7141561" y="488083"/>
                  <a:pt x="7109257" y="529572"/>
                  <a:pt x="7109257" y="529572"/>
                </a:cubicBezTo>
                <a:cubicBezTo>
                  <a:pt x="7109257" y="529576"/>
                  <a:pt x="7103063" y="502672"/>
                  <a:pt x="7083956" y="489220"/>
                </a:cubicBezTo>
                <a:cubicBezTo>
                  <a:pt x="7064889" y="475768"/>
                  <a:pt x="7032990" y="475809"/>
                  <a:pt x="7032990" y="475809"/>
                </a:cubicBezTo>
                <a:cubicBezTo>
                  <a:pt x="7032990" y="475809"/>
                  <a:pt x="7053149" y="424883"/>
                  <a:pt x="7007042" y="386118"/>
                </a:cubicBezTo>
                <a:cubicBezTo>
                  <a:pt x="6992306" y="373719"/>
                  <a:pt x="6976681" y="368829"/>
                  <a:pt x="6962026" y="367396"/>
                </a:cubicBezTo>
                <a:cubicBezTo>
                  <a:pt x="6930856" y="364352"/>
                  <a:pt x="6904705" y="378273"/>
                  <a:pt x="6904705" y="378273"/>
                </a:cubicBezTo>
                <a:cubicBezTo>
                  <a:pt x="6904705" y="378277"/>
                  <a:pt x="6901183" y="294878"/>
                  <a:pt x="6829207" y="274795"/>
                </a:cubicBezTo>
                <a:cubicBezTo>
                  <a:pt x="6757191" y="254712"/>
                  <a:pt x="6715577" y="312491"/>
                  <a:pt x="6715577" y="312491"/>
                </a:cubicBezTo>
                <a:cubicBezTo>
                  <a:pt x="6715577" y="312495"/>
                  <a:pt x="6655543" y="208916"/>
                  <a:pt x="6548713" y="246839"/>
                </a:cubicBezTo>
                <a:cubicBezTo>
                  <a:pt x="6443461" y="284203"/>
                  <a:pt x="6450303" y="383839"/>
                  <a:pt x="6450303" y="383839"/>
                </a:cubicBezTo>
                <a:cubicBezTo>
                  <a:pt x="6450303" y="383839"/>
                  <a:pt x="6426824" y="371869"/>
                  <a:pt x="6401847" y="382321"/>
                </a:cubicBezTo>
                <a:cubicBezTo>
                  <a:pt x="6376910" y="392778"/>
                  <a:pt x="6368733" y="416605"/>
                  <a:pt x="6368693" y="416605"/>
                </a:cubicBezTo>
                <a:cubicBezTo>
                  <a:pt x="6368693" y="416605"/>
                  <a:pt x="6368571" y="386993"/>
                  <a:pt x="6330195" y="381532"/>
                </a:cubicBezTo>
                <a:cubicBezTo>
                  <a:pt x="6292709" y="376188"/>
                  <a:pt x="6277124" y="406614"/>
                  <a:pt x="6277124" y="406610"/>
                </a:cubicBezTo>
                <a:cubicBezTo>
                  <a:pt x="6277124" y="406614"/>
                  <a:pt x="6294976" y="269966"/>
                  <a:pt x="6198105" y="221983"/>
                </a:cubicBezTo>
                <a:cubicBezTo>
                  <a:pt x="6093865" y="170353"/>
                  <a:pt x="6005900" y="257332"/>
                  <a:pt x="6005900" y="257335"/>
                </a:cubicBezTo>
                <a:cubicBezTo>
                  <a:pt x="6005900" y="257335"/>
                  <a:pt x="6067472" y="132945"/>
                  <a:pt x="5965662" y="66317"/>
                </a:cubicBezTo>
                <a:cubicBezTo>
                  <a:pt x="5863851" y="-311"/>
                  <a:pt x="5770582" y="76433"/>
                  <a:pt x="5770623" y="76437"/>
                </a:cubicBezTo>
                <a:cubicBezTo>
                  <a:pt x="5770623" y="76437"/>
                  <a:pt x="5739614" y="-3979"/>
                  <a:pt x="5651203" y="154"/>
                </a:cubicBezTo>
                <a:cubicBezTo>
                  <a:pt x="5638532" y="745"/>
                  <a:pt x="5624769" y="3101"/>
                  <a:pt x="5609669" y="7619"/>
                </a:cubicBezTo>
                <a:cubicBezTo>
                  <a:pt x="5489197" y="43785"/>
                  <a:pt x="5511785" y="172584"/>
                  <a:pt x="5511785" y="172580"/>
                </a:cubicBezTo>
                <a:cubicBezTo>
                  <a:pt x="5511785" y="172580"/>
                  <a:pt x="5483327" y="174559"/>
                  <a:pt x="5466730" y="190165"/>
                </a:cubicBezTo>
                <a:cubicBezTo>
                  <a:pt x="5450173" y="205770"/>
                  <a:pt x="5445478" y="235071"/>
                  <a:pt x="5445478" y="235071"/>
                </a:cubicBezTo>
                <a:cubicBezTo>
                  <a:pt x="5445478" y="235071"/>
                  <a:pt x="5369454" y="182028"/>
                  <a:pt x="5294078" y="207369"/>
                </a:cubicBezTo>
                <a:cubicBezTo>
                  <a:pt x="5218661" y="232707"/>
                  <a:pt x="5196275" y="333995"/>
                  <a:pt x="5196275" y="333999"/>
                </a:cubicBezTo>
                <a:cubicBezTo>
                  <a:pt x="5196275" y="333999"/>
                  <a:pt x="5183523" y="303087"/>
                  <a:pt x="5162999" y="285296"/>
                </a:cubicBezTo>
                <a:cubicBezTo>
                  <a:pt x="5142475" y="267504"/>
                  <a:pt x="5106204" y="267456"/>
                  <a:pt x="5106204" y="267456"/>
                </a:cubicBezTo>
                <a:cubicBezTo>
                  <a:pt x="5106204" y="267456"/>
                  <a:pt x="5124299" y="158921"/>
                  <a:pt x="5016255" y="124253"/>
                </a:cubicBezTo>
                <a:cubicBezTo>
                  <a:pt x="4908210" y="89589"/>
                  <a:pt x="4851050" y="177766"/>
                  <a:pt x="4851050" y="177766"/>
                </a:cubicBezTo>
                <a:cubicBezTo>
                  <a:pt x="4851050" y="177766"/>
                  <a:pt x="4842873" y="153938"/>
                  <a:pt x="4817897" y="143482"/>
                </a:cubicBezTo>
                <a:cubicBezTo>
                  <a:pt x="4792960" y="133030"/>
                  <a:pt x="4769441" y="145000"/>
                  <a:pt x="4769441" y="145000"/>
                </a:cubicBezTo>
                <a:cubicBezTo>
                  <a:pt x="4769441" y="145000"/>
                  <a:pt x="4778751" y="43210"/>
                  <a:pt x="4671030" y="7999"/>
                </a:cubicBezTo>
                <a:cubicBezTo>
                  <a:pt x="4563310" y="-27215"/>
                  <a:pt x="4504167" y="73656"/>
                  <a:pt x="4504167" y="73652"/>
                </a:cubicBezTo>
                <a:cubicBezTo>
                  <a:pt x="4504167" y="73652"/>
                  <a:pt x="4462593" y="15873"/>
                  <a:pt x="4390576" y="35956"/>
                </a:cubicBezTo>
                <a:cubicBezTo>
                  <a:pt x="4318560" y="56038"/>
                  <a:pt x="4315039" y="139438"/>
                  <a:pt x="4315039" y="139434"/>
                </a:cubicBezTo>
                <a:cubicBezTo>
                  <a:pt x="4315039" y="139434"/>
                  <a:pt x="4258810" y="108514"/>
                  <a:pt x="4212702" y="147279"/>
                </a:cubicBezTo>
                <a:cubicBezTo>
                  <a:pt x="4166594" y="186044"/>
                  <a:pt x="4186794" y="236973"/>
                  <a:pt x="4186753" y="236969"/>
                </a:cubicBezTo>
                <a:cubicBezTo>
                  <a:pt x="4186753" y="236969"/>
                  <a:pt x="4154854" y="236933"/>
                  <a:pt x="4135787" y="250381"/>
                </a:cubicBezTo>
                <a:cubicBezTo>
                  <a:pt x="4116721" y="263829"/>
                  <a:pt x="4110487" y="290741"/>
                  <a:pt x="4110487" y="290733"/>
                </a:cubicBezTo>
                <a:cubicBezTo>
                  <a:pt x="4110487" y="290733"/>
                  <a:pt x="4078182" y="249247"/>
                  <a:pt x="4035475" y="258222"/>
                </a:cubicBezTo>
                <a:cubicBezTo>
                  <a:pt x="3992763" y="267201"/>
                  <a:pt x="3971462" y="313256"/>
                  <a:pt x="3971466" y="313252"/>
                </a:cubicBezTo>
                <a:cubicBezTo>
                  <a:pt x="3971466" y="313252"/>
                  <a:pt x="3920334" y="247539"/>
                  <a:pt x="3843063" y="277831"/>
                </a:cubicBezTo>
                <a:cubicBezTo>
                  <a:pt x="3765789" y="308123"/>
                  <a:pt x="3758559" y="394470"/>
                  <a:pt x="3758559" y="394466"/>
                </a:cubicBezTo>
                <a:cubicBezTo>
                  <a:pt x="3758559" y="394466"/>
                  <a:pt x="3747831" y="346852"/>
                  <a:pt x="3699100" y="329825"/>
                </a:cubicBezTo>
                <a:cubicBezTo>
                  <a:pt x="3668447" y="319114"/>
                  <a:pt x="3645519" y="324923"/>
                  <a:pt x="3631800" y="330708"/>
                </a:cubicBezTo>
                <a:cubicBezTo>
                  <a:pt x="3623707" y="334124"/>
                  <a:pt x="3618012" y="337545"/>
                  <a:pt x="3618012" y="337541"/>
                </a:cubicBezTo>
                <a:cubicBezTo>
                  <a:pt x="3618012" y="337541"/>
                  <a:pt x="3628468" y="307836"/>
                  <a:pt x="3627246" y="271884"/>
                </a:cubicBezTo>
                <a:cubicBezTo>
                  <a:pt x="3621331" y="248328"/>
                  <a:pt x="3602969" y="191768"/>
                  <a:pt x="3551218" y="161573"/>
                </a:cubicBezTo>
                <a:cubicBezTo>
                  <a:pt x="3541369" y="157245"/>
                  <a:pt x="3530843" y="153270"/>
                  <a:pt x="3518452" y="150190"/>
                </a:cubicBezTo>
                <a:cubicBezTo>
                  <a:pt x="3505061" y="146858"/>
                  <a:pt x="3492876" y="145567"/>
                  <a:pt x="3481262" y="145129"/>
                </a:cubicBezTo>
                <a:cubicBezTo>
                  <a:pt x="3469652" y="145563"/>
                  <a:pt x="3457585" y="146854"/>
                  <a:pt x="3444197" y="150190"/>
                </a:cubicBezTo>
                <a:cubicBezTo>
                  <a:pt x="3431802" y="153270"/>
                  <a:pt x="3421155" y="157250"/>
                  <a:pt x="3411302" y="161573"/>
                </a:cubicBezTo>
                <a:cubicBezTo>
                  <a:pt x="3359559" y="191768"/>
                  <a:pt x="3341193" y="248324"/>
                  <a:pt x="3335275" y="271884"/>
                </a:cubicBezTo>
                <a:cubicBezTo>
                  <a:pt x="3334056" y="307840"/>
                  <a:pt x="3344508" y="337545"/>
                  <a:pt x="3344508" y="337541"/>
                </a:cubicBezTo>
                <a:cubicBezTo>
                  <a:pt x="3344508" y="337541"/>
                  <a:pt x="3338817" y="334120"/>
                  <a:pt x="3330720" y="330708"/>
                </a:cubicBezTo>
                <a:cubicBezTo>
                  <a:pt x="3317001" y="324923"/>
                  <a:pt x="3294077" y="319118"/>
                  <a:pt x="3263420" y="329825"/>
                </a:cubicBezTo>
                <a:cubicBezTo>
                  <a:pt x="3214689" y="346852"/>
                  <a:pt x="3203966" y="394470"/>
                  <a:pt x="3203966" y="394466"/>
                </a:cubicBezTo>
                <a:cubicBezTo>
                  <a:pt x="3203966" y="394466"/>
                  <a:pt x="3196728" y="308119"/>
                  <a:pt x="3119461" y="277831"/>
                </a:cubicBezTo>
                <a:cubicBezTo>
                  <a:pt x="3042186" y="247539"/>
                  <a:pt x="2991184" y="313252"/>
                  <a:pt x="2991184" y="313252"/>
                </a:cubicBezTo>
                <a:cubicBezTo>
                  <a:pt x="2991184" y="313252"/>
                  <a:pt x="2969757" y="267201"/>
                  <a:pt x="2927049" y="258222"/>
                </a:cubicBezTo>
                <a:cubicBezTo>
                  <a:pt x="2884334" y="249243"/>
                  <a:pt x="2852030" y="290736"/>
                  <a:pt x="2852030" y="290733"/>
                </a:cubicBezTo>
                <a:cubicBezTo>
                  <a:pt x="2852030" y="290736"/>
                  <a:pt x="2845812" y="263833"/>
                  <a:pt x="2826729" y="250381"/>
                </a:cubicBezTo>
                <a:cubicBezTo>
                  <a:pt x="2807650" y="236929"/>
                  <a:pt x="2775747" y="236969"/>
                  <a:pt x="2775747" y="236969"/>
                </a:cubicBezTo>
                <a:cubicBezTo>
                  <a:pt x="2775751" y="236969"/>
                  <a:pt x="2795906" y="186044"/>
                  <a:pt x="2749815" y="147279"/>
                </a:cubicBezTo>
                <a:cubicBezTo>
                  <a:pt x="2703718" y="108514"/>
                  <a:pt x="2647474" y="139438"/>
                  <a:pt x="2647474" y="139434"/>
                </a:cubicBezTo>
                <a:cubicBezTo>
                  <a:pt x="2647474" y="139434"/>
                  <a:pt x="2643960" y="56042"/>
                  <a:pt x="2571952" y="35956"/>
                </a:cubicBezTo>
                <a:cubicBezTo>
                  <a:pt x="2499944" y="15873"/>
                  <a:pt x="2458350" y="73656"/>
                  <a:pt x="2458350" y="73652"/>
                </a:cubicBezTo>
                <a:cubicBezTo>
                  <a:pt x="2458350" y="73656"/>
                  <a:pt x="2399227" y="-27215"/>
                  <a:pt x="2291494" y="7999"/>
                </a:cubicBezTo>
                <a:cubicBezTo>
                  <a:pt x="2183757" y="43210"/>
                  <a:pt x="2193072" y="145004"/>
                  <a:pt x="2193072" y="145000"/>
                </a:cubicBezTo>
                <a:cubicBezTo>
                  <a:pt x="2193072" y="145000"/>
                  <a:pt x="2169581" y="133026"/>
                  <a:pt x="2144620" y="143482"/>
                </a:cubicBezTo>
                <a:cubicBezTo>
                  <a:pt x="2119663" y="153938"/>
                  <a:pt x="2111478" y="177766"/>
                  <a:pt x="2111478" y="177766"/>
                </a:cubicBezTo>
                <a:cubicBezTo>
                  <a:pt x="2111478" y="177766"/>
                  <a:pt x="2054306" y="89589"/>
                  <a:pt x="1946262" y="124253"/>
                </a:cubicBezTo>
                <a:cubicBezTo>
                  <a:pt x="1838217" y="158921"/>
                  <a:pt x="1856316" y="267460"/>
                  <a:pt x="1856320" y="267456"/>
                </a:cubicBezTo>
                <a:cubicBezTo>
                  <a:pt x="1856320" y="267456"/>
                  <a:pt x="1820037" y="267504"/>
                  <a:pt x="1799517" y="285296"/>
                </a:cubicBezTo>
                <a:cubicBezTo>
                  <a:pt x="1778997" y="303083"/>
                  <a:pt x="1766246" y="333999"/>
                  <a:pt x="1766250" y="333999"/>
                </a:cubicBezTo>
                <a:cubicBezTo>
                  <a:pt x="1766246" y="333999"/>
                  <a:pt x="1743847" y="232707"/>
                  <a:pt x="1668459" y="207369"/>
                </a:cubicBezTo>
                <a:cubicBezTo>
                  <a:pt x="1593075" y="182032"/>
                  <a:pt x="1517035" y="235075"/>
                  <a:pt x="1517035" y="235071"/>
                </a:cubicBezTo>
                <a:cubicBezTo>
                  <a:pt x="1517035" y="235071"/>
                  <a:pt x="1512359" y="205770"/>
                  <a:pt x="1495782" y="190165"/>
                </a:cubicBezTo>
                <a:cubicBezTo>
                  <a:pt x="1479209" y="174559"/>
                  <a:pt x="1450747" y="172580"/>
                  <a:pt x="1450747" y="172580"/>
                </a:cubicBezTo>
                <a:cubicBezTo>
                  <a:pt x="1450747" y="172580"/>
                  <a:pt x="1473331" y="43785"/>
                  <a:pt x="1352831" y="7619"/>
                </a:cubicBezTo>
                <a:cubicBezTo>
                  <a:pt x="1337772" y="3097"/>
                  <a:pt x="1323976" y="741"/>
                  <a:pt x="1311338" y="154"/>
                </a:cubicBezTo>
                <a:close/>
              </a:path>
            </a:pathLst>
          </a:custGeom>
          <a:solidFill>
            <a:schemeClr val="accent3"/>
          </a:soli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grpSp>
        <p:nvGrpSpPr>
          <p:cNvPr id="105" name="Google Shape;105;p2"/>
          <p:cNvGrpSpPr/>
          <p:nvPr/>
        </p:nvGrpSpPr>
        <p:grpSpPr>
          <a:xfrm>
            <a:off x="952113" y="3653910"/>
            <a:ext cx="1946499" cy="2123782"/>
            <a:chOff x="1361680" y="3660710"/>
            <a:chExt cx="1946499" cy="2123782"/>
          </a:xfrm>
        </p:grpSpPr>
        <p:sp>
          <p:nvSpPr>
            <p:cNvPr id="106" name="Google Shape;106;p2"/>
            <p:cNvSpPr/>
            <p:nvPr/>
          </p:nvSpPr>
          <p:spPr>
            <a:xfrm flipH="1">
              <a:off x="2610647" y="4548210"/>
              <a:ext cx="697532" cy="1229237"/>
            </a:xfrm>
            <a:custGeom>
              <a:rect b="b" l="l" r="r" t="t"/>
              <a:pathLst>
                <a:path extrusionOk="0" h="1229237" w="697532">
                  <a:moveTo>
                    <a:pt x="244912" y="0"/>
                  </a:moveTo>
                  <a:lnTo>
                    <a:pt x="195970" y="69450"/>
                  </a:lnTo>
                  <a:lnTo>
                    <a:pt x="207871" y="130803"/>
                  </a:lnTo>
                  <a:lnTo>
                    <a:pt x="177510" y="126755"/>
                  </a:lnTo>
                  <a:lnTo>
                    <a:pt x="177510" y="188112"/>
                  </a:lnTo>
                  <a:lnTo>
                    <a:pt x="219894" y="192411"/>
                  </a:lnTo>
                  <a:lnTo>
                    <a:pt x="240742" y="299812"/>
                  </a:lnTo>
                  <a:lnTo>
                    <a:pt x="167511" y="298549"/>
                  </a:lnTo>
                  <a:cubicBezTo>
                    <a:pt x="135289" y="428887"/>
                    <a:pt x="96467" y="528195"/>
                    <a:pt x="0" y="629609"/>
                  </a:cubicBezTo>
                  <a:lnTo>
                    <a:pt x="73271" y="628978"/>
                  </a:lnTo>
                  <a:lnTo>
                    <a:pt x="40481" y="1229238"/>
                  </a:lnTo>
                  <a:lnTo>
                    <a:pt x="118408" y="1229238"/>
                  </a:lnTo>
                  <a:lnTo>
                    <a:pt x="151441" y="640235"/>
                  </a:lnTo>
                  <a:lnTo>
                    <a:pt x="697533" y="621553"/>
                  </a:lnTo>
                  <a:lnTo>
                    <a:pt x="690367" y="300784"/>
                  </a:lnTo>
                  <a:lnTo>
                    <a:pt x="610781" y="306140"/>
                  </a:lnTo>
                  <a:lnTo>
                    <a:pt x="613939" y="232642"/>
                  </a:lnTo>
                  <a:lnTo>
                    <a:pt x="639118" y="235172"/>
                  </a:lnTo>
                  <a:lnTo>
                    <a:pt x="638470" y="187477"/>
                  </a:lnTo>
                  <a:lnTo>
                    <a:pt x="616084" y="184570"/>
                  </a:lnTo>
                  <a:lnTo>
                    <a:pt x="617096" y="159520"/>
                  </a:lnTo>
                  <a:lnTo>
                    <a:pt x="588516" y="98167"/>
                  </a:lnTo>
                  <a:lnTo>
                    <a:pt x="555767" y="134981"/>
                  </a:lnTo>
                  <a:lnTo>
                    <a:pt x="554877" y="176474"/>
                  </a:lnTo>
                  <a:lnTo>
                    <a:pt x="521966" y="172171"/>
                  </a:lnTo>
                  <a:lnTo>
                    <a:pt x="527147" y="114485"/>
                  </a:lnTo>
                  <a:lnTo>
                    <a:pt x="490349" y="36814"/>
                  </a:lnTo>
                  <a:lnTo>
                    <a:pt x="441246" y="102215"/>
                  </a:lnTo>
                  <a:lnTo>
                    <a:pt x="442420" y="161670"/>
                  </a:lnTo>
                  <a:lnTo>
                    <a:pt x="399752" y="156104"/>
                  </a:lnTo>
                  <a:lnTo>
                    <a:pt x="400400" y="122707"/>
                  </a:lnTo>
                  <a:lnTo>
                    <a:pt x="371820" y="49084"/>
                  </a:lnTo>
                  <a:lnTo>
                    <a:pt x="343079" y="106263"/>
                  </a:lnTo>
                  <a:lnTo>
                    <a:pt x="346115" y="149020"/>
                  </a:lnTo>
                  <a:lnTo>
                    <a:pt x="272884" y="139405"/>
                  </a:lnTo>
                  <a:lnTo>
                    <a:pt x="265436" y="61353"/>
                  </a:lnTo>
                  <a:lnTo>
                    <a:pt x="244912" y="0"/>
                  </a:lnTo>
                  <a:close/>
                  <a:moveTo>
                    <a:pt x="278592" y="198358"/>
                  </a:moveTo>
                  <a:lnTo>
                    <a:pt x="350041" y="205693"/>
                  </a:lnTo>
                  <a:lnTo>
                    <a:pt x="356883" y="301836"/>
                  </a:lnTo>
                  <a:lnTo>
                    <a:pt x="288307" y="300699"/>
                  </a:lnTo>
                  <a:lnTo>
                    <a:pt x="278592" y="198358"/>
                  </a:lnTo>
                  <a:close/>
                  <a:moveTo>
                    <a:pt x="398902" y="210628"/>
                  </a:moveTo>
                  <a:lnTo>
                    <a:pt x="443432" y="215182"/>
                  </a:lnTo>
                  <a:lnTo>
                    <a:pt x="445051" y="303354"/>
                  </a:lnTo>
                  <a:lnTo>
                    <a:pt x="397243" y="302472"/>
                  </a:lnTo>
                  <a:lnTo>
                    <a:pt x="398902" y="210628"/>
                  </a:lnTo>
                  <a:close/>
                  <a:moveTo>
                    <a:pt x="517432" y="222772"/>
                  </a:moveTo>
                  <a:lnTo>
                    <a:pt x="553865" y="226440"/>
                  </a:lnTo>
                  <a:lnTo>
                    <a:pt x="552205" y="305127"/>
                  </a:lnTo>
                  <a:lnTo>
                    <a:pt x="510226" y="304366"/>
                  </a:lnTo>
                  <a:lnTo>
                    <a:pt x="517432" y="22277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 name="Google Shape;107;p2"/>
            <p:cNvSpPr/>
            <p:nvPr/>
          </p:nvSpPr>
          <p:spPr>
            <a:xfrm flipH="1">
              <a:off x="2607760" y="4548210"/>
              <a:ext cx="697532" cy="1229237"/>
            </a:xfrm>
            <a:custGeom>
              <a:rect b="b" l="l" r="r" t="t"/>
              <a:pathLst>
                <a:path extrusionOk="0" h="1229237" w="697532">
                  <a:moveTo>
                    <a:pt x="244912" y="0"/>
                  </a:moveTo>
                  <a:lnTo>
                    <a:pt x="195970" y="69450"/>
                  </a:lnTo>
                  <a:lnTo>
                    <a:pt x="207871" y="130803"/>
                  </a:lnTo>
                  <a:lnTo>
                    <a:pt x="177510" y="126755"/>
                  </a:lnTo>
                  <a:lnTo>
                    <a:pt x="177510" y="188112"/>
                  </a:lnTo>
                  <a:lnTo>
                    <a:pt x="219894" y="192411"/>
                  </a:lnTo>
                  <a:lnTo>
                    <a:pt x="240742" y="299812"/>
                  </a:lnTo>
                  <a:lnTo>
                    <a:pt x="167511" y="298549"/>
                  </a:lnTo>
                  <a:cubicBezTo>
                    <a:pt x="135289" y="428887"/>
                    <a:pt x="96467" y="528195"/>
                    <a:pt x="0" y="629609"/>
                  </a:cubicBezTo>
                  <a:lnTo>
                    <a:pt x="73271" y="628978"/>
                  </a:lnTo>
                  <a:lnTo>
                    <a:pt x="40481" y="1229238"/>
                  </a:lnTo>
                  <a:lnTo>
                    <a:pt x="118408" y="1229238"/>
                  </a:lnTo>
                  <a:lnTo>
                    <a:pt x="151441" y="640235"/>
                  </a:lnTo>
                  <a:lnTo>
                    <a:pt x="697533" y="621553"/>
                  </a:lnTo>
                  <a:lnTo>
                    <a:pt x="690367" y="300784"/>
                  </a:lnTo>
                  <a:lnTo>
                    <a:pt x="610781" y="306140"/>
                  </a:lnTo>
                  <a:lnTo>
                    <a:pt x="613939" y="232642"/>
                  </a:lnTo>
                  <a:lnTo>
                    <a:pt x="639118" y="235172"/>
                  </a:lnTo>
                  <a:lnTo>
                    <a:pt x="638470" y="187477"/>
                  </a:lnTo>
                  <a:lnTo>
                    <a:pt x="616084" y="184570"/>
                  </a:lnTo>
                  <a:lnTo>
                    <a:pt x="617096" y="159520"/>
                  </a:lnTo>
                  <a:lnTo>
                    <a:pt x="588516" y="98167"/>
                  </a:lnTo>
                  <a:lnTo>
                    <a:pt x="555767" y="134981"/>
                  </a:lnTo>
                  <a:lnTo>
                    <a:pt x="554877" y="176474"/>
                  </a:lnTo>
                  <a:lnTo>
                    <a:pt x="521966" y="172171"/>
                  </a:lnTo>
                  <a:lnTo>
                    <a:pt x="527147" y="114485"/>
                  </a:lnTo>
                  <a:lnTo>
                    <a:pt x="490349" y="36814"/>
                  </a:lnTo>
                  <a:lnTo>
                    <a:pt x="441246" y="102215"/>
                  </a:lnTo>
                  <a:lnTo>
                    <a:pt x="442420" y="161670"/>
                  </a:lnTo>
                  <a:lnTo>
                    <a:pt x="399752" y="156104"/>
                  </a:lnTo>
                  <a:lnTo>
                    <a:pt x="400400" y="122707"/>
                  </a:lnTo>
                  <a:lnTo>
                    <a:pt x="371820" y="49084"/>
                  </a:lnTo>
                  <a:lnTo>
                    <a:pt x="343079" y="106263"/>
                  </a:lnTo>
                  <a:lnTo>
                    <a:pt x="346115" y="149020"/>
                  </a:lnTo>
                  <a:lnTo>
                    <a:pt x="272884" y="139405"/>
                  </a:lnTo>
                  <a:lnTo>
                    <a:pt x="265436" y="61353"/>
                  </a:lnTo>
                  <a:lnTo>
                    <a:pt x="244912" y="0"/>
                  </a:lnTo>
                  <a:close/>
                  <a:moveTo>
                    <a:pt x="278592" y="198358"/>
                  </a:moveTo>
                  <a:lnTo>
                    <a:pt x="350041" y="205693"/>
                  </a:lnTo>
                  <a:lnTo>
                    <a:pt x="356883" y="301836"/>
                  </a:lnTo>
                  <a:lnTo>
                    <a:pt x="288307" y="300699"/>
                  </a:lnTo>
                  <a:lnTo>
                    <a:pt x="278592" y="198358"/>
                  </a:lnTo>
                  <a:close/>
                  <a:moveTo>
                    <a:pt x="398902" y="210628"/>
                  </a:moveTo>
                  <a:lnTo>
                    <a:pt x="443432" y="215182"/>
                  </a:lnTo>
                  <a:lnTo>
                    <a:pt x="445051" y="303354"/>
                  </a:lnTo>
                  <a:lnTo>
                    <a:pt x="397243" y="302472"/>
                  </a:lnTo>
                  <a:lnTo>
                    <a:pt x="398902" y="210628"/>
                  </a:lnTo>
                  <a:close/>
                  <a:moveTo>
                    <a:pt x="517432" y="222772"/>
                  </a:moveTo>
                  <a:lnTo>
                    <a:pt x="553865" y="226440"/>
                  </a:lnTo>
                  <a:lnTo>
                    <a:pt x="552205" y="305127"/>
                  </a:lnTo>
                  <a:lnTo>
                    <a:pt x="510226" y="304366"/>
                  </a:lnTo>
                  <a:lnTo>
                    <a:pt x="517432" y="22277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 name="Google Shape;108;p2"/>
            <p:cNvSpPr/>
            <p:nvPr/>
          </p:nvSpPr>
          <p:spPr>
            <a:xfrm flipH="1">
              <a:off x="1480532" y="4666334"/>
              <a:ext cx="211377" cy="319348"/>
            </a:xfrm>
            <a:custGeom>
              <a:rect b="b" l="l" r="r" t="t"/>
              <a:pathLst>
                <a:path extrusionOk="0" h="319348" w="211377">
                  <a:moveTo>
                    <a:pt x="0" y="319349"/>
                  </a:moveTo>
                  <a:lnTo>
                    <a:pt x="204754" y="319349"/>
                  </a:lnTo>
                  <a:cubicBezTo>
                    <a:pt x="204754" y="319349"/>
                    <a:pt x="244466" y="1393"/>
                    <a:pt x="129418" y="4"/>
                  </a:cubicBezTo>
                  <a:cubicBezTo>
                    <a:pt x="14330" y="-1380"/>
                    <a:pt x="0" y="319349"/>
                    <a:pt x="0" y="319349"/>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109" name="Google Shape;109;p2"/>
            <p:cNvSpPr/>
            <p:nvPr/>
          </p:nvSpPr>
          <p:spPr>
            <a:xfrm flipH="1">
              <a:off x="2361799" y="3980571"/>
              <a:ext cx="151725" cy="219410"/>
            </a:xfrm>
            <a:custGeom>
              <a:rect b="b" l="l" r="r" t="t"/>
              <a:pathLst>
                <a:path extrusionOk="0" h="219410" w="151725">
                  <a:moveTo>
                    <a:pt x="0" y="211278"/>
                  </a:moveTo>
                  <a:lnTo>
                    <a:pt x="151724" y="219411"/>
                  </a:lnTo>
                  <a:cubicBezTo>
                    <a:pt x="151724" y="219411"/>
                    <a:pt x="152979" y="6062"/>
                    <a:pt x="81044" y="120"/>
                  </a:cubicBezTo>
                  <a:cubicBezTo>
                    <a:pt x="9068" y="-5823"/>
                    <a:pt x="0" y="211278"/>
                    <a:pt x="0" y="211278"/>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0" name="Google Shape;110;p2"/>
            <p:cNvSpPr/>
            <p:nvPr/>
          </p:nvSpPr>
          <p:spPr>
            <a:xfrm flipH="1">
              <a:off x="2129042" y="3660710"/>
              <a:ext cx="633774" cy="805703"/>
            </a:xfrm>
            <a:custGeom>
              <a:rect b="b" l="l" r="r" t="t"/>
              <a:pathLst>
                <a:path extrusionOk="0" h="805703" w="633774">
                  <a:moveTo>
                    <a:pt x="203418" y="0"/>
                  </a:moveTo>
                  <a:lnTo>
                    <a:pt x="184554" y="113094"/>
                  </a:lnTo>
                  <a:lnTo>
                    <a:pt x="160144" y="113980"/>
                  </a:lnTo>
                  <a:cubicBezTo>
                    <a:pt x="129297" y="175009"/>
                    <a:pt x="84282" y="291206"/>
                    <a:pt x="0" y="351807"/>
                  </a:cubicBezTo>
                  <a:lnTo>
                    <a:pt x="122213" y="350795"/>
                  </a:lnTo>
                  <a:lnTo>
                    <a:pt x="121930" y="805703"/>
                  </a:lnTo>
                  <a:lnTo>
                    <a:pt x="556213" y="805703"/>
                  </a:lnTo>
                  <a:lnTo>
                    <a:pt x="522573" y="349152"/>
                  </a:lnTo>
                  <a:lnTo>
                    <a:pt x="633775" y="343836"/>
                  </a:lnTo>
                  <a:cubicBezTo>
                    <a:pt x="494074" y="248647"/>
                    <a:pt x="518606" y="248932"/>
                    <a:pt x="452257" y="104113"/>
                  </a:cubicBezTo>
                  <a:lnTo>
                    <a:pt x="427685" y="104998"/>
                  </a:lnTo>
                  <a:lnTo>
                    <a:pt x="411654" y="43391"/>
                  </a:lnTo>
                  <a:lnTo>
                    <a:pt x="390644" y="106137"/>
                  </a:lnTo>
                  <a:lnTo>
                    <a:pt x="369877" y="106896"/>
                  </a:lnTo>
                  <a:lnTo>
                    <a:pt x="333566" y="40481"/>
                  </a:lnTo>
                  <a:lnTo>
                    <a:pt x="323445" y="108414"/>
                  </a:lnTo>
                  <a:lnTo>
                    <a:pt x="317373" y="108667"/>
                  </a:lnTo>
                  <a:lnTo>
                    <a:pt x="281466" y="31879"/>
                  </a:lnTo>
                  <a:lnTo>
                    <a:pt x="278673" y="109932"/>
                  </a:lnTo>
                  <a:lnTo>
                    <a:pt x="278552" y="112841"/>
                  </a:lnTo>
                  <a:lnTo>
                    <a:pt x="277418" y="110058"/>
                  </a:lnTo>
                  <a:lnTo>
                    <a:pt x="235277" y="8729"/>
                  </a:lnTo>
                  <a:lnTo>
                    <a:pt x="232889" y="111576"/>
                  </a:lnTo>
                  <a:lnTo>
                    <a:pt x="228193" y="111703"/>
                  </a:lnTo>
                  <a:lnTo>
                    <a:pt x="203418" y="0"/>
                  </a:lnTo>
                  <a:close/>
                  <a:moveTo>
                    <a:pt x="314499" y="369392"/>
                  </a:moveTo>
                  <a:lnTo>
                    <a:pt x="315754" y="430240"/>
                  </a:lnTo>
                  <a:lnTo>
                    <a:pt x="272236" y="427078"/>
                  </a:lnTo>
                  <a:cubicBezTo>
                    <a:pt x="272236" y="427025"/>
                    <a:pt x="272358" y="427001"/>
                    <a:pt x="272358" y="426953"/>
                  </a:cubicBezTo>
                  <a:cubicBezTo>
                    <a:pt x="272439" y="426702"/>
                    <a:pt x="272520" y="426442"/>
                    <a:pt x="272601" y="426191"/>
                  </a:cubicBezTo>
                  <a:cubicBezTo>
                    <a:pt x="274260" y="421969"/>
                    <a:pt x="276163" y="417711"/>
                    <a:pt x="278430" y="413541"/>
                  </a:cubicBezTo>
                  <a:cubicBezTo>
                    <a:pt x="278471" y="413488"/>
                    <a:pt x="278511" y="413464"/>
                    <a:pt x="278552" y="413416"/>
                  </a:cubicBezTo>
                  <a:cubicBezTo>
                    <a:pt x="278633" y="413302"/>
                    <a:pt x="278633" y="413148"/>
                    <a:pt x="278673" y="413035"/>
                  </a:cubicBezTo>
                  <a:cubicBezTo>
                    <a:pt x="278794" y="412857"/>
                    <a:pt x="278956" y="412707"/>
                    <a:pt x="279078" y="412529"/>
                  </a:cubicBezTo>
                  <a:cubicBezTo>
                    <a:pt x="279200" y="412282"/>
                    <a:pt x="279321" y="412011"/>
                    <a:pt x="279442" y="411772"/>
                  </a:cubicBezTo>
                  <a:cubicBezTo>
                    <a:pt x="279483" y="411675"/>
                    <a:pt x="279604" y="411606"/>
                    <a:pt x="279685" y="411517"/>
                  </a:cubicBezTo>
                  <a:cubicBezTo>
                    <a:pt x="279766" y="411388"/>
                    <a:pt x="279887" y="411266"/>
                    <a:pt x="279928" y="411136"/>
                  </a:cubicBezTo>
                  <a:cubicBezTo>
                    <a:pt x="280009" y="411060"/>
                    <a:pt x="280009" y="410962"/>
                    <a:pt x="280090" y="410886"/>
                  </a:cubicBezTo>
                  <a:cubicBezTo>
                    <a:pt x="282842" y="406097"/>
                    <a:pt x="286365" y="401215"/>
                    <a:pt x="290048" y="396337"/>
                  </a:cubicBezTo>
                  <a:cubicBezTo>
                    <a:pt x="290170" y="396211"/>
                    <a:pt x="290210" y="396082"/>
                    <a:pt x="290332" y="395956"/>
                  </a:cubicBezTo>
                  <a:cubicBezTo>
                    <a:pt x="296849" y="387410"/>
                    <a:pt x="304500" y="378756"/>
                    <a:pt x="314499" y="369392"/>
                  </a:cubicBezTo>
                  <a:close/>
                  <a:moveTo>
                    <a:pt x="329801" y="375209"/>
                  </a:moveTo>
                  <a:cubicBezTo>
                    <a:pt x="338909" y="385828"/>
                    <a:pt x="347167" y="395790"/>
                    <a:pt x="354211" y="405445"/>
                  </a:cubicBezTo>
                  <a:cubicBezTo>
                    <a:pt x="354211" y="405469"/>
                    <a:pt x="354171" y="405546"/>
                    <a:pt x="354211" y="405570"/>
                  </a:cubicBezTo>
                  <a:cubicBezTo>
                    <a:pt x="361215" y="415193"/>
                    <a:pt x="367084" y="424479"/>
                    <a:pt x="371537" y="434037"/>
                  </a:cubicBezTo>
                  <a:cubicBezTo>
                    <a:pt x="371578" y="434114"/>
                    <a:pt x="371618" y="434207"/>
                    <a:pt x="371659" y="434288"/>
                  </a:cubicBezTo>
                  <a:lnTo>
                    <a:pt x="330813" y="431377"/>
                  </a:lnTo>
                  <a:lnTo>
                    <a:pt x="329801" y="375209"/>
                  </a:lnTo>
                  <a:close/>
                  <a:moveTo>
                    <a:pt x="267946" y="439979"/>
                  </a:moveTo>
                  <a:lnTo>
                    <a:pt x="315997" y="443015"/>
                  </a:lnTo>
                  <a:lnTo>
                    <a:pt x="317899" y="528532"/>
                  </a:lnTo>
                  <a:lnTo>
                    <a:pt x="264140" y="527014"/>
                  </a:lnTo>
                  <a:cubicBezTo>
                    <a:pt x="263695" y="511012"/>
                    <a:pt x="263493" y="497641"/>
                    <a:pt x="263614" y="484889"/>
                  </a:cubicBezTo>
                  <a:cubicBezTo>
                    <a:pt x="263695" y="475700"/>
                    <a:pt x="263857" y="466499"/>
                    <a:pt x="264747" y="458451"/>
                  </a:cubicBezTo>
                  <a:cubicBezTo>
                    <a:pt x="265314" y="453358"/>
                    <a:pt x="266286" y="448557"/>
                    <a:pt x="267298" y="443777"/>
                  </a:cubicBezTo>
                  <a:cubicBezTo>
                    <a:pt x="267379" y="443323"/>
                    <a:pt x="267460" y="442837"/>
                    <a:pt x="267541" y="442384"/>
                  </a:cubicBezTo>
                  <a:cubicBezTo>
                    <a:pt x="267743" y="441607"/>
                    <a:pt x="267743" y="440753"/>
                    <a:pt x="267946" y="439979"/>
                  </a:cubicBezTo>
                  <a:close/>
                  <a:moveTo>
                    <a:pt x="330934" y="443902"/>
                  </a:moveTo>
                  <a:lnTo>
                    <a:pt x="376597" y="446813"/>
                  </a:lnTo>
                  <a:cubicBezTo>
                    <a:pt x="376597" y="446849"/>
                    <a:pt x="376597" y="446902"/>
                    <a:pt x="376597" y="446938"/>
                  </a:cubicBezTo>
                  <a:cubicBezTo>
                    <a:pt x="376638" y="447100"/>
                    <a:pt x="376678" y="447282"/>
                    <a:pt x="376719" y="447444"/>
                  </a:cubicBezTo>
                  <a:cubicBezTo>
                    <a:pt x="378500" y="452585"/>
                    <a:pt x="380079" y="457933"/>
                    <a:pt x="381293" y="463511"/>
                  </a:cubicBezTo>
                  <a:cubicBezTo>
                    <a:pt x="381293" y="463645"/>
                    <a:pt x="381374" y="463754"/>
                    <a:pt x="381415" y="463892"/>
                  </a:cubicBezTo>
                  <a:cubicBezTo>
                    <a:pt x="381415" y="464009"/>
                    <a:pt x="381374" y="464147"/>
                    <a:pt x="381415" y="464268"/>
                  </a:cubicBezTo>
                  <a:cubicBezTo>
                    <a:pt x="381455" y="464511"/>
                    <a:pt x="381496" y="464786"/>
                    <a:pt x="381536" y="465029"/>
                  </a:cubicBezTo>
                  <a:cubicBezTo>
                    <a:pt x="381536" y="465070"/>
                    <a:pt x="381536" y="465114"/>
                    <a:pt x="381536" y="465155"/>
                  </a:cubicBezTo>
                  <a:cubicBezTo>
                    <a:pt x="381536" y="465240"/>
                    <a:pt x="381496" y="465329"/>
                    <a:pt x="381536" y="465410"/>
                  </a:cubicBezTo>
                  <a:cubicBezTo>
                    <a:pt x="382588" y="470765"/>
                    <a:pt x="383641" y="476315"/>
                    <a:pt x="384167" y="482234"/>
                  </a:cubicBezTo>
                  <a:cubicBezTo>
                    <a:pt x="384208" y="482319"/>
                    <a:pt x="384167" y="482400"/>
                    <a:pt x="384167" y="482485"/>
                  </a:cubicBezTo>
                  <a:cubicBezTo>
                    <a:pt x="384208" y="482574"/>
                    <a:pt x="384167" y="482651"/>
                    <a:pt x="384167" y="482740"/>
                  </a:cubicBezTo>
                  <a:cubicBezTo>
                    <a:pt x="384289" y="483987"/>
                    <a:pt x="384329" y="485383"/>
                    <a:pt x="384451" y="486662"/>
                  </a:cubicBezTo>
                  <a:cubicBezTo>
                    <a:pt x="384491" y="487517"/>
                    <a:pt x="384532" y="488355"/>
                    <a:pt x="384572" y="489192"/>
                  </a:cubicBezTo>
                  <a:cubicBezTo>
                    <a:pt x="384612" y="490067"/>
                    <a:pt x="384653" y="490957"/>
                    <a:pt x="384693" y="491848"/>
                  </a:cubicBezTo>
                  <a:cubicBezTo>
                    <a:pt x="384937" y="496139"/>
                    <a:pt x="385139" y="500422"/>
                    <a:pt x="385058" y="505130"/>
                  </a:cubicBezTo>
                  <a:cubicBezTo>
                    <a:pt x="385058" y="505219"/>
                    <a:pt x="385058" y="505292"/>
                    <a:pt x="385058" y="505385"/>
                  </a:cubicBezTo>
                  <a:cubicBezTo>
                    <a:pt x="384977" y="513222"/>
                    <a:pt x="384572" y="521395"/>
                    <a:pt x="383803" y="530431"/>
                  </a:cubicBezTo>
                  <a:lnTo>
                    <a:pt x="332432" y="528913"/>
                  </a:lnTo>
                  <a:lnTo>
                    <a:pt x="330934" y="44390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1" name="Google Shape;111;p2"/>
            <p:cNvSpPr/>
            <p:nvPr/>
          </p:nvSpPr>
          <p:spPr>
            <a:xfrm flipH="1">
              <a:off x="1361680" y="4434016"/>
              <a:ext cx="523381" cy="947261"/>
            </a:xfrm>
            <a:custGeom>
              <a:rect b="b" l="l" r="r" t="t"/>
              <a:pathLst>
                <a:path extrusionOk="0" h="947261" w="523381">
                  <a:moveTo>
                    <a:pt x="333606" y="0"/>
                  </a:moveTo>
                  <a:cubicBezTo>
                    <a:pt x="267784" y="123431"/>
                    <a:pt x="116829" y="147271"/>
                    <a:pt x="0" y="231249"/>
                  </a:cubicBezTo>
                  <a:lnTo>
                    <a:pt x="131969" y="947261"/>
                  </a:lnTo>
                  <a:cubicBezTo>
                    <a:pt x="161641" y="754668"/>
                    <a:pt x="343281" y="642502"/>
                    <a:pt x="454038" y="657565"/>
                  </a:cubicBezTo>
                  <a:lnTo>
                    <a:pt x="473509" y="232767"/>
                  </a:lnTo>
                  <a:lnTo>
                    <a:pt x="523382" y="211009"/>
                  </a:lnTo>
                  <a:cubicBezTo>
                    <a:pt x="461324" y="173066"/>
                    <a:pt x="359109" y="67122"/>
                    <a:pt x="333606" y="0"/>
                  </a:cubicBezTo>
                  <a:close/>
                  <a:moveTo>
                    <a:pt x="336521" y="277673"/>
                  </a:moveTo>
                  <a:cubicBezTo>
                    <a:pt x="343443" y="284688"/>
                    <a:pt x="349191" y="291959"/>
                    <a:pt x="354494" y="299306"/>
                  </a:cubicBezTo>
                  <a:cubicBezTo>
                    <a:pt x="355911" y="301282"/>
                    <a:pt x="357207" y="303253"/>
                    <a:pt x="358542" y="305253"/>
                  </a:cubicBezTo>
                  <a:cubicBezTo>
                    <a:pt x="362509" y="311325"/>
                    <a:pt x="366072" y="317454"/>
                    <a:pt x="369148" y="323721"/>
                  </a:cubicBezTo>
                  <a:cubicBezTo>
                    <a:pt x="369918" y="325243"/>
                    <a:pt x="370727" y="326744"/>
                    <a:pt x="371415" y="328275"/>
                  </a:cubicBezTo>
                  <a:cubicBezTo>
                    <a:pt x="375018" y="336144"/>
                    <a:pt x="378136" y="344176"/>
                    <a:pt x="380524" y="352312"/>
                  </a:cubicBezTo>
                  <a:cubicBezTo>
                    <a:pt x="383155" y="361113"/>
                    <a:pt x="385098" y="370047"/>
                    <a:pt x="386596" y="379131"/>
                  </a:cubicBezTo>
                  <a:lnTo>
                    <a:pt x="335387" y="388620"/>
                  </a:lnTo>
                  <a:lnTo>
                    <a:pt x="336521" y="277673"/>
                  </a:lnTo>
                  <a:close/>
                  <a:moveTo>
                    <a:pt x="308953" y="298675"/>
                  </a:moveTo>
                  <a:lnTo>
                    <a:pt x="308305" y="393551"/>
                  </a:lnTo>
                  <a:lnTo>
                    <a:pt x="255558" y="403294"/>
                  </a:lnTo>
                  <a:cubicBezTo>
                    <a:pt x="263411" y="365700"/>
                    <a:pt x="278835" y="332586"/>
                    <a:pt x="308953" y="298675"/>
                  </a:cubicBezTo>
                  <a:close/>
                  <a:moveTo>
                    <a:pt x="389794" y="404307"/>
                  </a:moveTo>
                  <a:cubicBezTo>
                    <a:pt x="392911" y="438756"/>
                    <a:pt x="392101" y="474574"/>
                    <a:pt x="394854" y="510695"/>
                  </a:cubicBezTo>
                  <a:lnTo>
                    <a:pt x="334132" y="511958"/>
                  </a:lnTo>
                  <a:lnTo>
                    <a:pt x="335144" y="412528"/>
                  </a:lnTo>
                  <a:lnTo>
                    <a:pt x="389794" y="404307"/>
                  </a:lnTo>
                  <a:close/>
                  <a:moveTo>
                    <a:pt x="308062" y="416702"/>
                  </a:moveTo>
                  <a:lnTo>
                    <a:pt x="307414" y="512594"/>
                  </a:lnTo>
                  <a:lnTo>
                    <a:pt x="247340" y="513857"/>
                  </a:lnTo>
                  <a:cubicBezTo>
                    <a:pt x="247300" y="480492"/>
                    <a:pt x="248352" y="451609"/>
                    <a:pt x="251874" y="425053"/>
                  </a:cubicBezTo>
                  <a:lnTo>
                    <a:pt x="308062" y="41670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 name="Google Shape;112;p2"/>
            <p:cNvSpPr/>
            <p:nvPr/>
          </p:nvSpPr>
          <p:spPr>
            <a:xfrm flipH="1">
              <a:off x="2127117" y="3660710"/>
              <a:ext cx="633774" cy="805703"/>
            </a:xfrm>
            <a:custGeom>
              <a:rect b="b" l="l" r="r" t="t"/>
              <a:pathLst>
                <a:path extrusionOk="0" h="805703" w="633774">
                  <a:moveTo>
                    <a:pt x="203418" y="0"/>
                  </a:moveTo>
                  <a:lnTo>
                    <a:pt x="184554" y="113094"/>
                  </a:lnTo>
                  <a:lnTo>
                    <a:pt x="160144" y="113980"/>
                  </a:lnTo>
                  <a:cubicBezTo>
                    <a:pt x="129297" y="175009"/>
                    <a:pt x="84282" y="291206"/>
                    <a:pt x="0" y="351807"/>
                  </a:cubicBezTo>
                  <a:lnTo>
                    <a:pt x="122213" y="350795"/>
                  </a:lnTo>
                  <a:lnTo>
                    <a:pt x="121930" y="805703"/>
                  </a:lnTo>
                  <a:lnTo>
                    <a:pt x="556213" y="805703"/>
                  </a:lnTo>
                  <a:lnTo>
                    <a:pt x="522573" y="349152"/>
                  </a:lnTo>
                  <a:lnTo>
                    <a:pt x="633775" y="343836"/>
                  </a:lnTo>
                  <a:cubicBezTo>
                    <a:pt x="494074" y="248647"/>
                    <a:pt x="518606" y="248932"/>
                    <a:pt x="452257" y="104113"/>
                  </a:cubicBezTo>
                  <a:lnTo>
                    <a:pt x="427685" y="104998"/>
                  </a:lnTo>
                  <a:lnTo>
                    <a:pt x="411654" y="43391"/>
                  </a:lnTo>
                  <a:lnTo>
                    <a:pt x="390644" y="106137"/>
                  </a:lnTo>
                  <a:lnTo>
                    <a:pt x="369877" y="106896"/>
                  </a:lnTo>
                  <a:lnTo>
                    <a:pt x="333566" y="40481"/>
                  </a:lnTo>
                  <a:lnTo>
                    <a:pt x="323445" y="108414"/>
                  </a:lnTo>
                  <a:lnTo>
                    <a:pt x="317373" y="108667"/>
                  </a:lnTo>
                  <a:lnTo>
                    <a:pt x="281466" y="31879"/>
                  </a:lnTo>
                  <a:lnTo>
                    <a:pt x="278673" y="109932"/>
                  </a:lnTo>
                  <a:lnTo>
                    <a:pt x="278552" y="112841"/>
                  </a:lnTo>
                  <a:lnTo>
                    <a:pt x="277418" y="110058"/>
                  </a:lnTo>
                  <a:lnTo>
                    <a:pt x="235277" y="8729"/>
                  </a:lnTo>
                  <a:lnTo>
                    <a:pt x="232889" y="111576"/>
                  </a:lnTo>
                  <a:lnTo>
                    <a:pt x="228193" y="111703"/>
                  </a:lnTo>
                  <a:lnTo>
                    <a:pt x="203418" y="0"/>
                  </a:lnTo>
                  <a:close/>
                  <a:moveTo>
                    <a:pt x="314499" y="369392"/>
                  </a:moveTo>
                  <a:lnTo>
                    <a:pt x="315754" y="430240"/>
                  </a:lnTo>
                  <a:lnTo>
                    <a:pt x="272236" y="427078"/>
                  </a:lnTo>
                  <a:cubicBezTo>
                    <a:pt x="272236" y="427025"/>
                    <a:pt x="272358" y="427001"/>
                    <a:pt x="272358" y="426953"/>
                  </a:cubicBezTo>
                  <a:cubicBezTo>
                    <a:pt x="272439" y="426702"/>
                    <a:pt x="272520" y="426442"/>
                    <a:pt x="272601" y="426191"/>
                  </a:cubicBezTo>
                  <a:cubicBezTo>
                    <a:pt x="274260" y="421969"/>
                    <a:pt x="276163" y="417711"/>
                    <a:pt x="278430" y="413541"/>
                  </a:cubicBezTo>
                  <a:cubicBezTo>
                    <a:pt x="278471" y="413488"/>
                    <a:pt x="278511" y="413464"/>
                    <a:pt x="278552" y="413416"/>
                  </a:cubicBezTo>
                  <a:cubicBezTo>
                    <a:pt x="278633" y="413302"/>
                    <a:pt x="278633" y="413148"/>
                    <a:pt x="278673" y="413035"/>
                  </a:cubicBezTo>
                  <a:cubicBezTo>
                    <a:pt x="278794" y="412857"/>
                    <a:pt x="278956" y="412707"/>
                    <a:pt x="279078" y="412529"/>
                  </a:cubicBezTo>
                  <a:cubicBezTo>
                    <a:pt x="279200" y="412282"/>
                    <a:pt x="279321" y="412011"/>
                    <a:pt x="279442" y="411772"/>
                  </a:cubicBezTo>
                  <a:cubicBezTo>
                    <a:pt x="279483" y="411675"/>
                    <a:pt x="279604" y="411606"/>
                    <a:pt x="279685" y="411517"/>
                  </a:cubicBezTo>
                  <a:cubicBezTo>
                    <a:pt x="279766" y="411388"/>
                    <a:pt x="279887" y="411266"/>
                    <a:pt x="279928" y="411136"/>
                  </a:cubicBezTo>
                  <a:cubicBezTo>
                    <a:pt x="280009" y="411060"/>
                    <a:pt x="280009" y="410962"/>
                    <a:pt x="280090" y="410886"/>
                  </a:cubicBezTo>
                  <a:cubicBezTo>
                    <a:pt x="282842" y="406097"/>
                    <a:pt x="286365" y="401215"/>
                    <a:pt x="290048" y="396337"/>
                  </a:cubicBezTo>
                  <a:cubicBezTo>
                    <a:pt x="290170" y="396211"/>
                    <a:pt x="290210" y="396082"/>
                    <a:pt x="290332" y="395956"/>
                  </a:cubicBezTo>
                  <a:cubicBezTo>
                    <a:pt x="296849" y="387410"/>
                    <a:pt x="304500" y="378756"/>
                    <a:pt x="314499" y="369392"/>
                  </a:cubicBezTo>
                  <a:close/>
                  <a:moveTo>
                    <a:pt x="329801" y="375209"/>
                  </a:moveTo>
                  <a:cubicBezTo>
                    <a:pt x="338909" y="385828"/>
                    <a:pt x="347167" y="395790"/>
                    <a:pt x="354211" y="405445"/>
                  </a:cubicBezTo>
                  <a:cubicBezTo>
                    <a:pt x="354211" y="405469"/>
                    <a:pt x="354171" y="405546"/>
                    <a:pt x="354211" y="405570"/>
                  </a:cubicBezTo>
                  <a:cubicBezTo>
                    <a:pt x="361215" y="415193"/>
                    <a:pt x="367084" y="424479"/>
                    <a:pt x="371537" y="434037"/>
                  </a:cubicBezTo>
                  <a:cubicBezTo>
                    <a:pt x="371578" y="434114"/>
                    <a:pt x="371618" y="434207"/>
                    <a:pt x="371659" y="434288"/>
                  </a:cubicBezTo>
                  <a:lnTo>
                    <a:pt x="330813" y="431377"/>
                  </a:lnTo>
                  <a:lnTo>
                    <a:pt x="329801" y="375209"/>
                  </a:lnTo>
                  <a:close/>
                  <a:moveTo>
                    <a:pt x="267946" y="439979"/>
                  </a:moveTo>
                  <a:lnTo>
                    <a:pt x="315997" y="443015"/>
                  </a:lnTo>
                  <a:lnTo>
                    <a:pt x="317899" y="528532"/>
                  </a:lnTo>
                  <a:lnTo>
                    <a:pt x="264140" y="527014"/>
                  </a:lnTo>
                  <a:cubicBezTo>
                    <a:pt x="263695" y="511012"/>
                    <a:pt x="263493" y="497641"/>
                    <a:pt x="263614" y="484889"/>
                  </a:cubicBezTo>
                  <a:cubicBezTo>
                    <a:pt x="263695" y="475700"/>
                    <a:pt x="263857" y="466499"/>
                    <a:pt x="264747" y="458451"/>
                  </a:cubicBezTo>
                  <a:cubicBezTo>
                    <a:pt x="265314" y="453358"/>
                    <a:pt x="266286" y="448557"/>
                    <a:pt x="267298" y="443777"/>
                  </a:cubicBezTo>
                  <a:cubicBezTo>
                    <a:pt x="267379" y="443323"/>
                    <a:pt x="267460" y="442837"/>
                    <a:pt x="267541" y="442384"/>
                  </a:cubicBezTo>
                  <a:cubicBezTo>
                    <a:pt x="267743" y="441607"/>
                    <a:pt x="267743" y="440753"/>
                    <a:pt x="267946" y="439979"/>
                  </a:cubicBezTo>
                  <a:close/>
                  <a:moveTo>
                    <a:pt x="330934" y="443902"/>
                  </a:moveTo>
                  <a:lnTo>
                    <a:pt x="376597" y="446813"/>
                  </a:lnTo>
                  <a:cubicBezTo>
                    <a:pt x="376597" y="446849"/>
                    <a:pt x="376597" y="446902"/>
                    <a:pt x="376597" y="446938"/>
                  </a:cubicBezTo>
                  <a:cubicBezTo>
                    <a:pt x="376638" y="447100"/>
                    <a:pt x="376678" y="447282"/>
                    <a:pt x="376719" y="447444"/>
                  </a:cubicBezTo>
                  <a:cubicBezTo>
                    <a:pt x="378500" y="452585"/>
                    <a:pt x="380079" y="457933"/>
                    <a:pt x="381293" y="463511"/>
                  </a:cubicBezTo>
                  <a:cubicBezTo>
                    <a:pt x="381293" y="463645"/>
                    <a:pt x="381374" y="463754"/>
                    <a:pt x="381415" y="463892"/>
                  </a:cubicBezTo>
                  <a:cubicBezTo>
                    <a:pt x="381415" y="464009"/>
                    <a:pt x="381374" y="464147"/>
                    <a:pt x="381415" y="464268"/>
                  </a:cubicBezTo>
                  <a:cubicBezTo>
                    <a:pt x="381455" y="464511"/>
                    <a:pt x="381496" y="464786"/>
                    <a:pt x="381536" y="465029"/>
                  </a:cubicBezTo>
                  <a:cubicBezTo>
                    <a:pt x="381536" y="465070"/>
                    <a:pt x="381536" y="465114"/>
                    <a:pt x="381536" y="465155"/>
                  </a:cubicBezTo>
                  <a:cubicBezTo>
                    <a:pt x="381536" y="465240"/>
                    <a:pt x="381496" y="465329"/>
                    <a:pt x="381536" y="465410"/>
                  </a:cubicBezTo>
                  <a:cubicBezTo>
                    <a:pt x="382588" y="470765"/>
                    <a:pt x="383641" y="476315"/>
                    <a:pt x="384167" y="482234"/>
                  </a:cubicBezTo>
                  <a:cubicBezTo>
                    <a:pt x="384208" y="482319"/>
                    <a:pt x="384167" y="482400"/>
                    <a:pt x="384167" y="482485"/>
                  </a:cubicBezTo>
                  <a:cubicBezTo>
                    <a:pt x="384208" y="482574"/>
                    <a:pt x="384167" y="482651"/>
                    <a:pt x="384167" y="482740"/>
                  </a:cubicBezTo>
                  <a:cubicBezTo>
                    <a:pt x="384289" y="483987"/>
                    <a:pt x="384329" y="485383"/>
                    <a:pt x="384451" y="486662"/>
                  </a:cubicBezTo>
                  <a:cubicBezTo>
                    <a:pt x="384491" y="487517"/>
                    <a:pt x="384532" y="488355"/>
                    <a:pt x="384572" y="489192"/>
                  </a:cubicBezTo>
                  <a:cubicBezTo>
                    <a:pt x="384612" y="490067"/>
                    <a:pt x="384653" y="490957"/>
                    <a:pt x="384693" y="491848"/>
                  </a:cubicBezTo>
                  <a:cubicBezTo>
                    <a:pt x="384937" y="496139"/>
                    <a:pt x="385139" y="500422"/>
                    <a:pt x="385058" y="505130"/>
                  </a:cubicBezTo>
                  <a:cubicBezTo>
                    <a:pt x="385058" y="505219"/>
                    <a:pt x="385058" y="505292"/>
                    <a:pt x="385058" y="505385"/>
                  </a:cubicBezTo>
                  <a:cubicBezTo>
                    <a:pt x="384977" y="513222"/>
                    <a:pt x="384572" y="521395"/>
                    <a:pt x="383803" y="530431"/>
                  </a:cubicBezTo>
                  <a:lnTo>
                    <a:pt x="332432" y="528913"/>
                  </a:lnTo>
                  <a:lnTo>
                    <a:pt x="330934" y="44390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13" name="Google Shape;113;p2"/>
            <p:cNvGrpSpPr/>
            <p:nvPr/>
          </p:nvGrpSpPr>
          <p:grpSpPr>
            <a:xfrm flipH="1">
              <a:off x="1765716" y="4001209"/>
              <a:ext cx="768250" cy="1783283"/>
              <a:chOff x="6210903" y="2729573"/>
              <a:chExt cx="768250" cy="1783283"/>
            </a:xfrm>
          </p:grpSpPr>
          <p:sp>
            <p:nvSpPr>
              <p:cNvPr id="114" name="Google Shape;114;p2"/>
              <p:cNvSpPr/>
              <p:nvPr/>
            </p:nvSpPr>
            <p:spPr>
              <a:xfrm>
                <a:off x="6642163" y="2729573"/>
                <a:ext cx="336990" cy="491105"/>
              </a:xfrm>
              <a:custGeom>
                <a:rect b="b" l="l" r="r" t="t"/>
                <a:pathLst>
                  <a:path extrusionOk="0" h="491105" w="336990">
                    <a:moveTo>
                      <a:pt x="352" y="477374"/>
                    </a:moveTo>
                    <a:lnTo>
                      <a:pt x="328250" y="491105"/>
                    </a:lnTo>
                    <a:cubicBezTo>
                      <a:pt x="328250" y="491105"/>
                      <a:pt x="389741" y="-7599"/>
                      <a:pt x="186525" y="88"/>
                    </a:cubicBezTo>
                    <a:cubicBezTo>
                      <a:pt x="-16691" y="7779"/>
                      <a:pt x="352" y="477374"/>
                      <a:pt x="352" y="477374"/>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115" name="Google Shape;115;p2"/>
              <p:cNvSpPr/>
              <p:nvPr/>
            </p:nvSpPr>
            <p:spPr>
              <a:xfrm>
                <a:off x="6210903" y="3447467"/>
                <a:ext cx="722104" cy="536453"/>
              </a:xfrm>
              <a:custGeom>
                <a:rect b="b" l="l" r="r" t="t"/>
                <a:pathLst>
                  <a:path extrusionOk="0" h="536453" w="722104">
                    <a:moveTo>
                      <a:pt x="0" y="0"/>
                    </a:moveTo>
                    <a:lnTo>
                      <a:pt x="712996" y="5190"/>
                    </a:lnTo>
                    <a:lnTo>
                      <a:pt x="722105" y="524856"/>
                    </a:lnTo>
                    <a:lnTo>
                      <a:pt x="21941" y="536454"/>
                    </a:lnTo>
                    <a:lnTo>
                      <a:pt x="0" y="0"/>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116" name="Google Shape;116;p2"/>
              <p:cNvSpPr/>
              <p:nvPr/>
            </p:nvSpPr>
            <p:spPr>
              <a:xfrm>
                <a:off x="6274256" y="4009739"/>
                <a:ext cx="674255" cy="503117"/>
              </a:xfrm>
              <a:custGeom>
                <a:rect b="b" l="l" r="r" t="t"/>
                <a:pathLst>
                  <a:path extrusionOk="0" h="503117" w="674255">
                    <a:moveTo>
                      <a:pt x="0" y="7821"/>
                    </a:moveTo>
                    <a:lnTo>
                      <a:pt x="662233" y="0"/>
                    </a:lnTo>
                    <a:lnTo>
                      <a:pt x="674255" y="320595"/>
                    </a:lnTo>
                    <a:lnTo>
                      <a:pt x="368096" y="332023"/>
                    </a:lnTo>
                    <a:lnTo>
                      <a:pt x="355466" y="503117"/>
                    </a:lnTo>
                    <a:lnTo>
                      <a:pt x="28417" y="502943"/>
                    </a:lnTo>
                    <a:lnTo>
                      <a:pt x="0" y="7821"/>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117" name="Google Shape;117;p2"/>
              <p:cNvSpPr/>
              <p:nvPr/>
            </p:nvSpPr>
            <p:spPr>
              <a:xfrm>
                <a:off x="6240900" y="3059806"/>
                <a:ext cx="294379" cy="322226"/>
              </a:xfrm>
              <a:custGeom>
                <a:rect b="b" l="l" r="r" t="t"/>
                <a:pathLst>
                  <a:path extrusionOk="0" h="322226" w="294379">
                    <a:moveTo>
                      <a:pt x="0" y="161115"/>
                    </a:moveTo>
                    <a:cubicBezTo>
                      <a:pt x="0" y="72134"/>
                      <a:pt x="65903" y="0"/>
                      <a:pt x="147190" y="0"/>
                    </a:cubicBezTo>
                    <a:cubicBezTo>
                      <a:pt x="228476" y="0"/>
                      <a:pt x="294380" y="72134"/>
                      <a:pt x="294380" y="161115"/>
                    </a:cubicBezTo>
                    <a:cubicBezTo>
                      <a:pt x="294380" y="250093"/>
                      <a:pt x="228476" y="322227"/>
                      <a:pt x="147190" y="322227"/>
                    </a:cubicBezTo>
                    <a:cubicBezTo>
                      <a:pt x="65903" y="322227"/>
                      <a:pt x="0" y="250093"/>
                      <a:pt x="0" y="161115"/>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grpSp>
        <p:sp>
          <p:nvSpPr>
            <p:cNvPr id="118" name="Google Shape;118;p2"/>
            <p:cNvSpPr/>
            <p:nvPr/>
          </p:nvSpPr>
          <p:spPr>
            <a:xfrm flipH="1">
              <a:off x="1553399" y="3721578"/>
              <a:ext cx="1217108" cy="2055436"/>
            </a:xfrm>
            <a:custGeom>
              <a:rect b="b" l="l" r="r" t="t"/>
              <a:pathLst>
                <a:path extrusionOk="0" h="2055436" w="1217108">
                  <a:moveTo>
                    <a:pt x="877188" y="0"/>
                  </a:moveTo>
                  <a:lnTo>
                    <a:pt x="874030" y="62872"/>
                  </a:lnTo>
                  <a:lnTo>
                    <a:pt x="832173" y="59836"/>
                  </a:lnTo>
                  <a:lnTo>
                    <a:pt x="830149" y="81216"/>
                  </a:lnTo>
                  <a:lnTo>
                    <a:pt x="870994" y="84378"/>
                  </a:lnTo>
                  <a:lnTo>
                    <a:pt x="861522" y="164581"/>
                  </a:lnTo>
                  <a:cubicBezTo>
                    <a:pt x="840472" y="158818"/>
                    <a:pt x="820798" y="154199"/>
                    <a:pt x="806589" y="153196"/>
                  </a:cubicBezTo>
                  <a:cubicBezTo>
                    <a:pt x="629807" y="412359"/>
                    <a:pt x="280535" y="511101"/>
                    <a:pt x="0" y="671609"/>
                  </a:cubicBezTo>
                  <a:lnTo>
                    <a:pt x="94766" y="658579"/>
                  </a:lnTo>
                  <a:lnTo>
                    <a:pt x="135248" y="2055437"/>
                  </a:lnTo>
                  <a:lnTo>
                    <a:pt x="386231" y="2055437"/>
                  </a:lnTo>
                  <a:cubicBezTo>
                    <a:pt x="392263" y="1857301"/>
                    <a:pt x="314094" y="1577216"/>
                    <a:pt x="479986" y="1566496"/>
                  </a:cubicBezTo>
                  <a:cubicBezTo>
                    <a:pt x="646364" y="1555748"/>
                    <a:pt x="591431" y="1869871"/>
                    <a:pt x="593698" y="2055437"/>
                  </a:cubicBezTo>
                  <a:lnTo>
                    <a:pt x="1028750" y="2055437"/>
                  </a:lnTo>
                  <a:lnTo>
                    <a:pt x="1129953" y="658579"/>
                  </a:lnTo>
                  <a:lnTo>
                    <a:pt x="1217109" y="646309"/>
                  </a:lnTo>
                  <a:cubicBezTo>
                    <a:pt x="1104531" y="548474"/>
                    <a:pt x="970052" y="321855"/>
                    <a:pt x="944104" y="189629"/>
                  </a:cubicBezTo>
                  <a:cubicBezTo>
                    <a:pt x="926332" y="184067"/>
                    <a:pt x="906415" y="177782"/>
                    <a:pt x="886944" y="171919"/>
                  </a:cubicBezTo>
                  <a:lnTo>
                    <a:pt x="895040" y="87161"/>
                  </a:lnTo>
                  <a:lnTo>
                    <a:pt x="924146" y="92474"/>
                  </a:lnTo>
                  <a:lnTo>
                    <a:pt x="935400" y="64896"/>
                  </a:lnTo>
                  <a:lnTo>
                    <a:pt x="897550" y="63378"/>
                  </a:lnTo>
                  <a:lnTo>
                    <a:pt x="904756" y="5186"/>
                  </a:lnTo>
                  <a:lnTo>
                    <a:pt x="877188" y="0"/>
                  </a:lnTo>
                  <a:close/>
                  <a:moveTo>
                    <a:pt x="852657" y="332830"/>
                  </a:moveTo>
                  <a:cubicBezTo>
                    <a:pt x="929085" y="397199"/>
                    <a:pt x="951876" y="476486"/>
                    <a:pt x="960053" y="560412"/>
                  </a:cubicBezTo>
                  <a:lnTo>
                    <a:pt x="718056" y="556744"/>
                  </a:lnTo>
                  <a:cubicBezTo>
                    <a:pt x="728136" y="471320"/>
                    <a:pt x="758214" y="405478"/>
                    <a:pt x="852657" y="332830"/>
                  </a:cubicBezTo>
                  <a:close/>
                  <a:moveTo>
                    <a:pt x="715789" y="582170"/>
                  </a:moveTo>
                  <a:lnTo>
                    <a:pt x="737932" y="582551"/>
                  </a:lnTo>
                  <a:lnTo>
                    <a:pt x="737406" y="698809"/>
                  </a:lnTo>
                  <a:lnTo>
                    <a:pt x="712632" y="698809"/>
                  </a:lnTo>
                  <a:cubicBezTo>
                    <a:pt x="712713" y="677378"/>
                    <a:pt x="714818" y="595371"/>
                    <a:pt x="715789" y="582170"/>
                  </a:cubicBezTo>
                  <a:close/>
                  <a:moveTo>
                    <a:pt x="753234" y="583057"/>
                  </a:moveTo>
                  <a:lnTo>
                    <a:pt x="784851" y="583437"/>
                  </a:lnTo>
                  <a:lnTo>
                    <a:pt x="783191" y="698303"/>
                  </a:lnTo>
                  <a:lnTo>
                    <a:pt x="758173" y="698934"/>
                  </a:lnTo>
                  <a:lnTo>
                    <a:pt x="758173" y="695267"/>
                  </a:lnTo>
                  <a:lnTo>
                    <a:pt x="753234" y="583057"/>
                  </a:lnTo>
                  <a:close/>
                  <a:moveTo>
                    <a:pt x="804322" y="584575"/>
                  </a:moveTo>
                  <a:lnTo>
                    <a:pt x="843427" y="584575"/>
                  </a:lnTo>
                  <a:lnTo>
                    <a:pt x="846584" y="695773"/>
                  </a:lnTo>
                  <a:lnTo>
                    <a:pt x="810394" y="698303"/>
                  </a:lnTo>
                  <a:lnTo>
                    <a:pt x="804322" y="584575"/>
                  </a:lnTo>
                  <a:close/>
                  <a:moveTo>
                    <a:pt x="890992" y="585461"/>
                  </a:moveTo>
                  <a:lnTo>
                    <a:pt x="893907" y="706019"/>
                  </a:lnTo>
                  <a:lnTo>
                    <a:pt x="872006" y="702351"/>
                  </a:lnTo>
                  <a:lnTo>
                    <a:pt x="866460" y="586724"/>
                  </a:lnTo>
                  <a:lnTo>
                    <a:pt x="890992" y="585461"/>
                  </a:lnTo>
                  <a:close/>
                  <a:moveTo>
                    <a:pt x="947909" y="586473"/>
                  </a:moveTo>
                  <a:lnTo>
                    <a:pt x="956370" y="702476"/>
                  </a:lnTo>
                  <a:lnTo>
                    <a:pt x="919329" y="702096"/>
                  </a:lnTo>
                  <a:lnTo>
                    <a:pt x="910990" y="586850"/>
                  </a:lnTo>
                  <a:lnTo>
                    <a:pt x="947909" y="586473"/>
                  </a:lnTo>
                  <a:close/>
                  <a:moveTo>
                    <a:pt x="414204" y="627461"/>
                  </a:moveTo>
                  <a:lnTo>
                    <a:pt x="416471" y="696279"/>
                  </a:lnTo>
                  <a:cubicBezTo>
                    <a:pt x="410561" y="697801"/>
                    <a:pt x="405298" y="700331"/>
                    <a:pt x="400643" y="704120"/>
                  </a:cubicBezTo>
                  <a:lnTo>
                    <a:pt x="353604" y="658704"/>
                  </a:lnTo>
                  <a:cubicBezTo>
                    <a:pt x="355870" y="656049"/>
                    <a:pt x="362469" y="646102"/>
                    <a:pt x="381171" y="636569"/>
                  </a:cubicBezTo>
                  <a:cubicBezTo>
                    <a:pt x="397728" y="628133"/>
                    <a:pt x="408820" y="627882"/>
                    <a:pt x="414204" y="627461"/>
                  </a:cubicBezTo>
                  <a:close/>
                  <a:moveTo>
                    <a:pt x="433311" y="628849"/>
                  </a:moveTo>
                  <a:cubicBezTo>
                    <a:pt x="438452" y="629954"/>
                    <a:pt x="448897" y="632614"/>
                    <a:pt x="462013" y="642641"/>
                  </a:cubicBezTo>
                  <a:cubicBezTo>
                    <a:pt x="475088" y="652664"/>
                    <a:pt x="479096" y="659016"/>
                    <a:pt x="485653" y="668954"/>
                  </a:cubicBezTo>
                  <a:lnTo>
                    <a:pt x="445941" y="700958"/>
                  </a:lnTo>
                  <a:cubicBezTo>
                    <a:pt x="441934" y="698258"/>
                    <a:pt x="437804" y="695991"/>
                    <a:pt x="433149" y="695012"/>
                  </a:cubicBezTo>
                  <a:lnTo>
                    <a:pt x="433311" y="628849"/>
                  </a:lnTo>
                  <a:close/>
                  <a:moveTo>
                    <a:pt x="341216" y="677427"/>
                  </a:moveTo>
                  <a:lnTo>
                    <a:pt x="384977" y="716264"/>
                  </a:lnTo>
                  <a:lnTo>
                    <a:pt x="329072" y="714872"/>
                  </a:lnTo>
                  <a:cubicBezTo>
                    <a:pt x="329801" y="710702"/>
                    <a:pt x="330934" y="703363"/>
                    <a:pt x="333970" y="694000"/>
                  </a:cubicBezTo>
                  <a:cubicBezTo>
                    <a:pt x="337006" y="684640"/>
                    <a:pt x="338464" y="682673"/>
                    <a:pt x="341216" y="677427"/>
                  </a:cubicBezTo>
                  <a:close/>
                  <a:moveTo>
                    <a:pt x="494033" y="683628"/>
                  </a:moveTo>
                  <a:cubicBezTo>
                    <a:pt x="499296" y="693915"/>
                    <a:pt x="503870" y="704747"/>
                    <a:pt x="507189" y="716264"/>
                  </a:cubicBezTo>
                  <a:lnTo>
                    <a:pt x="459988" y="716264"/>
                  </a:lnTo>
                  <a:cubicBezTo>
                    <a:pt x="459341" y="715232"/>
                    <a:pt x="458895" y="714086"/>
                    <a:pt x="458207" y="713103"/>
                  </a:cubicBezTo>
                  <a:lnTo>
                    <a:pt x="494033" y="683628"/>
                  </a:lnTo>
                  <a:close/>
                  <a:moveTo>
                    <a:pt x="426348" y="714366"/>
                  </a:moveTo>
                  <a:cubicBezTo>
                    <a:pt x="438169" y="715370"/>
                    <a:pt x="446913" y="728445"/>
                    <a:pt x="447844" y="730939"/>
                  </a:cubicBezTo>
                  <a:cubicBezTo>
                    <a:pt x="449261" y="734752"/>
                    <a:pt x="449666" y="740100"/>
                    <a:pt x="450232" y="744221"/>
                  </a:cubicBezTo>
                  <a:cubicBezTo>
                    <a:pt x="452135" y="757713"/>
                    <a:pt x="433433" y="763324"/>
                    <a:pt x="433433" y="763324"/>
                  </a:cubicBezTo>
                  <a:cubicBezTo>
                    <a:pt x="433311" y="763356"/>
                    <a:pt x="428899" y="764336"/>
                    <a:pt x="426348" y="764336"/>
                  </a:cubicBezTo>
                  <a:cubicBezTo>
                    <a:pt x="422745" y="764336"/>
                    <a:pt x="419507" y="763190"/>
                    <a:pt x="416471" y="761555"/>
                  </a:cubicBezTo>
                  <a:cubicBezTo>
                    <a:pt x="413232" y="759790"/>
                    <a:pt x="410642" y="757158"/>
                    <a:pt x="408496" y="753965"/>
                  </a:cubicBezTo>
                  <a:cubicBezTo>
                    <a:pt x="405703" y="749839"/>
                    <a:pt x="404448" y="744941"/>
                    <a:pt x="403679" y="739416"/>
                  </a:cubicBezTo>
                  <a:cubicBezTo>
                    <a:pt x="400926" y="719434"/>
                    <a:pt x="423272" y="714107"/>
                    <a:pt x="426348" y="714366"/>
                  </a:cubicBezTo>
                  <a:close/>
                  <a:moveTo>
                    <a:pt x="466425" y="732206"/>
                  </a:moveTo>
                  <a:lnTo>
                    <a:pt x="510590" y="732837"/>
                  </a:lnTo>
                  <a:cubicBezTo>
                    <a:pt x="512816" y="744160"/>
                    <a:pt x="515002" y="755580"/>
                    <a:pt x="514517" y="766740"/>
                  </a:cubicBezTo>
                  <a:cubicBezTo>
                    <a:pt x="513586" y="787932"/>
                    <a:pt x="510023" y="801931"/>
                    <a:pt x="507918" y="807728"/>
                  </a:cubicBezTo>
                  <a:lnTo>
                    <a:pt x="463267" y="764591"/>
                  </a:lnTo>
                  <a:cubicBezTo>
                    <a:pt x="466465" y="758895"/>
                    <a:pt x="468732" y="752540"/>
                    <a:pt x="468732" y="744856"/>
                  </a:cubicBezTo>
                  <a:cubicBezTo>
                    <a:pt x="468732" y="740525"/>
                    <a:pt x="467437" y="736388"/>
                    <a:pt x="466425" y="732206"/>
                  </a:cubicBezTo>
                  <a:close/>
                  <a:moveTo>
                    <a:pt x="384329" y="734606"/>
                  </a:moveTo>
                  <a:cubicBezTo>
                    <a:pt x="384167" y="736254"/>
                    <a:pt x="384572" y="744864"/>
                    <a:pt x="385098" y="747637"/>
                  </a:cubicBezTo>
                  <a:lnTo>
                    <a:pt x="333970" y="784451"/>
                  </a:lnTo>
                  <a:cubicBezTo>
                    <a:pt x="332837" y="780370"/>
                    <a:pt x="330691" y="774424"/>
                    <a:pt x="328910" y="763073"/>
                  </a:cubicBezTo>
                  <a:cubicBezTo>
                    <a:pt x="327169" y="751718"/>
                    <a:pt x="326927" y="747212"/>
                    <a:pt x="326886" y="739035"/>
                  </a:cubicBezTo>
                  <a:lnTo>
                    <a:pt x="384329" y="734606"/>
                  </a:lnTo>
                  <a:close/>
                  <a:moveTo>
                    <a:pt x="393073" y="766615"/>
                  </a:moveTo>
                  <a:cubicBezTo>
                    <a:pt x="398902" y="774525"/>
                    <a:pt x="406917" y="779970"/>
                    <a:pt x="416471" y="782427"/>
                  </a:cubicBezTo>
                  <a:lnTo>
                    <a:pt x="412423" y="860604"/>
                  </a:lnTo>
                  <a:cubicBezTo>
                    <a:pt x="406148" y="859843"/>
                    <a:pt x="390077" y="857159"/>
                    <a:pt x="372832" y="844035"/>
                  </a:cubicBezTo>
                  <a:cubicBezTo>
                    <a:pt x="355587" y="830907"/>
                    <a:pt x="347086" y="815075"/>
                    <a:pt x="343483" y="808108"/>
                  </a:cubicBezTo>
                  <a:lnTo>
                    <a:pt x="393073" y="766615"/>
                  </a:lnTo>
                  <a:close/>
                  <a:moveTo>
                    <a:pt x="448977" y="778379"/>
                  </a:moveTo>
                  <a:cubicBezTo>
                    <a:pt x="449018" y="778359"/>
                    <a:pt x="449058" y="778395"/>
                    <a:pt x="449099" y="778379"/>
                  </a:cubicBezTo>
                  <a:lnTo>
                    <a:pt x="495895" y="829486"/>
                  </a:lnTo>
                  <a:cubicBezTo>
                    <a:pt x="492980" y="833296"/>
                    <a:pt x="485046" y="843562"/>
                    <a:pt x="469339" y="851496"/>
                  </a:cubicBezTo>
                  <a:cubicBezTo>
                    <a:pt x="453633" y="859434"/>
                    <a:pt x="439464" y="860665"/>
                    <a:pt x="433028" y="861240"/>
                  </a:cubicBezTo>
                  <a:lnTo>
                    <a:pt x="433149" y="783439"/>
                  </a:lnTo>
                  <a:cubicBezTo>
                    <a:pt x="439019" y="782674"/>
                    <a:pt x="444282" y="780945"/>
                    <a:pt x="448977" y="778379"/>
                  </a:cubicBezTo>
                  <a:close/>
                  <a:moveTo>
                    <a:pt x="616853" y="1008741"/>
                  </a:moveTo>
                  <a:lnTo>
                    <a:pt x="616206" y="1203683"/>
                  </a:lnTo>
                  <a:lnTo>
                    <a:pt x="588273" y="1202926"/>
                  </a:lnTo>
                  <a:lnTo>
                    <a:pt x="583699" y="1012032"/>
                  </a:lnTo>
                  <a:cubicBezTo>
                    <a:pt x="584873" y="1011935"/>
                    <a:pt x="616853" y="1008741"/>
                    <a:pt x="616853" y="1008741"/>
                  </a:cubicBezTo>
                  <a:close/>
                  <a:moveTo>
                    <a:pt x="561192" y="1010891"/>
                  </a:moveTo>
                  <a:lnTo>
                    <a:pt x="563094" y="1203683"/>
                  </a:lnTo>
                  <a:lnTo>
                    <a:pt x="522370" y="1201914"/>
                  </a:lnTo>
                  <a:lnTo>
                    <a:pt x="517431" y="1013045"/>
                  </a:lnTo>
                  <a:lnTo>
                    <a:pt x="561192" y="1010891"/>
                  </a:lnTo>
                  <a:close/>
                  <a:moveTo>
                    <a:pt x="765622" y="1011397"/>
                  </a:moveTo>
                  <a:lnTo>
                    <a:pt x="822417" y="1014057"/>
                  </a:lnTo>
                  <a:lnTo>
                    <a:pt x="814968" y="1239485"/>
                  </a:lnTo>
                  <a:lnTo>
                    <a:pt x="762586" y="1238092"/>
                  </a:lnTo>
                  <a:lnTo>
                    <a:pt x="765622" y="1011397"/>
                  </a:lnTo>
                  <a:close/>
                  <a:moveTo>
                    <a:pt x="850754" y="1015445"/>
                  </a:moveTo>
                  <a:lnTo>
                    <a:pt x="887066" y="1017093"/>
                  </a:lnTo>
                  <a:lnTo>
                    <a:pt x="898967" y="1241764"/>
                  </a:lnTo>
                  <a:lnTo>
                    <a:pt x="843305" y="1240246"/>
                  </a:lnTo>
                  <a:lnTo>
                    <a:pt x="850754" y="1015445"/>
                  </a:lnTo>
                  <a:close/>
                  <a:moveTo>
                    <a:pt x="436712" y="1022910"/>
                  </a:moveTo>
                  <a:lnTo>
                    <a:pt x="445294" y="1198623"/>
                  </a:lnTo>
                  <a:lnTo>
                    <a:pt x="399631" y="1208618"/>
                  </a:lnTo>
                  <a:lnTo>
                    <a:pt x="402788" y="1023796"/>
                  </a:lnTo>
                  <a:lnTo>
                    <a:pt x="436712" y="1022910"/>
                  </a:lnTo>
                  <a:close/>
                  <a:moveTo>
                    <a:pt x="374087" y="1023416"/>
                  </a:moveTo>
                  <a:lnTo>
                    <a:pt x="371172" y="1214815"/>
                  </a:lnTo>
                  <a:lnTo>
                    <a:pt x="309965" y="1228227"/>
                  </a:lnTo>
                  <a:lnTo>
                    <a:pt x="308548" y="1024683"/>
                  </a:lnTo>
                  <a:lnTo>
                    <a:pt x="374087" y="1023416"/>
                  </a:lnTo>
                  <a:close/>
                  <a:moveTo>
                    <a:pt x="446832" y="1227089"/>
                  </a:moveTo>
                  <a:lnTo>
                    <a:pt x="456061" y="1458338"/>
                  </a:lnTo>
                  <a:lnTo>
                    <a:pt x="395866" y="1454667"/>
                  </a:lnTo>
                  <a:lnTo>
                    <a:pt x="399145" y="1237715"/>
                  </a:lnTo>
                  <a:lnTo>
                    <a:pt x="446832" y="1227089"/>
                  </a:lnTo>
                  <a:close/>
                  <a:moveTo>
                    <a:pt x="615315" y="1231894"/>
                  </a:moveTo>
                  <a:lnTo>
                    <a:pt x="612441" y="1401284"/>
                  </a:lnTo>
                  <a:lnTo>
                    <a:pt x="594224" y="1400653"/>
                  </a:lnTo>
                  <a:lnTo>
                    <a:pt x="593050" y="1232400"/>
                  </a:lnTo>
                  <a:lnTo>
                    <a:pt x="615315" y="1231894"/>
                  </a:lnTo>
                  <a:close/>
                  <a:moveTo>
                    <a:pt x="525892" y="1237335"/>
                  </a:moveTo>
                  <a:lnTo>
                    <a:pt x="564713" y="1238347"/>
                  </a:lnTo>
                  <a:lnTo>
                    <a:pt x="565482" y="1398628"/>
                  </a:lnTo>
                  <a:lnTo>
                    <a:pt x="531195" y="1397487"/>
                  </a:lnTo>
                  <a:lnTo>
                    <a:pt x="525892" y="1237335"/>
                  </a:lnTo>
                  <a:close/>
                  <a:moveTo>
                    <a:pt x="370687" y="1243913"/>
                  </a:moveTo>
                  <a:lnTo>
                    <a:pt x="367367" y="1453023"/>
                  </a:lnTo>
                  <a:lnTo>
                    <a:pt x="367003" y="1454161"/>
                  </a:lnTo>
                  <a:lnTo>
                    <a:pt x="311706" y="1450874"/>
                  </a:lnTo>
                  <a:lnTo>
                    <a:pt x="310450" y="1263648"/>
                  </a:lnTo>
                  <a:lnTo>
                    <a:pt x="370687" y="1243913"/>
                  </a:lnTo>
                  <a:close/>
                  <a:moveTo>
                    <a:pt x="762221" y="1266429"/>
                  </a:moveTo>
                  <a:lnTo>
                    <a:pt x="813956" y="1267821"/>
                  </a:lnTo>
                  <a:lnTo>
                    <a:pt x="808006" y="1446825"/>
                  </a:lnTo>
                  <a:lnTo>
                    <a:pt x="759914" y="1442146"/>
                  </a:lnTo>
                  <a:lnTo>
                    <a:pt x="762221" y="1266429"/>
                  </a:lnTo>
                  <a:close/>
                  <a:moveTo>
                    <a:pt x="842293" y="1268582"/>
                  </a:moveTo>
                  <a:lnTo>
                    <a:pt x="900343" y="1270100"/>
                  </a:lnTo>
                  <a:lnTo>
                    <a:pt x="910221" y="1456691"/>
                  </a:lnTo>
                  <a:lnTo>
                    <a:pt x="836343" y="1449481"/>
                  </a:lnTo>
                  <a:lnTo>
                    <a:pt x="842293" y="1268582"/>
                  </a:lnTo>
                  <a:close/>
                  <a:moveTo>
                    <a:pt x="927547" y="1569407"/>
                  </a:moveTo>
                  <a:lnTo>
                    <a:pt x="929935" y="1635695"/>
                  </a:lnTo>
                  <a:lnTo>
                    <a:pt x="864275" y="1636707"/>
                  </a:lnTo>
                  <a:lnTo>
                    <a:pt x="866460" y="1571811"/>
                  </a:lnTo>
                  <a:lnTo>
                    <a:pt x="927547" y="1569407"/>
                  </a:lnTo>
                  <a:close/>
                  <a:moveTo>
                    <a:pt x="843791" y="1572698"/>
                  </a:moveTo>
                  <a:lnTo>
                    <a:pt x="840998" y="1636962"/>
                  </a:lnTo>
                  <a:lnTo>
                    <a:pt x="793837" y="1637719"/>
                  </a:lnTo>
                  <a:lnTo>
                    <a:pt x="787765" y="1574973"/>
                  </a:lnTo>
                  <a:lnTo>
                    <a:pt x="843791" y="1572698"/>
                  </a:lnTo>
                  <a:close/>
                  <a:moveTo>
                    <a:pt x="763841" y="1575859"/>
                  </a:moveTo>
                  <a:lnTo>
                    <a:pt x="770156" y="1638099"/>
                  </a:lnTo>
                  <a:lnTo>
                    <a:pt x="712105" y="1638986"/>
                  </a:lnTo>
                  <a:lnTo>
                    <a:pt x="707815" y="1578135"/>
                  </a:lnTo>
                  <a:lnTo>
                    <a:pt x="763841" y="1575859"/>
                  </a:lnTo>
                  <a:close/>
                  <a:moveTo>
                    <a:pt x="930947" y="1664032"/>
                  </a:moveTo>
                  <a:lnTo>
                    <a:pt x="936291" y="1815205"/>
                  </a:lnTo>
                  <a:lnTo>
                    <a:pt x="823308" y="1819759"/>
                  </a:lnTo>
                  <a:lnTo>
                    <a:pt x="835573" y="1664793"/>
                  </a:lnTo>
                  <a:lnTo>
                    <a:pt x="930947" y="1664032"/>
                  </a:lnTo>
                  <a:close/>
                  <a:moveTo>
                    <a:pt x="814321" y="1664918"/>
                  </a:moveTo>
                  <a:lnTo>
                    <a:pt x="799262" y="1820771"/>
                  </a:lnTo>
                  <a:lnTo>
                    <a:pt x="725141" y="1823807"/>
                  </a:lnTo>
                  <a:lnTo>
                    <a:pt x="714008" y="1665675"/>
                  </a:lnTo>
                  <a:lnTo>
                    <a:pt x="814321" y="1664918"/>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 name="Google Shape;119;p2"/>
            <p:cNvSpPr/>
            <p:nvPr/>
          </p:nvSpPr>
          <p:spPr>
            <a:xfrm flipH="1">
              <a:off x="1361680" y="4437504"/>
              <a:ext cx="523381" cy="947261"/>
            </a:xfrm>
            <a:custGeom>
              <a:rect b="b" l="l" r="r" t="t"/>
              <a:pathLst>
                <a:path extrusionOk="0" h="947261" w="523381">
                  <a:moveTo>
                    <a:pt x="333606" y="0"/>
                  </a:moveTo>
                  <a:cubicBezTo>
                    <a:pt x="267784" y="123431"/>
                    <a:pt x="116829" y="147271"/>
                    <a:pt x="0" y="231249"/>
                  </a:cubicBezTo>
                  <a:lnTo>
                    <a:pt x="131969" y="947261"/>
                  </a:lnTo>
                  <a:cubicBezTo>
                    <a:pt x="161641" y="754668"/>
                    <a:pt x="343281" y="642502"/>
                    <a:pt x="454038" y="657565"/>
                  </a:cubicBezTo>
                  <a:lnTo>
                    <a:pt x="473509" y="232767"/>
                  </a:lnTo>
                  <a:lnTo>
                    <a:pt x="523382" y="211009"/>
                  </a:lnTo>
                  <a:cubicBezTo>
                    <a:pt x="461324" y="173066"/>
                    <a:pt x="359109" y="67122"/>
                    <a:pt x="333606" y="0"/>
                  </a:cubicBezTo>
                  <a:close/>
                  <a:moveTo>
                    <a:pt x="336521" y="277673"/>
                  </a:moveTo>
                  <a:cubicBezTo>
                    <a:pt x="343443" y="284688"/>
                    <a:pt x="349191" y="291959"/>
                    <a:pt x="354494" y="299306"/>
                  </a:cubicBezTo>
                  <a:cubicBezTo>
                    <a:pt x="355911" y="301282"/>
                    <a:pt x="357207" y="303253"/>
                    <a:pt x="358542" y="305253"/>
                  </a:cubicBezTo>
                  <a:cubicBezTo>
                    <a:pt x="362509" y="311325"/>
                    <a:pt x="366072" y="317454"/>
                    <a:pt x="369148" y="323721"/>
                  </a:cubicBezTo>
                  <a:cubicBezTo>
                    <a:pt x="369918" y="325243"/>
                    <a:pt x="370727" y="326744"/>
                    <a:pt x="371415" y="328275"/>
                  </a:cubicBezTo>
                  <a:cubicBezTo>
                    <a:pt x="375018" y="336144"/>
                    <a:pt x="378136" y="344176"/>
                    <a:pt x="380524" y="352312"/>
                  </a:cubicBezTo>
                  <a:cubicBezTo>
                    <a:pt x="383155" y="361113"/>
                    <a:pt x="385098" y="370047"/>
                    <a:pt x="386596" y="379131"/>
                  </a:cubicBezTo>
                  <a:lnTo>
                    <a:pt x="335387" y="388620"/>
                  </a:lnTo>
                  <a:lnTo>
                    <a:pt x="336521" y="277673"/>
                  </a:lnTo>
                  <a:close/>
                  <a:moveTo>
                    <a:pt x="308953" y="298675"/>
                  </a:moveTo>
                  <a:lnTo>
                    <a:pt x="308305" y="393551"/>
                  </a:lnTo>
                  <a:lnTo>
                    <a:pt x="255558" y="403294"/>
                  </a:lnTo>
                  <a:cubicBezTo>
                    <a:pt x="263411" y="365700"/>
                    <a:pt x="278835" y="332586"/>
                    <a:pt x="308953" y="298675"/>
                  </a:cubicBezTo>
                  <a:close/>
                  <a:moveTo>
                    <a:pt x="389794" y="404307"/>
                  </a:moveTo>
                  <a:cubicBezTo>
                    <a:pt x="392911" y="438756"/>
                    <a:pt x="392101" y="474574"/>
                    <a:pt x="394854" y="510695"/>
                  </a:cubicBezTo>
                  <a:lnTo>
                    <a:pt x="334132" y="511958"/>
                  </a:lnTo>
                  <a:lnTo>
                    <a:pt x="335144" y="412528"/>
                  </a:lnTo>
                  <a:lnTo>
                    <a:pt x="389794" y="404307"/>
                  </a:lnTo>
                  <a:close/>
                  <a:moveTo>
                    <a:pt x="308062" y="416702"/>
                  </a:moveTo>
                  <a:lnTo>
                    <a:pt x="307414" y="512594"/>
                  </a:lnTo>
                  <a:lnTo>
                    <a:pt x="247340" y="513857"/>
                  </a:lnTo>
                  <a:cubicBezTo>
                    <a:pt x="247300" y="480492"/>
                    <a:pt x="248352" y="451609"/>
                    <a:pt x="251874" y="425053"/>
                  </a:cubicBezTo>
                  <a:lnTo>
                    <a:pt x="308062" y="41670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 name="Google Shape;120;p2"/>
            <p:cNvSpPr/>
            <p:nvPr/>
          </p:nvSpPr>
          <p:spPr>
            <a:xfrm flipH="1">
              <a:off x="1553399" y="3727016"/>
              <a:ext cx="1217108" cy="2055436"/>
            </a:xfrm>
            <a:custGeom>
              <a:rect b="b" l="l" r="r" t="t"/>
              <a:pathLst>
                <a:path extrusionOk="0" h="2055436" w="1217108">
                  <a:moveTo>
                    <a:pt x="877188" y="0"/>
                  </a:moveTo>
                  <a:lnTo>
                    <a:pt x="874030" y="62872"/>
                  </a:lnTo>
                  <a:lnTo>
                    <a:pt x="832173" y="59836"/>
                  </a:lnTo>
                  <a:lnTo>
                    <a:pt x="830149" y="81216"/>
                  </a:lnTo>
                  <a:lnTo>
                    <a:pt x="870994" y="84378"/>
                  </a:lnTo>
                  <a:lnTo>
                    <a:pt x="861522" y="164581"/>
                  </a:lnTo>
                  <a:cubicBezTo>
                    <a:pt x="840472" y="158818"/>
                    <a:pt x="820798" y="154199"/>
                    <a:pt x="806589" y="153196"/>
                  </a:cubicBezTo>
                  <a:cubicBezTo>
                    <a:pt x="629807" y="412359"/>
                    <a:pt x="280535" y="511101"/>
                    <a:pt x="0" y="671609"/>
                  </a:cubicBezTo>
                  <a:lnTo>
                    <a:pt x="94766" y="658579"/>
                  </a:lnTo>
                  <a:lnTo>
                    <a:pt x="135248" y="2055437"/>
                  </a:lnTo>
                  <a:lnTo>
                    <a:pt x="386231" y="2055437"/>
                  </a:lnTo>
                  <a:cubicBezTo>
                    <a:pt x="392263" y="1857301"/>
                    <a:pt x="314094" y="1577216"/>
                    <a:pt x="479986" y="1566496"/>
                  </a:cubicBezTo>
                  <a:cubicBezTo>
                    <a:pt x="646364" y="1555748"/>
                    <a:pt x="591431" y="1869871"/>
                    <a:pt x="593698" y="2055437"/>
                  </a:cubicBezTo>
                  <a:lnTo>
                    <a:pt x="1028750" y="2055437"/>
                  </a:lnTo>
                  <a:lnTo>
                    <a:pt x="1129953" y="658579"/>
                  </a:lnTo>
                  <a:lnTo>
                    <a:pt x="1217109" y="646309"/>
                  </a:lnTo>
                  <a:cubicBezTo>
                    <a:pt x="1104531" y="548474"/>
                    <a:pt x="970052" y="321855"/>
                    <a:pt x="944104" y="189629"/>
                  </a:cubicBezTo>
                  <a:cubicBezTo>
                    <a:pt x="926332" y="184067"/>
                    <a:pt x="906415" y="177782"/>
                    <a:pt x="886944" y="171919"/>
                  </a:cubicBezTo>
                  <a:lnTo>
                    <a:pt x="895040" y="87161"/>
                  </a:lnTo>
                  <a:lnTo>
                    <a:pt x="924146" y="92474"/>
                  </a:lnTo>
                  <a:lnTo>
                    <a:pt x="935400" y="64896"/>
                  </a:lnTo>
                  <a:lnTo>
                    <a:pt x="897550" y="63378"/>
                  </a:lnTo>
                  <a:lnTo>
                    <a:pt x="904756" y="5186"/>
                  </a:lnTo>
                  <a:lnTo>
                    <a:pt x="877188" y="0"/>
                  </a:lnTo>
                  <a:close/>
                  <a:moveTo>
                    <a:pt x="852657" y="332830"/>
                  </a:moveTo>
                  <a:cubicBezTo>
                    <a:pt x="929085" y="397199"/>
                    <a:pt x="951876" y="476486"/>
                    <a:pt x="960053" y="560412"/>
                  </a:cubicBezTo>
                  <a:lnTo>
                    <a:pt x="718056" y="556744"/>
                  </a:lnTo>
                  <a:cubicBezTo>
                    <a:pt x="728136" y="471320"/>
                    <a:pt x="758214" y="405478"/>
                    <a:pt x="852657" y="332830"/>
                  </a:cubicBezTo>
                  <a:close/>
                  <a:moveTo>
                    <a:pt x="715789" y="582170"/>
                  </a:moveTo>
                  <a:lnTo>
                    <a:pt x="737932" y="582551"/>
                  </a:lnTo>
                  <a:lnTo>
                    <a:pt x="737406" y="698809"/>
                  </a:lnTo>
                  <a:lnTo>
                    <a:pt x="712632" y="698809"/>
                  </a:lnTo>
                  <a:cubicBezTo>
                    <a:pt x="712713" y="677378"/>
                    <a:pt x="714818" y="595371"/>
                    <a:pt x="715789" y="582170"/>
                  </a:cubicBezTo>
                  <a:close/>
                  <a:moveTo>
                    <a:pt x="753234" y="583057"/>
                  </a:moveTo>
                  <a:lnTo>
                    <a:pt x="784851" y="583437"/>
                  </a:lnTo>
                  <a:lnTo>
                    <a:pt x="783191" y="698303"/>
                  </a:lnTo>
                  <a:lnTo>
                    <a:pt x="758173" y="698934"/>
                  </a:lnTo>
                  <a:lnTo>
                    <a:pt x="758173" y="695267"/>
                  </a:lnTo>
                  <a:lnTo>
                    <a:pt x="753234" y="583057"/>
                  </a:lnTo>
                  <a:close/>
                  <a:moveTo>
                    <a:pt x="804322" y="584575"/>
                  </a:moveTo>
                  <a:lnTo>
                    <a:pt x="843427" y="584575"/>
                  </a:lnTo>
                  <a:lnTo>
                    <a:pt x="846584" y="695773"/>
                  </a:lnTo>
                  <a:lnTo>
                    <a:pt x="810394" y="698303"/>
                  </a:lnTo>
                  <a:lnTo>
                    <a:pt x="804322" y="584575"/>
                  </a:lnTo>
                  <a:close/>
                  <a:moveTo>
                    <a:pt x="890992" y="585461"/>
                  </a:moveTo>
                  <a:lnTo>
                    <a:pt x="893907" y="706019"/>
                  </a:lnTo>
                  <a:lnTo>
                    <a:pt x="872006" y="702351"/>
                  </a:lnTo>
                  <a:lnTo>
                    <a:pt x="866460" y="586724"/>
                  </a:lnTo>
                  <a:lnTo>
                    <a:pt x="890992" y="585461"/>
                  </a:lnTo>
                  <a:close/>
                  <a:moveTo>
                    <a:pt x="947909" y="586473"/>
                  </a:moveTo>
                  <a:lnTo>
                    <a:pt x="956370" y="702476"/>
                  </a:lnTo>
                  <a:lnTo>
                    <a:pt x="919329" y="702096"/>
                  </a:lnTo>
                  <a:lnTo>
                    <a:pt x="910990" y="586850"/>
                  </a:lnTo>
                  <a:lnTo>
                    <a:pt x="947909" y="586473"/>
                  </a:lnTo>
                  <a:close/>
                  <a:moveTo>
                    <a:pt x="414204" y="627461"/>
                  </a:moveTo>
                  <a:lnTo>
                    <a:pt x="416471" y="696279"/>
                  </a:lnTo>
                  <a:cubicBezTo>
                    <a:pt x="410561" y="697801"/>
                    <a:pt x="405298" y="700331"/>
                    <a:pt x="400643" y="704120"/>
                  </a:cubicBezTo>
                  <a:lnTo>
                    <a:pt x="353604" y="658704"/>
                  </a:lnTo>
                  <a:cubicBezTo>
                    <a:pt x="355870" y="656049"/>
                    <a:pt x="362469" y="646102"/>
                    <a:pt x="381171" y="636569"/>
                  </a:cubicBezTo>
                  <a:cubicBezTo>
                    <a:pt x="397728" y="628133"/>
                    <a:pt x="408820" y="627882"/>
                    <a:pt x="414204" y="627461"/>
                  </a:cubicBezTo>
                  <a:close/>
                  <a:moveTo>
                    <a:pt x="433311" y="628849"/>
                  </a:moveTo>
                  <a:cubicBezTo>
                    <a:pt x="438452" y="629954"/>
                    <a:pt x="448897" y="632614"/>
                    <a:pt x="462013" y="642641"/>
                  </a:cubicBezTo>
                  <a:cubicBezTo>
                    <a:pt x="475088" y="652664"/>
                    <a:pt x="479096" y="659016"/>
                    <a:pt x="485653" y="668954"/>
                  </a:cubicBezTo>
                  <a:lnTo>
                    <a:pt x="445941" y="700958"/>
                  </a:lnTo>
                  <a:cubicBezTo>
                    <a:pt x="441934" y="698258"/>
                    <a:pt x="437804" y="695991"/>
                    <a:pt x="433149" y="695012"/>
                  </a:cubicBezTo>
                  <a:lnTo>
                    <a:pt x="433311" y="628849"/>
                  </a:lnTo>
                  <a:close/>
                  <a:moveTo>
                    <a:pt x="341216" y="677427"/>
                  </a:moveTo>
                  <a:lnTo>
                    <a:pt x="384977" y="716264"/>
                  </a:lnTo>
                  <a:lnTo>
                    <a:pt x="329072" y="714872"/>
                  </a:lnTo>
                  <a:cubicBezTo>
                    <a:pt x="329801" y="710702"/>
                    <a:pt x="330934" y="703363"/>
                    <a:pt x="333970" y="694000"/>
                  </a:cubicBezTo>
                  <a:cubicBezTo>
                    <a:pt x="337006" y="684640"/>
                    <a:pt x="338464" y="682673"/>
                    <a:pt x="341216" y="677427"/>
                  </a:cubicBezTo>
                  <a:close/>
                  <a:moveTo>
                    <a:pt x="494033" y="683628"/>
                  </a:moveTo>
                  <a:cubicBezTo>
                    <a:pt x="499296" y="693915"/>
                    <a:pt x="503870" y="704747"/>
                    <a:pt x="507189" y="716264"/>
                  </a:cubicBezTo>
                  <a:lnTo>
                    <a:pt x="459988" y="716264"/>
                  </a:lnTo>
                  <a:cubicBezTo>
                    <a:pt x="459341" y="715232"/>
                    <a:pt x="458895" y="714086"/>
                    <a:pt x="458207" y="713103"/>
                  </a:cubicBezTo>
                  <a:lnTo>
                    <a:pt x="494033" y="683628"/>
                  </a:lnTo>
                  <a:close/>
                  <a:moveTo>
                    <a:pt x="426348" y="714366"/>
                  </a:moveTo>
                  <a:cubicBezTo>
                    <a:pt x="438169" y="715370"/>
                    <a:pt x="446913" y="728445"/>
                    <a:pt x="447844" y="730939"/>
                  </a:cubicBezTo>
                  <a:cubicBezTo>
                    <a:pt x="449261" y="734752"/>
                    <a:pt x="449666" y="740100"/>
                    <a:pt x="450232" y="744221"/>
                  </a:cubicBezTo>
                  <a:cubicBezTo>
                    <a:pt x="452135" y="757713"/>
                    <a:pt x="433433" y="763324"/>
                    <a:pt x="433433" y="763324"/>
                  </a:cubicBezTo>
                  <a:cubicBezTo>
                    <a:pt x="433311" y="763356"/>
                    <a:pt x="428899" y="764336"/>
                    <a:pt x="426348" y="764336"/>
                  </a:cubicBezTo>
                  <a:cubicBezTo>
                    <a:pt x="422745" y="764336"/>
                    <a:pt x="419507" y="763190"/>
                    <a:pt x="416471" y="761555"/>
                  </a:cubicBezTo>
                  <a:cubicBezTo>
                    <a:pt x="413232" y="759790"/>
                    <a:pt x="410642" y="757158"/>
                    <a:pt x="408496" y="753965"/>
                  </a:cubicBezTo>
                  <a:cubicBezTo>
                    <a:pt x="405703" y="749839"/>
                    <a:pt x="404448" y="744941"/>
                    <a:pt x="403679" y="739416"/>
                  </a:cubicBezTo>
                  <a:cubicBezTo>
                    <a:pt x="400926" y="719434"/>
                    <a:pt x="423272" y="714107"/>
                    <a:pt x="426348" y="714366"/>
                  </a:cubicBezTo>
                  <a:close/>
                  <a:moveTo>
                    <a:pt x="466425" y="732206"/>
                  </a:moveTo>
                  <a:lnTo>
                    <a:pt x="510590" y="732837"/>
                  </a:lnTo>
                  <a:cubicBezTo>
                    <a:pt x="512816" y="744160"/>
                    <a:pt x="515002" y="755580"/>
                    <a:pt x="514517" y="766740"/>
                  </a:cubicBezTo>
                  <a:cubicBezTo>
                    <a:pt x="513586" y="787932"/>
                    <a:pt x="510023" y="801931"/>
                    <a:pt x="507918" y="807728"/>
                  </a:cubicBezTo>
                  <a:lnTo>
                    <a:pt x="463267" y="764591"/>
                  </a:lnTo>
                  <a:cubicBezTo>
                    <a:pt x="466465" y="758895"/>
                    <a:pt x="468732" y="752540"/>
                    <a:pt x="468732" y="744856"/>
                  </a:cubicBezTo>
                  <a:cubicBezTo>
                    <a:pt x="468732" y="740525"/>
                    <a:pt x="467437" y="736388"/>
                    <a:pt x="466425" y="732206"/>
                  </a:cubicBezTo>
                  <a:close/>
                  <a:moveTo>
                    <a:pt x="384329" y="734606"/>
                  </a:moveTo>
                  <a:cubicBezTo>
                    <a:pt x="384167" y="736254"/>
                    <a:pt x="384572" y="744864"/>
                    <a:pt x="385098" y="747637"/>
                  </a:cubicBezTo>
                  <a:lnTo>
                    <a:pt x="333970" y="784451"/>
                  </a:lnTo>
                  <a:cubicBezTo>
                    <a:pt x="332837" y="780370"/>
                    <a:pt x="330691" y="774424"/>
                    <a:pt x="328910" y="763073"/>
                  </a:cubicBezTo>
                  <a:cubicBezTo>
                    <a:pt x="327169" y="751718"/>
                    <a:pt x="326927" y="747212"/>
                    <a:pt x="326886" y="739035"/>
                  </a:cubicBezTo>
                  <a:lnTo>
                    <a:pt x="384329" y="734606"/>
                  </a:lnTo>
                  <a:close/>
                  <a:moveTo>
                    <a:pt x="393073" y="766615"/>
                  </a:moveTo>
                  <a:cubicBezTo>
                    <a:pt x="398902" y="774525"/>
                    <a:pt x="406917" y="779970"/>
                    <a:pt x="416471" y="782427"/>
                  </a:cubicBezTo>
                  <a:lnTo>
                    <a:pt x="412423" y="860604"/>
                  </a:lnTo>
                  <a:cubicBezTo>
                    <a:pt x="406148" y="859843"/>
                    <a:pt x="390077" y="857159"/>
                    <a:pt x="372832" y="844035"/>
                  </a:cubicBezTo>
                  <a:cubicBezTo>
                    <a:pt x="355587" y="830907"/>
                    <a:pt x="347086" y="815075"/>
                    <a:pt x="343483" y="808108"/>
                  </a:cubicBezTo>
                  <a:lnTo>
                    <a:pt x="393073" y="766615"/>
                  </a:lnTo>
                  <a:close/>
                  <a:moveTo>
                    <a:pt x="448977" y="778379"/>
                  </a:moveTo>
                  <a:cubicBezTo>
                    <a:pt x="449018" y="778359"/>
                    <a:pt x="449058" y="778395"/>
                    <a:pt x="449099" y="778379"/>
                  </a:cubicBezTo>
                  <a:lnTo>
                    <a:pt x="495895" y="829486"/>
                  </a:lnTo>
                  <a:cubicBezTo>
                    <a:pt x="492980" y="833296"/>
                    <a:pt x="485046" y="843562"/>
                    <a:pt x="469339" y="851496"/>
                  </a:cubicBezTo>
                  <a:cubicBezTo>
                    <a:pt x="453633" y="859434"/>
                    <a:pt x="439464" y="860665"/>
                    <a:pt x="433028" y="861240"/>
                  </a:cubicBezTo>
                  <a:lnTo>
                    <a:pt x="433149" y="783439"/>
                  </a:lnTo>
                  <a:cubicBezTo>
                    <a:pt x="439019" y="782674"/>
                    <a:pt x="444282" y="780945"/>
                    <a:pt x="448977" y="778379"/>
                  </a:cubicBezTo>
                  <a:close/>
                  <a:moveTo>
                    <a:pt x="616853" y="1008741"/>
                  </a:moveTo>
                  <a:lnTo>
                    <a:pt x="616206" y="1203683"/>
                  </a:lnTo>
                  <a:lnTo>
                    <a:pt x="588273" y="1202926"/>
                  </a:lnTo>
                  <a:lnTo>
                    <a:pt x="583699" y="1012032"/>
                  </a:lnTo>
                  <a:cubicBezTo>
                    <a:pt x="584873" y="1011935"/>
                    <a:pt x="616853" y="1008741"/>
                    <a:pt x="616853" y="1008741"/>
                  </a:cubicBezTo>
                  <a:close/>
                  <a:moveTo>
                    <a:pt x="561192" y="1010891"/>
                  </a:moveTo>
                  <a:lnTo>
                    <a:pt x="563094" y="1203683"/>
                  </a:lnTo>
                  <a:lnTo>
                    <a:pt x="522370" y="1201914"/>
                  </a:lnTo>
                  <a:lnTo>
                    <a:pt x="517431" y="1013045"/>
                  </a:lnTo>
                  <a:lnTo>
                    <a:pt x="561192" y="1010891"/>
                  </a:lnTo>
                  <a:close/>
                  <a:moveTo>
                    <a:pt x="765622" y="1011397"/>
                  </a:moveTo>
                  <a:lnTo>
                    <a:pt x="822417" y="1014057"/>
                  </a:lnTo>
                  <a:lnTo>
                    <a:pt x="814968" y="1239485"/>
                  </a:lnTo>
                  <a:lnTo>
                    <a:pt x="762586" y="1238092"/>
                  </a:lnTo>
                  <a:lnTo>
                    <a:pt x="765622" y="1011397"/>
                  </a:lnTo>
                  <a:close/>
                  <a:moveTo>
                    <a:pt x="850754" y="1015445"/>
                  </a:moveTo>
                  <a:lnTo>
                    <a:pt x="887066" y="1017093"/>
                  </a:lnTo>
                  <a:lnTo>
                    <a:pt x="898967" y="1241764"/>
                  </a:lnTo>
                  <a:lnTo>
                    <a:pt x="843305" y="1240246"/>
                  </a:lnTo>
                  <a:lnTo>
                    <a:pt x="850754" y="1015445"/>
                  </a:lnTo>
                  <a:close/>
                  <a:moveTo>
                    <a:pt x="436712" y="1022910"/>
                  </a:moveTo>
                  <a:lnTo>
                    <a:pt x="445294" y="1198623"/>
                  </a:lnTo>
                  <a:lnTo>
                    <a:pt x="399631" y="1208618"/>
                  </a:lnTo>
                  <a:lnTo>
                    <a:pt x="402788" y="1023796"/>
                  </a:lnTo>
                  <a:lnTo>
                    <a:pt x="436712" y="1022910"/>
                  </a:lnTo>
                  <a:close/>
                  <a:moveTo>
                    <a:pt x="374087" y="1023416"/>
                  </a:moveTo>
                  <a:lnTo>
                    <a:pt x="371172" y="1214815"/>
                  </a:lnTo>
                  <a:lnTo>
                    <a:pt x="309965" y="1228227"/>
                  </a:lnTo>
                  <a:lnTo>
                    <a:pt x="308548" y="1024683"/>
                  </a:lnTo>
                  <a:lnTo>
                    <a:pt x="374087" y="1023416"/>
                  </a:lnTo>
                  <a:close/>
                  <a:moveTo>
                    <a:pt x="446832" y="1227089"/>
                  </a:moveTo>
                  <a:lnTo>
                    <a:pt x="456061" y="1458338"/>
                  </a:lnTo>
                  <a:lnTo>
                    <a:pt x="395866" y="1454667"/>
                  </a:lnTo>
                  <a:lnTo>
                    <a:pt x="399145" y="1237715"/>
                  </a:lnTo>
                  <a:lnTo>
                    <a:pt x="446832" y="1227089"/>
                  </a:lnTo>
                  <a:close/>
                  <a:moveTo>
                    <a:pt x="615315" y="1231894"/>
                  </a:moveTo>
                  <a:lnTo>
                    <a:pt x="612441" y="1401284"/>
                  </a:lnTo>
                  <a:lnTo>
                    <a:pt x="594224" y="1400653"/>
                  </a:lnTo>
                  <a:lnTo>
                    <a:pt x="593050" y="1232400"/>
                  </a:lnTo>
                  <a:lnTo>
                    <a:pt x="615315" y="1231894"/>
                  </a:lnTo>
                  <a:close/>
                  <a:moveTo>
                    <a:pt x="525892" y="1237335"/>
                  </a:moveTo>
                  <a:lnTo>
                    <a:pt x="564713" y="1238347"/>
                  </a:lnTo>
                  <a:lnTo>
                    <a:pt x="565482" y="1398628"/>
                  </a:lnTo>
                  <a:lnTo>
                    <a:pt x="531195" y="1397487"/>
                  </a:lnTo>
                  <a:lnTo>
                    <a:pt x="525892" y="1237335"/>
                  </a:lnTo>
                  <a:close/>
                  <a:moveTo>
                    <a:pt x="370687" y="1243913"/>
                  </a:moveTo>
                  <a:lnTo>
                    <a:pt x="367367" y="1453023"/>
                  </a:lnTo>
                  <a:lnTo>
                    <a:pt x="367003" y="1454161"/>
                  </a:lnTo>
                  <a:lnTo>
                    <a:pt x="311706" y="1450874"/>
                  </a:lnTo>
                  <a:lnTo>
                    <a:pt x="310450" y="1263648"/>
                  </a:lnTo>
                  <a:lnTo>
                    <a:pt x="370687" y="1243913"/>
                  </a:lnTo>
                  <a:close/>
                  <a:moveTo>
                    <a:pt x="762221" y="1266429"/>
                  </a:moveTo>
                  <a:lnTo>
                    <a:pt x="813956" y="1267821"/>
                  </a:lnTo>
                  <a:lnTo>
                    <a:pt x="808006" y="1446825"/>
                  </a:lnTo>
                  <a:lnTo>
                    <a:pt x="759914" y="1442146"/>
                  </a:lnTo>
                  <a:lnTo>
                    <a:pt x="762221" y="1266429"/>
                  </a:lnTo>
                  <a:close/>
                  <a:moveTo>
                    <a:pt x="842293" y="1268582"/>
                  </a:moveTo>
                  <a:lnTo>
                    <a:pt x="900343" y="1270100"/>
                  </a:lnTo>
                  <a:lnTo>
                    <a:pt x="910221" y="1456691"/>
                  </a:lnTo>
                  <a:lnTo>
                    <a:pt x="836343" y="1449481"/>
                  </a:lnTo>
                  <a:lnTo>
                    <a:pt x="842293" y="1268582"/>
                  </a:lnTo>
                  <a:close/>
                  <a:moveTo>
                    <a:pt x="927547" y="1569407"/>
                  </a:moveTo>
                  <a:lnTo>
                    <a:pt x="929935" y="1635695"/>
                  </a:lnTo>
                  <a:lnTo>
                    <a:pt x="864275" y="1636707"/>
                  </a:lnTo>
                  <a:lnTo>
                    <a:pt x="866460" y="1571811"/>
                  </a:lnTo>
                  <a:lnTo>
                    <a:pt x="927547" y="1569407"/>
                  </a:lnTo>
                  <a:close/>
                  <a:moveTo>
                    <a:pt x="843791" y="1572698"/>
                  </a:moveTo>
                  <a:lnTo>
                    <a:pt x="840998" y="1636962"/>
                  </a:lnTo>
                  <a:lnTo>
                    <a:pt x="793837" y="1637719"/>
                  </a:lnTo>
                  <a:lnTo>
                    <a:pt x="787765" y="1574973"/>
                  </a:lnTo>
                  <a:lnTo>
                    <a:pt x="843791" y="1572698"/>
                  </a:lnTo>
                  <a:close/>
                  <a:moveTo>
                    <a:pt x="763841" y="1575859"/>
                  </a:moveTo>
                  <a:lnTo>
                    <a:pt x="770156" y="1638099"/>
                  </a:lnTo>
                  <a:lnTo>
                    <a:pt x="712105" y="1638986"/>
                  </a:lnTo>
                  <a:lnTo>
                    <a:pt x="707815" y="1578135"/>
                  </a:lnTo>
                  <a:lnTo>
                    <a:pt x="763841" y="1575859"/>
                  </a:lnTo>
                  <a:close/>
                  <a:moveTo>
                    <a:pt x="930947" y="1664032"/>
                  </a:moveTo>
                  <a:lnTo>
                    <a:pt x="936291" y="1815205"/>
                  </a:lnTo>
                  <a:lnTo>
                    <a:pt x="823308" y="1819759"/>
                  </a:lnTo>
                  <a:lnTo>
                    <a:pt x="835573" y="1664793"/>
                  </a:lnTo>
                  <a:lnTo>
                    <a:pt x="930947" y="1664032"/>
                  </a:lnTo>
                  <a:close/>
                  <a:moveTo>
                    <a:pt x="814321" y="1664918"/>
                  </a:moveTo>
                  <a:lnTo>
                    <a:pt x="799262" y="1820771"/>
                  </a:lnTo>
                  <a:lnTo>
                    <a:pt x="725141" y="1823807"/>
                  </a:lnTo>
                  <a:lnTo>
                    <a:pt x="714008" y="1665675"/>
                  </a:lnTo>
                  <a:lnTo>
                    <a:pt x="814321" y="1664918"/>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21" name="Google Shape;121;p2"/>
          <p:cNvGrpSpPr/>
          <p:nvPr/>
        </p:nvGrpSpPr>
        <p:grpSpPr>
          <a:xfrm flipH="1">
            <a:off x="-3388" y="4554185"/>
            <a:ext cx="1182793" cy="1509523"/>
            <a:chOff x="10862580" y="4455622"/>
            <a:chExt cx="1182793" cy="1509523"/>
          </a:xfrm>
        </p:grpSpPr>
        <p:sp>
          <p:nvSpPr>
            <p:cNvPr id="122" name="Google Shape;122;p2"/>
            <p:cNvSpPr/>
            <p:nvPr/>
          </p:nvSpPr>
          <p:spPr>
            <a:xfrm flipH="1">
              <a:off x="10862580"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rgbClr val="CCCCCC"/>
            </a:solidFill>
            <a:ln>
              <a:noFill/>
            </a:ln>
            <a:effectLst>
              <a:outerShdw blurRad="75852" rotWithShape="0" algn="bl" dir="12600000" dist="63210">
                <a:srgbClr val="000000">
                  <a:alpha val="30000"/>
                </a:srgbClr>
              </a:outerShdw>
            </a:effectLst>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sp>
          <p:nvSpPr>
            <p:cNvPr id="123" name="Google Shape;123;p2"/>
            <p:cNvSpPr/>
            <p:nvPr/>
          </p:nvSpPr>
          <p:spPr>
            <a:xfrm flipH="1">
              <a:off x="10869871"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chemeClr val="accent1"/>
            </a:solidFill>
            <a:ln>
              <a:noFill/>
            </a:ln>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grpSp>
      <p:grpSp>
        <p:nvGrpSpPr>
          <p:cNvPr id="124" name="Google Shape;124;p2"/>
          <p:cNvGrpSpPr/>
          <p:nvPr/>
        </p:nvGrpSpPr>
        <p:grpSpPr>
          <a:xfrm>
            <a:off x="8303120" y="4860291"/>
            <a:ext cx="1082942" cy="996470"/>
            <a:chOff x="5763895" y="1689740"/>
            <a:chExt cx="1082942" cy="996470"/>
          </a:xfrm>
        </p:grpSpPr>
        <p:grpSp>
          <p:nvGrpSpPr>
            <p:cNvPr id="125" name="Google Shape;125;p2"/>
            <p:cNvGrpSpPr/>
            <p:nvPr/>
          </p:nvGrpSpPr>
          <p:grpSpPr>
            <a:xfrm>
              <a:off x="5898557" y="1932369"/>
              <a:ext cx="759427" cy="745628"/>
              <a:chOff x="4701978" y="606129"/>
              <a:chExt cx="759427" cy="745628"/>
            </a:xfrm>
          </p:grpSpPr>
          <p:sp>
            <p:nvSpPr>
              <p:cNvPr id="126" name="Google Shape;126;p2"/>
              <p:cNvSpPr/>
              <p:nvPr/>
            </p:nvSpPr>
            <p:spPr>
              <a:xfrm>
                <a:off x="4701978" y="904755"/>
                <a:ext cx="192528" cy="331699"/>
              </a:xfrm>
              <a:custGeom>
                <a:rect b="b" l="l" r="r" t="t"/>
                <a:pathLst>
                  <a:path extrusionOk="0" h="331699" w="192528">
                    <a:moveTo>
                      <a:pt x="14492" y="0"/>
                    </a:moveTo>
                    <a:lnTo>
                      <a:pt x="192529" y="24710"/>
                    </a:lnTo>
                    <a:lnTo>
                      <a:pt x="188116" y="331699"/>
                    </a:lnTo>
                    <a:lnTo>
                      <a:pt x="0" y="317968"/>
                    </a:lnTo>
                    <a:lnTo>
                      <a:pt x="14492" y="0"/>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2"/>
              <p:cNvSpPr/>
              <p:nvPr/>
            </p:nvSpPr>
            <p:spPr>
              <a:xfrm>
                <a:off x="5258716" y="891028"/>
                <a:ext cx="202689" cy="336929"/>
              </a:xfrm>
              <a:custGeom>
                <a:rect b="b" l="l" r="r" t="t"/>
                <a:pathLst>
                  <a:path extrusionOk="0" h="336929" w="202689">
                    <a:moveTo>
                      <a:pt x="0" y="0"/>
                    </a:moveTo>
                    <a:lnTo>
                      <a:pt x="192286" y="5319"/>
                    </a:lnTo>
                    <a:lnTo>
                      <a:pt x="202689" y="324449"/>
                    </a:lnTo>
                    <a:lnTo>
                      <a:pt x="3562" y="336930"/>
                    </a:lnTo>
                    <a:lnTo>
                      <a:pt x="0" y="0"/>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2"/>
              <p:cNvSpPr/>
              <p:nvPr/>
            </p:nvSpPr>
            <p:spPr>
              <a:xfrm>
                <a:off x="4959317" y="924984"/>
                <a:ext cx="255234" cy="426773"/>
              </a:xfrm>
              <a:custGeom>
                <a:rect b="b" l="l" r="r" t="t"/>
                <a:pathLst>
                  <a:path extrusionOk="0" h="426773" w="255234">
                    <a:moveTo>
                      <a:pt x="3481" y="0"/>
                    </a:moveTo>
                    <a:lnTo>
                      <a:pt x="217789" y="17464"/>
                    </a:lnTo>
                    <a:lnTo>
                      <a:pt x="255234" y="426774"/>
                    </a:lnTo>
                    <a:lnTo>
                      <a:pt x="0" y="421689"/>
                    </a:lnTo>
                    <a:lnTo>
                      <a:pt x="3481" y="0"/>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
              <p:cNvSpPr/>
              <p:nvPr/>
            </p:nvSpPr>
            <p:spPr>
              <a:xfrm>
                <a:off x="4955107" y="606129"/>
                <a:ext cx="264140" cy="289829"/>
              </a:xfrm>
              <a:custGeom>
                <a:rect b="b" l="l" r="r" t="t"/>
                <a:pathLst>
                  <a:path extrusionOk="0" h="289829" w="264140">
                    <a:moveTo>
                      <a:pt x="21455" y="0"/>
                    </a:moveTo>
                    <a:lnTo>
                      <a:pt x="264140" y="23856"/>
                    </a:lnTo>
                    <a:lnTo>
                      <a:pt x="246571" y="289830"/>
                    </a:lnTo>
                    <a:lnTo>
                      <a:pt x="0" y="286522"/>
                    </a:lnTo>
                    <a:lnTo>
                      <a:pt x="21455" y="0"/>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0" name="Google Shape;130;p2"/>
            <p:cNvSpPr/>
            <p:nvPr/>
          </p:nvSpPr>
          <p:spPr>
            <a:xfrm>
              <a:off x="5774731" y="1689740"/>
              <a:ext cx="1072105" cy="996470"/>
            </a:xfrm>
            <a:custGeom>
              <a:rect b="b" l="l" r="r" t="t"/>
              <a:pathLst>
                <a:path extrusionOk="0" h="996470" w="1072105">
                  <a:moveTo>
                    <a:pt x="492738" y="0"/>
                  </a:moveTo>
                  <a:cubicBezTo>
                    <a:pt x="425701" y="135884"/>
                    <a:pt x="354616" y="226813"/>
                    <a:pt x="271467" y="311075"/>
                  </a:cubicBezTo>
                  <a:lnTo>
                    <a:pt x="45177" y="307532"/>
                  </a:lnTo>
                  <a:lnTo>
                    <a:pt x="44772" y="327773"/>
                  </a:lnTo>
                  <a:lnTo>
                    <a:pt x="60843" y="328024"/>
                  </a:lnTo>
                  <a:lnTo>
                    <a:pt x="56916" y="419868"/>
                  </a:lnTo>
                  <a:lnTo>
                    <a:pt x="44894" y="419868"/>
                  </a:lnTo>
                  <a:cubicBezTo>
                    <a:pt x="69830" y="437251"/>
                    <a:pt x="79424" y="458216"/>
                    <a:pt x="88411" y="480841"/>
                  </a:cubicBezTo>
                  <a:cubicBezTo>
                    <a:pt x="59426" y="506700"/>
                    <a:pt x="32061" y="530677"/>
                    <a:pt x="0" y="560285"/>
                  </a:cubicBezTo>
                  <a:lnTo>
                    <a:pt x="87925" y="556237"/>
                  </a:lnTo>
                  <a:lnTo>
                    <a:pt x="63394" y="982051"/>
                  </a:lnTo>
                  <a:lnTo>
                    <a:pt x="988390" y="996471"/>
                  </a:lnTo>
                  <a:lnTo>
                    <a:pt x="965842" y="570531"/>
                  </a:lnTo>
                  <a:lnTo>
                    <a:pt x="1072105" y="570531"/>
                  </a:lnTo>
                  <a:cubicBezTo>
                    <a:pt x="930988" y="489641"/>
                    <a:pt x="820028" y="411448"/>
                    <a:pt x="732832" y="333716"/>
                  </a:cubicBezTo>
                  <a:lnTo>
                    <a:pt x="732832" y="92221"/>
                  </a:lnTo>
                  <a:lnTo>
                    <a:pt x="614303" y="74765"/>
                  </a:lnTo>
                  <a:lnTo>
                    <a:pt x="618108" y="216069"/>
                  </a:lnTo>
                  <a:cubicBezTo>
                    <a:pt x="560018" y="145401"/>
                    <a:pt x="519617" y="73903"/>
                    <a:pt x="492738" y="0"/>
                  </a:cubicBezTo>
                  <a:close/>
                  <a:moveTo>
                    <a:pt x="496017" y="270844"/>
                  </a:moveTo>
                  <a:cubicBezTo>
                    <a:pt x="502413" y="270844"/>
                    <a:pt x="508201" y="271524"/>
                    <a:pt x="513626" y="272743"/>
                  </a:cubicBezTo>
                  <a:cubicBezTo>
                    <a:pt x="513788" y="272783"/>
                    <a:pt x="513909" y="272953"/>
                    <a:pt x="514112" y="272994"/>
                  </a:cubicBezTo>
                  <a:cubicBezTo>
                    <a:pt x="519294" y="274208"/>
                    <a:pt x="524070" y="275832"/>
                    <a:pt x="528402" y="278054"/>
                  </a:cubicBezTo>
                  <a:cubicBezTo>
                    <a:pt x="528563" y="278123"/>
                    <a:pt x="528645" y="278240"/>
                    <a:pt x="528807" y="278309"/>
                  </a:cubicBezTo>
                  <a:cubicBezTo>
                    <a:pt x="533097" y="280576"/>
                    <a:pt x="537146" y="283232"/>
                    <a:pt x="540667" y="286405"/>
                  </a:cubicBezTo>
                  <a:cubicBezTo>
                    <a:pt x="540829" y="286523"/>
                    <a:pt x="540910" y="286664"/>
                    <a:pt x="541073" y="286786"/>
                  </a:cubicBezTo>
                  <a:cubicBezTo>
                    <a:pt x="544554" y="289972"/>
                    <a:pt x="547711" y="293570"/>
                    <a:pt x="550545" y="297538"/>
                  </a:cubicBezTo>
                  <a:lnTo>
                    <a:pt x="437724" y="293740"/>
                  </a:lnTo>
                  <a:cubicBezTo>
                    <a:pt x="438493" y="292850"/>
                    <a:pt x="439545" y="292186"/>
                    <a:pt x="440355" y="291340"/>
                  </a:cubicBezTo>
                  <a:cubicBezTo>
                    <a:pt x="442824" y="288830"/>
                    <a:pt x="445294" y="286345"/>
                    <a:pt x="448208" y="284256"/>
                  </a:cubicBezTo>
                  <a:cubicBezTo>
                    <a:pt x="448249" y="284223"/>
                    <a:pt x="448289" y="284159"/>
                    <a:pt x="448330" y="284126"/>
                  </a:cubicBezTo>
                  <a:cubicBezTo>
                    <a:pt x="451244" y="282049"/>
                    <a:pt x="454604" y="280438"/>
                    <a:pt x="457964" y="278815"/>
                  </a:cubicBezTo>
                  <a:cubicBezTo>
                    <a:pt x="459057" y="278281"/>
                    <a:pt x="459948" y="277528"/>
                    <a:pt x="461122" y="277042"/>
                  </a:cubicBezTo>
                  <a:cubicBezTo>
                    <a:pt x="461203" y="277006"/>
                    <a:pt x="461284" y="276953"/>
                    <a:pt x="461365" y="276916"/>
                  </a:cubicBezTo>
                  <a:cubicBezTo>
                    <a:pt x="470959" y="272966"/>
                    <a:pt x="482375" y="270844"/>
                    <a:pt x="496017" y="270844"/>
                  </a:cubicBezTo>
                  <a:close/>
                  <a:moveTo>
                    <a:pt x="424567" y="315754"/>
                  </a:moveTo>
                  <a:lnTo>
                    <a:pt x="561556" y="317778"/>
                  </a:lnTo>
                  <a:cubicBezTo>
                    <a:pt x="563377" y="322523"/>
                    <a:pt x="564349" y="328214"/>
                    <a:pt x="565726" y="333465"/>
                  </a:cubicBezTo>
                  <a:lnTo>
                    <a:pt x="414690" y="353074"/>
                  </a:lnTo>
                  <a:cubicBezTo>
                    <a:pt x="414892" y="351673"/>
                    <a:pt x="415216" y="350402"/>
                    <a:pt x="415459" y="349026"/>
                  </a:cubicBezTo>
                  <a:cubicBezTo>
                    <a:pt x="415500" y="348625"/>
                    <a:pt x="415621" y="348285"/>
                    <a:pt x="415702" y="347884"/>
                  </a:cubicBezTo>
                  <a:cubicBezTo>
                    <a:pt x="416309" y="344281"/>
                    <a:pt x="417402" y="341059"/>
                    <a:pt x="418212" y="337638"/>
                  </a:cubicBezTo>
                  <a:cubicBezTo>
                    <a:pt x="418252" y="337549"/>
                    <a:pt x="418333" y="337476"/>
                    <a:pt x="418333" y="337387"/>
                  </a:cubicBezTo>
                  <a:cubicBezTo>
                    <a:pt x="418374" y="337306"/>
                    <a:pt x="418333" y="337217"/>
                    <a:pt x="418333" y="337132"/>
                  </a:cubicBezTo>
                  <a:cubicBezTo>
                    <a:pt x="419264" y="333558"/>
                    <a:pt x="419912" y="329785"/>
                    <a:pt x="421005" y="326380"/>
                  </a:cubicBezTo>
                  <a:cubicBezTo>
                    <a:pt x="421086" y="326182"/>
                    <a:pt x="421086" y="325939"/>
                    <a:pt x="421127" y="325749"/>
                  </a:cubicBezTo>
                  <a:cubicBezTo>
                    <a:pt x="422219" y="322377"/>
                    <a:pt x="423231" y="318904"/>
                    <a:pt x="424567" y="315754"/>
                  </a:cubicBezTo>
                  <a:close/>
                  <a:moveTo>
                    <a:pt x="81084" y="328279"/>
                  </a:moveTo>
                  <a:lnTo>
                    <a:pt x="106142" y="328656"/>
                  </a:lnTo>
                  <a:lnTo>
                    <a:pt x="102458" y="419868"/>
                  </a:lnTo>
                  <a:lnTo>
                    <a:pt x="77157" y="419868"/>
                  </a:lnTo>
                  <a:lnTo>
                    <a:pt x="81084" y="328279"/>
                  </a:lnTo>
                  <a:close/>
                  <a:moveTo>
                    <a:pt x="126382" y="329036"/>
                  </a:moveTo>
                  <a:lnTo>
                    <a:pt x="166621" y="329668"/>
                  </a:lnTo>
                  <a:lnTo>
                    <a:pt x="159010" y="420451"/>
                  </a:lnTo>
                  <a:lnTo>
                    <a:pt x="122698" y="419868"/>
                  </a:lnTo>
                  <a:lnTo>
                    <a:pt x="126382" y="329036"/>
                  </a:lnTo>
                  <a:close/>
                  <a:moveTo>
                    <a:pt x="186983" y="329923"/>
                  </a:moveTo>
                  <a:lnTo>
                    <a:pt x="203782" y="330174"/>
                  </a:lnTo>
                  <a:lnTo>
                    <a:pt x="209247" y="371290"/>
                  </a:lnTo>
                  <a:cubicBezTo>
                    <a:pt x="206009" y="374302"/>
                    <a:pt x="186497" y="392130"/>
                    <a:pt x="180020" y="397980"/>
                  </a:cubicBezTo>
                  <a:lnTo>
                    <a:pt x="186983" y="329923"/>
                  </a:lnTo>
                  <a:close/>
                  <a:moveTo>
                    <a:pt x="224307" y="330554"/>
                  </a:moveTo>
                  <a:lnTo>
                    <a:pt x="251105" y="330935"/>
                  </a:lnTo>
                  <a:cubicBezTo>
                    <a:pt x="243211" y="338654"/>
                    <a:pt x="235560" y="346524"/>
                    <a:pt x="227464" y="354211"/>
                  </a:cubicBezTo>
                  <a:lnTo>
                    <a:pt x="224307" y="330554"/>
                  </a:lnTo>
                  <a:close/>
                  <a:moveTo>
                    <a:pt x="570300" y="352819"/>
                  </a:moveTo>
                  <a:cubicBezTo>
                    <a:pt x="571757" y="362380"/>
                    <a:pt x="572810" y="372541"/>
                    <a:pt x="573458" y="382929"/>
                  </a:cubicBezTo>
                  <a:lnTo>
                    <a:pt x="412666" y="377739"/>
                  </a:lnTo>
                  <a:lnTo>
                    <a:pt x="403922" y="377363"/>
                  </a:lnTo>
                  <a:lnTo>
                    <a:pt x="412787" y="376096"/>
                  </a:lnTo>
                  <a:lnTo>
                    <a:pt x="570300" y="352819"/>
                  </a:lnTo>
                  <a:close/>
                  <a:moveTo>
                    <a:pt x="411654" y="400259"/>
                  </a:moveTo>
                  <a:lnTo>
                    <a:pt x="574186" y="402789"/>
                  </a:lnTo>
                  <a:cubicBezTo>
                    <a:pt x="574308" y="408108"/>
                    <a:pt x="574550" y="413330"/>
                    <a:pt x="574591" y="418726"/>
                  </a:cubicBezTo>
                  <a:lnTo>
                    <a:pt x="411533" y="413290"/>
                  </a:lnTo>
                  <a:cubicBezTo>
                    <a:pt x="411533" y="408926"/>
                    <a:pt x="411573" y="404602"/>
                    <a:pt x="411654" y="400259"/>
                  </a:cubicBezTo>
                  <a:close/>
                  <a:moveTo>
                    <a:pt x="411411" y="436060"/>
                  </a:moveTo>
                  <a:lnTo>
                    <a:pt x="574470" y="438591"/>
                  </a:lnTo>
                  <a:cubicBezTo>
                    <a:pt x="574429" y="442550"/>
                    <a:pt x="574267" y="446278"/>
                    <a:pt x="574186" y="450229"/>
                  </a:cubicBezTo>
                  <a:lnTo>
                    <a:pt x="411411" y="444788"/>
                  </a:lnTo>
                  <a:cubicBezTo>
                    <a:pt x="411411" y="441882"/>
                    <a:pt x="411411" y="438995"/>
                    <a:pt x="411411" y="436060"/>
                  </a:cubicBezTo>
                  <a:close/>
                  <a:moveTo>
                    <a:pt x="411127" y="467684"/>
                  </a:moveTo>
                  <a:lnTo>
                    <a:pt x="573943" y="470089"/>
                  </a:lnTo>
                  <a:cubicBezTo>
                    <a:pt x="573700" y="481165"/>
                    <a:pt x="573377" y="492767"/>
                    <a:pt x="573336" y="503231"/>
                  </a:cubicBezTo>
                  <a:lnTo>
                    <a:pt x="409630" y="495515"/>
                  </a:lnTo>
                  <a:cubicBezTo>
                    <a:pt x="410561" y="486852"/>
                    <a:pt x="410925" y="477347"/>
                    <a:pt x="411127" y="467684"/>
                  </a:cubicBezTo>
                  <a:close/>
                  <a:moveTo>
                    <a:pt x="787482" y="566738"/>
                  </a:moveTo>
                  <a:lnTo>
                    <a:pt x="778131" y="644790"/>
                  </a:lnTo>
                  <a:lnTo>
                    <a:pt x="722712" y="634164"/>
                  </a:lnTo>
                  <a:lnTo>
                    <a:pt x="722712" y="634038"/>
                  </a:lnTo>
                  <a:cubicBezTo>
                    <a:pt x="733520" y="600912"/>
                    <a:pt x="752506" y="574640"/>
                    <a:pt x="787482" y="566738"/>
                  </a:cubicBezTo>
                  <a:close/>
                  <a:moveTo>
                    <a:pt x="811163" y="568888"/>
                  </a:moveTo>
                  <a:cubicBezTo>
                    <a:pt x="829987" y="576680"/>
                    <a:pt x="836383" y="584299"/>
                    <a:pt x="842860" y="607175"/>
                  </a:cubicBezTo>
                  <a:cubicBezTo>
                    <a:pt x="849377" y="630055"/>
                    <a:pt x="847880" y="649680"/>
                    <a:pt x="848325" y="658327"/>
                  </a:cubicBezTo>
                  <a:lnTo>
                    <a:pt x="801165" y="649218"/>
                  </a:lnTo>
                  <a:lnTo>
                    <a:pt x="811163" y="568888"/>
                  </a:lnTo>
                  <a:close/>
                  <a:moveTo>
                    <a:pt x="239082" y="577615"/>
                  </a:moveTo>
                  <a:cubicBezTo>
                    <a:pt x="244183" y="578558"/>
                    <a:pt x="268431" y="586375"/>
                    <a:pt x="282357" y="610636"/>
                  </a:cubicBezTo>
                  <a:cubicBezTo>
                    <a:pt x="296323" y="634892"/>
                    <a:pt x="294865" y="674382"/>
                    <a:pt x="294865" y="674645"/>
                  </a:cubicBezTo>
                  <a:lnTo>
                    <a:pt x="229731" y="674013"/>
                  </a:lnTo>
                  <a:lnTo>
                    <a:pt x="239082" y="577615"/>
                  </a:lnTo>
                  <a:close/>
                  <a:moveTo>
                    <a:pt x="218113" y="578376"/>
                  </a:moveTo>
                  <a:lnTo>
                    <a:pt x="210745" y="673888"/>
                  </a:lnTo>
                  <a:lnTo>
                    <a:pt x="161925" y="673382"/>
                  </a:lnTo>
                  <a:cubicBezTo>
                    <a:pt x="168645" y="628690"/>
                    <a:pt x="183785" y="589764"/>
                    <a:pt x="218113" y="578376"/>
                  </a:cubicBezTo>
                  <a:close/>
                  <a:moveTo>
                    <a:pt x="498648" y="598949"/>
                  </a:moveTo>
                  <a:cubicBezTo>
                    <a:pt x="559653" y="588646"/>
                    <a:pt x="586735" y="660606"/>
                    <a:pt x="586735" y="660602"/>
                  </a:cubicBezTo>
                  <a:lnTo>
                    <a:pt x="590257" y="986856"/>
                  </a:lnTo>
                  <a:lnTo>
                    <a:pt x="419507" y="979772"/>
                  </a:lnTo>
                  <a:lnTo>
                    <a:pt x="426591" y="652380"/>
                  </a:lnTo>
                  <a:cubicBezTo>
                    <a:pt x="426591" y="652380"/>
                    <a:pt x="437602" y="609251"/>
                    <a:pt x="498648" y="598949"/>
                  </a:cubicBezTo>
                  <a:close/>
                  <a:moveTo>
                    <a:pt x="715749" y="659590"/>
                  </a:moveTo>
                  <a:lnTo>
                    <a:pt x="741171" y="666298"/>
                  </a:lnTo>
                  <a:lnTo>
                    <a:pt x="774447" y="675025"/>
                  </a:lnTo>
                  <a:lnTo>
                    <a:pt x="760157" y="793813"/>
                  </a:lnTo>
                  <a:lnTo>
                    <a:pt x="704010" y="791154"/>
                  </a:lnTo>
                  <a:cubicBezTo>
                    <a:pt x="707774" y="756182"/>
                    <a:pt x="706762" y="704686"/>
                    <a:pt x="715749" y="659590"/>
                  </a:cubicBezTo>
                  <a:close/>
                  <a:moveTo>
                    <a:pt x="797238" y="680842"/>
                  </a:moveTo>
                  <a:lnTo>
                    <a:pt x="831647" y="689951"/>
                  </a:lnTo>
                  <a:lnTo>
                    <a:pt x="849216" y="694505"/>
                  </a:lnTo>
                  <a:cubicBezTo>
                    <a:pt x="849216" y="695938"/>
                    <a:pt x="849135" y="697371"/>
                    <a:pt x="849094" y="698808"/>
                  </a:cubicBezTo>
                  <a:cubicBezTo>
                    <a:pt x="848487" y="733695"/>
                    <a:pt x="845977" y="769622"/>
                    <a:pt x="845815" y="797732"/>
                  </a:cubicBezTo>
                  <a:lnTo>
                    <a:pt x="783069" y="794826"/>
                  </a:lnTo>
                  <a:lnTo>
                    <a:pt x="797238" y="680842"/>
                  </a:lnTo>
                  <a:close/>
                  <a:moveTo>
                    <a:pt x="158646" y="701719"/>
                  </a:moveTo>
                  <a:lnTo>
                    <a:pt x="208600" y="702601"/>
                  </a:lnTo>
                  <a:lnTo>
                    <a:pt x="199370" y="823288"/>
                  </a:lnTo>
                  <a:lnTo>
                    <a:pt x="156217" y="821515"/>
                  </a:lnTo>
                  <a:cubicBezTo>
                    <a:pt x="157472" y="795376"/>
                    <a:pt x="155043" y="748058"/>
                    <a:pt x="158646" y="701719"/>
                  </a:cubicBezTo>
                  <a:close/>
                  <a:moveTo>
                    <a:pt x="226938" y="702982"/>
                  </a:moveTo>
                  <a:lnTo>
                    <a:pt x="293611" y="704119"/>
                  </a:lnTo>
                  <a:cubicBezTo>
                    <a:pt x="292072" y="726712"/>
                    <a:pt x="288996" y="749766"/>
                    <a:pt x="285635" y="770913"/>
                  </a:cubicBezTo>
                  <a:cubicBezTo>
                    <a:pt x="282316" y="791344"/>
                    <a:pt x="278673" y="811771"/>
                    <a:pt x="276527" y="826449"/>
                  </a:cubicBezTo>
                  <a:lnTo>
                    <a:pt x="215198" y="823919"/>
                  </a:lnTo>
                  <a:lnTo>
                    <a:pt x="226938" y="70298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a:p>
          </p:txBody>
        </p:sp>
        <p:sp>
          <p:nvSpPr>
            <p:cNvPr id="131" name="Google Shape;131;p2"/>
            <p:cNvSpPr/>
            <p:nvPr/>
          </p:nvSpPr>
          <p:spPr>
            <a:xfrm>
              <a:off x="5763895" y="1689740"/>
              <a:ext cx="1072105" cy="996470"/>
            </a:xfrm>
            <a:custGeom>
              <a:rect b="b" l="l" r="r" t="t"/>
              <a:pathLst>
                <a:path extrusionOk="0" h="996470" w="1072105">
                  <a:moveTo>
                    <a:pt x="492738" y="0"/>
                  </a:moveTo>
                  <a:cubicBezTo>
                    <a:pt x="425701" y="135884"/>
                    <a:pt x="354616" y="226813"/>
                    <a:pt x="271467" y="311075"/>
                  </a:cubicBezTo>
                  <a:lnTo>
                    <a:pt x="45177" y="307532"/>
                  </a:lnTo>
                  <a:lnTo>
                    <a:pt x="44772" y="327773"/>
                  </a:lnTo>
                  <a:lnTo>
                    <a:pt x="60843" y="328024"/>
                  </a:lnTo>
                  <a:lnTo>
                    <a:pt x="56916" y="419868"/>
                  </a:lnTo>
                  <a:lnTo>
                    <a:pt x="44894" y="419868"/>
                  </a:lnTo>
                  <a:cubicBezTo>
                    <a:pt x="69830" y="437251"/>
                    <a:pt x="79424" y="458216"/>
                    <a:pt x="88411" y="480841"/>
                  </a:cubicBezTo>
                  <a:cubicBezTo>
                    <a:pt x="59426" y="506700"/>
                    <a:pt x="32061" y="530677"/>
                    <a:pt x="0" y="560285"/>
                  </a:cubicBezTo>
                  <a:lnTo>
                    <a:pt x="87925" y="556237"/>
                  </a:lnTo>
                  <a:lnTo>
                    <a:pt x="63394" y="982051"/>
                  </a:lnTo>
                  <a:lnTo>
                    <a:pt x="988390" y="996471"/>
                  </a:lnTo>
                  <a:lnTo>
                    <a:pt x="965842" y="570531"/>
                  </a:lnTo>
                  <a:lnTo>
                    <a:pt x="1072105" y="570531"/>
                  </a:lnTo>
                  <a:cubicBezTo>
                    <a:pt x="930988" y="489641"/>
                    <a:pt x="820028" y="411448"/>
                    <a:pt x="732832" y="333716"/>
                  </a:cubicBezTo>
                  <a:lnTo>
                    <a:pt x="732832" y="92221"/>
                  </a:lnTo>
                  <a:lnTo>
                    <a:pt x="614303" y="74765"/>
                  </a:lnTo>
                  <a:lnTo>
                    <a:pt x="618108" y="216069"/>
                  </a:lnTo>
                  <a:cubicBezTo>
                    <a:pt x="560018" y="145401"/>
                    <a:pt x="519617" y="73903"/>
                    <a:pt x="492738" y="0"/>
                  </a:cubicBezTo>
                  <a:close/>
                  <a:moveTo>
                    <a:pt x="496017" y="270844"/>
                  </a:moveTo>
                  <a:cubicBezTo>
                    <a:pt x="502413" y="270844"/>
                    <a:pt x="508201" y="271524"/>
                    <a:pt x="513626" y="272743"/>
                  </a:cubicBezTo>
                  <a:cubicBezTo>
                    <a:pt x="513788" y="272783"/>
                    <a:pt x="513909" y="272953"/>
                    <a:pt x="514112" y="272994"/>
                  </a:cubicBezTo>
                  <a:cubicBezTo>
                    <a:pt x="519294" y="274208"/>
                    <a:pt x="524070" y="275832"/>
                    <a:pt x="528402" y="278054"/>
                  </a:cubicBezTo>
                  <a:cubicBezTo>
                    <a:pt x="528563" y="278123"/>
                    <a:pt x="528645" y="278240"/>
                    <a:pt x="528807" y="278309"/>
                  </a:cubicBezTo>
                  <a:cubicBezTo>
                    <a:pt x="533097" y="280576"/>
                    <a:pt x="537146" y="283232"/>
                    <a:pt x="540667" y="286405"/>
                  </a:cubicBezTo>
                  <a:cubicBezTo>
                    <a:pt x="540829" y="286523"/>
                    <a:pt x="540910" y="286664"/>
                    <a:pt x="541073" y="286786"/>
                  </a:cubicBezTo>
                  <a:cubicBezTo>
                    <a:pt x="544554" y="289972"/>
                    <a:pt x="547711" y="293570"/>
                    <a:pt x="550545" y="297538"/>
                  </a:cubicBezTo>
                  <a:lnTo>
                    <a:pt x="437724" y="293740"/>
                  </a:lnTo>
                  <a:cubicBezTo>
                    <a:pt x="438493" y="292850"/>
                    <a:pt x="439545" y="292186"/>
                    <a:pt x="440355" y="291340"/>
                  </a:cubicBezTo>
                  <a:cubicBezTo>
                    <a:pt x="442824" y="288830"/>
                    <a:pt x="445294" y="286345"/>
                    <a:pt x="448208" y="284256"/>
                  </a:cubicBezTo>
                  <a:cubicBezTo>
                    <a:pt x="448249" y="284223"/>
                    <a:pt x="448289" y="284159"/>
                    <a:pt x="448330" y="284126"/>
                  </a:cubicBezTo>
                  <a:cubicBezTo>
                    <a:pt x="451244" y="282049"/>
                    <a:pt x="454604" y="280438"/>
                    <a:pt x="457964" y="278815"/>
                  </a:cubicBezTo>
                  <a:cubicBezTo>
                    <a:pt x="459057" y="278281"/>
                    <a:pt x="459948" y="277528"/>
                    <a:pt x="461122" y="277042"/>
                  </a:cubicBezTo>
                  <a:cubicBezTo>
                    <a:pt x="461203" y="277006"/>
                    <a:pt x="461284" y="276953"/>
                    <a:pt x="461365" y="276916"/>
                  </a:cubicBezTo>
                  <a:cubicBezTo>
                    <a:pt x="470959" y="272966"/>
                    <a:pt x="482375" y="270844"/>
                    <a:pt x="496017" y="270844"/>
                  </a:cubicBezTo>
                  <a:close/>
                  <a:moveTo>
                    <a:pt x="424567" y="315754"/>
                  </a:moveTo>
                  <a:lnTo>
                    <a:pt x="561556" y="317778"/>
                  </a:lnTo>
                  <a:cubicBezTo>
                    <a:pt x="563377" y="322523"/>
                    <a:pt x="564349" y="328214"/>
                    <a:pt x="565726" y="333465"/>
                  </a:cubicBezTo>
                  <a:lnTo>
                    <a:pt x="414690" y="353074"/>
                  </a:lnTo>
                  <a:cubicBezTo>
                    <a:pt x="414892" y="351673"/>
                    <a:pt x="415216" y="350402"/>
                    <a:pt x="415459" y="349026"/>
                  </a:cubicBezTo>
                  <a:cubicBezTo>
                    <a:pt x="415500" y="348625"/>
                    <a:pt x="415621" y="348285"/>
                    <a:pt x="415702" y="347884"/>
                  </a:cubicBezTo>
                  <a:cubicBezTo>
                    <a:pt x="416309" y="344281"/>
                    <a:pt x="417402" y="341059"/>
                    <a:pt x="418212" y="337638"/>
                  </a:cubicBezTo>
                  <a:cubicBezTo>
                    <a:pt x="418252" y="337549"/>
                    <a:pt x="418333" y="337476"/>
                    <a:pt x="418333" y="337387"/>
                  </a:cubicBezTo>
                  <a:cubicBezTo>
                    <a:pt x="418374" y="337306"/>
                    <a:pt x="418333" y="337217"/>
                    <a:pt x="418333" y="337132"/>
                  </a:cubicBezTo>
                  <a:cubicBezTo>
                    <a:pt x="419264" y="333558"/>
                    <a:pt x="419912" y="329785"/>
                    <a:pt x="421005" y="326380"/>
                  </a:cubicBezTo>
                  <a:cubicBezTo>
                    <a:pt x="421086" y="326182"/>
                    <a:pt x="421086" y="325939"/>
                    <a:pt x="421127" y="325749"/>
                  </a:cubicBezTo>
                  <a:cubicBezTo>
                    <a:pt x="422219" y="322377"/>
                    <a:pt x="423231" y="318904"/>
                    <a:pt x="424567" y="315754"/>
                  </a:cubicBezTo>
                  <a:close/>
                  <a:moveTo>
                    <a:pt x="81084" y="328279"/>
                  </a:moveTo>
                  <a:lnTo>
                    <a:pt x="106142" y="328656"/>
                  </a:lnTo>
                  <a:lnTo>
                    <a:pt x="102458" y="419868"/>
                  </a:lnTo>
                  <a:lnTo>
                    <a:pt x="77157" y="419868"/>
                  </a:lnTo>
                  <a:lnTo>
                    <a:pt x="81084" y="328279"/>
                  </a:lnTo>
                  <a:close/>
                  <a:moveTo>
                    <a:pt x="126382" y="329036"/>
                  </a:moveTo>
                  <a:lnTo>
                    <a:pt x="166621" y="329668"/>
                  </a:lnTo>
                  <a:lnTo>
                    <a:pt x="159010" y="420451"/>
                  </a:lnTo>
                  <a:lnTo>
                    <a:pt x="122698" y="419868"/>
                  </a:lnTo>
                  <a:lnTo>
                    <a:pt x="126382" y="329036"/>
                  </a:lnTo>
                  <a:close/>
                  <a:moveTo>
                    <a:pt x="186983" y="329923"/>
                  </a:moveTo>
                  <a:lnTo>
                    <a:pt x="203782" y="330174"/>
                  </a:lnTo>
                  <a:lnTo>
                    <a:pt x="209247" y="371290"/>
                  </a:lnTo>
                  <a:cubicBezTo>
                    <a:pt x="206009" y="374302"/>
                    <a:pt x="186497" y="392130"/>
                    <a:pt x="180020" y="397980"/>
                  </a:cubicBezTo>
                  <a:lnTo>
                    <a:pt x="186983" y="329923"/>
                  </a:lnTo>
                  <a:close/>
                  <a:moveTo>
                    <a:pt x="224307" y="330554"/>
                  </a:moveTo>
                  <a:lnTo>
                    <a:pt x="251105" y="330935"/>
                  </a:lnTo>
                  <a:cubicBezTo>
                    <a:pt x="243211" y="338654"/>
                    <a:pt x="235560" y="346524"/>
                    <a:pt x="227464" y="354211"/>
                  </a:cubicBezTo>
                  <a:lnTo>
                    <a:pt x="224307" y="330554"/>
                  </a:lnTo>
                  <a:close/>
                  <a:moveTo>
                    <a:pt x="570300" y="352819"/>
                  </a:moveTo>
                  <a:cubicBezTo>
                    <a:pt x="571757" y="362380"/>
                    <a:pt x="572810" y="372541"/>
                    <a:pt x="573458" y="382929"/>
                  </a:cubicBezTo>
                  <a:lnTo>
                    <a:pt x="412666" y="377739"/>
                  </a:lnTo>
                  <a:lnTo>
                    <a:pt x="403922" y="377363"/>
                  </a:lnTo>
                  <a:lnTo>
                    <a:pt x="412787" y="376096"/>
                  </a:lnTo>
                  <a:lnTo>
                    <a:pt x="570300" y="352819"/>
                  </a:lnTo>
                  <a:close/>
                  <a:moveTo>
                    <a:pt x="411654" y="400259"/>
                  </a:moveTo>
                  <a:lnTo>
                    <a:pt x="574186" y="402789"/>
                  </a:lnTo>
                  <a:cubicBezTo>
                    <a:pt x="574308" y="408108"/>
                    <a:pt x="574550" y="413330"/>
                    <a:pt x="574591" y="418726"/>
                  </a:cubicBezTo>
                  <a:lnTo>
                    <a:pt x="411533" y="413290"/>
                  </a:lnTo>
                  <a:cubicBezTo>
                    <a:pt x="411533" y="408926"/>
                    <a:pt x="411573" y="404602"/>
                    <a:pt x="411654" y="400259"/>
                  </a:cubicBezTo>
                  <a:close/>
                  <a:moveTo>
                    <a:pt x="411411" y="436060"/>
                  </a:moveTo>
                  <a:lnTo>
                    <a:pt x="574470" y="438591"/>
                  </a:lnTo>
                  <a:cubicBezTo>
                    <a:pt x="574429" y="442550"/>
                    <a:pt x="574267" y="446278"/>
                    <a:pt x="574186" y="450229"/>
                  </a:cubicBezTo>
                  <a:lnTo>
                    <a:pt x="411411" y="444788"/>
                  </a:lnTo>
                  <a:cubicBezTo>
                    <a:pt x="411411" y="441882"/>
                    <a:pt x="411411" y="438995"/>
                    <a:pt x="411411" y="436060"/>
                  </a:cubicBezTo>
                  <a:close/>
                  <a:moveTo>
                    <a:pt x="411127" y="467684"/>
                  </a:moveTo>
                  <a:lnTo>
                    <a:pt x="573943" y="470089"/>
                  </a:lnTo>
                  <a:cubicBezTo>
                    <a:pt x="573700" y="481165"/>
                    <a:pt x="573377" y="492767"/>
                    <a:pt x="573336" y="503231"/>
                  </a:cubicBezTo>
                  <a:lnTo>
                    <a:pt x="409630" y="495515"/>
                  </a:lnTo>
                  <a:cubicBezTo>
                    <a:pt x="410561" y="486852"/>
                    <a:pt x="410925" y="477347"/>
                    <a:pt x="411127" y="467684"/>
                  </a:cubicBezTo>
                  <a:close/>
                  <a:moveTo>
                    <a:pt x="787482" y="566738"/>
                  </a:moveTo>
                  <a:lnTo>
                    <a:pt x="778131" y="644790"/>
                  </a:lnTo>
                  <a:lnTo>
                    <a:pt x="722712" y="634164"/>
                  </a:lnTo>
                  <a:lnTo>
                    <a:pt x="722712" y="634038"/>
                  </a:lnTo>
                  <a:cubicBezTo>
                    <a:pt x="733520" y="600912"/>
                    <a:pt x="752506" y="574640"/>
                    <a:pt x="787482" y="566738"/>
                  </a:cubicBezTo>
                  <a:close/>
                  <a:moveTo>
                    <a:pt x="811163" y="568888"/>
                  </a:moveTo>
                  <a:cubicBezTo>
                    <a:pt x="829987" y="576680"/>
                    <a:pt x="836383" y="584299"/>
                    <a:pt x="842860" y="607175"/>
                  </a:cubicBezTo>
                  <a:cubicBezTo>
                    <a:pt x="849377" y="630055"/>
                    <a:pt x="847880" y="649680"/>
                    <a:pt x="848325" y="658327"/>
                  </a:cubicBezTo>
                  <a:lnTo>
                    <a:pt x="801165" y="649218"/>
                  </a:lnTo>
                  <a:lnTo>
                    <a:pt x="811163" y="568888"/>
                  </a:lnTo>
                  <a:close/>
                  <a:moveTo>
                    <a:pt x="239082" y="577615"/>
                  </a:moveTo>
                  <a:cubicBezTo>
                    <a:pt x="244183" y="578558"/>
                    <a:pt x="268431" y="586375"/>
                    <a:pt x="282357" y="610636"/>
                  </a:cubicBezTo>
                  <a:cubicBezTo>
                    <a:pt x="296323" y="634892"/>
                    <a:pt x="294865" y="674382"/>
                    <a:pt x="294865" y="674645"/>
                  </a:cubicBezTo>
                  <a:lnTo>
                    <a:pt x="229731" y="674013"/>
                  </a:lnTo>
                  <a:lnTo>
                    <a:pt x="239082" y="577615"/>
                  </a:lnTo>
                  <a:close/>
                  <a:moveTo>
                    <a:pt x="218113" y="578376"/>
                  </a:moveTo>
                  <a:lnTo>
                    <a:pt x="210745" y="673888"/>
                  </a:lnTo>
                  <a:lnTo>
                    <a:pt x="161925" y="673382"/>
                  </a:lnTo>
                  <a:cubicBezTo>
                    <a:pt x="168645" y="628690"/>
                    <a:pt x="183785" y="589764"/>
                    <a:pt x="218113" y="578376"/>
                  </a:cubicBezTo>
                  <a:close/>
                  <a:moveTo>
                    <a:pt x="498648" y="598949"/>
                  </a:moveTo>
                  <a:cubicBezTo>
                    <a:pt x="559653" y="588646"/>
                    <a:pt x="586735" y="660606"/>
                    <a:pt x="586735" y="660602"/>
                  </a:cubicBezTo>
                  <a:lnTo>
                    <a:pt x="590257" y="986856"/>
                  </a:lnTo>
                  <a:lnTo>
                    <a:pt x="419507" y="979772"/>
                  </a:lnTo>
                  <a:lnTo>
                    <a:pt x="426591" y="652380"/>
                  </a:lnTo>
                  <a:cubicBezTo>
                    <a:pt x="426591" y="652380"/>
                    <a:pt x="437602" y="609251"/>
                    <a:pt x="498648" y="598949"/>
                  </a:cubicBezTo>
                  <a:close/>
                  <a:moveTo>
                    <a:pt x="715749" y="659590"/>
                  </a:moveTo>
                  <a:lnTo>
                    <a:pt x="741171" y="666298"/>
                  </a:lnTo>
                  <a:lnTo>
                    <a:pt x="774447" y="675025"/>
                  </a:lnTo>
                  <a:lnTo>
                    <a:pt x="760157" y="793813"/>
                  </a:lnTo>
                  <a:lnTo>
                    <a:pt x="704010" y="791154"/>
                  </a:lnTo>
                  <a:cubicBezTo>
                    <a:pt x="707774" y="756182"/>
                    <a:pt x="706762" y="704686"/>
                    <a:pt x="715749" y="659590"/>
                  </a:cubicBezTo>
                  <a:close/>
                  <a:moveTo>
                    <a:pt x="797238" y="680842"/>
                  </a:moveTo>
                  <a:lnTo>
                    <a:pt x="831647" y="689951"/>
                  </a:lnTo>
                  <a:lnTo>
                    <a:pt x="849216" y="694505"/>
                  </a:lnTo>
                  <a:cubicBezTo>
                    <a:pt x="849216" y="695938"/>
                    <a:pt x="849135" y="697371"/>
                    <a:pt x="849094" y="698808"/>
                  </a:cubicBezTo>
                  <a:cubicBezTo>
                    <a:pt x="848487" y="733695"/>
                    <a:pt x="845977" y="769622"/>
                    <a:pt x="845815" y="797732"/>
                  </a:cubicBezTo>
                  <a:lnTo>
                    <a:pt x="783069" y="794826"/>
                  </a:lnTo>
                  <a:lnTo>
                    <a:pt x="797238" y="680842"/>
                  </a:lnTo>
                  <a:close/>
                  <a:moveTo>
                    <a:pt x="158646" y="701719"/>
                  </a:moveTo>
                  <a:lnTo>
                    <a:pt x="208600" y="702601"/>
                  </a:lnTo>
                  <a:lnTo>
                    <a:pt x="199370" y="823288"/>
                  </a:lnTo>
                  <a:lnTo>
                    <a:pt x="156217" y="821515"/>
                  </a:lnTo>
                  <a:cubicBezTo>
                    <a:pt x="157472" y="795376"/>
                    <a:pt x="155043" y="748058"/>
                    <a:pt x="158646" y="701719"/>
                  </a:cubicBezTo>
                  <a:close/>
                  <a:moveTo>
                    <a:pt x="226938" y="702982"/>
                  </a:moveTo>
                  <a:lnTo>
                    <a:pt x="293611" y="704119"/>
                  </a:lnTo>
                  <a:cubicBezTo>
                    <a:pt x="292072" y="726712"/>
                    <a:pt x="288996" y="749766"/>
                    <a:pt x="285635" y="770913"/>
                  </a:cubicBezTo>
                  <a:cubicBezTo>
                    <a:pt x="282316" y="791344"/>
                    <a:pt x="278673" y="811771"/>
                    <a:pt x="276527" y="826449"/>
                  </a:cubicBezTo>
                  <a:lnTo>
                    <a:pt x="215198" y="823919"/>
                  </a:lnTo>
                  <a:lnTo>
                    <a:pt x="226938" y="70298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a:p>
          </p:txBody>
        </p:sp>
      </p:grpSp>
      <p:sp>
        <p:nvSpPr>
          <p:cNvPr id="132" name="Google Shape;132;p2"/>
          <p:cNvSpPr/>
          <p:nvPr/>
        </p:nvSpPr>
        <p:spPr>
          <a:xfrm>
            <a:off x="-10837" y="5517325"/>
            <a:ext cx="12197034" cy="1339878"/>
          </a:xfrm>
          <a:custGeom>
            <a:rect b="b" l="l" r="r" t="t"/>
            <a:pathLst>
              <a:path extrusionOk="0" h="857522" w="7793632">
                <a:moveTo>
                  <a:pt x="812070" y="8"/>
                </a:moveTo>
                <a:cubicBezTo>
                  <a:pt x="748438" y="801"/>
                  <a:pt x="710928" y="61616"/>
                  <a:pt x="710928" y="61616"/>
                </a:cubicBezTo>
                <a:cubicBezTo>
                  <a:pt x="710928" y="61616"/>
                  <a:pt x="642648" y="7250"/>
                  <a:pt x="577336" y="59592"/>
                </a:cubicBezTo>
                <a:cubicBezTo>
                  <a:pt x="512019" y="111935"/>
                  <a:pt x="546408" y="174332"/>
                  <a:pt x="546408" y="174332"/>
                </a:cubicBezTo>
                <a:cubicBezTo>
                  <a:pt x="546408" y="174332"/>
                  <a:pt x="507169" y="172920"/>
                  <a:pt x="483415" y="193942"/>
                </a:cubicBezTo>
                <a:cubicBezTo>
                  <a:pt x="459661" y="214963"/>
                  <a:pt x="453503" y="257950"/>
                  <a:pt x="453503" y="257950"/>
                </a:cubicBezTo>
                <a:cubicBezTo>
                  <a:pt x="453503" y="257950"/>
                  <a:pt x="398155" y="183008"/>
                  <a:pt x="327515" y="220886"/>
                </a:cubicBezTo>
                <a:cubicBezTo>
                  <a:pt x="256876" y="258764"/>
                  <a:pt x="277957" y="319939"/>
                  <a:pt x="277957" y="319939"/>
                </a:cubicBezTo>
                <a:cubicBezTo>
                  <a:pt x="277957" y="319939"/>
                  <a:pt x="264622" y="315357"/>
                  <a:pt x="244496" y="319178"/>
                </a:cubicBezTo>
                <a:cubicBezTo>
                  <a:pt x="224369" y="323000"/>
                  <a:pt x="206979" y="336508"/>
                  <a:pt x="206979" y="336508"/>
                </a:cubicBezTo>
                <a:cubicBezTo>
                  <a:pt x="206978" y="336508"/>
                  <a:pt x="198908" y="285980"/>
                  <a:pt x="167560" y="266427"/>
                </a:cubicBezTo>
                <a:cubicBezTo>
                  <a:pt x="136212" y="246871"/>
                  <a:pt x="89484" y="268832"/>
                  <a:pt x="89484" y="268832"/>
                </a:cubicBezTo>
                <a:cubicBezTo>
                  <a:pt x="89484" y="268832"/>
                  <a:pt x="99278" y="204313"/>
                  <a:pt x="78330" y="165855"/>
                </a:cubicBezTo>
                <a:cubicBezTo>
                  <a:pt x="57382" y="127398"/>
                  <a:pt x="5577" y="115003"/>
                  <a:pt x="5577" y="115003"/>
                </a:cubicBezTo>
                <a:lnTo>
                  <a:pt x="0" y="854689"/>
                </a:lnTo>
                <a:lnTo>
                  <a:pt x="3530293" y="856186"/>
                </a:lnTo>
                <a:lnTo>
                  <a:pt x="3558812" y="856186"/>
                </a:lnTo>
                <a:lnTo>
                  <a:pt x="7793633" y="857522"/>
                </a:lnTo>
                <a:lnTo>
                  <a:pt x="7790880" y="445557"/>
                </a:lnTo>
                <a:cubicBezTo>
                  <a:pt x="7790880" y="445557"/>
                  <a:pt x="7780112" y="371010"/>
                  <a:pt x="7714006" y="367982"/>
                </a:cubicBezTo>
                <a:cubicBezTo>
                  <a:pt x="7647941" y="364955"/>
                  <a:pt x="7625393" y="425073"/>
                  <a:pt x="7625393" y="425073"/>
                </a:cubicBezTo>
                <a:cubicBezTo>
                  <a:pt x="7625393" y="425073"/>
                  <a:pt x="7664659" y="355361"/>
                  <a:pt x="7623004" y="307512"/>
                </a:cubicBezTo>
                <a:cubicBezTo>
                  <a:pt x="7581349" y="259663"/>
                  <a:pt x="7514636" y="282879"/>
                  <a:pt x="7514636" y="282879"/>
                </a:cubicBezTo>
                <a:cubicBezTo>
                  <a:pt x="7514636" y="282879"/>
                  <a:pt x="7523016" y="219906"/>
                  <a:pt x="7451809" y="214057"/>
                </a:cubicBezTo>
                <a:cubicBezTo>
                  <a:pt x="7380602" y="208211"/>
                  <a:pt x="7365787" y="287012"/>
                  <a:pt x="7365787" y="287012"/>
                </a:cubicBezTo>
                <a:cubicBezTo>
                  <a:pt x="7365787" y="287012"/>
                  <a:pt x="7358500" y="204394"/>
                  <a:pt x="7279076" y="197844"/>
                </a:cubicBezTo>
                <a:cubicBezTo>
                  <a:pt x="7199611" y="191294"/>
                  <a:pt x="7168805" y="265958"/>
                  <a:pt x="7168805" y="265958"/>
                </a:cubicBezTo>
                <a:cubicBezTo>
                  <a:pt x="7168805" y="265958"/>
                  <a:pt x="7172772" y="173085"/>
                  <a:pt x="7083065" y="184036"/>
                </a:cubicBezTo>
                <a:cubicBezTo>
                  <a:pt x="6993359" y="194982"/>
                  <a:pt x="6999633" y="268828"/>
                  <a:pt x="6999633" y="268832"/>
                </a:cubicBezTo>
                <a:cubicBezTo>
                  <a:pt x="6999633" y="268832"/>
                  <a:pt x="6952878" y="246871"/>
                  <a:pt x="6921545" y="266427"/>
                </a:cubicBezTo>
                <a:cubicBezTo>
                  <a:pt x="6890212" y="285980"/>
                  <a:pt x="6882116" y="336512"/>
                  <a:pt x="6882116" y="336508"/>
                </a:cubicBezTo>
                <a:cubicBezTo>
                  <a:pt x="6882116" y="336508"/>
                  <a:pt x="6864750" y="323000"/>
                  <a:pt x="6844590" y="319178"/>
                </a:cubicBezTo>
                <a:cubicBezTo>
                  <a:pt x="6824471" y="315357"/>
                  <a:pt x="6811031" y="319939"/>
                  <a:pt x="6811031" y="319939"/>
                </a:cubicBezTo>
                <a:cubicBezTo>
                  <a:pt x="6811031" y="319939"/>
                  <a:pt x="6832243" y="258764"/>
                  <a:pt x="6761604" y="220886"/>
                </a:cubicBezTo>
                <a:cubicBezTo>
                  <a:pt x="6690964" y="183008"/>
                  <a:pt x="6635586" y="257950"/>
                  <a:pt x="6635586" y="257950"/>
                </a:cubicBezTo>
                <a:cubicBezTo>
                  <a:pt x="6635586" y="257950"/>
                  <a:pt x="6629433" y="214963"/>
                  <a:pt x="6605711" y="193942"/>
                </a:cubicBezTo>
                <a:cubicBezTo>
                  <a:pt x="6581948" y="172920"/>
                  <a:pt x="6542681" y="174332"/>
                  <a:pt x="6542681" y="174332"/>
                </a:cubicBezTo>
                <a:cubicBezTo>
                  <a:pt x="6542681" y="174332"/>
                  <a:pt x="6577090" y="111935"/>
                  <a:pt x="6511753" y="59592"/>
                </a:cubicBezTo>
                <a:cubicBezTo>
                  <a:pt x="6446457" y="7250"/>
                  <a:pt x="6378165" y="61616"/>
                  <a:pt x="6378165" y="61616"/>
                </a:cubicBezTo>
                <a:cubicBezTo>
                  <a:pt x="6378165" y="61616"/>
                  <a:pt x="6340679" y="801"/>
                  <a:pt x="6277043" y="8"/>
                </a:cubicBezTo>
                <a:cubicBezTo>
                  <a:pt x="6262348" y="-174"/>
                  <a:pt x="6246318" y="2809"/>
                  <a:pt x="6228992" y="10509"/>
                </a:cubicBezTo>
                <a:cubicBezTo>
                  <a:pt x="6136614" y="51585"/>
                  <a:pt x="6160538" y="142830"/>
                  <a:pt x="6160538" y="142834"/>
                </a:cubicBezTo>
                <a:cubicBezTo>
                  <a:pt x="6160538" y="142834"/>
                  <a:pt x="6104269" y="174838"/>
                  <a:pt x="6076013" y="219242"/>
                </a:cubicBezTo>
                <a:cubicBezTo>
                  <a:pt x="6047757" y="263642"/>
                  <a:pt x="6047636" y="320445"/>
                  <a:pt x="6047636" y="320445"/>
                </a:cubicBezTo>
                <a:cubicBezTo>
                  <a:pt x="6047636" y="320445"/>
                  <a:pt x="6000516" y="235491"/>
                  <a:pt x="5933681" y="213927"/>
                </a:cubicBezTo>
                <a:cubicBezTo>
                  <a:pt x="5866847" y="192363"/>
                  <a:pt x="5799972" y="229107"/>
                  <a:pt x="5799972" y="229107"/>
                </a:cubicBezTo>
                <a:cubicBezTo>
                  <a:pt x="5799972" y="229107"/>
                  <a:pt x="5817176" y="122108"/>
                  <a:pt x="5723907" y="96912"/>
                </a:cubicBezTo>
                <a:cubicBezTo>
                  <a:pt x="5630639" y="71712"/>
                  <a:pt x="5593881" y="154598"/>
                  <a:pt x="5593881" y="154598"/>
                </a:cubicBezTo>
                <a:cubicBezTo>
                  <a:pt x="5593881" y="154598"/>
                  <a:pt x="5578620" y="123212"/>
                  <a:pt x="5524780" y="115885"/>
                </a:cubicBezTo>
                <a:cubicBezTo>
                  <a:pt x="5470940" y="108563"/>
                  <a:pt x="5455598" y="133596"/>
                  <a:pt x="5455598" y="133596"/>
                </a:cubicBezTo>
                <a:cubicBezTo>
                  <a:pt x="5455598" y="133596"/>
                  <a:pt x="5470738" y="68126"/>
                  <a:pt x="5409206" y="38339"/>
                </a:cubicBezTo>
                <a:cubicBezTo>
                  <a:pt x="5347675" y="8557"/>
                  <a:pt x="5290960" y="73380"/>
                  <a:pt x="5290960" y="73380"/>
                </a:cubicBezTo>
                <a:cubicBezTo>
                  <a:pt x="5290960" y="73380"/>
                  <a:pt x="5264404" y="15111"/>
                  <a:pt x="5194615" y="39226"/>
                </a:cubicBezTo>
                <a:cubicBezTo>
                  <a:pt x="5124825" y="63341"/>
                  <a:pt x="5141625" y="124362"/>
                  <a:pt x="5141625" y="124362"/>
                </a:cubicBezTo>
                <a:cubicBezTo>
                  <a:pt x="5141625" y="124362"/>
                  <a:pt x="5096003" y="96548"/>
                  <a:pt x="5051271" y="124868"/>
                </a:cubicBezTo>
                <a:cubicBezTo>
                  <a:pt x="5006499" y="153189"/>
                  <a:pt x="5017914" y="208867"/>
                  <a:pt x="5017914" y="208867"/>
                </a:cubicBezTo>
                <a:cubicBezTo>
                  <a:pt x="5017914" y="208867"/>
                  <a:pt x="4998969" y="198917"/>
                  <a:pt x="4978526" y="211522"/>
                </a:cubicBezTo>
                <a:cubicBezTo>
                  <a:pt x="4958043" y="224132"/>
                  <a:pt x="4957718" y="252514"/>
                  <a:pt x="4957718" y="252510"/>
                </a:cubicBezTo>
                <a:cubicBezTo>
                  <a:pt x="4957718" y="252510"/>
                  <a:pt x="4937599" y="213522"/>
                  <a:pt x="4892948" y="219493"/>
                </a:cubicBezTo>
                <a:cubicBezTo>
                  <a:pt x="4848298" y="225464"/>
                  <a:pt x="4839351" y="264152"/>
                  <a:pt x="4839351" y="264148"/>
                </a:cubicBezTo>
                <a:cubicBezTo>
                  <a:pt x="4839351" y="264148"/>
                  <a:pt x="4798749" y="204341"/>
                  <a:pt x="4726044" y="238471"/>
                </a:cubicBezTo>
                <a:cubicBezTo>
                  <a:pt x="4653300" y="272597"/>
                  <a:pt x="4657348" y="336257"/>
                  <a:pt x="4657348" y="336257"/>
                </a:cubicBezTo>
                <a:cubicBezTo>
                  <a:pt x="4657348" y="336257"/>
                  <a:pt x="4641763" y="296646"/>
                  <a:pt x="4608285" y="284389"/>
                </a:cubicBezTo>
                <a:cubicBezTo>
                  <a:pt x="4574766" y="272135"/>
                  <a:pt x="4541734" y="284895"/>
                  <a:pt x="4541734" y="284895"/>
                </a:cubicBezTo>
                <a:cubicBezTo>
                  <a:pt x="4541734" y="284895"/>
                  <a:pt x="4569544" y="152375"/>
                  <a:pt x="4444781" y="124617"/>
                </a:cubicBezTo>
                <a:cubicBezTo>
                  <a:pt x="4320018" y="96855"/>
                  <a:pt x="4292288" y="251627"/>
                  <a:pt x="4292288" y="251627"/>
                </a:cubicBezTo>
                <a:cubicBezTo>
                  <a:pt x="4292288" y="251627"/>
                  <a:pt x="4255531" y="236358"/>
                  <a:pt x="4220555" y="255675"/>
                </a:cubicBezTo>
                <a:cubicBezTo>
                  <a:pt x="4185579" y="274989"/>
                  <a:pt x="4177969" y="312730"/>
                  <a:pt x="4177969" y="312725"/>
                </a:cubicBezTo>
                <a:cubicBezTo>
                  <a:pt x="4177969" y="312725"/>
                  <a:pt x="4125707" y="207086"/>
                  <a:pt x="4047170" y="246567"/>
                </a:cubicBezTo>
                <a:cubicBezTo>
                  <a:pt x="3968628" y="286044"/>
                  <a:pt x="4010668" y="384580"/>
                  <a:pt x="4010668" y="384580"/>
                </a:cubicBezTo>
                <a:cubicBezTo>
                  <a:pt x="4010668" y="384580"/>
                  <a:pt x="3971915" y="352685"/>
                  <a:pt x="3931575" y="373953"/>
                </a:cubicBezTo>
                <a:cubicBezTo>
                  <a:pt x="3891236" y="395226"/>
                  <a:pt x="3898114" y="438598"/>
                  <a:pt x="3898114" y="438598"/>
                </a:cubicBezTo>
                <a:cubicBezTo>
                  <a:pt x="3898114" y="438598"/>
                  <a:pt x="3835453" y="395785"/>
                  <a:pt x="3786705" y="428603"/>
                </a:cubicBezTo>
                <a:cubicBezTo>
                  <a:pt x="3737954" y="461425"/>
                  <a:pt x="3723332" y="524240"/>
                  <a:pt x="3723332" y="524240"/>
                </a:cubicBezTo>
                <a:cubicBezTo>
                  <a:pt x="3723332" y="524240"/>
                  <a:pt x="3669589" y="473999"/>
                  <a:pt x="3620663" y="478067"/>
                </a:cubicBezTo>
                <a:cubicBezTo>
                  <a:pt x="3589521" y="480658"/>
                  <a:pt x="3561755" y="504566"/>
                  <a:pt x="3544615" y="522090"/>
                </a:cubicBezTo>
                <a:cubicBezTo>
                  <a:pt x="3527488" y="504562"/>
                  <a:pt x="3499620" y="480662"/>
                  <a:pt x="3468442" y="478067"/>
                </a:cubicBezTo>
                <a:cubicBezTo>
                  <a:pt x="3419520" y="473999"/>
                  <a:pt x="3365777" y="524240"/>
                  <a:pt x="3365777" y="524240"/>
                </a:cubicBezTo>
                <a:cubicBezTo>
                  <a:pt x="3365777" y="524240"/>
                  <a:pt x="3351151" y="461425"/>
                  <a:pt x="3302404" y="428603"/>
                </a:cubicBezTo>
                <a:cubicBezTo>
                  <a:pt x="3253652" y="395785"/>
                  <a:pt x="3190991" y="438598"/>
                  <a:pt x="3190991" y="438598"/>
                </a:cubicBezTo>
                <a:cubicBezTo>
                  <a:pt x="3190991" y="438598"/>
                  <a:pt x="3197869" y="395222"/>
                  <a:pt x="3157529" y="373953"/>
                </a:cubicBezTo>
                <a:cubicBezTo>
                  <a:pt x="3117190" y="352685"/>
                  <a:pt x="3078441" y="384580"/>
                  <a:pt x="3078441" y="384580"/>
                </a:cubicBezTo>
                <a:cubicBezTo>
                  <a:pt x="3078441" y="384580"/>
                  <a:pt x="3120477" y="286044"/>
                  <a:pt x="3041935" y="246567"/>
                </a:cubicBezTo>
                <a:cubicBezTo>
                  <a:pt x="2963394" y="207086"/>
                  <a:pt x="2911132" y="312725"/>
                  <a:pt x="2911132" y="312725"/>
                </a:cubicBezTo>
                <a:cubicBezTo>
                  <a:pt x="2911132" y="312725"/>
                  <a:pt x="2903518" y="274989"/>
                  <a:pt x="2868546" y="255675"/>
                </a:cubicBezTo>
                <a:cubicBezTo>
                  <a:pt x="2833574" y="236358"/>
                  <a:pt x="2796805" y="251627"/>
                  <a:pt x="2796805" y="251627"/>
                </a:cubicBezTo>
                <a:cubicBezTo>
                  <a:pt x="2796809" y="251627"/>
                  <a:pt x="2769084" y="96855"/>
                  <a:pt x="2644329" y="124617"/>
                </a:cubicBezTo>
                <a:cubicBezTo>
                  <a:pt x="2519573" y="152375"/>
                  <a:pt x="2547368" y="284895"/>
                  <a:pt x="2547368" y="284895"/>
                </a:cubicBezTo>
                <a:cubicBezTo>
                  <a:pt x="2547368" y="284895"/>
                  <a:pt x="2514323" y="272135"/>
                  <a:pt x="2480825" y="284389"/>
                </a:cubicBezTo>
                <a:cubicBezTo>
                  <a:pt x="2447331" y="296646"/>
                  <a:pt x="2431774" y="336257"/>
                  <a:pt x="2431774" y="336257"/>
                </a:cubicBezTo>
                <a:cubicBezTo>
                  <a:pt x="2431774" y="336257"/>
                  <a:pt x="2435793" y="272597"/>
                  <a:pt x="2363077" y="238471"/>
                </a:cubicBezTo>
                <a:cubicBezTo>
                  <a:pt x="2290361" y="204341"/>
                  <a:pt x="2249766" y="264148"/>
                  <a:pt x="2249766" y="264148"/>
                </a:cubicBezTo>
                <a:cubicBezTo>
                  <a:pt x="2249766" y="264148"/>
                  <a:pt x="2240791" y="225464"/>
                  <a:pt x="2196152" y="219493"/>
                </a:cubicBezTo>
                <a:cubicBezTo>
                  <a:pt x="2151510" y="213522"/>
                  <a:pt x="2131382" y="252510"/>
                  <a:pt x="2131382" y="252510"/>
                </a:cubicBezTo>
                <a:cubicBezTo>
                  <a:pt x="2131382" y="252514"/>
                  <a:pt x="2131075" y="224132"/>
                  <a:pt x="2110595" y="211522"/>
                </a:cubicBezTo>
                <a:cubicBezTo>
                  <a:pt x="2090120" y="198917"/>
                  <a:pt x="2071179" y="208867"/>
                  <a:pt x="2071179" y="208867"/>
                </a:cubicBezTo>
                <a:cubicBezTo>
                  <a:pt x="2071179" y="208867"/>
                  <a:pt x="2082598" y="153189"/>
                  <a:pt x="2037842" y="124868"/>
                </a:cubicBezTo>
                <a:cubicBezTo>
                  <a:pt x="1993086" y="96548"/>
                  <a:pt x="1947472" y="124362"/>
                  <a:pt x="1947472" y="124362"/>
                </a:cubicBezTo>
                <a:cubicBezTo>
                  <a:pt x="1947472" y="124362"/>
                  <a:pt x="1964284" y="63341"/>
                  <a:pt x="1894494" y="39226"/>
                </a:cubicBezTo>
                <a:cubicBezTo>
                  <a:pt x="1824705" y="15111"/>
                  <a:pt x="1798165" y="73380"/>
                  <a:pt x="1798165" y="73380"/>
                </a:cubicBezTo>
                <a:cubicBezTo>
                  <a:pt x="1798165" y="73380"/>
                  <a:pt x="1741439" y="8554"/>
                  <a:pt x="1679911" y="38339"/>
                </a:cubicBezTo>
                <a:cubicBezTo>
                  <a:pt x="1618380" y="68126"/>
                  <a:pt x="1633520" y="133596"/>
                  <a:pt x="1633520" y="133596"/>
                </a:cubicBezTo>
                <a:cubicBezTo>
                  <a:pt x="1633520" y="133596"/>
                  <a:pt x="1618153" y="108563"/>
                  <a:pt x="1564317" y="115885"/>
                </a:cubicBezTo>
                <a:cubicBezTo>
                  <a:pt x="1510477" y="123212"/>
                  <a:pt x="1495240" y="154598"/>
                  <a:pt x="1495240" y="154598"/>
                </a:cubicBezTo>
                <a:cubicBezTo>
                  <a:pt x="1495240" y="154598"/>
                  <a:pt x="1458459" y="71712"/>
                  <a:pt x="1365194" y="96912"/>
                </a:cubicBezTo>
                <a:cubicBezTo>
                  <a:pt x="1271933" y="122108"/>
                  <a:pt x="1289146" y="229107"/>
                  <a:pt x="1289146" y="229107"/>
                </a:cubicBezTo>
                <a:cubicBezTo>
                  <a:pt x="1289146" y="229107"/>
                  <a:pt x="1222267" y="192363"/>
                  <a:pt x="1155428" y="213927"/>
                </a:cubicBezTo>
                <a:cubicBezTo>
                  <a:pt x="1088589" y="235491"/>
                  <a:pt x="1041481" y="320445"/>
                  <a:pt x="1041481" y="320445"/>
                </a:cubicBezTo>
                <a:cubicBezTo>
                  <a:pt x="1041481" y="320445"/>
                  <a:pt x="1041336" y="263642"/>
                  <a:pt x="1013092" y="219242"/>
                </a:cubicBezTo>
                <a:cubicBezTo>
                  <a:pt x="984848" y="174838"/>
                  <a:pt x="928551" y="142834"/>
                  <a:pt x="928551" y="142834"/>
                </a:cubicBezTo>
                <a:cubicBezTo>
                  <a:pt x="928551" y="142834"/>
                  <a:pt x="952512" y="51585"/>
                  <a:pt x="860109" y="10509"/>
                </a:cubicBezTo>
                <a:cubicBezTo>
                  <a:pt x="842783" y="2809"/>
                  <a:pt x="826757" y="-174"/>
                  <a:pt x="812070" y="8"/>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3" name="Google Shape;133;p2"/>
          <p:cNvSpPr/>
          <p:nvPr/>
        </p:nvSpPr>
        <p:spPr>
          <a:xfrm>
            <a:off x="0" y="5517325"/>
            <a:ext cx="12197034" cy="1339878"/>
          </a:xfrm>
          <a:custGeom>
            <a:rect b="b" l="l" r="r" t="t"/>
            <a:pathLst>
              <a:path extrusionOk="0" h="857522" w="7793632">
                <a:moveTo>
                  <a:pt x="812070" y="8"/>
                </a:moveTo>
                <a:cubicBezTo>
                  <a:pt x="748438" y="801"/>
                  <a:pt x="710928" y="61616"/>
                  <a:pt x="710928" y="61616"/>
                </a:cubicBezTo>
                <a:cubicBezTo>
                  <a:pt x="710928" y="61616"/>
                  <a:pt x="642648" y="7250"/>
                  <a:pt x="577336" y="59592"/>
                </a:cubicBezTo>
                <a:cubicBezTo>
                  <a:pt x="512019" y="111935"/>
                  <a:pt x="546408" y="174332"/>
                  <a:pt x="546408" y="174332"/>
                </a:cubicBezTo>
                <a:cubicBezTo>
                  <a:pt x="546408" y="174332"/>
                  <a:pt x="507169" y="172920"/>
                  <a:pt x="483415" y="193942"/>
                </a:cubicBezTo>
                <a:cubicBezTo>
                  <a:pt x="459661" y="214963"/>
                  <a:pt x="453503" y="257950"/>
                  <a:pt x="453503" y="257950"/>
                </a:cubicBezTo>
                <a:cubicBezTo>
                  <a:pt x="453503" y="257950"/>
                  <a:pt x="398155" y="183008"/>
                  <a:pt x="327515" y="220886"/>
                </a:cubicBezTo>
                <a:cubicBezTo>
                  <a:pt x="256876" y="258764"/>
                  <a:pt x="277957" y="319939"/>
                  <a:pt x="277957" y="319939"/>
                </a:cubicBezTo>
                <a:cubicBezTo>
                  <a:pt x="277957" y="319939"/>
                  <a:pt x="264622" y="315357"/>
                  <a:pt x="244496" y="319178"/>
                </a:cubicBezTo>
                <a:cubicBezTo>
                  <a:pt x="224369" y="323000"/>
                  <a:pt x="206979" y="336508"/>
                  <a:pt x="206979" y="336508"/>
                </a:cubicBezTo>
                <a:cubicBezTo>
                  <a:pt x="206978" y="336508"/>
                  <a:pt x="198908" y="285980"/>
                  <a:pt x="167560" y="266427"/>
                </a:cubicBezTo>
                <a:cubicBezTo>
                  <a:pt x="136212" y="246871"/>
                  <a:pt x="89484" y="268832"/>
                  <a:pt x="89484" y="268832"/>
                </a:cubicBezTo>
                <a:cubicBezTo>
                  <a:pt x="89484" y="268832"/>
                  <a:pt x="99278" y="204313"/>
                  <a:pt x="78330" y="165855"/>
                </a:cubicBezTo>
                <a:cubicBezTo>
                  <a:pt x="57382" y="127398"/>
                  <a:pt x="5577" y="115003"/>
                  <a:pt x="5577" y="115003"/>
                </a:cubicBezTo>
                <a:lnTo>
                  <a:pt x="0" y="854689"/>
                </a:lnTo>
                <a:lnTo>
                  <a:pt x="3530293" y="856186"/>
                </a:lnTo>
                <a:lnTo>
                  <a:pt x="3558812" y="856186"/>
                </a:lnTo>
                <a:lnTo>
                  <a:pt x="7793633" y="857522"/>
                </a:lnTo>
                <a:lnTo>
                  <a:pt x="7790880" y="445557"/>
                </a:lnTo>
                <a:cubicBezTo>
                  <a:pt x="7790880" y="445557"/>
                  <a:pt x="7780112" y="371010"/>
                  <a:pt x="7714006" y="367982"/>
                </a:cubicBezTo>
                <a:cubicBezTo>
                  <a:pt x="7647941" y="364955"/>
                  <a:pt x="7625393" y="425073"/>
                  <a:pt x="7625393" y="425073"/>
                </a:cubicBezTo>
                <a:cubicBezTo>
                  <a:pt x="7625393" y="425073"/>
                  <a:pt x="7664659" y="355361"/>
                  <a:pt x="7623004" y="307512"/>
                </a:cubicBezTo>
                <a:cubicBezTo>
                  <a:pt x="7581349" y="259663"/>
                  <a:pt x="7514636" y="282879"/>
                  <a:pt x="7514636" y="282879"/>
                </a:cubicBezTo>
                <a:cubicBezTo>
                  <a:pt x="7514636" y="282879"/>
                  <a:pt x="7523016" y="219906"/>
                  <a:pt x="7451809" y="214057"/>
                </a:cubicBezTo>
                <a:cubicBezTo>
                  <a:pt x="7380602" y="208211"/>
                  <a:pt x="7365787" y="287012"/>
                  <a:pt x="7365787" y="287012"/>
                </a:cubicBezTo>
                <a:cubicBezTo>
                  <a:pt x="7365787" y="287012"/>
                  <a:pt x="7358500" y="204394"/>
                  <a:pt x="7279076" y="197844"/>
                </a:cubicBezTo>
                <a:cubicBezTo>
                  <a:pt x="7199611" y="191294"/>
                  <a:pt x="7168805" y="265958"/>
                  <a:pt x="7168805" y="265958"/>
                </a:cubicBezTo>
                <a:cubicBezTo>
                  <a:pt x="7168805" y="265958"/>
                  <a:pt x="7172772" y="173085"/>
                  <a:pt x="7083065" y="184036"/>
                </a:cubicBezTo>
                <a:cubicBezTo>
                  <a:pt x="6993359" y="194982"/>
                  <a:pt x="6999633" y="268828"/>
                  <a:pt x="6999633" y="268832"/>
                </a:cubicBezTo>
                <a:cubicBezTo>
                  <a:pt x="6999633" y="268832"/>
                  <a:pt x="6952878" y="246871"/>
                  <a:pt x="6921545" y="266427"/>
                </a:cubicBezTo>
                <a:cubicBezTo>
                  <a:pt x="6890212" y="285980"/>
                  <a:pt x="6882116" y="336512"/>
                  <a:pt x="6882116" y="336508"/>
                </a:cubicBezTo>
                <a:cubicBezTo>
                  <a:pt x="6882116" y="336508"/>
                  <a:pt x="6864750" y="323000"/>
                  <a:pt x="6844590" y="319178"/>
                </a:cubicBezTo>
                <a:cubicBezTo>
                  <a:pt x="6824471" y="315357"/>
                  <a:pt x="6811031" y="319939"/>
                  <a:pt x="6811031" y="319939"/>
                </a:cubicBezTo>
                <a:cubicBezTo>
                  <a:pt x="6811031" y="319939"/>
                  <a:pt x="6832243" y="258764"/>
                  <a:pt x="6761604" y="220886"/>
                </a:cubicBezTo>
                <a:cubicBezTo>
                  <a:pt x="6690964" y="183008"/>
                  <a:pt x="6635586" y="257950"/>
                  <a:pt x="6635586" y="257950"/>
                </a:cubicBezTo>
                <a:cubicBezTo>
                  <a:pt x="6635586" y="257950"/>
                  <a:pt x="6629433" y="214963"/>
                  <a:pt x="6605711" y="193942"/>
                </a:cubicBezTo>
                <a:cubicBezTo>
                  <a:pt x="6581948" y="172920"/>
                  <a:pt x="6542681" y="174332"/>
                  <a:pt x="6542681" y="174332"/>
                </a:cubicBezTo>
                <a:cubicBezTo>
                  <a:pt x="6542681" y="174332"/>
                  <a:pt x="6577090" y="111935"/>
                  <a:pt x="6511753" y="59592"/>
                </a:cubicBezTo>
                <a:cubicBezTo>
                  <a:pt x="6446457" y="7250"/>
                  <a:pt x="6378165" y="61616"/>
                  <a:pt x="6378165" y="61616"/>
                </a:cubicBezTo>
                <a:cubicBezTo>
                  <a:pt x="6378165" y="61616"/>
                  <a:pt x="6340679" y="801"/>
                  <a:pt x="6277043" y="8"/>
                </a:cubicBezTo>
                <a:cubicBezTo>
                  <a:pt x="6262348" y="-174"/>
                  <a:pt x="6246318" y="2809"/>
                  <a:pt x="6228992" y="10509"/>
                </a:cubicBezTo>
                <a:cubicBezTo>
                  <a:pt x="6136614" y="51585"/>
                  <a:pt x="6160538" y="142830"/>
                  <a:pt x="6160538" y="142834"/>
                </a:cubicBezTo>
                <a:cubicBezTo>
                  <a:pt x="6160538" y="142834"/>
                  <a:pt x="6104269" y="174838"/>
                  <a:pt x="6076013" y="219242"/>
                </a:cubicBezTo>
                <a:cubicBezTo>
                  <a:pt x="6047757" y="263642"/>
                  <a:pt x="6047636" y="320445"/>
                  <a:pt x="6047636" y="320445"/>
                </a:cubicBezTo>
                <a:cubicBezTo>
                  <a:pt x="6047636" y="320445"/>
                  <a:pt x="6000516" y="235491"/>
                  <a:pt x="5933681" y="213927"/>
                </a:cubicBezTo>
                <a:cubicBezTo>
                  <a:pt x="5866847" y="192363"/>
                  <a:pt x="5799972" y="229107"/>
                  <a:pt x="5799972" y="229107"/>
                </a:cubicBezTo>
                <a:cubicBezTo>
                  <a:pt x="5799972" y="229107"/>
                  <a:pt x="5817176" y="122108"/>
                  <a:pt x="5723907" y="96912"/>
                </a:cubicBezTo>
                <a:cubicBezTo>
                  <a:pt x="5630639" y="71712"/>
                  <a:pt x="5593881" y="154598"/>
                  <a:pt x="5593881" y="154598"/>
                </a:cubicBezTo>
                <a:cubicBezTo>
                  <a:pt x="5593881" y="154598"/>
                  <a:pt x="5578620" y="123212"/>
                  <a:pt x="5524780" y="115885"/>
                </a:cubicBezTo>
                <a:cubicBezTo>
                  <a:pt x="5470940" y="108563"/>
                  <a:pt x="5455598" y="133596"/>
                  <a:pt x="5455598" y="133596"/>
                </a:cubicBezTo>
                <a:cubicBezTo>
                  <a:pt x="5455598" y="133596"/>
                  <a:pt x="5470738" y="68126"/>
                  <a:pt x="5409206" y="38339"/>
                </a:cubicBezTo>
                <a:cubicBezTo>
                  <a:pt x="5347675" y="8557"/>
                  <a:pt x="5290960" y="73380"/>
                  <a:pt x="5290960" y="73380"/>
                </a:cubicBezTo>
                <a:cubicBezTo>
                  <a:pt x="5290960" y="73380"/>
                  <a:pt x="5264404" y="15111"/>
                  <a:pt x="5194615" y="39226"/>
                </a:cubicBezTo>
                <a:cubicBezTo>
                  <a:pt x="5124825" y="63341"/>
                  <a:pt x="5141625" y="124362"/>
                  <a:pt x="5141625" y="124362"/>
                </a:cubicBezTo>
                <a:cubicBezTo>
                  <a:pt x="5141625" y="124362"/>
                  <a:pt x="5096003" y="96548"/>
                  <a:pt x="5051271" y="124868"/>
                </a:cubicBezTo>
                <a:cubicBezTo>
                  <a:pt x="5006499" y="153189"/>
                  <a:pt x="5017914" y="208867"/>
                  <a:pt x="5017914" y="208867"/>
                </a:cubicBezTo>
                <a:cubicBezTo>
                  <a:pt x="5017914" y="208867"/>
                  <a:pt x="4998969" y="198917"/>
                  <a:pt x="4978526" y="211522"/>
                </a:cubicBezTo>
                <a:cubicBezTo>
                  <a:pt x="4958043" y="224132"/>
                  <a:pt x="4957718" y="252514"/>
                  <a:pt x="4957718" y="252510"/>
                </a:cubicBezTo>
                <a:cubicBezTo>
                  <a:pt x="4957718" y="252510"/>
                  <a:pt x="4937599" y="213522"/>
                  <a:pt x="4892948" y="219493"/>
                </a:cubicBezTo>
                <a:cubicBezTo>
                  <a:pt x="4848298" y="225464"/>
                  <a:pt x="4839351" y="264152"/>
                  <a:pt x="4839351" y="264148"/>
                </a:cubicBezTo>
                <a:cubicBezTo>
                  <a:pt x="4839351" y="264148"/>
                  <a:pt x="4798749" y="204341"/>
                  <a:pt x="4726044" y="238471"/>
                </a:cubicBezTo>
                <a:cubicBezTo>
                  <a:pt x="4653300" y="272597"/>
                  <a:pt x="4657348" y="336257"/>
                  <a:pt x="4657348" y="336257"/>
                </a:cubicBezTo>
                <a:cubicBezTo>
                  <a:pt x="4657348" y="336257"/>
                  <a:pt x="4641763" y="296646"/>
                  <a:pt x="4608285" y="284389"/>
                </a:cubicBezTo>
                <a:cubicBezTo>
                  <a:pt x="4574766" y="272135"/>
                  <a:pt x="4541734" y="284895"/>
                  <a:pt x="4541734" y="284895"/>
                </a:cubicBezTo>
                <a:cubicBezTo>
                  <a:pt x="4541734" y="284895"/>
                  <a:pt x="4569544" y="152375"/>
                  <a:pt x="4444781" y="124617"/>
                </a:cubicBezTo>
                <a:cubicBezTo>
                  <a:pt x="4320018" y="96855"/>
                  <a:pt x="4292288" y="251627"/>
                  <a:pt x="4292288" y="251627"/>
                </a:cubicBezTo>
                <a:cubicBezTo>
                  <a:pt x="4292288" y="251627"/>
                  <a:pt x="4255531" y="236358"/>
                  <a:pt x="4220555" y="255675"/>
                </a:cubicBezTo>
                <a:cubicBezTo>
                  <a:pt x="4185579" y="274989"/>
                  <a:pt x="4177969" y="312730"/>
                  <a:pt x="4177969" y="312725"/>
                </a:cubicBezTo>
                <a:cubicBezTo>
                  <a:pt x="4177969" y="312725"/>
                  <a:pt x="4125707" y="207086"/>
                  <a:pt x="4047170" y="246567"/>
                </a:cubicBezTo>
                <a:cubicBezTo>
                  <a:pt x="3968628" y="286044"/>
                  <a:pt x="4010668" y="384580"/>
                  <a:pt x="4010668" y="384580"/>
                </a:cubicBezTo>
                <a:cubicBezTo>
                  <a:pt x="4010668" y="384580"/>
                  <a:pt x="3971915" y="352685"/>
                  <a:pt x="3931575" y="373953"/>
                </a:cubicBezTo>
                <a:cubicBezTo>
                  <a:pt x="3891236" y="395226"/>
                  <a:pt x="3898114" y="438598"/>
                  <a:pt x="3898114" y="438598"/>
                </a:cubicBezTo>
                <a:cubicBezTo>
                  <a:pt x="3898114" y="438598"/>
                  <a:pt x="3835453" y="395785"/>
                  <a:pt x="3786705" y="428603"/>
                </a:cubicBezTo>
                <a:cubicBezTo>
                  <a:pt x="3737954" y="461425"/>
                  <a:pt x="3723332" y="524240"/>
                  <a:pt x="3723332" y="524240"/>
                </a:cubicBezTo>
                <a:cubicBezTo>
                  <a:pt x="3723332" y="524240"/>
                  <a:pt x="3669589" y="473999"/>
                  <a:pt x="3620663" y="478067"/>
                </a:cubicBezTo>
                <a:cubicBezTo>
                  <a:pt x="3589521" y="480658"/>
                  <a:pt x="3561755" y="504566"/>
                  <a:pt x="3544615" y="522090"/>
                </a:cubicBezTo>
                <a:cubicBezTo>
                  <a:pt x="3527488" y="504562"/>
                  <a:pt x="3499620" y="480662"/>
                  <a:pt x="3468442" y="478067"/>
                </a:cubicBezTo>
                <a:cubicBezTo>
                  <a:pt x="3419520" y="473999"/>
                  <a:pt x="3365777" y="524240"/>
                  <a:pt x="3365777" y="524240"/>
                </a:cubicBezTo>
                <a:cubicBezTo>
                  <a:pt x="3365777" y="524240"/>
                  <a:pt x="3351151" y="461425"/>
                  <a:pt x="3302404" y="428603"/>
                </a:cubicBezTo>
                <a:cubicBezTo>
                  <a:pt x="3253652" y="395785"/>
                  <a:pt x="3190991" y="438598"/>
                  <a:pt x="3190991" y="438598"/>
                </a:cubicBezTo>
                <a:cubicBezTo>
                  <a:pt x="3190991" y="438598"/>
                  <a:pt x="3197869" y="395222"/>
                  <a:pt x="3157529" y="373953"/>
                </a:cubicBezTo>
                <a:cubicBezTo>
                  <a:pt x="3117190" y="352685"/>
                  <a:pt x="3078441" y="384580"/>
                  <a:pt x="3078441" y="384580"/>
                </a:cubicBezTo>
                <a:cubicBezTo>
                  <a:pt x="3078441" y="384580"/>
                  <a:pt x="3120477" y="286044"/>
                  <a:pt x="3041935" y="246567"/>
                </a:cubicBezTo>
                <a:cubicBezTo>
                  <a:pt x="2963394" y="207086"/>
                  <a:pt x="2911132" y="312725"/>
                  <a:pt x="2911132" y="312725"/>
                </a:cubicBezTo>
                <a:cubicBezTo>
                  <a:pt x="2911132" y="312725"/>
                  <a:pt x="2903518" y="274989"/>
                  <a:pt x="2868546" y="255675"/>
                </a:cubicBezTo>
                <a:cubicBezTo>
                  <a:pt x="2833574" y="236358"/>
                  <a:pt x="2796805" y="251627"/>
                  <a:pt x="2796805" y="251627"/>
                </a:cubicBezTo>
                <a:cubicBezTo>
                  <a:pt x="2796809" y="251627"/>
                  <a:pt x="2769084" y="96855"/>
                  <a:pt x="2644329" y="124617"/>
                </a:cubicBezTo>
                <a:cubicBezTo>
                  <a:pt x="2519573" y="152375"/>
                  <a:pt x="2547368" y="284895"/>
                  <a:pt x="2547368" y="284895"/>
                </a:cubicBezTo>
                <a:cubicBezTo>
                  <a:pt x="2547368" y="284895"/>
                  <a:pt x="2514323" y="272135"/>
                  <a:pt x="2480825" y="284389"/>
                </a:cubicBezTo>
                <a:cubicBezTo>
                  <a:pt x="2447331" y="296646"/>
                  <a:pt x="2431774" y="336257"/>
                  <a:pt x="2431774" y="336257"/>
                </a:cubicBezTo>
                <a:cubicBezTo>
                  <a:pt x="2431774" y="336257"/>
                  <a:pt x="2435793" y="272597"/>
                  <a:pt x="2363077" y="238471"/>
                </a:cubicBezTo>
                <a:cubicBezTo>
                  <a:pt x="2290361" y="204341"/>
                  <a:pt x="2249766" y="264148"/>
                  <a:pt x="2249766" y="264148"/>
                </a:cubicBezTo>
                <a:cubicBezTo>
                  <a:pt x="2249766" y="264148"/>
                  <a:pt x="2240791" y="225464"/>
                  <a:pt x="2196152" y="219493"/>
                </a:cubicBezTo>
                <a:cubicBezTo>
                  <a:pt x="2151510" y="213522"/>
                  <a:pt x="2131382" y="252510"/>
                  <a:pt x="2131382" y="252510"/>
                </a:cubicBezTo>
                <a:cubicBezTo>
                  <a:pt x="2131382" y="252514"/>
                  <a:pt x="2131075" y="224132"/>
                  <a:pt x="2110595" y="211522"/>
                </a:cubicBezTo>
                <a:cubicBezTo>
                  <a:pt x="2090120" y="198917"/>
                  <a:pt x="2071179" y="208867"/>
                  <a:pt x="2071179" y="208867"/>
                </a:cubicBezTo>
                <a:cubicBezTo>
                  <a:pt x="2071179" y="208867"/>
                  <a:pt x="2082598" y="153189"/>
                  <a:pt x="2037842" y="124868"/>
                </a:cubicBezTo>
                <a:cubicBezTo>
                  <a:pt x="1993086" y="96548"/>
                  <a:pt x="1947472" y="124362"/>
                  <a:pt x="1947472" y="124362"/>
                </a:cubicBezTo>
                <a:cubicBezTo>
                  <a:pt x="1947472" y="124362"/>
                  <a:pt x="1964284" y="63341"/>
                  <a:pt x="1894494" y="39226"/>
                </a:cubicBezTo>
                <a:cubicBezTo>
                  <a:pt x="1824705" y="15111"/>
                  <a:pt x="1798165" y="73380"/>
                  <a:pt x="1798165" y="73380"/>
                </a:cubicBezTo>
                <a:cubicBezTo>
                  <a:pt x="1798165" y="73380"/>
                  <a:pt x="1741439" y="8554"/>
                  <a:pt x="1679911" y="38339"/>
                </a:cubicBezTo>
                <a:cubicBezTo>
                  <a:pt x="1618380" y="68126"/>
                  <a:pt x="1633520" y="133596"/>
                  <a:pt x="1633520" y="133596"/>
                </a:cubicBezTo>
                <a:cubicBezTo>
                  <a:pt x="1633520" y="133596"/>
                  <a:pt x="1618153" y="108563"/>
                  <a:pt x="1564317" y="115885"/>
                </a:cubicBezTo>
                <a:cubicBezTo>
                  <a:pt x="1510477" y="123212"/>
                  <a:pt x="1495240" y="154598"/>
                  <a:pt x="1495240" y="154598"/>
                </a:cubicBezTo>
                <a:cubicBezTo>
                  <a:pt x="1495240" y="154598"/>
                  <a:pt x="1458459" y="71712"/>
                  <a:pt x="1365194" y="96912"/>
                </a:cubicBezTo>
                <a:cubicBezTo>
                  <a:pt x="1271933" y="122108"/>
                  <a:pt x="1289146" y="229107"/>
                  <a:pt x="1289146" y="229107"/>
                </a:cubicBezTo>
                <a:cubicBezTo>
                  <a:pt x="1289146" y="229107"/>
                  <a:pt x="1222267" y="192363"/>
                  <a:pt x="1155428" y="213927"/>
                </a:cubicBezTo>
                <a:cubicBezTo>
                  <a:pt x="1088589" y="235491"/>
                  <a:pt x="1041481" y="320445"/>
                  <a:pt x="1041481" y="320445"/>
                </a:cubicBezTo>
                <a:cubicBezTo>
                  <a:pt x="1041481" y="320445"/>
                  <a:pt x="1041336" y="263642"/>
                  <a:pt x="1013092" y="219242"/>
                </a:cubicBezTo>
                <a:cubicBezTo>
                  <a:pt x="984848" y="174838"/>
                  <a:pt x="928551" y="142834"/>
                  <a:pt x="928551" y="142834"/>
                </a:cubicBezTo>
                <a:cubicBezTo>
                  <a:pt x="928551" y="142834"/>
                  <a:pt x="952512" y="51585"/>
                  <a:pt x="860109" y="10509"/>
                </a:cubicBezTo>
                <a:cubicBezTo>
                  <a:pt x="842783" y="2809"/>
                  <a:pt x="826757" y="-174"/>
                  <a:pt x="812070" y="8"/>
                </a:cubicBezTo>
                <a:close/>
              </a:path>
            </a:pathLst>
          </a:custGeom>
          <a:solidFill>
            <a:schemeClr val="accent1"/>
          </a:soli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 name="Google Shape;134;p2"/>
          <p:cNvSpPr/>
          <p:nvPr/>
        </p:nvSpPr>
        <p:spPr>
          <a:xfrm>
            <a:off x="-23255" y="5685267"/>
            <a:ext cx="12178498" cy="1172039"/>
          </a:xfrm>
          <a:custGeom>
            <a:rect b="b" l="l" r="r" t="t"/>
            <a:pathLst>
              <a:path extrusionOk="0" h="750105" w="7794239">
                <a:moveTo>
                  <a:pt x="6666918" y="218"/>
                </a:moveTo>
                <a:cubicBezTo>
                  <a:pt x="6685337" y="-782"/>
                  <a:pt x="6706063" y="1574"/>
                  <a:pt x="6729138" y="8910"/>
                </a:cubicBezTo>
                <a:cubicBezTo>
                  <a:pt x="6852322" y="48015"/>
                  <a:pt x="6821718" y="157124"/>
                  <a:pt x="6821718" y="157124"/>
                </a:cubicBezTo>
                <a:cubicBezTo>
                  <a:pt x="6821718" y="157124"/>
                  <a:pt x="6845926" y="142049"/>
                  <a:pt x="6873089" y="151043"/>
                </a:cubicBezTo>
                <a:cubicBezTo>
                  <a:pt x="6900252" y="160038"/>
                  <a:pt x="6910534" y="186047"/>
                  <a:pt x="6910534" y="186047"/>
                </a:cubicBezTo>
                <a:cubicBezTo>
                  <a:pt x="6910534" y="186047"/>
                  <a:pt x="6982834" y="88322"/>
                  <a:pt x="7084320" y="128325"/>
                </a:cubicBezTo>
                <a:cubicBezTo>
                  <a:pt x="7185807" y="168329"/>
                  <a:pt x="7179937" y="282749"/>
                  <a:pt x="7179937" y="282749"/>
                </a:cubicBezTo>
                <a:cubicBezTo>
                  <a:pt x="7179937" y="282749"/>
                  <a:pt x="7214548" y="284138"/>
                  <a:pt x="7244019" y="312916"/>
                </a:cubicBezTo>
                <a:cubicBezTo>
                  <a:pt x="7273489" y="341690"/>
                  <a:pt x="7280250" y="377216"/>
                  <a:pt x="7280250" y="377216"/>
                </a:cubicBezTo>
                <a:cubicBezTo>
                  <a:pt x="7280250" y="377216"/>
                  <a:pt x="7348096" y="341544"/>
                  <a:pt x="7394973" y="407379"/>
                </a:cubicBezTo>
                <a:cubicBezTo>
                  <a:pt x="7441850" y="473214"/>
                  <a:pt x="7386229" y="533854"/>
                  <a:pt x="7386229" y="533854"/>
                </a:cubicBezTo>
                <a:cubicBezTo>
                  <a:pt x="7386229" y="533854"/>
                  <a:pt x="7395257" y="538226"/>
                  <a:pt x="7400276" y="544541"/>
                </a:cubicBezTo>
                <a:cubicBezTo>
                  <a:pt x="7405296" y="550856"/>
                  <a:pt x="7406308" y="559196"/>
                  <a:pt x="7406308" y="559196"/>
                </a:cubicBezTo>
                <a:cubicBezTo>
                  <a:pt x="7406308" y="559196"/>
                  <a:pt x="7422460" y="523005"/>
                  <a:pt x="7458084" y="500214"/>
                </a:cubicBezTo>
                <a:cubicBezTo>
                  <a:pt x="7493667" y="477464"/>
                  <a:pt x="7530262" y="489203"/>
                  <a:pt x="7530262" y="489203"/>
                </a:cubicBezTo>
                <a:cubicBezTo>
                  <a:pt x="7530262" y="489203"/>
                  <a:pt x="7527266" y="386681"/>
                  <a:pt x="7632437" y="355368"/>
                </a:cubicBezTo>
                <a:cubicBezTo>
                  <a:pt x="7737607" y="324052"/>
                  <a:pt x="7794240" y="418799"/>
                  <a:pt x="7794240" y="418799"/>
                </a:cubicBezTo>
                <a:lnTo>
                  <a:pt x="7786832" y="749377"/>
                </a:lnTo>
                <a:lnTo>
                  <a:pt x="4261684" y="750105"/>
                </a:lnTo>
                <a:lnTo>
                  <a:pt x="4261684" y="749377"/>
                </a:lnTo>
                <a:lnTo>
                  <a:pt x="3532540" y="749498"/>
                </a:lnTo>
                <a:lnTo>
                  <a:pt x="2159132" y="749862"/>
                </a:lnTo>
                <a:lnTo>
                  <a:pt x="785721" y="749498"/>
                </a:lnTo>
                <a:lnTo>
                  <a:pt x="7394" y="749377"/>
                </a:lnTo>
                <a:lnTo>
                  <a:pt x="0" y="418799"/>
                </a:lnTo>
                <a:cubicBezTo>
                  <a:pt x="0" y="418799"/>
                  <a:pt x="56643" y="324052"/>
                  <a:pt x="161802" y="355368"/>
                </a:cubicBezTo>
                <a:cubicBezTo>
                  <a:pt x="266961" y="386681"/>
                  <a:pt x="263958" y="489203"/>
                  <a:pt x="263961" y="489203"/>
                </a:cubicBezTo>
                <a:cubicBezTo>
                  <a:pt x="263961" y="489203"/>
                  <a:pt x="300581" y="477464"/>
                  <a:pt x="336174" y="500214"/>
                </a:cubicBezTo>
                <a:cubicBezTo>
                  <a:pt x="371767" y="523005"/>
                  <a:pt x="387929" y="559196"/>
                  <a:pt x="387931" y="559196"/>
                </a:cubicBezTo>
                <a:cubicBezTo>
                  <a:pt x="387931" y="559196"/>
                  <a:pt x="389077" y="550856"/>
                  <a:pt x="394093" y="544541"/>
                </a:cubicBezTo>
                <a:cubicBezTo>
                  <a:pt x="399108" y="538226"/>
                  <a:pt x="408011" y="533895"/>
                  <a:pt x="408018" y="533854"/>
                </a:cubicBezTo>
                <a:cubicBezTo>
                  <a:pt x="408018" y="533854"/>
                  <a:pt x="352522" y="473214"/>
                  <a:pt x="399392" y="407379"/>
                </a:cubicBezTo>
                <a:cubicBezTo>
                  <a:pt x="446261" y="341544"/>
                  <a:pt x="514124" y="377212"/>
                  <a:pt x="514120" y="377216"/>
                </a:cubicBezTo>
                <a:cubicBezTo>
                  <a:pt x="514120" y="377216"/>
                  <a:pt x="520763" y="341690"/>
                  <a:pt x="550225" y="312916"/>
                </a:cubicBezTo>
                <a:cubicBezTo>
                  <a:pt x="579688" y="284138"/>
                  <a:pt x="614433" y="282749"/>
                  <a:pt x="614429" y="282749"/>
                </a:cubicBezTo>
                <a:cubicBezTo>
                  <a:pt x="614429" y="282749"/>
                  <a:pt x="608445" y="168329"/>
                  <a:pt x="709936" y="128325"/>
                </a:cubicBezTo>
                <a:cubicBezTo>
                  <a:pt x="811422" y="88322"/>
                  <a:pt x="883811" y="186047"/>
                  <a:pt x="883811" y="186047"/>
                </a:cubicBezTo>
                <a:cubicBezTo>
                  <a:pt x="883811" y="186047"/>
                  <a:pt x="893988" y="160038"/>
                  <a:pt x="921151" y="151043"/>
                </a:cubicBezTo>
                <a:cubicBezTo>
                  <a:pt x="948318" y="142044"/>
                  <a:pt x="972663" y="157124"/>
                  <a:pt x="972663" y="157124"/>
                </a:cubicBezTo>
                <a:cubicBezTo>
                  <a:pt x="972663" y="157124"/>
                  <a:pt x="942039" y="48019"/>
                  <a:pt x="1065207" y="8910"/>
                </a:cubicBezTo>
                <a:cubicBezTo>
                  <a:pt x="1088302" y="1574"/>
                  <a:pt x="1109020" y="-782"/>
                  <a:pt x="1127439" y="218"/>
                </a:cubicBezTo>
                <a:cubicBezTo>
                  <a:pt x="1207244" y="4558"/>
                  <a:pt x="1243892" y="72093"/>
                  <a:pt x="1243896" y="72093"/>
                </a:cubicBezTo>
                <a:cubicBezTo>
                  <a:pt x="1243896" y="72093"/>
                  <a:pt x="1295020" y="12375"/>
                  <a:pt x="1368728" y="39198"/>
                </a:cubicBezTo>
                <a:cubicBezTo>
                  <a:pt x="1442436" y="66016"/>
                  <a:pt x="1442047" y="146202"/>
                  <a:pt x="1442047" y="146202"/>
                </a:cubicBezTo>
                <a:cubicBezTo>
                  <a:pt x="1442047" y="146202"/>
                  <a:pt x="1489091" y="124326"/>
                  <a:pt x="1536446" y="154395"/>
                </a:cubicBezTo>
                <a:cubicBezTo>
                  <a:pt x="1583801" y="184461"/>
                  <a:pt x="1589189" y="252461"/>
                  <a:pt x="1589189" y="252461"/>
                </a:cubicBezTo>
                <a:cubicBezTo>
                  <a:pt x="1589189" y="252461"/>
                  <a:pt x="1614060" y="253595"/>
                  <a:pt x="1631702" y="267480"/>
                </a:cubicBezTo>
                <a:cubicBezTo>
                  <a:pt x="1649344" y="281365"/>
                  <a:pt x="1659679" y="307945"/>
                  <a:pt x="1659675" y="307949"/>
                </a:cubicBezTo>
                <a:cubicBezTo>
                  <a:pt x="1659675" y="307949"/>
                  <a:pt x="1679506" y="269475"/>
                  <a:pt x="1731274" y="273936"/>
                </a:cubicBezTo>
                <a:cubicBezTo>
                  <a:pt x="1783037" y="278398"/>
                  <a:pt x="1802132" y="324084"/>
                  <a:pt x="1802132" y="324084"/>
                </a:cubicBezTo>
                <a:cubicBezTo>
                  <a:pt x="1802132" y="324084"/>
                  <a:pt x="1877079" y="243620"/>
                  <a:pt x="1970093" y="319368"/>
                </a:cubicBezTo>
                <a:cubicBezTo>
                  <a:pt x="2021480" y="361214"/>
                  <a:pt x="2023115" y="409994"/>
                  <a:pt x="2014582" y="445727"/>
                </a:cubicBezTo>
                <a:cubicBezTo>
                  <a:pt x="2014590" y="445767"/>
                  <a:pt x="2014570" y="445808"/>
                  <a:pt x="2014582" y="445848"/>
                </a:cubicBezTo>
                <a:cubicBezTo>
                  <a:pt x="2007655" y="474752"/>
                  <a:pt x="1994244" y="495276"/>
                  <a:pt x="1994248" y="495276"/>
                </a:cubicBezTo>
                <a:cubicBezTo>
                  <a:pt x="1994248" y="495276"/>
                  <a:pt x="2005793" y="489123"/>
                  <a:pt x="2022468" y="484346"/>
                </a:cubicBezTo>
                <a:cubicBezTo>
                  <a:pt x="2033697" y="481107"/>
                  <a:pt x="2046627" y="478557"/>
                  <a:pt x="2062026" y="478881"/>
                </a:cubicBezTo>
                <a:cubicBezTo>
                  <a:pt x="2074781" y="479164"/>
                  <a:pt x="2088537" y="481472"/>
                  <a:pt x="2102446" y="487058"/>
                </a:cubicBezTo>
                <a:cubicBezTo>
                  <a:pt x="2132002" y="499000"/>
                  <a:pt x="2149113" y="521508"/>
                  <a:pt x="2159132" y="540453"/>
                </a:cubicBezTo>
                <a:cubicBezTo>
                  <a:pt x="2169151" y="521508"/>
                  <a:pt x="2186255" y="499000"/>
                  <a:pt x="2215818" y="487058"/>
                </a:cubicBezTo>
                <a:cubicBezTo>
                  <a:pt x="2229724" y="481472"/>
                  <a:pt x="2243479" y="479164"/>
                  <a:pt x="2256239" y="478881"/>
                </a:cubicBezTo>
                <a:cubicBezTo>
                  <a:pt x="2271589" y="478557"/>
                  <a:pt x="2284576" y="481148"/>
                  <a:pt x="2295793" y="484346"/>
                </a:cubicBezTo>
                <a:cubicBezTo>
                  <a:pt x="2312528" y="489123"/>
                  <a:pt x="2324134" y="495276"/>
                  <a:pt x="2324138" y="495276"/>
                </a:cubicBezTo>
                <a:cubicBezTo>
                  <a:pt x="2324138" y="495276"/>
                  <a:pt x="2310601" y="474752"/>
                  <a:pt x="2303679" y="445848"/>
                </a:cubicBezTo>
                <a:cubicBezTo>
                  <a:pt x="2303691" y="445808"/>
                  <a:pt x="2303671" y="445767"/>
                  <a:pt x="2303679" y="445727"/>
                </a:cubicBezTo>
                <a:cubicBezTo>
                  <a:pt x="2295145" y="409994"/>
                  <a:pt x="2296777" y="361214"/>
                  <a:pt x="2348168" y="319368"/>
                </a:cubicBezTo>
                <a:cubicBezTo>
                  <a:pt x="2441186" y="243620"/>
                  <a:pt x="2516254" y="324084"/>
                  <a:pt x="2516254" y="324084"/>
                </a:cubicBezTo>
                <a:cubicBezTo>
                  <a:pt x="2516254" y="324084"/>
                  <a:pt x="2535349" y="278393"/>
                  <a:pt x="2587112" y="273936"/>
                </a:cubicBezTo>
                <a:cubicBezTo>
                  <a:pt x="2638880" y="269475"/>
                  <a:pt x="2658586" y="307949"/>
                  <a:pt x="2658586" y="307949"/>
                </a:cubicBezTo>
                <a:cubicBezTo>
                  <a:pt x="2658586" y="307949"/>
                  <a:pt x="2668921" y="281365"/>
                  <a:pt x="2686559" y="267480"/>
                </a:cubicBezTo>
                <a:cubicBezTo>
                  <a:pt x="2704200" y="253595"/>
                  <a:pt x="2729076" y="252461"/>
                  <a:pt x="2729076" y="252461"/>
                </a:cubicBezTo>
                <a:cubicBezTo>
                  <a:pt x="2729076" y="252461"/>
                  <a:pt x="2734581" y="184461"/>
                  <a:pt x="2781940" y="154395"/>
                </a:cubicBezTo>
                <a:cubicBezTo>
                  <a:pt x="2829295" y="124326"/>
                  <a:pt x="2876335" y="146202"/>
                  <a:pt x="2876335" y="146202"/>
                </a:cubicBezTo>
                <a:cubicBezTo>
                  <a:pt x="2876335" y="146202"/>
                  <a:pt x="2875828" y="66016"/>
                  <a:pt x="2949533" y="39198"/>
                </a:cubicBezTo>
                <a:cubicBezTo>
                  <a:pt x="3023241" y="12375"/>
                  <a:pt x="3074490" y="72093"/>
                  <a:pt x="3074490" y="72093"/>
                </a:cubicBezTo>
                <a:cubicBezTo>
                  <a:pt x="3074490" y="72093"/>
                  <a:pt x="3111142" y="4558"/>
                  <a:pt x="3190943" y="218"/>
                </a:cubicBezTo>
                <a:cubicBezTo>
                  <a:pt x="3209362" y="-782"/>
                  <a:pt x="3230080" y="1574"/>
                  <a:pt x="3253175" y="8910"/>
                </a:cubicBezTo>
                <a:cubicBezTo>
                  <a:pt x="3376347" y="48015"/>
                  <a:pt x="3345597" y="157124"/>
                  <a:pt x="3345597" y="157124"/>
                </a:cubicBezTo>
                <a:cubicBezTo>
                  <a:pt x="3345597" y="157124"/>
                  <a:pt x="3369947" y="142049"/>
                  <a:pt x="3397110" y="151043"/>
                </a:cubicBezTo>
                <a:cubicBezTo>
                  <a:pt x="3424273" y="160038"/>
                  <a:pt x="3434450" y="186047"/>
                  <a:pt x="3434450" y="186047"/>
                </a:cubicBezTo>
                <a:cubicBezTo>
                  <a:pt x="3434450" y="186047"/>
                  <a:pt x="3506838" y="88322"/>
                  <a:pt x="3608329" y="128325"/>
                </a:cubicBezTo>
                <a:cubicBezTo>
                  <a:pt x="3709815" y="168329"/>
                  <a:pt x="3703953" y="282749"/>
                  <a:pt x="3703953" y="282749"/>
                </a:cubicBezTo>
                <a:cubicBezTo>
                  <a:pt x="3703953" y="282749"/>
                  <a:pt x="3738573" y="284138"/>
                  <a:pt x="3768035" y="312916"/>
                </a:cubicBezTo>
                <a:cubicBezTo>
                  <a:pt x="3797498" y="341690"/>
                  <a:pt x="3804266" y="377216"/>
                  <a:pt x="3804266" y="377216"/>
                </a:cubicBezTo>
                <a:cubicBezTo>
                  <a:pt x="3804266" y="377216"/>
                  <a:pt x="3872125" y="341544"/>
                  <a:pt x="3918994" y="407379"/>
                </a:cubicBezTo>
                <a:cubicBezTo>
                  <a:pt x="3965863" y="473214"/>
                  <a:pt x="3910242" y="533854"/>
                  <a:pt x="3910242" y="533854"/>
                </a:cubicBezTo>
                <a:cubicBezTo>
                  <a:pt x="3910242" y="533854"/>
                  <a:pt x="3919273" y="538226"/>
                  <a:pt x="3924293" y="544541"/>
                </a:cubicBezTo>
                <a:cubicBezTo>
                  <a:pt x="3929309" y="550856"/>
                  <a:pt x="3930329" y="559196"/>
                  <a:pt x="3930329" y="559196"/>
                </a:cubicBezTo>
                <a:cubicBezTo>
                  <a:pt x="3930329" y="559196"/>
                  <a:pt x="3946493" y="523005"/>
                  <a:pt x="3982088" y="500214"/>
                </a:cubicBezTo>
                <a:cubicBezTo>
                  <a:pt x="4017679" y="477464"/>
                  <a:pt x="4054303" y="489203"/>
                  <a:pt x="4054303" y="489203"/>
                </a:cubicBezTo>
                <a:cubicBezTo>
                  <a:pt x="4054299" y="489203"/>
                  <a:pt x="4051299" y="386681"/>
                  <a:pt x="4156473" y="355368"/>
                </a:cubicBezTo>
                <a:cubicBezTo>
                  <a:pt x="4200031" y="342398"/>
                  <a:pt x="4234359" y="350575"/>
                  <a:pt x="4260105" y="364428"/>
                </a:cubicBezTo>
                <a:cubicBezTo>
                  <a:pt x="4266542" y="321749"/>
                  <a:pt x="4287956" y="258910"/>
                  <a:pt x="4359042" y="240296"/>
                </a:cubicBezTo>
                <a:cubicBezTo>
                  <a:pt x="4469596" y="211356"/>
                  <a:pt x="4509753" y="309564"/>
                  <a:pt x="4509753" y="309564"/>
                </a:cubicBezTo>
                <a:cubicBezTo>
                  <a:pt x="4509753" y="309564"/>
                  <a:pt x="4586344" y="245178"/>
                  <a:pt x="4654433" y="298391"/>
                </a:cubicBezTo>
                <a:cubicBezTo>
                  <a:pt x="4722523" y="351600"/>
                  <a:pt x="4690178" y="431842"/>
                  <a:pt x="4690178" y="431842"/>
                </a:cubicBezTo>
                <a:cubicBezTo>
                  <a:pt x="4690178" y="431842"/>
                  <a:pt x="4733008" y="422381"/>
                  <a:pt x="4766324" y="454187"/>
                </a:cubicBezTo>
                <a:cubicBezTo>
                  <a:pt x="4799680" y="485965"/>
                  <a:pt x="4791705" y="521467"/>
                  <a:pt x="4791705" y="521467"/>
                </a:cubicBezTo>
                <a:cubicBezTo>
                  <a:pt x="4791705" y="521467"/>
                  <a:pt x="4852872" y="449411"/>
                  <a:pt x="4928249" y="480379"/>
                </a:cubicBezTo>
                <a:cubicBezTo>
                  <a:pt x="5003625" y="511306"/>
                  <a:pt x="4997876" y="606356"/>
                  <a:pt x="4997876" y="606356"/>
                </a:cubicBezTo>
                <a:cubicBezTo>
                  <a:pt x="4997876" y="606356"/>
                  <a:pt x="5021436" y="595467"/>
                  <a:pt x="5042243" y="597572"/>
                </a:cubicBezTo>
                <a:cubicBezTo>
                  <a:pt x="5063051" y="599636"/>
                  <a:pt x="5077624" y="615545"/>
                  <a:pt x="5077624" y="615545"/>
                </a:cubicBezTo>
                <a:cubicBezTo>
                  <a:pt x="5077624" y="615545"/>
                  <a:pt x="5083535" y="570611"/>
                  <a:pt x="5127659" y="544420"/>
                </a:cubicBezTo>
                <a:cubicBezTo>
                  <a:pt x="5171743" y="518269"/>
                  <a:pt x="5217244" y="527418"/>
                  <a:pt x="5217244" y="527418"/>
                </a:cubicBezTo>
                <a:cubicBezTo>
                  <a:pt x="5217244" y="527418"/>
                  <a:pt x="5198987" y="362226"/>
                  <a:pt x="5347351" y="350899"/>
                </a:cubicBezTo>
                <a:cubicBezTo>
                  <a:pt x="5495714" y="339573"/>
                  <a:pt x="5499681" y="494264"/>
                  <a:pt x="5499681" y="494264"/>
                </a:cubicBezTo>
                <a:cubicBezTo>
                  <a:pt x="5499681" y="494264"/>
                  <a:pt x="5546842" y="477059"/>
                  <a:pt x="5584692" y="504100"/>
                </a:cubicBezTo>
                <a:cubicBezTo>
                  <a:pt x="5622583" y="531101"/>
                  <a:pt x="5622907" y="571097"/>
                  <a:pt x="5622907" y="571097"/>
                </a:cubicBezTo>
                <a:cubicBezTo>
                  <a:pt x="5622907" y="571097"/>
                  <a:pt x="5636185" y="509525"/>
                  <a:pt x="5691806" y="487058"/>
                </a:cubicBezTo>
                <a:cubicBezTo>
                  <a:pt x="5747427" y="464631"/>
                  <a:pt x="5800134" y="495276"/>
                  <a:pt x="5800134" y="495276"/>
                </a:cubicBezTo>
                <a:cubicBezTo>
                  <a:pt x="5800134" y="495276"/>
                  <a:pt x="5731113" y="395117"/>
                  <a:pt x="5824139" y="319368"/>
                </a:cubicBezTo>
                <a:cubicBezTo>
                  <a:pt x="5917165" y="243620"/>
                  <a:pt x="5992217" y="324084"/>
                  <a:pt x="5992217" y="324084"/>
                </a:cubicBezTo>
                <a:cubicBezTo>
                  <a:pt x="5992217" y="324084"/>
                  <a:pt x="6011324" y="278393"/>
                  <a:pt x="6063100" y="273936"/>
                </a:cubicBezTo>
                <a:cubicBezTo>
                  <a:pt x="6114835" y="269475"/>
                  <a:pt x="6134549" y="307949"/>
                  <a:pt x="6134549" y="307949"/>
                </a:cubicBezTo>
                <a:cubicBezTo>
                  <a:pt x="6134549" y="307949"/>
                  <a:pt x="6144912" y="281365"/>
                  <a:pt x="6162521" y="267480"/>
                </a:cubicBezTo>
                <a:cubicBezTo>
                  <a:pt x="6180172" y="253595"/>
                  <a:pt x="6205067" y="252461"/>
                  <a:pt x="6205067" y="252461"/>
                </a:cubicBezTo>
                <a:cubicBezTo>
                  <a:pt x="6205067" y="252461"/>
                  <a:pt x="6210573" y="184461"/>
                  <a:pt x="6257936" y="154395"/>
                </a:cubicBezTo>
                <a:cubicBezTo>
                  <a:pt x="6305258" y="124326"/>
                  <a:pt x="6352298" y="146202"/>
                  <a:pt x="6352298" y="146202"/>
                </a:cubicBezTo>
                <a:cubicBezTo>
                  <a:pt x="6352298" y="146202"/>
                  <a:pt x="6351812" y="66016"/>
                  <a:pt x="6425528" y="39198"/>
                </a:cubicBezTo>
                <a:cubicBezTo>
                  <a:pt x="6499204" y="12375"/>
                  <a:pt x="6550454" y="72093"/>
                  <a:pt x="6550454" y="72093"/>
                </a:cubicBezTo>
                <a:cubicBezTo>
                  <a:pt x="6550454" y="72093"/>
                  <a:pt x="6587129" y="4558"/>
                  <a:pt x="6666918" y="218"/>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5" name="Google Shape;135;p2"/>
          <p:cNvSpPr/>
          <p:nvPr/>
        </p:nvSpPr>
        <p:spPr>
          <a:xfrm>
            <a:off x="-13730" y="5690030"/>
            <a:ext cx="12178498" cy="1172039"/>
          </a:xfrm>
          <a:custGeom>
            <a:rect b="b" l="l" r="r" t="t"/>
            <a:pathLst>
              <a:path extrusionOk="0" h="750105" w="7794239">
                <a:moveTo>
                  <a:pt x="6666918" y="218"/>
                </a:moveTo>
                <a:cubicBezTo>
                  <a:pt x="6685337" y="-782"/>
                  <a:pt x="6706063" y="1574"/>
                  <a:pt x="6729138" y="8910"/>
                </a:cubicBezTo>
                <a:cubicBezTo>
                  <a:pt x="6852322" y="48015"/>
                  <a:pt x="6821718" y="157124"/>
                  <a:pt x="6821718" y="157124"/>
                </a:cubicBezTo>
                <a:cubicBezTo>
                  <a:pt x="6821718" y="157124"/>
                  <a:pt x="6845926" y="142049"/>
                  <a:pt x="6873089" y="151043"/>
                </a:cubicBezTo>
                <a:cubicBezTo>
                  <a:pt x="6900252" y="160038"/>
                  <a:pt x="6910534" y="186047"/>
                  <a:pt x="6910534" y="186047"/>
                </a:cubicBezTo>
                <a:cubicBezTo>
                  <a:pt x="6910534" y="186047"/>
                  <a:pt x="6982834" y="88322"/>
                  <a:pt x="7084320" y="128325"/>
                </a:cubicBezTo>
                <a:cubicBezTo>
                  <a:pt x="7185807" y="168329"/>
                  <a:pt x="7179937" y="282749"/>
                  <a:pt x="7179937" y="282749"/>
                </a:cubicBezTo>
                <a:cubicBezTo>
                  <a:pt x="7179937" y="282749"/>
                  <a:pt x="7214548" y="284138"/>
                  <a:pt x="7244019" y="312916"/>
                </a:cubicBezTo>
                <a:cubicBezTo>
                  <a:pt x="7273489" y="341690"/>
                  <a:pt x="7280250" y="377216"/>
                  <a:pt x="7280250" y="377216"/>
                </a:cubicBezTo>
                <a:cubicBezTo>
                  <a:pt x="7280250" y="377216"/>
                  <a:pt x="7348096" y="341544"/>
                  <a:pt x="7394973" y="407379"/>
                </a:cubicBezTo>
                <a:cubicBezTo>
                  <a:pt x="7441850" y="473214"/>
                  <a:pt x="7386229" y="533854"/>
                  <a:pt x="7386229" y="533854"/>
                </a:cubicBezTo>
                <a:cubicBezTo>
                  <a:pt x="7386229" y="533854"/>
                  <a:pt x="7395257" y="538226"/>
                  <a:pt x="7400276" y="544541"/>
                </a:cubicBezTo>
                <a:cubicBezTo>
                  <a:pt x="7405296" y="550856"/>
                  <a:pt x="7406308" y="559196"/>
                  <a:pt x="7406308" y="559196"/>
                </a:cubicBezTo>
                <a:cubicBezTo>
                  <a:pt x="7406308" y="559196"/>
                  <a:pt x="7422460" y="523005"/>
                  <a:pt x="7458084" y="500214"/>
                </a:cubicBezTo>
                <a:cubicBezTo>
                  <a:pt x="7493667" y="477464"/>
                  <a:pt x="7530262" y="489203"/>
                  <a:pt x="7530262" y="489203"/>
                </a:cubicBezTo>
                <a:cubicBezTo>
                  <a:pt x="7530262" y="489203"/>
                  <a:pt x="7527266" y="386681"/>
                  <a:pt x="7632437" y="355368"/>
                </a:cubicBezTo>
                <a:cubicBezTo>
                  <a:pt x="7737607" y="324052"/>
                  <a:pt x="7794240" y="418799"/>
                  <a:pt x="7794240" y="418799"/>
                </a:cubicBezTo>
                <a:lnTo>
                  <a:pt x="7786832" y="749377"/>
                </a:lnTo>
                <a:lnTo>
                  <a:pt x="4261684" y="750105"/>
                </a:lnTo>
                <a:lnTo>
                  <a:pt x="4261684" y="749377"/>
                </a:lnTo>
                <a:lnTo>
                  <a:pt x="3532540" y="749498"/>
                </a:lnTo>
                <a:lnTo>
                  <a:pt x="2159132" y="749862"/>
                </a:lnTo>
                <a:lnTo>
                  <a:pt x="785721" y="749498"/>
                </a:lnTo>
                <a:lnTo>
                  <a:pt x="7394" y="749377"/>
                </a:lnTo>
                <a:lnTo>
                  <a:pt x="0" y="418799"/>
                </a:lnTo>
                <a:cubicBezTo>
                  <a:pt x="0" y="418799"/>
                  <a:pt x="56643" y="324052"/>
                  <a:pt x="161802" y="355368"/>
                </a:cubicBezTo>
                <a:cubicBezTo>
                  <a:pt x="266961" y="386681"/>
                  <a:pt x="263958" y="489203"/>
                  <a:pt x="263961" y="489203"/>
                </a:cubicBezTo>
                <a:cubicBezTo>
                  <a:pt x="263961" y="489203"/>
                  <a:pt x="300581" y="477464"/>
                  <a:pt x="336174" y="500214"/>
                </a:cubicBezTo>
                <a:cubicBezTo>
                  <a:pt x="371767" y="523005"/>
                  <a:pt x="387929" y="559196"/>
                  <a:pt x="387931" y="559196"/>
                </a:cubicBezTo>
                <a:cubicBezTo>
                  <a:pt x="387931" y="559196"/>
                  <a:pt x="389077" y="550856"/>
                  <a:pt x="394093" y="544541"/>
                </a:cubicBezTo>
                <a:cubicBezTo>
                  <a:pt x="399108" y="538226"/>
                  <a:pt x="408011" y="533895"/>
                  <a:pt x="408018" y="533854"/>
                </a:cubicBezTo>
                <a:cubicBezTo>
                  <a:pt x="408018" y="533854"/>
                  <a:pt x="352522" y="473214"/>
                  <a:pt x="399392" y="407379"/>
                </a:cubicBezTo>
                <a:cubicBezTo>
                  <a:pt x="446261" y="341544"/>
                  <a:pt x="514124" y="377212"/>
                  <a:pt x="514120" y="377216"/>
                </a:cubicBezTo>
                <a:cubicBezTo>
                  <a:pt x="514120" y="377216"/>
                  <a:pt x="520763" y="341690"/>
                  <a:pt x="550225" y="312916"/>
                </a:cubicBezTo>
                <a:cubicBezTo>
                  <a:pt x="579688" y="284138"/>
                  <a:pt x="614433" y="282749"/>
                  <a:pt x="614429" y="282749"/>
                </a:cubicBezTo>
                <a:cubicBezTo>
                  <a:pt x="614429" y="282749"/>
                  <a:pt x="608445" y="168329"/>
                  <a:pt x="709936" y="128325"/>
                </a:cubicBezTo>
                <a:cubicBezTo>
                  <a:pt x="811422" y="88322"/>
                  <a:pt x="883811" y="186047"/>
                  <a:pt x="883811" y="186047"/>
                </a:cubicBezTo>
                <a:cubicBezTo>
                  <a:pt x="883811" y="186047"/>
                  <a:pt x="893988" y="160038"/>
                  <a:pt x="921151" y="151043"/>
                </a:cubicBezTo>
                <a:cubicBezTo>
                  <a:pt x="948318" y="142044"/>
                  <a:pt x="972663" y="157124"/>
                  <a:pt x="972663" y="157124"/>
                </a:cubicBezTo>
                <a:cubicBezTo>
                  <a:pt x="972663" y="157124"/>
                  <a:pt x="942039" y="48019"/>
                  <a:pt x="1065207" y="8910"/>
                </a:cubicBezTo>
                <a:cubicBezTo>
                  <a:pt x="1088302" y="1574"/>
                  <a:pt x="1109020" y="-782"/>
                  <a:pt x="1127439" y="218"/>
                </a:cubicBezTo>
                <a:cubicBezTo>
                  <a:pt x="1207244" y="4558"/>
                  <a:pt x="1243892" y="72093"/>
                  <a:pt x="1243896" y="72093"/>
                </a:cubicBezTo>
                <a:cubicBezTo>
                  <a:pt x="1243896" y="72093"/>
                  <a:pt x="1295020" y="12375"/>
                  <a:pt x="1368728" y="39198"/>
                </a:cubicBezTo>
                <a:cubicBezTo>
                  <a:pt x="1442436" y="66016"/>
                  <a:pt x="1442047" y="146202"/>
                  <a:pt x="1442047" y="146202"/>
                </a:cubicBezTo>
                <a:cubicBezTo>
                  <a:pt x="1442047" y="146202"/>
                  <a:pt x="1489091" y="124326"/>
                  <a:pt x="1536446" y="154395"/>
                </a:cubicBezTo>
                <a:cubicBezTo>
                  <a:pt x="1583801" y="184461"/>
                  <a:pt x="1589189" y="252461"/>
                  <a:pt x="1589189" y="252461"/>
                </a:cubicBezTo>
                <a:cubicBezTo>
                  <a:pt x="1589189" y="252461"/>
                  <a:pt x="1614060" y="253595"/>
                  <a:pt x="1631702" y="267480"/>
                </a:cubicBezTo>
                <a:cubicBezTo>
                  <a:pt x="1649344" y="281365"/>
                  <a:pt x="1659679" y="307945"/>
                  <a:pt x="1659675" y="307949"/>
                </a:cubicBezTo>
                <a:cubicBezTo>
                  <a:pt x="1659675" y="307949"/>
                  <a:pt x="1679506" y="269475"/>
                  <a:pt x="1731274" y="273936"/>
                </a:cubicBezTo>
                <a:cubicBezTo>
                  <a:pt x="1783037" y="278398"/>
                  <a:pt x="1802132" y="324084"/>
                  <a:pt x="1802132" y="324084"/>
                </a:cubicBezTo>
                <a:cubicBezTo>
                  <a:pt x="1802132" y="324084"/>
                  <a:pt x="1877079" y="243620"/>
                  <a:pt x="1970093" y="319368"/>
                </a:cubicBezTo>
                <a:cubicBezTo>
                  <a:pt x="2021480" y="361214"/>
                  <a:pt x="2023115" y="409994"/>
                  <a:pt x="2014582" y="445727"/>
                </a:cubicBezTo>
                <a:cubicBezTo>
                  <a:pt x="2014590" y="445767"/>
                  <a:pt x="2014570" y="445808"/>
                  <a:pt x="2014582" y="445848"/>
                </a:cubicBezTo>
                <a:cubicBezTo>
                  <a:pt x="2007655" y="474752"/>
                  <a:pt x="1994244" y="495276"/>
                  <a:pt x="1994248" y="495276"/>
                </a:cubicBezTo>
                <a:cubicBezTo>
                  <a:pt x="1994248" y="495276"/>
                  <a:pt x="2005793" y="489123"/>
                  <a:pt x="2022468" y="484346"/>
                </a:cubicBezTo>
                <a:cubicBezTo>
                  <a:pt x="2033697" y="481107"/>
                  <a:pt x="2046627" y="478557"/>
                  <a:pt x="2062026" y="478881"/>
                </a:cubicBezTo>
                <a:cubicBezTo>
                  <a:pt x="2074781" y="479164"/>
                  <a:pt x="2088537" y="481472"/>
                  <a:pt x="2102446" y="487058"/>
                </a:cubicBezTo>
                <a:cubicBezTo>
                  <a:pt x="2132002" y="499000"/>
                  <a:pt x="2149113" y="521508"/>
                  <a:pt x="2159132" y="540453"/>
                </a:cubicBezTo>
                <a:cubicBezTo>
                  <a:pt x="2169151" y="521508"/>
                  <a:pt x="2186255" y="499000"/>
                  <a:pt x="2215818" y="487058"/>
                </a:cubicBezTo>
                <a:cubicBezTo>
                  <a:pt x="2229724" y="481472"/>
                  <a:pt x="2243479" y="479164"/>
                  <a:pt x="2256239" y="478881"/>
                </a:cubicBezTo>
                <a:cubicBezTo>
                  <a:pt x="2271589" y="478557"/>
                  <a:pt x="2284576" y="481148"/>
                  <a:pt x="2295793" y="484346"/>
                </a:cubicBezTo>
                <a:cubicBezTo>
                  <a:pt x="2312528" y="489123"/>
                  <a:pt x="2324134" y="495276"/>
                  <a:pt x="2324138" y="495276"/>
                </a:cubicBezTo>
                <a:cubicBezTo>
                  <a:pt x="2324138" y="495276"/>
                  <a:pt x="2310601" y="474752"/>
                  <a:pt x="2303679" y="445848"/>
                </a:cubicBezTo>
                <a:cubicBezTo>
                  <a:pt x="2303691" y="445808"/>
                  <a:pt x="2303671" y="445767"/>
                  <a:pt x="2303679" y="445727"/>
                </a:cubicBezTo>
                <a:cubicBezTo>
                  <a:pt x="2295145" y="409994"/>
                  <a:pt x="2296777" y="361214"/>
                  <a:pt x="2348168" y="319368"/>
                </a:cubicBezTo>
                <a:cubicBezTo>
                  <a:pt x="2441186" y="243620"/>
                  <a:pt x="2516254" y="324084"/>
                  <a:pt x="2516254" y="324084"/>
                </a:cubicBezTo>
                <a:cubicBezTo>
                  <a:pt x="2516254" y="324084"/>
                  <a:pt x="2535349" y="278393"/>
                  <a:pt x="2587112" y="273936"/>
                </a:cubicBezTo>
                <a:cubicBezTo>
                  <a:pt x="2638880" y="269475"/>
                  <a:pt x="2658586" y="307949"/>
                  <a:pt x="2658586" y="307949"/>
                </a:cubicBezTo>
                <a:cubicBezTo>
                  <a:pt x="2658586" y="307949"/>
                  <a:pt x="2668921" y="281365"/>
                  <a:pt x="2686559" y="267480"/>
                </a:cubicBezTo>
                <a:cubicBezTo>
                  <a:pt x="2704200" y="253595"/>
                  <a:pt x="2729076" y="252461"/>
                  <a:pt x="2729076" y="252461"/>
                </a:cubicBezTo>
                <a:cubicBezTo>
                  <a:pt x="2729076" y="252461"/>
                  <a:pt x="2734581" y="184461"/>
                  <a:pt x="2781940" y="154395"/>
                </a:cubicBezTo>
                <a:cubicBezTo>
                  <a:pt x="2829295" y="124326"/>
                  <a:pt x="2876335" y="146202"/>
                  <a:pt x="2876335" y="146202"/>
                </a:cubicBezTo>
                <a:cubicBezTo>
                  <a:pt x="2876335" y="146202"/>
                  <a:pt x="2875828" y="66016"/>
                  <a:pt x="2949533" y="39198"/>
                </a:cubicBezTo>
                <a:cubicBezTo>
                  <a:pt x="3023241" y="12375"/>
                  <a:pt x="3074490" y="72093"/>
                  <a:pt x="3074490" y="72093"/>
                </a:cubicBezTo>
                <a:cubicBezTo>
                  <a:pt x="3074490" y="72093"/>
                  <a:pt x="3111142" y="4558"/>
                  <a:pt x="3190943" y="218"/>
                </a:cubicBezTo>
                <a:cubicBezTo>
                  <a:pt x="3209362" y="-782"/>
                  <a:pt x="3230080" y="1574"/>
                  <a:pt x="3253175" y="8910"/>
                </a:cubicBezTo>
                <a:cubicBezTo>
                  <a:pt x="3376347" y="48015"/>
                  <a:pt x="3345597" y="157124"/>
                  <a:pt x="3345597" y="157124"/>
                </a:cubicBezTo>
                <a:cubicBezTo>
                  <a:pt x="3345597" y="157124"/>
                  <a:pt x="3369947" y="142049"/>
                  <a:pt x="3397110" y="151043"/>
                </a:cubicBezTo>
                <a:cubicBezTo>
                  <a:pt x="3424273" y="160038"/>
                  <a:pt x="3434450" y="186047"/>
                  <a:pt x="3434450" y="186047"/>
                </a:cubicBezTo>
                <a:cubicBezTo>
                  <a:pt x="3434450" y="186047"/>
                  <a:pt x="3506838" y="88322"/>
                  <a:pt x="3608329" y="128325"/>
                </a:cubicBezTo>
                <a:cubicBezTo>
                  <a:pt x="3709815" y="168329"/>
                  <a:pt x="3703953" y="282749"/>
                  <a:pt x="3703953" y="282749"/>
                </a:cubicBezTo>
                <a:cubicBezTo>
                  <a:pt x="3703953" y="282749"/>
                  <a:pt x="3738573" y="284138"/>
                  <a:pt x="3768035" y="312916"/>
                </a:cubicBezTo>
                <a:cubicBezTo>
                  <a:pt x="3797498" y="341690"/>
                  <a:pt x="3804266" y="377216"/>
                  <a:pt x="3804266" y="377216"/>
                </a:cubicBezTo>
                <a:cubicBezTo>
                  <a:pt x="3804266" y="377216"/>
                  <a:pt x="3872125" y="341544"/>
                  <a:pt x="3918994" y="407379"/>
                </a:cubicBezTo>
                <a:cubicBezTo>
                  <a:pt x="3965863" y="473214"/>
                  <a:pt x="3910242" y="533854"/>
                  <a:pt x="3910242" y="533854"/>
                </a:cubicBezTo>
                <a:cubicBezTo>
                  <a:pt x="3910242" y="533854"/>
                  <a:pt x="3919273" y="538226"/>
                  <a:pt x="3924293" y="544541"/>
                </a:cubicBezTo>
                <a:cubicBezTo>
                  <a:pt x="3929309" y="550856"/>
                  <a:pt x="3930329" y="559196"/>
                  <a:pt x="3930329" y="559196"/>
                </a:cubicBezTo>
                <a:cubicBezTo>
                  <a:pt x="3930329" y="559196"/>
                  <a:pt x="3946493" y="523005"/>
                  <a:pt x="3982088" y="500214"/>
                </a:cubicBezTo>
                <a:cubicBezTo>
                  <a:pt x="4017679" y="477464"/>
                  <a:pt x="4054303" y="489203"/>
                  <a:pt x="4054303" y="489203"/>
                </a:cubicBezTo>
                <a:cubicBezTo>
                  <a:pt x="4054299" y="489203"/>
                  <a:pt x="4051299" y="386681"/>
                  <a:pt x="4156473" y="355368"/>
                </a:cubicBezTo>
                <a:cubicBezTo>
                  <a:pt x="4200031" y="342398"/>
                  <a:pt x="4234359" y="350575"/>
                  <a:pt x="4260105" y="364428"/>
                </a:cubicBezTo>
                <a:cubicBezTo>
                  <a:pt x="4266542" y="321749"/>
                  <a:pt x="4287956" y="258910"/>
                  <a:pt x="4359042" y="240296"/>
                </a:cubicBezTo>
                <a:cubicBezTo>
                  <a:pt x="4469596" y="211356"/>
                  <a:pt x="4509753" y="309564"/>
                  <a:pt x="4509753" y="309564"/>
                </a:cubicBezTo>
                <a:cubicBezTo>
                  <a:pt x="4509753" y="309564"/>
                  <a:pt x="4586344" y="245178"/>
                  <a:pt x="4654433" y="298391"/>
                </a:cubicBezTo>
                <a:cubicBezTo>
                  <a:pt x="4722523" y="351600"/>
                  <a:pt x="4690178" y="431842"/>
                  <a:pt x="4690178" y="431842"/>
                </a:cubicBezTo>
                <a:cubicBezTo>
                  <a:pt x="4690178" y="431842"/>
                  <a:pt x="4733008" y="422381"/>
                  <a:pt x="4766324" y="454187"/>
                </a:cubicBezTo>
                <a:cubicBezTo>
                  <a:pt x="4799680" y="485965"/>
                  <a:pt x="4791705" y="521467"/>
                  <a:pt x="4791705" y="521467"/>
                </a:cubicBezTo>
                <a:cubicBezTo>
                  <a:pt x="4791705" y="521467"/>
                  <a:pt x="4852872" y="449411"/>
                  <a:pt x="4928249" y="480379"/>
                </a:cubicBezTo>
                <a:cubicBezTo>
                  <a:pt x="5003625" y="511306"/>
                  <a:pt x="4997876" y="606356"/>
                  <a:pt x="4997876" y="606356"/>
                </a:cubicBezTo>
                <a:cubicBezTo>
                  <a:pt x="4997876" y="606356"/>
                  <a:pt x="5021436" y="595467"/>
                  <a:pt x="5042243" y="597572"/>
                </a:cubicBezTo>
                <a:cubicBezTo>
                  <a:pt x="5063051" y="599636"/>
                  <a:pt x="5077624" y="615545"/>
                  <a:pt x="5077624" y="615545"/>
                </a:cubicBezTo>
                <a:cubicBezTo>
                  <a:pt x="5077624" y="615545"/>
                  <a:pt x="5083535" y="570611"/>
                  <a:pt x="5127659" y="544420"/>
                </a:cubicBezTo>
                <a:cubicBezTo>
                  <a:pt x="5171743" y="518269"/>
                  <a:pt x="5217244" y="527418"/>
                  <a:pt x="5217244" y="527418"/>
                </a:cubicBezTo>
                <a:cubicBezTo>
                  <a:pt x="5217244" y="527418"/>
                  <a:pt x="5198987" y="362226"/>
                  <a:pt x="5347351" y="350899"/>
                </a:cubicBezTo>
                <a:cubicBezTo>
                  <a:pt x="5495714" y="339573"/>
                  <a:pt x="5499681" y="494264"/>
                  <a:pt x="5499681" y="494264"/>
                </a:cubicBezTo>
                <a:cubicBezTo>
                  <a:pt x="5499681" y="494264"/>
                  <a:pt x="5546842" y="477059"/>
                  <a:pt x="5584692" y="504100"/>
                </a:cubicBezTo>
                <a:cubicBezTo>
                  <a:pt x="5622583" y="531101"/>
                  <a:pt x="5622907" y="571097"/>
                  <a:pt x="5622907" y="571097"/>
                </a:cubicBezTo>
                <a:cubicBezTo>
                  <a:pt x="5622907" y="571097"/>
                  <a:pt x="5636185" y="509525"/>
                  <a:pt x="5691806" y="487058"/>
                </a:cubicBezTo>
                <a:cubicBezTo>
                  <a:pt x="5747427" y="464631"/>
                  <a:pt x="5800134" y="495276"/>
                  <a:pt x="5800134" y="495276"/>
                </a:cubicBezTo>
                <a:cubicBezTo>
                  <a:pt x="5800134" y="495276"/>
                  <a:pt x="5731113" y="395117"/>
                  <a:pt x="5824139" y="319368"/>
                </a:cubicBezTo>
                <a:cubicBezTo>
                  <a:pt x="5917165" y="243620"/>
                  <a:pt x="5992217" y="324084"/>
                  <a:pt x="5992217" y="324084"/>
                </a:cubicBezTo>
                <a:cubicBezTo>
                  <a:pt x="5992217" y="324084"/>
                  <a:pt x="6011324" y="278393"/>
                  <a:pt x="6063100" y="273936"/>
                </a:cubicBezTo>
                <a:cubicBezTo>
                  <a:pt x="6114835" y="269475"/>
                  <a:pt x="6134549" y="307949"/>
                  <a:pt x="6134549" y="307949"/>
                </a:cubicBezTo>
                <a:cubicBezTo>
                  <a:pt x="6134549" y="307949"/>
                  <a:pt x="6144912" y="281365"/>
                  <a:pt x="6162521" y="267480"/>
                </a:cubicBezTo>
                <a:cubicBezTo>
                  <a:pt x="6180172" y="253595"/>
                  <a:pt x="6205067" y="252461"/>
                  <a:pt x="6205067" y="252461"/>
                </a:cubicBezTo>
                <a:cubicBezTo>
                  <a:pt x="6205067" y="252461"/>
                  <a:pt x="6210573" y="184461"/>
                  <a:pt x="6257936" y="154395"/>
                </a:cubicBezTo>
                <a:cubicBezTo>
                  <a:pt x="6305258" y="124326"/>
                  <a:pt x="6352298" y="146202"/>
                  <a:pt x="6352298" y="146202"/>
                </a:cubicBezTo>
                <a:cubicBezTo>
                  <a:pt x="6352298" y="146202"/>
                  <a:pt x="6351812" y="66016"/>
                  <a:pt x="6425528" y="39198"/>
                </a:cubicBezTo>
                <a:cubicBezTo>
                  <a:pt x="6499204" y="12375"/>
                  <a:pt x="6550454" y="72093"/>
                  <a:pt x="6550454" y="72093"/>
                </a:cubicBezTo>
                <a:cubicBezTo>
                  <a:pt x="6550454" y="72093"/>
                  <a:pt x="6587129" y="4558"/>
                  <a:pt x="6666918" y="218"/>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grpSp>
        <p:nvGrpSpPr>
          <p:cNvPr id="136" name="Google Shape;136;p2"/>
          <p:cNvGrpSpPr/>
          <p:nvPr/>
        </p:nvGrpSpPr>
        <p:grpSpPr>
          <a:xfrm>
            <a:off x="10098993" y="494415"/>
            <a:ext cx="1518561" cy="1509208"/>
            <a:chOff x="10098993" y="494415"/>
            <a:chExt cx="1518561" cy="1509208"/>
          </a:xfrm>
        </p:grpSpPr>
        <p:sp>
          <p:nvSpPr>
            <p:cNvPr id="137" name="Google Shape;137;p2"/>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57150" rotWithShape="0" algn="bl" dir="12600000" dist="47625">
                <a:srgbClr val="000000">
                  <a:alpha val="30000"/>
                </a:srgbClr>
              </a:outerShdw>
            </a:effectLst>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138" name="Google Shape;138;p2"/>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139" name="Google Shape;139;p2"/>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140" name="Google Shape;140;p2"/>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grpSp>
      <p:sp>
        <p:nvSpPr>
          <p:cNvPr id="141" name="Google Shape;141;p2"/>
          <p:cNvSpPr/>
          <p:nvPr/>
        </p:nvSpPr>
        <p:spPr>
          <a:xfrm>
            <a:off x="9519628" y="1102010"/>
            <a:ext cx="834323" cy="537361"/>
          </a:xfrm>
          <a:custGeom>
            <a:rect b="b" l="l" r="r" t="t"/>
            <a:pathLst>
              <a:path extrusionOk="0" h="537361" w="834323">
                <a:moveTo>
                  <a:pt x="635900" y="497123"/>
                </a:moveTo>
                <a:cubicBezTo>
                  <a:pt x="637273" y="496572"/>
                  <a:pt x="638135" y="495795"/>
                  <a:pt x="637228" y="494208"/>
                </a:cubicBezTo>
                <a:cubicBezTo>
                  <a:pt x="583963" y="474822"/>
                  <a:pt x="520828" y="458467"/>
                  <a:pt x="502021" y="402834"/>
                </a:cubicBezTo>
                <a:cubicBezTo>
                  <a:pt x="499778" y="396142"/>
                  <a:pt x="499758" y="389309"/>
                  <a:pt x="500705" y="382423"/>
                </a:cubicBezTo>
                <a:cubicBezTo>
                  <a:pt x="503984" y="368077"/>
                  <a:pt x="503980" y="368097"/>
                  <a:pt x="518707" y="370983"/>
                </a:cubicBezTo>
                <a:cubicBezTo>
                  <a:pt x="520108" y="371259"/>
                  <a:pt x="521517" y="371473"/>
                  <a:pt x="522873" y="371927"/>
                </a:cubicBezTo>
                <a:cubicBezTo>
                  <a:pt x="526961" y="372222"/>
                  <a:pt x="529418" y="373781"/>
                  <a:pt x="528807" y="378521"/>
                </a:cubicBezTo>
                <a:cubicBezTo>
                  <a:pt x="528491" y="385848"/>
                  <a:pt x="531876" y="393284"/>
                  <a:pt x="537940" y="397037"/>
                </a:cubicBezTo>
                <a:cubicBezTo>
                  <a:pt x="547429" y="396717"/>
                  <a:pt x="550274" y="403081"/>
                  <a:pt x="552141" y="410793"/>
                </a:cubicBezTo>
                <a:cubicBezTo>
                  <a:pt x="553100" y="414760"/>
                  <a:pt x="555399" y="418253"/>
                  <a:pt x="557573" y="421723"/>
                </a:cubicBezTo>
                <a:cubicBezTo>
                  <a:pt x="572818" y="443793"/>
                  <a:pt x="587375" y="459819"/>
                  <a:pt x="608948" y="467818"/>
                </a:cubicBezTo>
                <a:cubicBezTo>
                  <a:pt x="654299" y="482246"/>
                  <a:pt x="693687" y="475113"/>
                  <a:pt x="730396" y="464604"/>
                </a:cubicBezTo>
                <a:cubicBezTo>
                  <a:pt x="732825" y="463155"/>
                  <a:pt x="736124" y="462686"/>
                  <a:pt x="736666" y="459091"/>
                </a:cubicBezTo>
                <a:cubicBezTo>
                  <a:pt x="735857" y="457221"/>
                  <a:pt x="734124" y="456970"/>
                  <a:pt x="732424" y="456650"/>
                </a:cubicBezTo>
                <a:cubicBezTo>
                  <a:pt x="693942" y="458508"/>
                  <a:pt x="657044" y="462204"/>
                  <a:pt x="626873" y="439328"/>
                </a:cubicBezTo>
                <a:cubicBezTo>
                  <a:pt x="625149" y="438150"/>
                  <a:pt x="623768" y="436522"/>
                  <a:pt x="622007" y="435514"/>
                </a:cubicBezTo>
                <a:cubicBezTo>
                  <a:pt x="622068" y="435579"/>
                  <a:pt x="622278" y="435664"/>
                  <a:pt x="622335" y="435713"/>
                </a:cubicBezTo>
                <a:cubicBezTo>
                  <a:pt x="660618" y="471170"/>
                  <a:pt x="784454" y="455464"/>
                  <a:pt x="809277" y="421739"/>
                </a:cubicBezTo>
                <a:cubicBezTo>
                  <a:pt x="812573" y="417755"/>
                  <a:pt x="821555" y="404809"/>
                  <a:pt x="817196" y="401956"/>
                </a:cubicBezTo>
                <a:cubicBezTo>
                  <a:pt x="789009" y="428378"/>
                  <a:pt x="748292" y="426333"/>
                  <a:pt x="721729" y="418367"/>
                </a:cubicBezTo>
                <a:cubicBezTo>
                  <a:pt x="769861" y="416642"/>
                  <a:pt x="803076" y="410234"/>
                  <a:pt x="830623" y="381476"/>
                </a:cubicBezTo>
                <a:cubicBezTo>
                  <a:pt x="832145" y="379885"/>
                  <a:pt x="833910" y="378306"/>
                  <a:pt x="834323" y="376133"/>
                </a:cubicBezTo>
                <a:cubicBezTo>
                  <a:pt x="834315" y="375558"/>
                  <a:pt x="834173" y="375019"/>
                  <a:pt x="833914" y="374505"/>
                </a:cubicBezTo>
                <a:cubicBezTo>
                  <a:pt x="833161" y="373513"/>
                  <a:pt x="832109" y="373214"/>
                  <a:pt x="830927" y="373206"/>
                </a:cubicBezTo>
                <a:cubicBezTo>
                  <a:pt x="822333" y="375979"/>
                  <a:pt x="813892" y="380634"/>
                  <a:pt x="804804" y="381938"/>
                </a:cubicBezTo>
                <a:cubicBezTo>
                  <a:pt x="775941" y="386067"/>
                  <a:pt x="768776" y="387208"/>
                  <a:pt x="717397" y="378590"/>
                </a:cubicBezTo>
                <a:cubicBezTo>
                  <a:pt x="742779" y="386253"/>
                  <a:pt x="804355" y="384617"/>
                  <a:pt x="802756" y="370720"/>
                </a:cubicBezTo>
                <a:cubicBezTo>
                  <a:pt x="776565" y="374695"/>
                  <a:pt x="746005" y="373971"/>
                  <a:pt x="723073" y="364069"/>
                </a:cubicBezTo>
                <a:cubicBezTo>
                  <a:pt x="714171" y="360179"/>
                  <a:pt x="706589" y="354074"/>
                  <a:pt x="698322" y="349030"/>
                </a:cubicBezTo>
                <a:cubicBezTo>
                  <a:pt x="667755" y="330368"/>
                  <a:pt x="638094" y="334453"/>
                  <a:pt x="610851" y="337971"/>
                </a:cubicBezTo>
                <a:cubicBezTo>
                  <a:pt x="601499" y="339177"/>
                  <a:pt x="592861" y="343582"/>
                  <a:pt x="584594" y="348233"/>
                </a:cubicBezTo>
                <a:cubicBezTo>
                  <a:pt x="581040" y="350229"/>
                  <a:pt x="577462" y="350994"/>
                  <a:pt x="573422" y="349686"/>
                </a:cubicBezTo>
                <a:cubicBezTo>
                  <a:pt x="567912" y="347905"/>
                  <a:pt x="562475" y="349387"/>
                  <a:pt x="557059" y="350516"/>
                </a:cubicBezTo>
                <a:cubicBezTo>
                  <a:pt x="555278" y="351067"/>
                  <a:pt x="553472" y="351552"/>
                  <a:pt x="551663" y="352006"/>
                </a:cubicBezTo>
                <a:cubicBezTo>
                  <a:pt x="549084" y="352941"/>
                  <a:pt x="546793" y="354447"/>
                  <a:pt x="544356" y="355661"/>
                </a:cubicBezTo>
                <a:cubicBezTo>
                  <a:pt x="541773" y="357009"/>
                  <a:pt x="539126" y="356447"/>
                  <a:pt x="536531" y="355815"/>
                </a:cubicBezTo>
                <a:cubicBezTo>
                  <a:pt x="530341" y="354317"/>
                  <a:pt x="524079" y="353151"/>
                  <a:pt x="517853" y="351832"/>
                </a:cubicBezTo>
                <a:cubicBezTo>
                  <a:pt x="513849" y="350982"/>
                  <a:pt x="512926" y="348868"/>
                  <a:pt x="514351" y="345132"/>
                </a:cubicBezTo>
                <a:cubicBezTo>
                  <a:pt x="516983" y="338234"/>
                  <a:pt x="521913" y="331870"/>
                  <a:pt x="522156" y="324397"/>
                </a:cubicBezTo>
                <a:cubicBezTo>
                  <a:pt x="522994" y="298785"/>
                  <a:pt x="507328" y="290150"/>
                  <a:pt x="490269" y="278706"/>
                </a:cubicBezTo>
                <a:cubicBezTo>
                  <a:pt x="523925" y="278577"/>
                  <a:pt x="562714" y="269728"/>
                  <a:pt x="581809" y="247783"/>
                </a:cubicBezTo>
                <a:cubicBezTo>
                  <a:pt x="596249" y="231185"/>
                  <a:pt x="602507" y="208143"/>
                  <a:pt x="621129" y="198274"/>
                </a:cubicBezTo>
                <a:cubicBezTo>
                  <a:pt x="654372" y="180649"/>
                  <a:pt x="703071" y="187611"/>
                  <a:pt x="733683" y="189777"/>
                </a:cubicBezTo>
                <a:cubicBezTo>
                  <a:pt x="764643" y="191967"/>
                  <a:pt x="807363" y="188417"/>
                  <a:pt x="820608" y="157396"/>
                </a:cubicBezTo>
                <a:cubicBezTo>
                  <a:pt x="820681" y="157230"/>
                  <a:pt x="820981" y="157178"/>
                  <a:pt x="821070" y="156995"/>
                </a:cubicBezTo>
                <a:cubicBezTo>
                  <a:pt x="824928" y="149207"/>
                  <a:pt x="827008" y="130780"/>
                  <a:pt x="822794" y="130986"/>
                </a:cubicBezTo>
                <a:cubicBezTo>
                  <a:pt x="813176" y="146393"/>
                  <a:pt x="802379" y="160436"/>
                  <a:pt x="786543" y="166140"/>
                </a:cubicBezTo>
                <a:cubicBezTo>
                  <a:pt x="730384" y="186356"/>
                  <a:pt x="663877" y="130925"/>
                  <a:pt x="608045" y="152020"/>
                </a:cubicBezTo>
                <a:cubicBezTo>
                  <a:pt x="571956" y="165654"/>
                  <a:pt x="567410" y="231942"/>
                  <a:pt x="527520" y="235153"/>
                </a:cubicBezTo>
                <a:cubicBezTo>
                  <a:pt x="459074" y="240658"/>
                  <a:pt x="437583" y="175095"/>
                  <a:pt x="384864" y="164023"/>
                </a:cubicBezTo>
                <a:cubicBezTo>
                  <a:pt x="382986" y="163772"/>
                  <a:pt x="384301" y="162845"/>
                  <a:pt x="383856" y="163545"/>
                </a:cubicBezTo>
                <a:cubicBezTo>
                  <a:pt x="383759" y="163691"/>
                  <a:pt x="383921" y="163845"/>
                  <a:pt x="384342" y="163857"/>
                </a:cubicBezTo>
                <a:cubicBezTo>
                  <a:pt x="415520" y="164124"/>
                  <a:pt x="448569" y="169532"/>
                  <a:pt x="473170" y="183984"/>
                </a:cubicBezTo>
                <a:cubicBezTo>
                  <a:pt x="493265" y="195789"/>
                  <a:pt x="508133" y="213106"/>
                  <a:pt x="532706" y="210532"/>
                </a:cubicBezTo>
                <a:cubicBezTo>
                  <a:pt x="558363" y="207848"/>
                  <a:pt x="577992" y="159643"/>
                  <a:pt x="593193" y="133362"/>
                </a:cubicBezTo>
                <a:cubicBezTo>
                  <a:pt x="572758" y="138232"/>
                  <a:pt x="563022" y="182434"/>
                  <a:pt x="538458" y="187773"/>
                </a:cubicBezTo>
                <a:cubicBezTo>
                  <a:pt x="500333" y="196064"/>
                  <a:pt x="491010" y="165326"/>
                  <a:pt x="462693" y="149057"/>
                </a:cubicBezTo>
                <a:cubicBezTo>
                  <a:pt x="441777" y="137172"/>
                  <a:pt x="424228" y="137933"/>
                  <a:pt x="403975" y="137856"/>
                </a:cubicBezTo>
                <a:cubicBezTo>
                  <a:pt x="425463" y="136285"/>
                  <a:pt x="451014" y="139070"/>
                  <a:pt x="468632" y="146013"/>
                </a:cubicBezTo>
                <a:cubicBezTo>
                  <a:pt x="491200" y="155777"/>
                  <a:pt x="512659" y="183086"/>
                  <a:pt x="536377" y="179511"/>
                </a:cubicBezTo>
                <a:cubicBezTo>
                  <a:pt x="540450" y="177580"/>
                  <a:pt x="545947" y="177633"/>
                  <a:pt x="547255" y="171799"/>
                </a:cubicBezTo>
                <a:cubicBezTo>
                  <a:pt x="501830" y="165124"/>
                  <a:pt x="491702" y="122315"/>
                  <a:pt x="439416" y="121939"/>
                </a:cubicBezTo>
                <a:cubicBezTo>
                  <a:pt x="370177" y="121437"/>
                  <a:pt x="343763" y="117486"/>
                  <a:pt x="315596" y="116717"/>
                </a:cubicBezTo>
                <a:cubicBezTo>
                  <a:pt x="350487" y="115563"/>
                  <a:pt x="384718" y="120255"/>
                  <a:pt x="409084" y="119692"/>
                </a:cubicBezTo>
                <a:cubicBezTo>
                  <a:pt x="439457" y="114535"/>
                  <a:pt x="422556" y="115648"/>
                  <a:pt x="399789" y="113150"/>
                </a:cubicBezTo>
                <a:cubicBezTo>
                  <a:pt x="367753" y="109640"/>
                  <a:pt x="326199" y="100216"/>
                  <a:pt x="326199" y="100216"/>
                </a:cubicBezTo>
                <a:cubicBezTo>
                  <a:pt x="319616" y="98257"/>
                  <a:pt x="318260" y="96383"/>
                  <a:pt x="316349" y="90047"/>
                </a:cubicBezTo>
                <a:cubicBezTo>
                  <a:pt x="315827" y="77689"/>
                  <a:pt x="308537" y="53598"/>
                  <a:pt x="316013" y="44563"/>
                </a:cubicBezTo>
                <a:cubicBezTo>
                  <a:pt x="319997" y="40280"/>
                  <a:pt x="330121" y="43166"/>
                  <a:pt x="339824" y="44490"/>
                </a:cubicBezTo>
                <a:cubicBezTo>
                  <a:pt x="349528" y="45818"/>
                  <a:pt x="363846" y="49991"/>
                  <a:pt x="381253" y="59626"/>
                </a:cubicBezTo>
                <a:cubicBezTo>
                  <a:pt x="370105" y="31795"/>
                  <a:pt x="354969" y="21942"/>
                  <a:pt x="333817" y="14380"/>
                </a:cubicBezTo>
                <a:cubicBezTo>
                  <a:pt x="317588" y="8575"/>
                  <a:pt x="296202" y="-4756"/>
                  <a:pt x="281143" y="1746"/>
                </a:cubicBezTo>
                <a:cubicBezTo>
                  <a:pt x="266080" y="8247"/>
                  <a:pt x="263125" y="27156"/>
                  <a:pt x="253247" y="41527"/>
                </a:cubicBezTo>
                <a:cubicBezTo>
                  <a:pt x="243374" y="55893"/>
                  <a:pt x="237285" y="72649"/>
                  <a:pt x="237358" y="88683"/>
                </a:cubicBezTo>
                <a:lnTo>
                  <a:pt x="237358" y="88683"/>
                </a:lnTo>
                <a:lnTo>
                  <a:pt x="237358" y="88683"/>
                </a:lnTo>
                <a:lnTo>
                  <a:pt x="237358" y="88683"/>
                </a:lnTo>
                <a:lnTo>
                  <a:pt x="237358" y="88683"/>
                </a:lnTo>
                <a:cubicBezTo>
                  <a:pt x="236371" y="89841"/>
                  <a:pt x="234678" y="88817"/>
                  <a:pt x="233658" y="89869"/>
                </a:cubicBezTo>
                <a:cubicBezTo>
                  <a:pt x="197877" y="88760"/>
                  <a:pt x="162079" y="88930"/>
                  <a:pt x="128023" y="88015"/>
                </a:cubicBezTo>
                <a:cubicBezTo>
                  <a:pt x="128241" y="91792"/>
                  <a:pt x="130383" y="92954"/>
                  <a:pt x="133062" y="93622"/>
                </a:cubicBezTo>
                <a:lnTo>
                  <a:pt x="133046" y="93618"/>
                </a:lnTo>
                <a:cubicBezTo>
                  <a:pt x="161464" y="102670"/>
                  <a:pt x="199213" y="98379"/>
                  <a:pt x="226797" y="107726"/>
                </a:cubicBezTo>
                <a:cubicBezTo>
                  <a:pt x="228355" y="108272"/>
                  <a:pt x="229971" y="108681"/>
                  <a:pt x="231412" y="109503"/>
                </a:cubicBezTo>
                <a:cubicBezTo>
                  <a:pt x="231412" y="109503"/>
                  <a:pt x="233456" y="112349"/>
                  <a:pt x="230464" y="114486"/>
                </a:cubicBezTo>
                <a:cubicBezTo>
                  <a:pt x="227477" y="116623"/>
                  <a:pt x="218628" y="112608"/>
                  <a:pt x="212588" y="118834"/>
                </a:cubicBezTo>
                <a:cubicBezTo>
                  <a:pt x="206544" y="125064"/>
                  <a:pt x="195999" y="149701"/>
                  <a:pt x="205827" y="154364"/>
                </a:cubicBezTo>
                <a:cubicBezTo>
                  <a:pt x="205827" y="154364"/>
                  <a:pt x="219024" y="141390"/>
                  <a:pt x="226975" y="144515"/>
                </a:cubicBezTo>
                <a:cubicBezTo>
                  <a:pt x="227768" y="144928"/>
                  <a:pt x="228400" y="145503"/>
                  <a:pt x="228833" y="146296"/>
                </a:cubicBezTo>
                <a:cubicBezTo>
                  <a:pt x="230521" y="152996"/>
                  <a:pt x="235776" y="159878"/>
                  <a:pt x="237496" y="166561"/>
                </a:cubicBezTo>
                <a:cubicBezTo>
                  <a:pt x="239301" y="172637"/>
                  <a:pt x="227056" y="179560"/>
                  <a:pt x="229602" y="184462"/>
                </a:cubicBezTo>
                <a:cubicBezTo>
                  <a:pt x="233270" y="190259"/>
                  <a:pt x="245778" y="187895"/>
                  <a:pt x="249887" y="185280"/>
                </a:cubicBezTo>
                <a:cubicBezTo>
                  <a:pt x="255453" y="181661"/>
                  <a:pt x="255891" y="181940"/>
                  <a:pt x="258793" y="187939"/>
                </a:cubicBezTo>
                <a:cubicBezTo>
                  <a:pt x="260870" y="192230"/>
                  <a:pt x="261368" y="196347"/>
                  <a:pt x="259591" y="200994"/>
                </a:cubicBezTo>
                <a:cubicBezTo>
                  <a:pt x="247665" y="231534"/>
                  <a:pt x="324984" y="266752"/>
                  <a:pt x="293291" y="274893"/>
                </a:cubicBezTo>
                <a:cubicBezTo>
                  <a:pt x="227440" y="293664"/>
                  <a:pt x="206937" y="251527"/>
                  <a:pt x="192768" y="260032"/>
                </a:cubicBezTo>
                <a:cubicBezTo>
                  <a:pt x="189424" y="263048"/>
                  <a:pt x="192817" y="266521"/>
                  <a:pt x="192776" y="270238"/>
                </a:cubicBezTo>
                <a:cubicBezTo>
                  <a:pt x="188971" y="271007"/>
                  <a:pt x="185024" y="270149"/>
                  <a:pt x="181259" y="271039"/>
                </a:cubicBezTo>
                <a:cubicBezTo>
                  <a:pt x="179426" y="271569"/>
                  <a:pt x="177810" y="272241"/>
                  <a:pt x="176373" y="273270"/>
                </a:cubicBezTo>
                <a:cubicBezTo>
                  <a:pt x="172495" y="277913"/>
                  <a:pt x="167978" y="281524"/>
                  <a:pt x="162772" y="279921"/>
                </a:cubicBezTo>
                <a:lnTo>
                  <a:pt x="6263" y="243969"/>
                </a:lnTo>
                <a:cubicBezTo>
                  <a:pt x="4065" y="243799"/>
                  <a:pt x="2665" y="243237"/>
                  <a:pt x="1413" y="245208"/>
                </a:cubicBezTo>
                <a:lnTo>
                  <a:pt x="1426" y="245184"/>
                </a:lnTo>
                <a:cubicBezTo>
                  <a:pt x="-1947" y="251001"/>
                  <a:pt x="1169" y="258640"/>
                  <a:pt x="5516" y="259571"/>
                </a:cubicBezTo>
                <a:lnTo>
                  <a:pt x="168921" y="296951"/>
                </a:lnTo>
                <a:cubicBezTo>
                  <a:pt x="174750" y="300137"/>
                  <a:pt x="180029" y="303457"/>
                  <a:pt x="185810" y="306343"/>
                </a:cubicBezTo>
                <a:cubicBezTo>
                  <a:pt x="188222" y="307436"/>
                  <a:pt x="190671" y="308415"/>
                  <a:pt x="193303" y="308869"/>
                </a:cubicBezTo>
                <a:cubicBezTo>
                  <a:pt x="195205" y="309023"/>
                  <a:pt x="197088" y="309043"/>
                  <a:pt x="198869" y="308201"/>
                </a:cubicBezTo>
                <a:cubicBezTo>
                  <a:pt x="200172" y="307440"/>
                  <a:pt x="201201" y="306501"/>
                  <a:pt x="201099" y="305440"/>
                </a:cubicBezTo>
                <a:cubicBezTo>
                  <a:pt x="205945" y="312115"/>
                  <a:pt x="200780" y="317443"/>
                  <a:pt x="199670" y="323701"/>
                </a:cubicBezTo>
                <a:cubicBezTo>
                  <a:pt x="194428" y="364794"/>
                  <a:pt x="222935" y="400008"/>
                  <a:pt x="245337" y="427637"/>
                </a:cubicBezTo>
                <a:cubicBezTo>
                  <a:pt x="248847" y="431956"/>
                  <a:pt x="252324" y="436352"/>
                  <a:pt x="256328" y="440267"/>
                </a:cubicBezTo>
                <a:cubicBezTo>
                  <a:pt x="257591" y="441311"/>
                  <a:pt x="259024" y="442829"/>
                  <a:pt x="260607" y="441494"/>
                </a:cubicBezTo>
                <a:cubicBezTo>
                  <a:pt x="262291" y="440069"/>
                  <a:pt x="261263" y="437996"/>
                  <a:pt x="260680" y="436308"/>
                </a:cubicBezTo>
                <a:cubicBezTo>
                  <a:pt x="240925" y="397381"/>
                  <a:pt x="234120" y="358122"/>
                  <a:pt x="246094" y="327081"/>
                </a:cubicBezTo>
                <a:cubicBezTo>
                  <a:pt x="250673" y="319904"/>
                  <a:pt x="255959" y="317293"/>
                  <a:pt x="262781" y="318475"/>
                </a:cubicBezTo>
                <a:cubicBezTo>
                  <a:pt x="267161" y="319232"/>
                  <a:pt x="269185" y="321491"/>
                  <a:pt x="268982" y="325976"/>
                </a:cubicBezTo>
                <a:cubicBezTo>
                  <a:pt x="285401" y="429171"/>
                  <a:pt x="304780" y="490488"/>
                  <a:pt x="411233" y="527124"/>
                </a:cubicBezTo>
                <a:cubicBezTo>
                  <a:pt x="412391" y="527662"/>
                  <a:pt x="412788" y="526925"/>
                  <a:pt x="413083" y="526018"/>
                </a:cubicBezTo>
                <a:cubicBezTo>
                  <a:pt x="412132" y="521865"/>
                  <a:pt x="408209" y="520205"/>
                  <a:pt x="405736" y="517331"/>
                </a:cubicBezTo>
                <a:cubicBezTo>
                  <a:pt x="384487" y="494629"/>
                  <a:pt x="363413" y="469114"/>
                  <a:pt x="373141" y="439465"/>
                </a:cubicBezTo>
                <a:cubicBezTo>
                  <a:pt x="374731" y="434826"/>
                  <a:pt x="375663" y="434709"/>
                  <a:pt x="378545" y="438603"/>
                </a:cubicBezTo>
                <a:cubicBezTo>
                  <a:pt x="404850" y="476056"/>
                  <a:pt x="441331" y="470790"/>
                  <a:pt x="466498" y="494820"/>
                </a:cubicBezTo>
                <a:cubicBezTo>
                  <a:pt x="478724" y="506494"/>
                  <a:pt x="489739" y="523986"/>
                  <a:pt x="495758" y="536248"/>
                </a:cubicBezTo>
                <a:cubicBezTo>
                  <a:pt x="496042" y="536697"/>
                  <a:pt x="496410" y="537062"/>
                  <a:pt x="496847" y="537361"/>
                </a:cubicBezTo>
                <a:cubicBezTo>
                  <a:pt x="514946" y="528468"/>
                  <a:pt x="507761" y="476352"/>
                  <a:pt x="501547" y="463568"/>
                </a:cubicBezTo>
                <a:cubicBezTo>
                  <a:pt x="492151" y="442036"/>
                  <a:pt x="455945" y="428778"/>
                  <a:pt x="443489" y="406493"/>
                </a:cubicBezTo>
                <a:cubicBezTo>
                  <a:pt x="470765" y="430742"/>
                  <a:pt x="494370" y="454808"/>
                  <a:pt x="521691" y="472571"/>
                </a:cubicBezTo>
                <a:cubicBezTo>
                  <a:pt x="554938" y="494184"/>
                  <a:pt x="600281" y="497791"/>
                  <a:pt x="635908" y="497123"/>
                </a:cubicBezTo>
                <a:lnTo>
                  <a:pt x="635900" y="497123"/>
                </a:lnTo>
                <a:close/>
              </a:path>
            </a:pathLst>
          </a:custGeom>
          <a:solidFill>
            <a:srgbClr val="11110F"/>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2" name="Google Shape;142;p2"/>
          <p:cNvSpPr/>
          <p:nvPr/>
        </p:nvSpPr>
        <p:spPr>
          <a:xfrm>
            <a:off x="10185153" y="1064007"/>
            <a:ext cx="388891" cy="122111"/>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3" name="Google Shape;143;p2"/>
          <p:cNvSpPr/>
          <p:nvPr/>
        </p:nvSpPr>
        <p:spPr>
          <a:xfrm>
            <a:off x="10410528" y="1195648"/>
            <a:ext cx="177858" cy="128548"/>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44" name="Google Shape;144;p2"/>
          <p:cNvGrpSpPr/>
          <p:nvPr/>
        </p:nvGrpSpPr>
        <p:grpSpPr>
          <a:xfrm>
            <a:off x="404795" y="3999620"/>
            <a:ext cx="646942" cy="506565"/>
            <a:chOff x="5457357" y="5572997"/>
            <a:chExt cx="1220876" cy="955963"/>
          </a:xfrm>
        </p:grpSpPr>
        <p:sp>
          <p:nvSpPr>
            <p:cNvPr id="145" name="Google Shape;145;p2"/>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57150" rotWithShape="0" algn="bl" dir="12600000" dist="47625">
                <a:srgbClr val="000000">
                  <a:alpha val="30000"/>
                </a:srgbClr>
              </a:outerShdw>
            </a:effectLst>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46" name="Google Shape;146;p2"/>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47" name="Google Shape;147;p2"/>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48" name="Google Shape;148;p2"/>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49" name="Google Shape;149;p2"/>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50" name="Google Shape;150;p2"/>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51" name="Google Shape;151;p2"/>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52" name="Google Shape;152;p2"/>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53" name="Google Shape;153;p2"/>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nvGrpSpPr>
            <p:cNvPr id="154" name="Google Shape;154;p2"/>
            <p:cNvGrpSpPr/>
            <p:nvPr/>
          </p:nvGrpSpPr>
          <p:grpSpPr>
            <a:xfrm>
              <a:off x="5990545" y="5688073"/>
              <a:ext cx="123738" cy="167240"/>
              <a:chOff x="5990545" y="5688073"/>
              <a:chExt cx="123738" cy="167240"/>
            </a:xfrm>
          </p:grpSpPr>
          <p:sp>
            <p:nvSpPr>
              <p:cNvPr id="155" name="Google Shape;155;p2"/>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56" name="Google Shape;156;p2"/>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57" name="Google Shape;157;p2"/>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grpSp>
      <p:grpSp>
        <p:nvGrpSpPr>
          <p:cNvPr id="158" name="Google Shape;158;p2"/>
          <p:cNvGrpSpPr/>
          <p:nvPr/>
        </p:nvGrpSpPr>
        <p:grpSpPr>
          <a:xfrm flipH="1" rot="-455339">
            <a:off x="2575764" y="4066896"/>
            <a:ext cx="277801" cy="372022"/>
            <a:chOff x="6748229" y="5572895"/>
            <a:chExt cx="692227" cy="927006"/>
          </a:xfrm>
        </p:grpSpPr>
        <p:sp>
          <p:nvSpPr>
            <p:cNvPr id="159" name="Google Shape;159;p2"/>
            <p:cNvSpPr/>
            <p:nvPr/>
          </p:nvSpPr>
          <p:spPr>
            <a:xfrm>
              <a:off x="6748229" y="5572895"/>
              <a:ext cx="692227" cy="922909"/>
            </a:xfrm>
            <a:custGeom>
              <a:rect b="b" l="l" r="r" t="t"/>
              <a:pathLst>
                <a:path extrusionOk="0" h="922909" w="692227">
                  <a:moveTo>
                    <a:pt x="364984" y="0"/>
                  </a:moveTo>
                  <a:cubicBezTo>
                    <a:pt x="217401" y="-427"/>
                    <a:pt x="164031" y="338292"/>
                    <a:pt x="164031" y="338292"/>
                  </a:cubicBezTo>
                  <a:cubicBezTo>
                    <a:pt x="164031" y="338292"/>
                    <a:pt x="109111" y="545283"/>
                    <a:pt x="78752" y="628116"/>
                  </a:cubicBezTo>
                  <a:cubicBezTo>
                    <a:pt x="48390" y="710980"/>
                    <a:pt x="-39888" y="808402"/>
                    <a:pt x="20854" y="833795"/>
                  </a:cubicBezTo>
                  <a:cubicBezTo>
                    <a:pt x="81596" y="859189"/>
                    <a:pt x="62538" y="819725"/>
                    <a:pt x="126377" y="842616"/>
                  </a:cubicBezTo>
                  <a:cubicBezTo>
                    <a:pt x="190216" y="865507"/>
                    <a:pt x="135167" y="906282"/>
                    <a:pt x="229880" y="920658"/>
                  </a:cubicBezTo>
                  <a:cubicBezTo>
                    <a:pt x="324587" y="935033"/>
                    <a:pt x="316502" y="876219"/>
                    <a:pt x="375266" y="867887"/>
                  </a:cubicBezTo>
                  <a:cubicBezTo>
                    <a:pt x="434031" y="859586"/>
                    <a:pt x="453528" y="922458"/>
                    <a:pt x="506373" y="907136"/>
                  </a:cubicBezTo>
                  <a:cubicBezTo>
                    <a:pt x="532765" y="899506"/>
                    <a:pt x="568006" y="865079"/>
                    <a:pt x="603643" y="854397"/>
                  </a:cubicBezTo>
                  <a:cubicBezTo>
                    <a:pt x="639371" y="843685"/>
                    <a:pt x="685718" y="874541"/>
                    <a:pt x="690722" y="853420"/>
                  </a:cubicBezTo>
                  <a:cubicBezTo>
                    <a:pt x="700760" y="811271"/>
                    <a:pt x="658441" y="715986"/>
                    <a:pt x="628418" y="633030"/>
                  </a:cubicBezTo>
                  <a:cubicBezTo>
                    <a:pt x="598395" y="550075"/>
                    <a:pt x="581675" y="477253"/>
                    <a:pt x="581675" y="477253"/>
                  </a:cubicBezTo>
                  <a:cubicBezTo>
                    <a:pt x="581675" y="477253"/>
                    <a:pt x="563673" y="278899"/>
                    <a:pt x="551255" y="213737"/>
                  </a:cubicBezTo>
                  <a:cubicBezTo>
                    <a:pt x="532491" y="115460"/>
                    <a:pt x="507746" y="397"/>
                    <a:pt x="364984" y="0"/>
                  </a:cubicBezTo>
                  <a:close/>
                </a:path>
              </a:pathLst>
            </a:custGeom>
            <a:solidFill>
              <a:srgbClr val="D9D9D9"/>
            </a:solidFill>
            <a:ln>
              <a:noFill/>
            </a:ln>
            <a:effectLst>
              <a:outerShdw blurRad="43288" rotWithShape="0" algn="bl" dir="12600000" dist="36073">
                <a:srgbClr val="000000">
                  <a:alpha val="30000"/>
                </a:srgbClr>
              </a:outerShdw>
            </a:effectLst>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0" name="Google Shape;160;p2"/>
            <p:cNvSpPr/>
            <p:nvPr/>
          </p:nvSpPr>
          <p:spPr>
            <a:xfrm>
              <a:off x="7182802" y="5686786"/>
              <a:ext cx="39899" cy="64395"/>
            </a:xfrm>
            <a:custGeom>
              <a:rect b="b" l="l" r="r" t="t"/>
              <a:pathLst>
                <a:path extrusionOk="0" h="64395" w="39899">
                  <a:moveTo>
                    <a:pt x="38391" y="28611"/>
                  </a:moveTo>
                  <a:cubicBezTo>
                    <a:pt x="47849" y="68470"/>
                    <a:pt x="10076" y="80831"/>
                    <a:pt x="1350" y="35447"/>
                  </a:cubicBezTo>
                  <a:cubicBezTo>
                    <a:pt x="-7406" y="-9907"/>
                    <a:pt x="28933" y="-11250"/>
                    <a:pt x="38391" y="28611"/>
                  </a:cubicBezTo>
                  <a:close/>
                </a:path>
              </a:pathLst>
            </a:custGeom>
            <a:solidFill>
              <a:srgbClr val="353535"/>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1" name="Google Shape;161;p2"/>
            <p:cNvSpPr/>
            <p:nvPr/>
          </p:nvSpPr>
          <p:spPr>
            <a:xfrm>
              <a:off x="7095296" y="5686270"/>
              <a:ext cx="42597" cy="65512"/>
            </a:xfrm>
            <a:custGeom>
              <a:rect b="b" l="l" r="r" t="t"/>
              <a:pathLst>
                <a:path extrusionOk="0" h="65512" w="42597">
                  <a:moveTo>
                    <a:pt x="2356" y="27845"/>
                  </a:moveTo>
                  <a:cubicBezTo>
                    <a:pt x="-9818" y="68102"/>
                    <a:pt x="28565" y="83209"/>
                    <a:pt x="40343" y="37215"/>
                  </a:cubicBezTo>
                  <a:cubicBezTo>
                    <a:pt x="52120" y="-8750"/>
                    <a:pt x="14530" y="-12442"/>
                    <a:pt x="2356" y="27845"/>
                  </a:cubicBezTo>
                  <a:close/>
                </a:path>
              </a:pathLst>
            </a:custGeom>
            <a:solidFill>
              <a:srgbClr val="353535"/>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2" name="Google Shape;162;p2"/>
            <p:cNvSpPr/>
            <p:nvPr/>
          </p:nvSpPr>
          <p:spPr>
            <a:xfrm>
              <a:off x="7116965" y="5772663"/>
              <a:ext cx="78174" cy="82927"/>
            </a:xfrm>
            <a:custGeom>
              <a:rect b="b" l="l" r="r" t="t"/>
              <a:pathLst>
                <a:path extrusionOk="0" h="82927" w="78174">
                  <a:moveTo>
                    <a:pt x="63" y="11008"/>
                  </a:moveTo>
                  <a:cubicBezTo>
                    <a:pt x="1008" y="-8800"/>
                    <a:pt x="18522" y="4294"/>
                    <a:pt x="38659" y="3683"/>
                  </a:cubicBezTo>
                  <a:cubicBezTo>
                    <a:pt x="58766" y="3103"/>
                    <a:pt x="79117" y="-7670"/>
                    <a:pt x="78141" y="12137"/>
                  </a:cubicBezTo>
                  <a:cubicBezTo>
                    <a:pt x="77165" y="31945"/>
                    <a:pt x="60017" y="83861"/>
                    <a:pt x="34754" y="82915"/>
                  </a:cubicBezTo>
                  <a:cubicBezTo>
                    <a:pt x="9490" y="81969"/>
                    <a:pt x="-914" y="30816"/>
                    <a:pt x="63" y="11008"/>
                  </a:cubicBezTo>
                  <a:close/>
                </a:path>
              </a:pathLst>
            </a:custGeom>
            <a:solidFill>
              <a:srgbClr val="353535"/>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3" name="Google Shape;163;p2"/>
            <p:cNvSpPr/>
            <p:nvPr/>
          </p:nvSpPr>
          <p:spPr>
            <a:xfrm>
              <a:off x="6813276" y="6022282"/>
              <a:ext cx="161507" cy="432477"/>
            </a:xfrm>
            <a:custGeom>
              <a:rect b="b" l="l" r="r" t="t"/>
              <a:pathLst>
                <a:path extrusionOk="0" h="432477" w="161507">
                  <a:moveTo>
                    <a:pt x="161508" y="0"/>
                  </a:moveTo>
                  <a:cubicBezTo>
                    <a:pt x="150097" y="120251"/>
                    <a:pt x="104519" y="202993"/>
                    <a:pt x="88870" y="270658"/>
                  </a:cubicBezTo>
                  <a:cubicBezTo>
                    <a:pt x="61285" y="389932"/>
                    <a:pt x="-13035" y="383675"/>
                    <a:pt x="1983" y="390909"/>
                  </a:cubicBezTo>
                  <a:cubicBezTo>
                    <a:pt x="2288" y="391062"/>
                    <a:pt x="2496" y="391031"/>
                    <a:pt x="2791" y="391184"/>
                  </a:cubicBezTo>
                  <a:cubicBezTo>
                    <a:pt x="15423" y="387277"/>
                    <a:pt x="25001" y="380196"/>
                    <a:pt x="61349" y="393229"/>
                  </a:cubicBezTo>
                  <a:cubicBezTo>
                    <a:pt x="86789" y="402354"/>
                    <a:pt x="93361" y="414257"/>
                    <a:pt x="98041" y="426283"/>
                  </a:cubicBezTo>
                  <a:cubicBezTo>
                    <a:pt x="99265" y="427350"/>
                    <a:pt x="100821" y="428480"/>
                    <a:pt x="101602" y="429182"/>
                  </a:cubicBezTo>
                  <a:cubicBezTo>
                    <a:pt x="102493" y="429945"/>
                    <a:pt x="105358" y="432356"/>
                    <a:pt x="105694" y="432478"/>
                  </a:cubicBezTo>
                  <a:cubicBezTo>
                    <a:pt x="119067" y="350316"/>
                    <a:pt x="143567" y="242273"/>
                    <a:pt x="156535" y="77919"/>
                  </a:cubicBezTo>
                  <a:cubicBezTo>
                    <a:pt x="158487" y="53228"/>
                    <a:pt x="160135" y="27377"/>
                    <a:pt x="161508" y="0"/>
                  </a:cubicBezTo>
                  <a:close/>
                </a:path>
              </a:pathLst>
            </a:custGeom>
            <a:solidFill>
              <a:srgbClr val="D2D2D2"/>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4" name="Google Shape;164;p2"/>
            <p:cNvSpPr/>
            <p:nvPr/>
          </p:nvSpPr>
          <p:spPr>
            <a:xfrm>
              <a:off x="7225189" y="6024785"/>
              <a:ext cx="193402" cy="422497"/>
            </a:xfrm>
            <a:custGeom>
              <a:rect b="b" l="l" r="r" t="t"/>
              <a:pathLst>
                <a:path extrusionOk="0" h="422497" w="193402">
                  <a:moveTo>
                    <a:pt x="0" y="0"/>
                  </a:moveTo>
                  <a:cubicBezTo>
                    <a:pt x="1770" y="17946"/>
                    <a:pt x="4089" y="34366"/>
                    <a:pt x="6285" y="51031"/>
                  </a:cubicBezTo>
                  <a:cubicBezTo>
                    <a:pt x="29291" y="226647"/>
                    <a:pt x="71946" y="334873"/>
                    <a:pt x="90557" y="420087"/>
                  </a:cubicBezTo>
                  <a:cubicBezTo>
                    <a:pt x="90740" y="420880"/>
                    <a:pt x="91015" y="421735"/>
                    <a:pt x="91168" y="422498"/>
                  </a:cubicBezTo>
                  <a:cubicBezTo>
                    <a:pt x="93151" y="421216"/>
                    <a:pt x="94676" y="420698"/>
                    <a:pt x="96568" y="419568"/>
                  </a:cubicBezTo>
                  <a:cubicBezTo>
                    <a:pt x="97026" y="419019"/>
                    <a:pt x="97697" y="418256"/>
                    <a:pt x="98155" y="417737"/>
                  </a:cubicBezTo>
                  <a:cubicBezTo>
                    <a:pt x="98704" y="417034"/>
                    <a:pt x="98918" y="415631"/>
                    <a:pt x="99375" y="414685"/>
                  </a:cubicBezTo>
                  <a:cubicBezTo>
                    <a:pt x="108376" y="409649"/>
                    <a:pt x="117529" y="405254"/>
                    <a:pt x="126713" y="402507"/>
                  </a:cubicBezTo>
                  <a:cubicBezTo>
                    <a:pt x="148254" y="396037"/>
                    <a:pt x="173517" y="404613"/>
                    <a:pt x="191367" y="407878"/>
                  </a:cubicBezTo>
                  <a:cubicBezTo>
                    <a:pt x="191488" y="407818"/>
                    <a:pt x="191550" y="407787"/>
                    <a:pt x="191641" y="407726"/>
                  </a:cubicBezTo>
                  <a:cubicBezTo>
                    <a:pt x="204364" y="400798"/>
                    <a:pt x="145691" y="340428"/>
                    <a:pt x="95622" y="247675"/>
                  </a:cubicBezTo>
                  <a:cubicBezTo>
                    <a:pt x="59436" y="180682"/>
                    <a:pt x="34081" y="93821"/>
                    <a:pt x="6102" y="17183"/>
                  </a:cubicBezTo>
                  <a:cubicBezTo>
                    <a:pt x="5309" y="14986"/>
                    <a:pt x="4485" y="12666"/>
                    <a:pt x="3692" y="10499"/>
                  </a:cubicBezTo>
                  <a:cubicBezTo>
                    <a:pt x="2411" y="7081"/>
                    <a:pt x="1282" y="3357"/>
                    <a:pt x="0" y="0"/>
                  </a:cubicBezTo>
                  <a:close/>
                </a:path>
              </a:pathLst>
            </a:custGeom>
            <a:solidFill>
              <a:srgbClr val="D2D2D2"/>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5" name="Google Shape;165;p2"/>
            <p:cNvSpPr/>
            <p:nvPr/>
          </p:nvSpPr>
          <p:spPr>
            <a:xfrm>
              <a:off x="6914085" y="6038549"/>
              <a:ext cx="136122" cy="461352"/>
            </a:xfrm>
            <a:custGeom>
              <a:rect b="b" l="l" r="r" t="t"/>
              <a:pathLst>
                <a:path extrusionOk="0" h="461352" w="136122">
                  <a:moveTo>
                    <a:pt x="63140" y="0"/>
                  </a:moveTo>
                  <a:cubicBezTo>
                    <a:pt x="88403" y="53137"/>
                    <a:pt x="77999" y="155717"/>
                    <a:pt x="89593" y="251429"/>
                  </a:cubicBezTo>
                  <a:cubicBezTo>
                    <a:pt x="98442" y="324130"/>
                    <a:pt x="131393" y="390940"/>
                    <a:pt x="136123" y="440230"/>
                  </a:cubicBezTo>
                  <a:cubicBezTo>
                    <a:pt x="84528" y="483692"/>
                    <a:pt x="2896" y="452042"/>
                    <a:pt x="0" y="417340"/>
                  </a:cubicBezTo>
                  <a:cubicBezTo>
                    <a:pt x="19692" y="306519"/>
                    <a:pt x="44711" y="174212"/>
                    <a:pt x="63140" y="0"/>
                  </a:cubicBezTo>
                  <a:close/>
                </a:path>
              </a:pathLst>
            </a:custGeom>
            <a:solidFill>
              <a:srgbClr val="DDDDDD"/>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6" name="Google Shape;166;p2"/>
            <p:cNvSpPr/>
            <p:nvPr/>
          </p:nvSpPr>
          <p:spPr>
            <a:xfrm>
              <a:off x="7182931" y="6034429"/>
              <a:ext cx="144704" cy="458529"/>
            </a:xfrm>
            <a:custGeom>
              <a:rect b="b" l="l" r="r" t="t"/>
              <a:pathLst>
                <a:path extrusionOk="0" h="458529" w="144704">
                  <a:moveTo>
                    <a:pt x="45950" y="0"/>
                  </a:moveTo>
                  <a:cubicBezTo>
                    <a:pt x="47140" y="45201"/>
                    <a:pt x="56934" y="111706"/>
                    <a:pt x="48910" y="169726"/>
                  </a:cubicBezTo>
                  <a:cubicBezTo>
                    <a:pt x="40550" y="230034"/>
                    <a:pt x="44668" y="291442"/>
                    <a:pt x="32952" y="344029"/>
                  </a:cubicBezTo>
                  <a:cubicBezTo>
                    <a:pt x="27155" y="370094"/>
                    <a:pt x="1068" y="391397"/>
                    <a:pt x="0" y="414501"/>
                  </a:cubicBezTo>
                  <a:cubicBezTo>
                    <a:pt x="53913" y="502646"/>
                    <a:pt x="117621" y="435835"/>
                    <a:pt x="140382" y="408092"/>
                  </a:cubicBezTo>
                  <a:cubicBezTo>
                    <a:pt x="163113" y="380318"/>
                    <a:pt x="90954" y="127973"/>
                    <a:pt x="45950" y="0"/>
                  </a:cubicBezTo>
                  <a:close/>
                </a:path>
              </a:pathLst>
            </a:custGeom>
            <a:solidFill>
              <a:srgbClr val="DDDDDD"/>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grpSp>
      <p:grpSp>
        <p:nvGrpSpPr>
          <p:cNvPr id="167" name="Google Shape;167;p2"/>
          <p:cNvGrpSpPr/>
          <p:nvPr/>
        </p:nvGrpSpPr>
        <p:grpSpPr>
          <a:xfrm>
            <a:off x="270776" y="57572"/>
            <a:ext cx="2341113" cy="1831042"/>
            <a:chOff x="270776" y="57572"/>
            <a:chExt cx="2341113" cy="1831042"/>
          </a:xfrm>
        </p:grpSpPr>
        <p:grpSp>
          <p:nvGrpSpPr>
            <p:cNvPr id="168" name="Google Shape;168;p2"/>
            <p:cNvGrpSpPr/>
            <p:nvPr/>
          </p:nvGrpSpPr>
          <p:grpSpPr>
            <a:xfrm>
              <a:off x="325874" y="206175"/>
              <a:ext cx="160404" cy="153943"/>
              <a:chOff x="2301229" y="479674"/>
              <a:chExt cx="129046" cy="123848"/>
            </a:xfrm>
          </p:grpSpPr>
          <p:sp>
            <p:nvSpPr>
              <p:cNvPr id="169" name="Google Shape;169;p2"/>
              <p:cNvSpPr/>
              <p:nvPr/>
            </p:nvSpPr>
            <p:spPr>
              <a:xfrm>
                <a:off x="2301229" y="480305"/>
                <a:ext cx="129046" cy="122585"/>
              </a:xfrm>
              <a:custGeom>
                <a:rect b="b" l="l" r="r" t="t"/>
                <a:pathLst>
                  <a:path extrusionOk="0" h="122585" w="129046">
                    <a:moveTo>
                      <a:pt x="49703" y="42432"/>
                    </a:moveTo>
                    <a:lnTo>
                      <a:pt x="70559" y="0"/>
                    </a:lnTo>
                    <a:lnTo>
                      <a:pt x="81946" y="46691"/>
                    </a:lnTo>
                    <a:lnTo>
                      <a:pt x="129046" y="53217"/>
                    </a:lnTo>
                    <a:lnTo>
                      <a:pt x="89338" y="78396"/>
                    </a:lnTo>
                    <a:lnTo>
                      <a:pt x="93010" y="122585"/>
                    </a:lnTo>
                    <a:lnTo>
                      <a:pt x="58301" y="93325"/>
                    </a:lnTo>
                    <a:lnTo>
                      <a:pt x="15411" y="115542"/>
                    </a:lnTo>
                    <a:lnTo>
                      <a:pt x="34162" y="70640"/>
                    </a:lnTo>
                    <a:lnTo>
                      <a:pt x="0" y="39975"/>
                    </a:lnTo>
                    <a:lnTo>
                      <a:pt x="49703" y="42432"/>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70" name="Google Shape;170;p2"/>
              <p:cNvGrpSpPr/>
              <p:nvPr/>
            </p:nvGrpSpPr>
            <p:grpSpPr>
              <a:xfrm>
                <a:off x="2301423" y="479674"/>
                <a:ext cx="128657" cy="123848"/>
                <a:chOff x="2301423" y="479674"/>
                <a:chExt cx="128657" cy="123848"/>
              </a:xfrm>
            </p:grpSpPr>
            <p:sp>
              <p:nvSpPr>
                <p:cNvPr id="171" name="Google Shape;171;p2"/>
                <p:cNvSpPr/>
                <p:nvPr/>
              </p:nvSpPr>
              <p:spPr>
                <a:xfrm>
                  <a:off x="2367460" y="532931"/>
                  <a:ext cx="62620" cy="25936"/>
                </a:xfrm>
                <a:custGeom>
                  <a:rect b="b" l="l" r="r" t="t"/>
                  <a:pathLst>
                    <a:path extrusionOk="0" h="25936" w="62620">
                      <a:moveTo>
                        <a:pt x="62620" y="0"/>
                      </a:moveTo>
                      <a:lnTo>
                        <a:pt x="0" y="3923"/>
                      </a:lnTo>
                      <a:lnTo>
                        <a:pt x="22896" y="25936"/>
                      </a:lnTo>
                      <a:lnTo>
                        <a:pt x="6262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72" name="Google Shape;172;p2"/>
                <p:cNvSpPr/>
                <p:nvPr/>
              </p:nvSpPr>
              <p:spPr>
                <a:xfrm>
                  <a:off x="2367205" y="479674"/>
                  <a:ext cx="15815" cy="56422"/>
                </a:xfrm>
                <a:custGeom>
                  <a:rect b="b" l="l" r="r" t="t"/>
                  <a:pathLst>
                    <a:path extrusionOk="0" h="56422" w="15815">
                      <a:moveTo>
                        <a:pt x="4178" y="0"/>
                      </a:moveTo>
                      <a:lnTo>
                        <a:pt x="0" y="56423"/>
                      </a:lnTo>
                      <a:lnTo>
                        <a:pt x="15816" y="46934"/>
                      </a:lnTo>
                      <a:lnTo>
                        <a:pt x="4178"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73" name="Google Shape;173;p2"/>
                <p:cNvSpPr/>
                <p:nvPr/>
              </p:nvSpPr>
              <p:spPr>
                <a:xfrm>
                  <a:off x="2301423" y="519649"/>
                  <a:ext cx="65531" cy="30741"/>
                </a:xfrm>
                <a:custGeom>
                  <a:rect b="b" l="l" r="r" t="t"/>
                  <a:pathLst>
                    <a:path extrusionOk="0" h="30741" w="65531">
                      <a:moveTo>
                        <a:pt x="0" y="0"/>
                      </a:moveTo>
                      <a:lnTo>
                        <a:pt x="33652" y="30742"/>
                      </a:lnTo>
                      <a:lnTo>
                        <a:pt x="65531" y="17079"/>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74" name="Google Shape;174;p2"/>
                <p:cNvSpPr/>
                <p:nvPr/>
              </p:nvSpPr>
              <p:spPr>
                <a:xfrm>
                  <a:off x="2317239" y="536348"/>
                  <a:ext cx="77165" cy="67174"/>
                </a:xfrm>
                <a:custGeom>
                  <a:rect b="b" l="l" r="r" t="t"/>
                  <a:pathLst>
                    <a:path extrusionOk="0" h="67174" w="77165">
                      <a:moveTo>
                        <a:pt x="49715" y="381"/>
                      </a:moveTo>
                      <a:lnTo>
                        <a:pt x="0" y="58698"/>
                      </a:lnTo>
                      <a:lnTo>
                        <a:pt x="41619" y="37700"/>
                      </a:lnTo>
                      <a:lnTo>
                        <a:pt x="41744" y="37194"/>
                      </a:lnTo>
                      <a:lnTo>
                        <a:pt x="77165" y="67175"/>
                      </a:lnTo>
                      <a:lnTo>
                        <a:pt x="49841" y="0"/>
                      </a:lnTo>
                      <a:lnTo>
                        <a:pt x="49715" y="381"/>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75" name="Google Shape;175;p2"/>
            <p:cNvGrpSpPr/>
            <p:nvPr/>
          </p:nvGrpSpPr>
          <p:grpSpPr>
            <a:xfrm>
              <a:off x="1799176" y="57572"/>
              <a:ext cx="115529" cy="109958"/>
              <a:chOff x="3486508" y="360122"/>
              <a:chExt cx="92944" cy="88462"/>
            </a:xfrm>
          </p:grpSpPr>
          <p:sp>
            <p:nvSpPr>
              <p:cNvPr id="176" name="Google Shape;176;p2"/>
              <p:cNvSpPr/>
              <p:nvPr/>
            </p:nvSpPr>
            <p:spPr>
              <a:xfrm>
                <a:off x="3486508" y="360523"/>
                <a:ext cx="92944" cy="88061"/>
              </a:xfrm>
              <a:custGeom>
                <a:rect b="b" l="l" r="r" t="t"/>
                <a:pathLst>
                  <a:path extrusionOk="0" h="88061" w="92944">
                    <a:moveTo>
                      <a:pt x="35502" y="32409"/>
                    </a:moveTo>
                    <a:lnTo>
                      <a:pt x="45537" y="0"/>
                    </a:lnTo>
                    <a:lnTo>
                      <a:pt x="58831" y="31820"/>
                    </a:lnTo>
                    <a:lnTo>
                      <a:pt x="92945" y="31175"/>
                    </a:lnTo>
                    <a:lnTo>
                      <a:pt x="67616" y="53462"/>
                    </a:lnTo>
                    <a:lnTo>
                      <a:pt x="75161" y="84373"/>
                    </a:lnTo>
                    <a:lnTo>
                      <a:pt x="47290" y="67521"/>
                    </a:lnTo>
                    <a:lnTo>
                      <a:pt x="19378" y="88061"/>
                    </a:lnTo>
                    <a:lnTo>
                      <a:pt x="27645" y="54138"/>
                    </a:lnTo>
                    <a:lnTo>
                      <a:pt x="0" y="36226"/>
                    </a:lnTo>
                    <a:lnTo>
                      <a:pt x="35502" y="3240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77" name="Google Shape;177;p2"/>
              <p:cNvGrpSpPr/>
              <p:nvPr/>
            </p:nvGrpSpPr>
            <p:grpSpPr>
              <a:xfrm>
                <a:off x="3486577" y="360122"/>
                <a:ext cx="92669" cy="87830"/>
                <a:chOff x="3486577" y="360122"/>
                <a:chExt cx="92669" cy="87830"/>
              </a:xfrm>
            </p:grpSpPr>
            <p:sp>
              <p:nvSpPr>
                <p:cNvPr id="178" name="Google Shape;178;p2"/>
                <p:cNvSpPr/>
                <p:nvPr/>
              </p:nvSpPr>
              <p:spPr>
                <a:xfrm>
                  <a:off x="3535304" y="391303"/>
                  <a:ext cx="43942" cy="22823"/>
                </a:xfrm>
                <a:custGeom>
                  <a:rect b="b" l="l" r="r" t="t"/>
                  <a:pathLst>
                    <a:path extrusionOk="0" h="22823" w="43942">
                      <a:moveTo>
                        <a:pt x="43943" y="0"/>
                      </a:moveTo>
                      <a:lnTo>
                        <a:pt x="0" y="9785"/>
                      </a:lnTo>
                      <a:lnTo>
                        <a:pt x="18690" y="22823"/>
                      </a:lnTo>
                      <a:lnTo>
                        <a:pt x="4394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79" name="Google Shape;179;p2"/>
                <p:cNvSpPr/>
                <p:nvPr/>
              </p:nvSpPr>
              <p:spPr>
                <a:xfrm>
                  <a:off x="3531685" y="360122"/>
                  <a:ext cx="13500" cy="40456"/>
                </a:xfrm>
                <a:custGeom>
                  <a:rect b="b" l="l" r="r" t="t"/>
                  <a:pathLst>
                    <a:path extrusionOk="0" h="40456" w="13500">
                      <a:moveTo>
                        <a:pt x="0" y="0"/>
                      </a:moveTo>
                      <a:lnTo>
                        <a:pt x="3356" y="40456"/>
                      </a:lnTo>
                      <a:lnTo>
                        <a:pt x="13501" y="31962"/>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80" name="Google Shape;180;p2"/>
                <p:cNvSpPr/>
                <p:nvPr/>
              </p:nvSpPr>
              <p:spPr>
                <a:xfrm>
                  <a:off x="3486577" y="396281"/>
                  <a:ext cx="48354" cy="18023"/>
                </a:xfrm>
                <a:custGeom>
                  <a:rect b="b" l="l" r="r" t="t"/>
                  <a:pathLst>
                    <a:path extrusionOk="0" h="18023" w="48354">
                      <a:moveTo>
                        <a:pt x="0" y="0"/>
                      </a:moveTo>
                      <a:lnTo>
                        <a:pt x="27289" y="18023"/>
                      </a:lnTo>
                      <a:lnTo>
                        <a:pt x="48355" y="4774"/>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81" name="Google Shape;181;p2"/>
                <p:cNvSpPr/>
                <p:nvPr/>
              </p:nvSpPr>
              <p:spPr>
                <a:xfrm>
                  <a:off x="3506218" y="400772"/>
                  <a:ext cx="55641" cy="47180"/>
                </a:xfrm>
                <a:custGeom>
                  <a:rect b="b" l="l" r="r" t="t"/>
                  <a:pathLst>
                    <a:path extrusionOk="0" h="47180" w="55641">
                      <a:moveTo>
                        <a:pt x="28713" y="283"/>
                      </a:moveTo>
                      <a:lnTo>
                        <a:pt x="0" y="47181"/>
                      </a:lnTo>
                      <a:lnTo>
                        <a:pt x="27151" y="27641"/>
                      </a:lnTo>
                      <a:lnTo>
                        <a:pt x="27183" y="27268"/>
                      </a:lnTo>
                      <a:lnTo>
                        <a:pt x="55642" y="44554"/>
                      </a:lnTo>
                      <a:lnTo>
                        <a:pt x="28762" y="0"/>
                      </a:lnTo>
                      <a:lnTo>
                        <a:pt x="28713" y="28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82" name="Google Shape;182;p2"/>
            <p:cNvGrpSpPr/>
            <p:nvPr/>
          </p:nvGrpSpPr>
          <p:grpSpPr>
            <a:xfrm>
              <a:off x="2501794" y="320352"/>
              <a:ext cx="110095" cy="105662"/>
              <a:chOff x="4051768" y="571530"/>
              <a:chExt cx="88572" cy="85006"/>
            </a:xfrm>
          </p:grpSpPr>
          <p:sp>
            <p:nvSpPr>
              <p:cNvPr id="183" name="Google Shape;183;p2"/>
              <p:cNvSpPr/>
              <p:nvPr/>
            </p:nvSpPr>
            <p:spPr>
              <a:xfrm>
                <a:off x="4051768" y="571963"/>
                <a:ext cx="88572" cy="84140"/>
              </a:xfrm>
              <a:custGeom>
                <a:rect b="b" l="l" r="r" t="t"/>
                <a:pathLst>
                  <a:path extrusionOk="0" h="84140" w="88572">
                    <a:moveTo>
                      <a:pt x="34126" y="29126"/>
                    </a:moveTo>
                    <a:lnTo>
                      <a:pt x="48415" y="0"/>
                    </a:lnTo>
                    <a:lnTo>
                      <a:pt x="56228" y="32049"/>
                    </a:lnTo>
                    <a:lnTo>
                      <a:pt x="88573" y="36526"/>
                    </a:lnTo>
                    <a:lnTo>
                      <a:pt x="61329" y="53808"/>
                    </a:lnTo>
                    <a:lnTo>
                      <a:pt x="63839" y="84140"/>
                    </a:lnTo>
                    <a:lnTo>
                      <a:pt x="40036" y="64058"/>
                    </a:lnTo>
                    <a:lnTo>
                      <a:pt x="10566" y="79307"/>
                    </a:lnTo>
                    <a:lnTo>
                      <a:pt x="23439" y="48484"/>
                    </a:lnTo>
                    <a:lnTo>
                      <a:pt x="0" y="27438"/>
                    </a:lnTo>
                    <a:lnTo>
                      <a:pt x="34126" y="29126"/>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84" name="Google Shape;184;p2"/>
              <p:cNvGrpSpPr/>
              <p:nvPr/>
            </p:nvGrpSpPr>
            <p:grpSpPr>
              <a:xfrm>
                <a:off x="4051889" y="571530"/>
                <a:ext cx="88330" cy="85006"/>
                <a:chOff x="4051889" y="571530"/>
                <a:chExt cx="88330" cy="85006"/>
              </a:xfrm>
            </p:grpSpPr>
            <p:sp>
              <p:nvSpPr>
                <p:cNvPr id="185" name="Google Shape;185;p2"/>
                <p:cNvSpPr/>
                <p:nvPr/>
              </p:nvSpPr>
              <p:spPr>
                <a:xfrm>
                  <a:off x="4097228" y="608085"/>
                  <a:ext cx="42991" cy="17799"/>
                </a:xfrm>
                <a:custGeom>
                  <a:rect b="b" l="l" r="r" t="t"/>
                  <a:pathLst>
                    <a:path extrusionOk="0" h="17799" w="42991">
                      <a:moveTo>
                        <a:pt x="42991" y="0"/>
                      </a:moveTo>
                      <a:lnTo>
                        <a:pt x="0" y="2692"/>
                      </a:lnTo>
                      <a:lnTo>
                        <a:pt x="15707" y="17800"/>
                      </a:lnTo>
                      <a:lnTo>
                        <a:pt x="42991"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86" name="Google Shape;186;p2"/>
                <p:cNvSpPr/>
                <p:nvPr/>
              </p:nvSpPr>
              <p:spPr>
                <a:xfrm>
                  <a:off x="4097066" y="571530"/>
                  <a:ext cx="10848" cy="38728"/>
                </a:xfrm>
                <a:custGeom>
                  <a:rect b="b" l="l" r="r" t="t"/>
                  <a:pathLst>
                    <a:path extrusionOk="0" h="38728" w="10848">
                      <a:moveTo>
                        <a:pt x="2833" y="0"/>
                      </a:moveTo>
                      <a:lnTo>
                        <a:pt x="0" y="38728"/>
                      </a:lnTo>
                      <a:lnTo>
                        <a:pt x="10849" y="32215"/>
                      </a:lnTo>
                      <a:lnTo>
                        <a:pt x="283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87" name="Google Shape;187;p2"/>
                <p:cNvSpPr/>
                <p:nvPr/>
              </p:nvSpPr>
              <p:spPr>
                <a:xfrm>
                  <a:off x="4051889" y="598968"/>
                  <a:ext cx="44974" cy="21098"/>
                </a:xfrm>
                <a:custGeom>
                  <a:rect b="b" l="l" r="r" t="t"/>
                  <a:pathLst>
                    <a:path extrusionOk="0" h="21098" w="44974">
                      <a:moveTo>
                        <a:pt x="0" y="0"/>
                      </a:moveTo>
                      <a:lnTo>
                        <a:pt x="23115" y="21099"/>
                      </a:lnTo>
                      <a:lnTo>
                        <a:pt x="44975" y="11723"/>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88" name="Google Shape;188;p2"/>
                <p:cNvSpPr/>
                <p:nvPr/>
              </p:nvSpPr>
              <p:spPr>
                <a:xfrm>
                  <a:off x="4062738" y="610428"/>
                  <a:ext cx="52990" cy="46108"/>
                </a:xfrm>
                <a:custGeom>
                  <a:rect b="b" l="l" r="r" t="t"/>
                  <a:pathLst>
                    <a:path extrusionOk="0" h="46108" w="52990">
                      <a:moveTo>
                        <a:pt x="34126" y="263"/>
                      </a:moveTo>
                      <a:lnTo>
                        <a:pt x="0" y="40291"/>
                      </a:lnTo>
                      <a:lnTo>
                        <a:pt x="28580" y="25876"/>
                      </a:lnTo>
                      <a:lnTo>
                        <a:pt x="28661" y="25532"/>
                      </a:lnTo>
                      <a:lnTo>
                        <a:pt x="52990" y="46108"/>
                      </a:lnTo>
                      <a:lnTo>
                        <a:pt x="34247" y="0"/>
                      </a:lnTo>
                      <a:lnTo>
                        <a:pt x="34126" y="26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89" name="Google Shape;189;p2"/>
            <p:cNvGrpSpPr/>
            <p:nvPr/>
          </p:nvGrpSpPr>
          <p:grpSpPr>
            <a:xfrm>
              <a:off x="270776" y="1119571"/>
              <a:ext cx="162532" cy="155992"/>
              <a:chOff x="2256902" y="1214506"/>
              <a:chExt cx="130758" cy="125496"/>
            </a:xfrm>
          </p:grpSpPr>
          <p:sp>
            <p:nvSpPr>
              <p:cNvPr id="190" name="Google Shape;190;p2"/>
              <p:cNvSpPr/>
              <p:nvPr/>
            </p:nvSpPr>
            <p:spPr>
              <a:xfrm>
                <a:off x="2256902" y="1215145"/>
                <a:ext cx="130758" cy="124216"/>
              </a:xfrm>
              <a:custGeom>
                <a:rect b="b" l="l" r="r" t="t"/>
                <a:pathLst>
                  <a:path extrusionOk="0" h="124216" w="130758">
                    <a:moveTo>
                      <a:pt x="50363" y="42999"/>
                    </a:moveTo>
                    <a:lnTo>
                      <a:pt x="71494" y="0"/>
                    </a:lnTo>
                    <a:lnTo>
                      <a:pt x="83031" y="47310"/>
                    </a:lnTo>
                    <a:lnTo>
                      <a:pt x="130758" y="53925"/>
                    </a:lnTo>
                    <a:lnTo>
                      <a:pt x="90524" y="79436"/>
                    </a:lnTo>
                    <a:lnTo>
                      <a:pt x="94244" y="124217"/>
                    </a:lnTo>
                    <a:lnTo>
                      <a:pt x="59074" y="94568"/>
                    </a:lnTo>
                    <a:lnTo>
                      <a:pt x="15614" y="117080"/>
                    </a:lnTo>
                    <a:lnTo>
                      <a:pt x="34615" y="71579"/>
                    </a:lnTo>
                    <a:lnTo>
                      <a:pt x="0" y="40506"/>
                    </a:lnTo>
                    <a:lnTo>
                      <a:pt x="50363" y="4299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91" name="Google Shape;191;p2"/>
              <p:cNvGrpSpPr/>
              <p:nvPr/>
            </p:nvGrpSpPr>
            <p:grpSpPr>
              <a:xfrm>
                <a:off x="2257096" y="1214506"/>
                <a:ext cx="130370" cy="125496"/>
                <a:chOff x="2257096" y="1214506"/>
                <a:chExt cx="130370" cy="125496"/>
              </a:xfrm>
            </p:grpSpPr>
            <p:sp>
              <p:nvSpPr>
                <p:cNvPr id="192" name="Google Shape;192;p2"/>
                <p:cNvSpPr/>
                <p:nvPr/>
              </p:nvSpPr>
              <p:spPr>
                <a:xfrm>
                  <a:off x="2324012" y="1268471"/>
                  <a:ext cx="63454" cy="26280"/>
                </a:xfrm>
                <a:custGeom>
                  <a:rect b="b" l="l" r="r" t="t"/>
                  <a:pathLst>
                    <a:path extrusionOk="0" h="26280" w="63454">
                      <a:moveTo>
                        <a:pt x="63454" y="0"/>
                      </a:moveTo>
                      <a:lnTo>
                        <a:pt x="0" y="3975"/>
                      </a:lnTo>
                      <a:lnTo>
                        <a:pt x="23200" y="26280"/>
                      </a:lnTo>
                      <a:lnTo>
                        <a:pt x="63454"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93" name="Google Shape;193;p2"/>
                <p:cNvSpPr/>
                <p:nvPr/>
              </p:nvSpPr>
              <p:spPr>
                <a:xfrm>
                  <a:off x="2323757" y="1214506"/>
                  <a:ext cx="16022" cy="57171"/>
                </a:xfrm>
                <a:custGeom>
                  <a:rect b="b" l="l" r="r" t="t"/>
                  <a:pathLst>
                    <a:path extrusionOk="0" h="57171" w="16022">
                      <a:moveTo>
                        <a:pt x="4230" y="0"/>
                      </a:moveTo>
                      <a:lnTo>
                        <a:pt x="0" y="57172"/>
                      </a:lnTo>
                      <a:lnTo>
                        <a:pt x="16023" y="47557"/>
                      </a:lnTo>
                      <a:lnTo>
                        <a:pt x="423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94" name="Google Shape;194;p2"/>
                <p:cNvSpPr/>
                <p:nvPr/>
              </p:nvSpPr>
              <p:spPr>
                <a:xfrm>
                  <a:off x="2257096" y="1255011"/>
                  <a:ext cx="66401" cy="31150"/>
                </a:xfrm>
                <a:custGeom>
                  <a:rect b="b" l="l" r="r" t="t"/>
                  <a:pathLst>
                    <a:path extrusionOk="0" h="31150" w="66401">
                      <a:moveTo>
                        <a:pt x="0" y="0"/>
                      </a:moveTo>
                      <a:lnTo>
                        <a:pt x="34097" y="31150"/>
                      </a:lnTo>
                      <a:lnTo>
                        <a:pt x="66401" y="17306"/>
                      </a:lnTo>
                      <a:lnTo>
                        <a:pt x="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95" name="Google Shape;195;p2"/>
                <p:cNvSpPr/>
                <p:nvPr/>
              </p:nvSpPr>
              <p:spPr>
                <a:xfrm>
                  <a:off x="2273123" y="1271933"/>
                  <a:ext cx="78193" cy="68069"/>
                </a:xfrm>
                <a:custGeom>
                  <a:rect b="b" l="l" r="r" t="t"/>
                  <a:pathLst>
                    <a:path extrusionOk="0" h="68069" w="78193">
                      <a:moveTo>
                        <a:pt x="50375" y="385"/>
                      </a:moveTo>
                      <a:lnTo>
                        <a:pt x="0" y="59479"/>
                      </a:lnTo>
                      <a:lnTo>
                        <a:pt x="42173" y="38202"/>
                      </a:lnTo>
                      <a:lnTo>
                        <a:pt x="42299" y="37688"/>
                      </a:lnTo>
                      <a:lnTo>
                        <a:pt x="78194" y="68069"/>
                      </a:lnTo>
                      <a:lnTo>
                        <a:pt x="50504" y="0"/>
                      </a:lnTo>
                      <a:lnTo>
                        <a:pt x="50375" y="385"/>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96" name="Google Shape;196;p2"/>
            <p:cNvGrpSpPr/>
            <p:nvPr/>
          </p:nvGrpSpPr>
          <p:grpSpPr>
            <a:xfrm>
              <a:off x="1445973" y="1468105"/>
              <a:ext cx="160112" cy="154391"/>
              <a:chOff x="3202354" y="1494903"/>
              <a:chExt cx="128811" cy="124208"/>
            </a:xfrm>
          </p:grpSpPr>
          <p:sp>
            <p:nvSpPr>
              <p:cNvPr id="197" name="Google Shape;197;p2"/>
              <p:cNvSpPr/>
              <p:nvPr/>
            </p:nvSpPr>
            <p:spPr>
              <a:xfrm>
                <a:off x="3202354" y="1495539"/>
                <a:ext cx="128811" cy="122941"/>
              </a:xfrm>
              <a:custGeom>
                <a:rect b="b" l="l" r="r" t="t"/>
                <a:pathLst>
                  <a:path extrusionOk="0" h="122941" w="128811">
                    <a:moveTo>
                      <a:pt x="49658" y="42088"/>
                    </a:moveTo>
                    <a:lnTo>
                      <a:pt x="71202" y="0"/>
                    </a:lnTo>
                    <a:lnTo>
                      <a:pt x="81825" y="46873"/>
                    </a:lnTo>
                    <a:lnTo>
                      <a:pt x="128811" y="54168"/>
                    </a:lnTo>
                    <a:lnTo>
                      <a:pt x="88699" y="78696"/>
                    </a:lnTo>
                    <a:lnTo>
                      <a:pt x="91646" y="122942"/>
                    </a:lnTo>
                    <a:lnTo>
                      <a:pt x="57423" y="93119"/>
                    </a:lnTo>
                    <a:lnTo>
                      <a:pt x="14173" y="114627"/>
                    </a:lnTo>
                    <a:lnTo>
                      <a:pt x="33656" y="70037"/>
                    </a:lnTo>
                    <a:lnTo>
                      <a:pt x="0" y="38817"/>
                    </a:lnTo>
                    <a:lnTo>
                      <a:pt x="49658" y="42088"/>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98" name="Google Shape;198;p2"/>
              <p:cNvGrpSpPr/>
              <p:nvPr/>
            </p:nvGrpSpPr>
            <p:grpSpPr>
              <a:xfrm>
                <a:off x="3202560" y="1494903"/>
                <a:ext cx="128419" cy="124208"/>
                <a:chOff x="3202560" y="1494903"/>
                <a:chExt cx="128419" cy="124208"/>
              </a:xfrm>
            </p:grpSpPr>
            <p:sp>
              <p:nvSpPr>
                <p:cNvPr id="199" name="Google Shape;199;p2"/>
                <p:cNvSpPr/>
                <p:nvPr/>
              </p:nvSpPr>
              <p:spPr>
                <a:xfrm>
                  <a:off x="3268306" y="1549116"/>
                  <a:ext cx="62673" cy="25280"/>
                </a:xfrm>
                <a:custGeom>
                  <a:rect b="b" l="l" r="r" t="t"/>
                  <a:pathLst>
                    <a:path extrusionOk="0" h="25280" w="62673">
                      <a:moveTo>
                        <a:pt x="62673" y="0"/>
                      </a:moveTo>
                      <a:lnTo>
                        <a:pt x="0" y="2898"/>
                      </a:lnTo>
                      <a:lnTo>
                        <a:pt x="22532" y="25281"/>
                      </a:lnTo>
                      <a:lnTo>
                        <a:pt x="6267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00" name="Google Shape;200;p2"/>
                <p:cNvSpPr/>
                <p:nvPr/>
              </p:nvSpPr>
              <p:spPr>
                <a:xfrm>
                  <a:off x="3268063" y="1494903"/>
                  <a:ext cx="15965" cy="56345"/>
                </a:xfrm>
                <a:custGeom>
                  <a:rect b="b" l="l" r="r" t="t"/>
                  <a:pathLst>
                    <a:path extrusionOk="0" h="56345" w="15965">
                      <a:moveTo>
                        <a:pt x="5097" y="0"/>
                      </a:moveTo>
                      <a:lnTo>
                        <a:pt x="0" y="56346"/>
                      </a:lnTo>
                      <a:lnTo>
                        <a:pt x="15966" y="47116"/>
                      </a:lnTo>
                      <a:lnTo>
                        <a:pt x="5097"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01" name="Google Shape;201;p2"/>
                <p:cNvSpPr/>
                <p:nvPr/>
              </p:nvSpPr>
              <p:spPr>
                <a:xfrm>
                  <a:off x="3202560" y="1533729"/>
                  <a:ext cx="65239" cy="31287"/>
                </a:xfrm>
                <a:custGeom>
                  <a:rect b="b" l="l" r="r" t="t"/>
                  <a:pathLst>
                    <a:path extrusionOk="0" h="31287" w="65239">
                      <a:moveTo>
                        <a:pt x="0" y="0"/>
                      </a:moveTo>
                      <a:lnTo>
                        <a:pt x="33142" y="31288"/>
                      </a:lnTo>
                      <a:lnTo>
                        <a:pt x="65239" y="18148"/>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02" name="Google Shape;202;p2"/>
                <p:cNvSpPr/>
                <p:nvPr/>
              </p:nvSpPr>
              <p:spPr>
                <a:xfrm>
                  <a:off x="3217138" y="1551500"/>
                  <a:ext cx="77019" cy="67611"/>
                </a:xfrm>
                <a:custGeom>
                  <a:rect b="b" l="l" r="r" t="t"/>
                  <a:pathLst>
                    <a:path extrusionOk="0" h="67611" w="77019">
                      <a:moveTo>
                        <a:pt x="50662" y="376"/>
                      </a:moveTo>
                      <a:lnTo>
                        <a:pt x="0" y="57876"/>
                      </a:lnTo>
                      <a:lnTo>
                        <a:pt x="41959" y="37558"/>
                      </a:lnTo>
                      <a:lnTo>
                        <a:pt x="42092" y="37057"/>
                      </a:lnTo>
                      <a:lnTo>
                        <a:pt x="77020" y="67612"/>
                      </a:lnTo>
                      <a:lnTo>
                        <a:pt x="50796" y="0"/>
                      </a:lnTo>
                      <a:lnTo>
                        <a:pt x="50662" y="376"/>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sp>
          <p:nvSpPr>
            <p:cNvPr id="203" name="Google Shape;203;p2"/>
            <p:cNvSpPr/>
            <p:nvPr/>
          </p:nvSpPr>
          <p:spPr>
            <a:xfrm>
              <a:off x="1187639" y="24407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04" name="Google Shape;204;p2"/>
            <p:cNvSpPr/>
            <p:nvPr/>
          </p:nvSpPr>
          <p:spPr>
            <a:xfrm>
              <a:off x="815953" y="983858"/>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05" name="Google Shape;205;p2"/>
            <p:cNvSpPr/>
            <p:nvPr/>
          </p:nvSpPr>
          <p:spPr>
            <a:xfrm>
              <a:off x="1630439" y="862837"/>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06" name="Google Shape;206;p2"/>
            <p:cNvSpPr/>
            <p:nvPr/>
          </p:nvSpPr>
          <p:spPr>
            <a:xfrm>
              <a:off x="1208944" y="1124768"/>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07" name="Google Shape;207;p2"/>
            <p:cNvSpPr/>
            <p:nvPr/>
          </p:nvSpPr>
          <p:spPr>
            <a:xfrm>
              <a:off x="403204" y="1560635"/>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08" name="Google Shape;208;p2"/>
            <p:cNvSpPr/>
            <p:nvPr/>
          </p:nvSpPr>
          <p:spPr>
            <a:xfrm>
              <a:off x="2527809" y="1732316"/>
              <a:ext cx="28518" cy="28488"/>
            </a:xfrm>
            <a:custGeom>
              <a:rect b="b" l="l" r="r" t="t"/>
              <a:pathLst>
                <a:path extrusionOk="0" h="22928" w="22952">
                  <a:moveTo>
                    <a:pt x="0" y="11464"/>
                  </a:moveTo>
                  <a:cubicBezTo>
                    <a:pt x="0" y="5133"/>
                    <a:pt x="5141" y="0"/>
                    <a:pt x="11456" y="0"/>
                  </a:cubicBezTo>
                  <a:cubicBezTo>
                    <a:pt x="17812" y="0"/>
                    <a:pt x="22953" y="5133"/>
                    <a:pt x="22953" y="11464"/>
                  </a:cubicBezTo>
                  <a:cubicBezTo>
                    <a:pt x="22953" y="17796"/>
                    <a:pt x="17812" y="22929"/>
                    <a:pt x="11456" y="22929"/>
                  </a:cubicBezTo>
                  <a:cubicBezTo>
                    <a:pt x="5141" y="22929"/>
                    <a:pt x="0" y="17796"/>
                    <a:pt x="0" y="11464"/>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09" name="Google Shape;209;p2"/>
            <p:cNvSpPr/>
            <p:nvPr/>
          </p:nvSpPr>
          <p:spPr>
            <a:xfrm>
              <a:off x="1492890" y="1825988"/>
              <a:ext cx="62631" cy="62626"/>
            </a:xfrm>
            <a:custGeom>
              <a:rect b="b" l="l" r="r" t="t"/>
              <a:pathLst>
                <a:path extrusionOk="0" h="50403" w="50407">
                  <a:moveTo>
                    <a:pt x="0" y="25199"/>
                  </a:moveTo>
                  <a:cubicBezTo>
                    <a:pt x="0" y="11282"/>
                    <a:pt x="11286" y="0"/>
                    <a:pt x="25203" y="0"/>
                  </a:cubicBezTo>
                  <a:cubicBezTo>
                    <a:pt x="39125" y="0"/>
                    <a:pt x="50407" y="11282"/>
                    <a:pt x="50407" y="25199"/>
                  </a:cubicBezTo>
                  <a:cubicBezTo>
                    <a:pt x="50407" y="39121"/>
                    <a:pt x="39125" y="50403"/>
                    <a:pt x="25203" y="50403"/>
                  </a:cubicBezTo>
                  <a:cubicBezTo>
                    <a:pt x="11286" y="50403"/>
                    <a:pt x="0" y="39121"/>
                    <a:pt x="0" y="25199"/>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grpSp>
        <p:nvGrpSpPr>
          <p:cNvPr id="210" name="Google Shape;210;p2"/>
          <p:cNvGrpSpPr/>
          <p:nvPr/>
        </p:nvGrpSpPr>
        <p:grpSpPr>
          <a:xfrm>
            <a:off x="10123532" y="4777920"/>
            <a:ext cx="646942" cy="506565"/>
            <a:chOff x="5457357" y="5572997"/>
            <a:chExt cx="1220876" cy="955963"/>
          </a:xfrm>
        </p:grpSpPr>
        <p:sp>
          <p:nvSpPr>
            <p:cNvPr id="211" name="Google Shape;211;p2"/>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57150" rotWithShape="0" algn="bl" dir="12600000" dist="47625">
                <a:srgbClr val="000000">
                  <a:alpha val="30000"/>
                </a:srgbClr>
              </a:outerShdw>
            </a:effectLst>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2" name="Google Shape;212;p2"/>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3" name="Google Shape;213;p2"/>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4" name="Google Shape;214;p2"/>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5" name="Google Shape;215;p2"/>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6" name="Google Shape;216;p2"/>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7" name="Google Shape;217;p2"/>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8" name="Google Shape;218;p2"/>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9" name="Google Shape;219;p2"/>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nvGrpSpPr>
            <p:cNvPr id="220" name="Google Shape;220;p2"/>
            <p:cNvGrpSpPr/>
            <p:nvPr/>
          </p:nvGrpSpPr>
          <p:grpSpPr>
            <a:xfrm>
              <a:off x="5990545" y="5688073"/>
              <a:ext cx="123738" cy="167240"/>
              <a:chOff x="5990545" y="5688073"/>
              <a:chExt cx="123738" cy="167240"/>
            </a:xfrm>
          </p:grpSpPr>
          <p:sp>
            <p:nvSpPr>
              <p:cNvPr id="221" name="Google Shape;221;p2"/>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22" name="Google Shape;222;p2"/>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23" name="Google Shape;223;p2"/>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grpSp>
      <p:sp>
        <p:nvSpPr>
          <p:cNvPr id="224" name="Google Shape;224;p2"/>
          <p:cNvSpPr/>
          <p:nvPr/>
        </p:nvSpPr>
        <p:spPr>
          <a:xfrm flipH="1">
            <a:off x="8004458" y="130526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25" name="Google Shape;225;p2"/>
          <p:cNvSpPr/>
          <p:nvPr/>
        </p:nvSpPr>
        <p:spPr>
          <a:xfrm flipH="1">
            <a:off x="6621319" y="1093761"/>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26" name="Google Shape;226;p2"/>
          <p:cNvSpPr/>
          <p:nvPr/>
        </p:nvSpPr>
        <p:spPr>
          <a:xfrm flipH="1">
            <a:off x="7358925" y="573565"/>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27" name="Google Shape;227;p2"/>
          <p:cNvSpPr/>
          <p:nvPr/>
        </p:nvSpPr>
        <p:spPr>
          <a:xfrm flipH="1">
            <a:off x="8121988" y="541821"/>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28" name="Google Shape;228;p2"/>
          <p:cNvSpPr/>
          <p:nvPr/>
        </p:nvSpPr>
        <p:spPr>
          <a:xfrm flipH="1">
            <a:off x="7582728" y="1527087"/>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29" name="Google Shape;229;p2"/>
          <p:cNvSpPr/>
          <p:nvPr/>
        </p:nvSpPr>
        <p:spPr>
          <a:xfrm flipH="1">
            <a:off x="9717433" y="17256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30" name="Google Shape;230;p2"/>
          <p:cNvSpPr/>
          <p:nvPr/>
        </p:nvSpPr>
        <p:spPr>
          <a:xfrm flipH="1">
            <a:off x="9854698" y="573558"/>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31" name="Google Shape;231;p2"/>
          <p:cNvSpPr/>
          <p:nvPr/>
        </p:nvSpPr>
        <p:spPr>
          <a:xfrm rot="-620691">
            <a:off x="2886245" y="4621015"/>
            <a:ext cx="239699" cy="127032"/>
          </a:xfrm>
          <a:custGeom>
            <a:rect b="b" l="l" r="r" t="t"/>
            <a:pathLst>
              <a:path extrusionOk="0" h="409888" w="748579">
                <a:moveTo>
                  <a:pt x="463591" y="173069"/>
                </a:moveTo>
                <a:cubicBezTo>
                  <a:pt x="463591" y="173069"/>
                  <a:pt x="476788" y="90107"/>
                  <a:pt x="548885" y="47974"/>
                </a:cubicBezTo>
                <a:cubicBezTo>
                  <a:pt x="621023" y="5846"/>
                  <a:pt x="748579" y="0"/>
                  <a:pt x="748579" y="0"/>
                </a:cubicBezTo>
                <a:cubicBezTo>
                  <a:pt x="748579" y="0"/>
                  <a:pt x="710770" y="28479"/>
                  <a:pt x="697897" y="68349"/>
                </a:cubicBezTo>
                <a:cubicBezTo>
                  <a:pt x="685064" y="108214"/>
                  <a:pt x="691056" y="155727"/>
                  <a:pt x="691056" y="155727"/>
                </a:cubicBezTo>
                <a:cubicBezTo>
                  <a:pt x="691056" y="155727"/>
                  <a:pt x="633936" y="168014"/>
                  <a:pt x="608393" y="195905"/>
                </a:cubicBezTo>
                <a:cubicBezTo>
                  <a:pt x="582849" y="223793"/>
                  <a:pt x="581675" y="267917"/>
                  <a:pt x="581675" y="267917"/>
                </a:cubicBezTo>
                <a:cubicBezTo>
                  <a:pt x="581675" y="267917"/>
                  <a:pt x="545971" y="273941"/>
                  <a:pt x="524475" y="298225"/>
                </a:cubicBezTo>
                <a:cubicBezTo>
                  <a:pt x="502980" y="322510"/>
                  <a:pt x="502939" y="364424"/>
                  <a:pt x="502939" y="364424"/>
                </a:cubicBezTo>
                <a:cubicBezTo>
                  <a:pt x="502939" y="364424"/>
                  <a:pt x="476788" y="353470"/>
                  <a:pt x="461608" y="365489"/>
                </a:cubicBezTo>
                <a:cubicBezTo>
                  <a:pt x="446427" y="377512"/>
                  <a:pt x="440760" y="409889"/>
                  <a:pt x="440760" y="409889"/>
                </a:cubicBezTo>
                <a:cubicBezTo>
                  <a:pt x="440760" y="409889"/>
                  <a:pt x="417483" y="377698"/>
                  <a:pt x="399267" y="377350"/>
                </a:cubicBezTo>
                <a:cubicBezTo>
                  <a:pt x="381050" y="377006"/>
                  <a:pt x="363967" y="406800"/>
                  <a:pt x="363967" y="406800"/>
                </a:cubicBezTo>
                <a:cubicBezTo>
                  <a:pt x="363967" y="406800"/>
                  <a:pt x="344212" y="361923"/>
                  <a:pt x="314823" y="347078"/>
                </a:cubicBezTo>
                <a:cubicBezTo>
                  <a:pt x="285474" y="332234"/>
                  <a:pt x="246490" y="347426"/>
                  <a:pt x="246490" y="347426"/>
                </a:cubicBezTo>
                <a:cubicBezTo>
                  <a:pt x="246490" y="347426"/>
                  <a:pt x="231269" y="301079"/>
                  <a:pt x="197144" y="282988"/>
                </a:cubicBezTo>
                <a:cubicBezTo>
                  <a:pt x="163018" y="264897"/>
                  <a:pt x="96993" y="282482"/>
                  <a:pt x="96993" y="282482"/>
                </a:cubicBezTo>
                <a:cubicBezTo>
                  <a:pt x="96993" y="282482"/>
                  <a:pt x="105049" y="245843"/>
                  <a:pt x="80113" y="218736"/>
                </a:cubicBezTo>
                <a:cubicBezTo>
                  <a:pt x="55135" y="191630"/>
                  <a:pt x="0" y="164496"/>
                  <a:pt x="0" y="164496"/>
                </a:cubicBezTo>
                <a:cubicBezTo>
                  <a:pt x="0" y="164496"/>
                  <a:pt x="71612" y="120873"/>
                  <a:pt x="156258" y="126026"/>
                </a:cubicBezTo>
                <a:cubicBezTo>
                  <a:pt x="240944" y="131180"/>
                  <a:pt x="307415" y="207624"/>
                  <a:pt x="307415" y="207624"/>
                </a:cubicBezTo>
                <a:cubicBezTo>
                  <a:pt x="307415" y="207624"/>
                  <a:pt x="316402" y="203596"/>
                  <a:pt x="325267" y="201176"/>
                </a:cubicBezTo>
                <a:cubicBezTo>
                  <a:pt x="334132" y="198751"/>
                  <a:pt x="342917" y="197933"/>
                  <a:pt x="342917" y="197933"/>
                </a:cubicBezTo>
                <a:cubicBezTo>
                  <a:pt x="342917" y="197933"/>
                  <a:pt x="338626" y="182036"/>
                  <a:pt x="341014" y="170418"/>
                </a:cubicBezTo>
                <a:cubicBezTo>
                  <a:pt x="343403" y="158796"/>
                  <a:pt x="346925" y="152999"/>
                  <a:pt x="346925" y="152999"/>
                </a:cubicBezTo>
                <a:cubicBezTo>
                  <a:pt x="346925" y="152999"/>
                  <a:pt x="329234" y="116299"/>
                  <a:pt x="336966" y="109639"/>
                </a:cubicBezTo>
                <a:cubicBezTo>
                  <a:pt x="344698" y="102980"/>
                  <a:pt x="367853" y="138685"/>
                  <a:pt x="367853" y="138685"/>
                </a:cubicBezTo>
                <a:cubicBezTo>
                  <a:pt x="367853" y="138685"/>
                  <a:pt x="372509" y="136839"/>
                  <a:pt x="376840" y="136859"/>
                </a:cubicBezTo>
                <a:cubicBezTo>
                  <a:pt x="381172" y="136883"/>
                  <a:pt x="385624" y="137069"/>
                  <a:pt x="385624" y="137069"/>
                </a:cubicBezTo>
                <a:cubicBezTo>
                  <a:pt x="385624" y="137069"/>
                  <a:pt x="395421" y="101568"/>
                  <a:pt x="406715" y="101616"/>
                </a:cubicBezTo>
                <a:cubicBezTo>
                  <a:pt x="418050" y="101665"/>
                  <a:pt x="409832" y="145737"/>
                  <a:pt x="409832" y="145737"/>
                </a:cubicBezTo>
                <a:cubicBezTo>
                  <a:pt x="409832" y="145737"/>
                  <a:pt x="415621" y="152631"/>
                  <a:pt x="420803" y="159856"/>
                </a:cubicBezTo>
                <a:cubicBezTo>
                  <a:pt x="425944" y="167078"/>
                  <a:pt x="428818" y="176587"/>
                  <a:pt x="428818" y="176587"/>
                </a:cubicBezTo>
                <a:cubicBezTo>
                  <a:pt x="428818" y="176587"/>
                  <a:pt x="437967" y="174203"/>
                  <a:pt x="446670" y="173325"/>
                </a:cubicBezTo>
                <a:cubicBezTo>
                  <a:pt x="455333" y="172446"/>
                  <a:pt x="463591" y="173069"/>
                  <a:pt x="463591" y="173069"/>
                </a:cubicBezTo>
                <a:close/>
              </a:path>
            </a:pathLst>
          </a:custGeom>
          <a:solidFill>
            <a:srgbClr val="000000"/>
          </a:solidFill>
          <a:ln>
            <a:noFill/>
          </a:ln>
          <a:effectLst>
            <a:outerShdw blurRad="57150" rotWithShape="0" algn="bl" dir="12600000" dist="47625">
              <a:srgbClr val="000000">
                <a:alpha val="30000"/>
              </a:srgbClr>
            </a:outerShdw>
          </a:effectLst>
        </p:spPr>
        <p:txBody>
          <a:bodyPr anchorCtr="0" anchor="ctr" bIns="9350" lIns="18675" spcFirstLastPara="1" rIns="18675" wrap="square" tIns="9350">
            <a:noAutofit/>
          </a:bodyPr>
          <a:lstStyle/>
          <a:p>
            <a:pPr indent="0" lvl="0" marL="0" marR="0" rtl="0" algn="l">
              <a:lnSpc>
                <a:spcPct val="100000"/>
              </a:lnSpc>
              <a:spcBef>
                <a:spcPts val="0"/>
              </a:spcBef>
              <a:spcAft>
                <a:spcPts val="0"/>
              </a:spcAft>
              <a:buNone/>
            </a:pPr>
            <a:r>
              <a:t/>
            </a:r>
            <a:endParaRPr b="0" i="0" sz="286" u="none" cap="none" strike="noStrike">
              <a:solidFill>
                <a:srgbClr val="000000"/>
              </a:solidFill>
              <a:latin typeface="Arial"/>
              <a:ea typeface="Arial"/>
              <a:cs typeface="Arial"/>
              <a:sym typeface="Arial"/>
            </a:endParaRPr>
          </a:p>
        </p:txBody>
      </p:sp>
      <p:sp>
        <p:nvSpPr>
          <p:cNvPr id="232" name="Google Shape;232;p2"/>
          <p:cNvSpPr/>
          <p:nvPr/>
        </p:nvSpPr>
        <p:spPr>
          <a:xfrm rot="4921823">
            <a:off x="908484" y="3641691"/>
            <a:ext cx="174638" cy="122564"/>
          </a:xfrm>
          <a:custGeom>
            <a:rect b="b" l="l" r="r" t="t"/>
            <a:pathLst>
              <a:path extrusionOk="0" h="334937" w="461203">
                <a:moveTo>
                  <a:pt x="312030" y="176279"/>
                </a:moveTo>
                <a:cubicBezTo>
                  <a:pt x="312030" y="176279"/>
                  <a:pt x="319842" y="94172"/>
                  <a:pt x="333444" y="70875"/>
                </a:cubicBezTo>
                <a:cubicBezTo>
                  <a:pt x="347046" y="47578"/>
                  <a:pt x="461203" y="0"/>
                  <a:pt x="461203" y="0"/>
                </a:cubicBezTo>
                <a:cubicBezTo>
                  <a:pt x="461203" y="0"/>
                  <a:pt x="442662" y="26709"/>
                  <a:pt x="443310" y="53941"/>
                </a:cubicBezTo>
                <a:cubicBezTo>
                  <a:pt x="443958" y="81177"/>
                  <a:pt x="458814" y="108235"/>
                  <a:pt x="458814" y="108235"/>
                </a:cubicBezTo>
                <a:cubicBezTo>
                  <a:pt x="458814" y="108235"/>
                  <a:pt x="422381" y="131596"/>
                  <a:pt x="411856" y="154841"/>
                </a:cubicBezTo>
                <a:cubicBezTo>
                  <a:pt x="401331" y="178081"/>
                  <a:pt x="412099" y="203402"/>
                  <a:pt x="412099" y="203402"/>
                </a:cubicBezTo>
                <a:cubicBezTo>
                  <a:pt x="412099" y="203402"/>
                  <a:pt x="353604" y="196893"/>
                  <a:pt x="344941" y="216939"/>
                </a:cubicBezTo>
                <a:cubicBezTo>
                  <a:pt x="336238" y="236985"/>
                  <a:pt x="351256" y="302727"/>
                  <a:pt x="332756" y="317191"/>
                </a:cubicBezTo>
                <a:cubicBezTo>
                  <a:pt x="314256" y="331659"/>
                  <a:pt x="267419" y="290672"/>
                  <a:pt x="244547" y="289182"/>
                </a:cubicBezTo>
                <a:cubicBezTo>
                  <a:pt x="221635" y="287696"/>
                  <a:pt x="205240" y="325461"/>
                  <a:pt x="205240" y="325461"/>
                </a:cubicBezTo>
                <a:cubicBezTo>
                  <a:pt x="205240" y="325461"/>
                  <a:pt x="180223" y="308334"/>
                  <a:pt x="153424" y="306095"/>
                </a:cubicBezTo>
                <a:cubicBezTo>
                  <a:pt x="126666" y="303860"/>
                  <a:pt x="94119" y="334938"/>
                  <a:pt x="94119" y="334938"/>
                </a:cubicBezTo>
                <a:cubicBezTo>
                  <a:pt x="94119" y="334938"/>
                  <a:pt x="86387" y="301719"/>
                  <a:pt x="63596" y="291740"/>
                </a:cubicBezTo>
                <a:cubicBezTo>
                  <a:pt x="40805" y="281762"/>
                  <a:pt x="0" y="272378"/>
                  <a:pt x="0" y="272378"/>
                </a:cubicBezTo>
                <a:cubicBezTo>
                  <a:pt x="0" y="272378"/>
                  <a:pt x="87116" y="199658"/>
                  <a:pt x="119946" y="195314"/>
                </a:cubicBezTo>
                <a:cubicBezTo>
                  <a:pt x="152817" y="190970"/>
                  <a:pt x="216413" y="236617"/>
                  <a:pt x="216413" y="236617"/>
                </a:cubicBezTo>
                <a:cubicBezTo>
                  <a:pt x="216413" y="236617"/>
                  <a:pt x="221433" y="231925"/>
                  <a:pt x="226776" y="228221"/>
                </a:cubicBezTo>
                <a:cubicBezTo>
                  <a:pt x="232079" y="224517"/>
                  <a:pt x="244831" y="220493"/>
                  <a:pt x="244831" y="220493"/>
                </a:cubicBezTo>
                <a:cubicBezTo>
                  <a:pt x="244831" y="220493"/>
                  <a:pt x="236653" y="213591"/>
                  <a:pt x="235601" y="205997"/>
                </a:cubicBezTo>
                <a:cubicBezTo>
                  <a:pt x="234508" y="198403"/>
                  <a:pt x="236775" y="192893"/>
                  <a:pt x="236775" y="192893"/>
                </a:cubicBezTo>
                <a:cubicBezTo>
                  <a:pt x="236775" y="192893"/>
                  <a:pt x="209895" y="176162"/>
                  <a:pt x="213498" y="170199"/>
                </a:cubicBezTo>
                <a:cubicBezTo>
                  <a:pt x="217101" y="164232"/>
                  <a:pt x="244345" y="177037"/>
                  <a:pt x="244345" y="177037"/>
                </a:cubicBezTo>
                <a:lnTo>
                  <a:pt x="250782" y="173333"/>
                </a:lnTo>
                <a:cubicBezTo>
                  <a:pt x="250782" y="173333"/>
                  <a:pt x="253291" y="150631"/>
                  <a:pt x="260821" y="147797"/>
                </a:cubicBezTo>
                <a:cubicBezTo>
                  <a:pt x="268310" y="144959"/>
                  <a:pt x="270091" y="173454"/>
                  <a:pt x="270091" y="173454"/>
                </a:cubicBezTo>
                <a:cubicBezTo>
                  <a:pt x="270091" y="173454"/>
                  <a:pt x="275516" y="176138"/>
                  <a:pt x="280616" y="179174"/>
                </a:cubicBezTo>
                <a:cubicBezTo>
                  <a:pt x="285717" y="182206"/>
                  <a:pt x="289441" y="193533"/>
                  <a:pt x="289441" y="193533"/>
                </a:cubicBezTo>
                <a:cubicBezTo>
                  <a:pt x="289441" y="193533"/>
                  <a:pt x="295311" y="183449"/>
                  <a:pt x="300857" y="180720"/>
                </a:cubicBezTo>
                <a:cubicBezTo>
                  <a:pt x="306403" y="177988"/>
                  <a:pt x="312030" y="176279"/>
                  <a:pt x="312030" y="176279"/>
                </a:cubicBezTo>
                <a:close/>
              </a:path>
            </a:pathLst>
          </a:custGeom>
          <a:solidFill>
            <a:srgbClr val="000000"/>
          </a:solidFill>
          <a:ln>
            <a:noFill/>
          </a:ln>
          <a:effectLst>
            <a:outerShdw blurRad="57150" rotWithShape="0" algn="bl" dir="12600000" dist="47625">
              <a:srgbClr val="000000">
                <a:alpha val="30000"/>
              </a:srgbClr>
            </a:outerShdw>
          </a:effectLst>
        </p:spPr>
        <p:txBody>
          <a:bodyPr anchorCtr="0" anchor="ctr" bIns="9350" lIns="18675" spcFirstLastPara="1" rIns="18675" wrap="square" tIns="9350">
            <a:noAutofit/>
          </a:bodyPr>
          <a:lstStyle/>
          <a:p>
            <a:pPr indent="0" lvl="0" marL="0" marR="0" rtl="0" algn="l">
              <a:lnSpc>
                <a:spcPct val="100000"/>
              </a:lnSpc>
              <a:spcBef>
                <a:spcPts val="0"/>
              </a:spcBef>
              <a:spcAft>
                <a:spcPts val="0"/>
              </a:spcAft>
              <a:buNone/>
            </a:pPr>
            <a:r>
              <a:t/>
            </a:r>
            <a:endParaRPr b="0" i="0" sz="286" u="none" cap="none" strike="noStrike">
              <a:solidFill>
                <a:srgbClr val="000000"/>
              </a:solidFill>
              <a:latin typeface="Arial"/>
              <a:ea typeface="Arial"/>
              <a:cs typeface="Arial"/>
              <a:sym typeface="Arial"/>
            </a:endParaRPr>
          </a:p>
        </p:txBody>
      </p:sp>
      <p:grpSp>
        <p:nvGrpSpPr>
          <p:cNvPr id="233" name="Google Shape;233;p2"/>
          <p:cNvGrpSpPr/>
          <p:nvPr/>
        </p:nvGrpSpPr>
        <p:grpSpPr>
          <a:xfrm>
            <a:off x="584520" y="1196740"/>
            <a:ext cx="729039" cy="782426"/>
            <a:chOff x="629921" y="978091"/>
            <a:chExt cx="731380" cy="784938"/>
          </a:xfrm>
        </p:grpSpPr>
        <p:grpSp>
          <p:nvGrpSpPr>
            <p:cNvPr id="234" name="Google Shape;234;p2"/>
            <p:cNvGrpSpPr/>
            <p:nvPr/>
          </p:nvGrpSpPr>
          <p:grpSpPr>
            <a:xfrm>
              <a:off x="688682" y="978091"/>
              <a:ext cx="522802" cy="314832"/>
              <a:chOff x="7885167" y="2170407"/>
              <a:chExt cx="1518448" cy="914413"/>
            </a:xfrm>
          </p:grpSpPr>
          <p:sp>
            <p:nvSpPr>
              <p:cNvPr id="235" name="Google Shape;235;p2"/>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36" name="Google Shape;236;p2"/>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37" name="Google Shape;237;p2"/>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38" name="Google Shape;238;p2"/>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grpSp>
        <p:sp>
          <p:nvSpPr>
            <p:cNvPr id="239" name="Google Shape;239;p2"/>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0" name="Google Shape;240;p2"/>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1" name="Google Shape;241;p2"/>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2" name="Google Shape;242;p2"/>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3" name="Google Shape;243;p2"/>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4" name="Google Shape;244;p2"/>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5" name="Google Shape;245;p2"/>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6" name="Google Shape;246;p2"/>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7" name="Google Shape;247;p2"/>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8" name="Google Shape;248;p2"/>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9" name="Google Shape;249;p2"/>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50" name="Google Shape;250;p2"/>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51" name="Google Shape;251;p2"/>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6969" rotWithShape="0" algn="bl" dir="1638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52" name="Google Shape;252;p2"/>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53" name="Google Shape;253;p2"/>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6969" rotWithShape="0" algn="bl" dir="1560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54" name="Google Shape;254;p2"/>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grpSp>
          <p:nvGrpSpPr>
            <p:cNvPr id="255" name="Google Shape;255;p2"/>
            <p:cNvGrpSpPr/>
            <p:nvPr/>
          </p:nvGrpSpPr>
          <p:grpSpPr>
            <a:xfrm>
              <a:off x="843035" y="1424338"/>
              <a:ext cx="293575" cy="235733"/>
              <a:chOff x="6865830" y="1630740"/>
              <a:chExt cx="556858" cy="447141"/>
            </a:xfrm>
          </p:grpSpPr>
          <p:sp>
            <p:nvSpPr>
              <p:cNvPr id="256" name="Google Shape;256;p2"/>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24025" lIns="48050" spcFirstLastPara="1" rIns="48050" wrap="square" tIns="24025">
                <a:noAutofit/>
              </a:bodyPr>
              <a:lstStyle/>
              <a:p>
                <a:pPr indent="0" lvl="0" marL="0" marR="0" rtl="0" algn="l">
                  <a:spcBef>
                    <a:spcPts val="0"/>
                  </a:spcBef>
                  <a:spcAft>
                    <a:spcPts val="0"/>
                  </a:spcAft>
                  <a:buNone/>
                </a:pPr>
                <a:r>
                  <a:t/>
                </a:r>
                <a:endParaRPr sz="946">
                  <a:solidFill>
                    <a:srgbClr val="000000"/>
                  </a:solidFill>
                  <a:latin typeface="Calibri"/>
                  <a:ea typeface="Calibri"/>
                  <a:cs typeface="Calibri"/>
                  <a:sym typeface="Calibri"/>
                </a:endParaRPr>
              </a:p>
            </p:txBody>
          </p:sp>
          <p:grpSp>
            <p:nvGrpSpPr>
              <p:cNvPr id="257" name="Google Shape;257;p2"/>
              <p:cNvGrpSpPr/>
              <p:nvPr/>
            </p:nvGrpSpPr>
            <p:grpSpPr>
              <a:xfrm flipH="1">
                <a:off x="7024350" y="1640795"/>
                <a:ext cx="182581" cy="157459"/>
                <a:chOff x="5212362" y="4550114"/>
                <a:chExt cx="333360" cy="287492"/>
              </a:xfrm>
            </p:grpSpPr>
            <p:sp>
              <p:nvSpPr>
                <p:cNvPr id="258" name="Google Shape;258;p2"/>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4025" lIns="48050" spcFirstLastPara="1" rIns="48050" wrap="square" tIns="24025">
                  <a:noAutofit/>
                </a:bodyPr>
                <a:lstStyle/>
                <a:p>
                  <a:pPr indent="0" lvl="0" marL="0" marR="0" rtl="0" algn="l">
                    <a:spcBef>
                      <a:spcPts val="0"/>
                    </a:spcBef>
                    <a:spcAft>
                      <a:spcPts val="0"/>
                    </a:spcAft>
                    <a:buNone/>
                  </a:pPr>
                  <a:r>
                    <a:t/>
                  </a:r>
                  <a:endParaRPr sz="946">
                    <a:solidFill>
                      <a:srgbClr val="000000"/>
                    </a:solidFill>
                    <a:latin typeface="Calibri"/>
                    <a:ea typeface="Calibri"/>
                    <a:cs typeface="Calibri"/>
                    <a:sym typeface="Calibri"/>
                  </a:endParaRPr>
                </a:p>
              </p:txBody>
            </p:sp>
            <p:sp>
              <p:nvSpPr>
                <p:cNvPr id="259" name="Google Shape;259;p2"/>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4025" lIns="48050" spcFirstLastPara="1" rIns="48050" wrap="square" tIns="24025">
                  <a:noAutofit/>
                </a:bodyPr>
                <a:lstStyle/>
                <a:p>
                  <a:pPr indent="0" lvl="0" marL="0" marR="0" rtl="0" algn="l">
                    <a:spcBef>
                      <a:spcPts val="0"/>
                    </a:spcBef>
                    <a:spcAft>
                      <a:spcPts val="0"/>
                    </a:spcAft>
                    <a:buNone/>
                  </a:pPr>
                  <a:r>
                    <a:t/>
                  </a:r>
                  <a:endParaRPr sz="946">
                    <a:solidFill>
                      <a:srgbClr val="000000"/>
                    </a:solidFill>
                    <a:latin typeface="Calibri"/>
                    <a:ea typeface="Calibri"/>
                    <a:cs typeface="Calibri"/>
                    <a:sym typeface="Calibri"/>
                  </a:endParaRPr>
                </a:p>
              </p:txBody>
            </p:sp>
          </p:grpSp>
          <p:sp>
            <p:nvSpPr>
              <p:cNvPr id="260" name="Google Shape;260;p2"/>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24025" lIns="48050" spcFirstLastPara="1" rIns="48050" wrap="square" tIns="24025">
                <a:noAutofit/>
              </a:bodyPr>
              <a:lstStyle/>
              <a:p>
                <a:pPr indent="0" lvl="0" marL="0" marR="0" rtl="0" algn="l">
                  <a:spcBef>
                    <a:spcPts val="0"/>
                  </a:spcBef>
                  <a:spcAft>
                    <a:spcPts val="0"/>
                  </a:spcAft>
                  <a:buNone/>
                </a:pPr>
                <a:r>
                  <a:t/>
                </a:r>
                <a:endParaRPr sz="946">
                  <a:solidFill>
                    <a:srgbClr val="000000"/>
                  </a:solidFill>
                  <a:latin typeface="Calibri"/>
                  <a:ea typeface="Calibri"/>
                  <a:cs typeface="Calibri"/>
                  <a:sym typeface="Calibri"/>
                </a:endParaRPr>
              </a:p>
            </p:txBody>
          </p:sp>
          <p:grpSp>
            <p:nvGrpSpPr>
              <p:cNvPr id="261" name="Google Shape;261;p2"/>
              <p:cNvGrpSpPr/>
              <p:nvPr/>
            </p:nvGrpSpPr>
            <p:grpSpPr>
              <a:xfrm flipH="1">
                <a:off x="7045941" y="1630740"/>
                <a:ext cx="182581" cy="157459"/>
                <a:chOff x="5212362" y="4550114"/>
                <a:chExt cx="333360" cy="287492"/>
              </a:xfrm>
            </p:grpSpPr>
            <p:sp>
              <p:nvSpPr>
                <p:cNvPr id="262" name="Google Shape;262;p2"/>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4025" lIns="48050" spcFirstLastPara="1" rIns="48050" wrap="square" tIns="24025">
                  <a:noAutofit/>
                </a:bodyPr>
                <a:lstStyle/>
                <a:p>
                  <a:pPr indent="0" lvl="0" marL="0" marR="0" rtl="0" algn="l">
                    <a:spcBef>
                      <a:spcPts val="0"/>
                    </a:spcBef>
                    <a:spcAft>
                      <a:spcPts val="0"/>
                    </a:spcAft>
                    <a:buNone/>
                  </a:pPr>
                  <a:r>
                    <a:t/>
                  </a:r>
                  <a:endParaRPr sz="946">
                    <a:solidFill>
                      <a:srgbClr val="000000"/>
                    </a:solidFill>
                    <a:latin typeface="Calibri"/>
                    <a:ea typeface="Calibri"/>
                    <a:cs typeface="Calibri"/>
                    <a:sym typeface="Calibri"/>
                  </a:endParaRPr>
                </a:p>
              </p:txBody>
            </p:sp>
            <p:sp>
              <p:nvSpPr>
                <p:cNvPr id="263" name="Google Shape;263;p2"/>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4025" lIns="48050" spcFirstLastPara="1" rIns="48050" wrap="square" tIns="24025">
                  <a:noAutofit/>
                </a:bodyPr>
                <a:lstStyle/>
                <a:p>
                  <a:pPr indent="0" lvl="0" marL="0" marR="0" rtl="0" algn="l">
                    <a:spcBef>
                      <a:spcPts val="0"/>
                    </a:spcBef>
                    <a:spcAft>
                      <a:spcPts val="0"/>
                    </a:spcAft>
                    <a:buNone/>
                  </a:pPr>
                  <a:r>
                    <a:t/>
                  </a:r>
                  <a:endParaRPr sz="946">
                    <a:solidFill>
                      <a:srgbClr val="000000"/>
                    </a:solidFill>
                    <a:latin typeface="Calibri"/>
                    <a:ea typeface="Calibri"/>
                    <a:cs typeface="Calibri"/>
                    <a:sym typeface="Calibri"/>
                  </a:endParaRPr>
                </a:p>
              </p:txBody>
            </p:sp>
          </p:grpSp>
        </p:grpSp>
        <p:sp>
          <p:nvSpPr>
            <p:cNvPr id="264" name="Google Shape;264;p2"/>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sz="1481"/>
            </a:p>
          </p:txBody>
        </p:sp>
      </p:grpSp>
      <p:cxnSp>
        <p:nvCxnSpPr>
          <p:cNvPr id="265" name="Google Shape;265;p2"/>
          <p:cNvCxnSpPr/>
          <p:nvPr/>
        </p:nvCxnSpPr>
        <p:spPr>
          <a:xfrm>
            <a:off x="1898950" y="20400"/>
            <a:ext cx="0" cy="1233900"/>
          </a:xfrm>
          <a:prstGeom prst="straightConnector1">
            <a:avLst/>
          </a:prstGeom>
          <a:noFill/>
          <a:ln cap="flat" cmpd="sng" w="11225">
            <a:solidFill>
              <a:srgbClr val="EFEFEF"/>
            </a:solidFill>
            <a:prstDash val="solid"/>
            <a:round/>
            <a:headEnd len="med" w="med" type="none"/>
            <a:tailEnd len="med" w="med" type="none"/>
          </a:ln>
          <a:effectLst>
            <a:outerShdw blurRad="67332" rotWithShape="0" algn="bl" dir="12600000" dist="56110">
              <a:srgbClr val="000000">
                <a:alpha val="30000"/>
              </a:srgbClr>
            </a:outerShdw>
          </a:effectLst>
        </p:spPr>
      </p:cxnSp>
      <p:grpSp>
        <p:nvGrpSpPr>
          <p:cNvPr id="266" name="Google Shape;266;p2"/>
          <p:cNvGrpSpPr/>
          <p:nvPr/>
        </p:nvGrpSpPr>
        <p:grpSpPr>
          <a:xfrm>
            <a:off x="9485436" y="2582587"/>
            <a:ext cx="1012815" cy="1086903"/>
            <a:chOff x="629921" y="978091"/>
            <a:chExt cx="731380" cy="784938"/>
          </a:xfrm>
        </p:grpSpPr>
        <p:grpSp>
          <p:nvGrpSpPr>
            <p:cNvPr id="267" name="Google Shape;267;p2"/>
            <p:cNvGrpSpPr/>
            <p:nvPr/>
          </p:nvGrpSpPr>
          <p:grpSpPr>
            <a:xfrm>
              <a:off x="688682" y="978091"/>
              <a:ext cx="522802" cy="314832"/>
              <a:chOff x="7885167" y="2170407"/>
              <a:chExt cx="1518448" cy="914413"/>
            </a:xfrm>
          </p:grpSpPr>
          <p:sp>
            <p:nvSpPr>
              <p:cNvPr id="268" name="Google Shape;268;p2"/>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9136" rotWithShape="0" algn="bl" dir="1260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69" name="Google Shape;269;p2"/>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9136" rotWithShape="0" algn="bl" dir="1260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0" name="Google Shape;270;p2"/>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9136" rotWithShape="0" algn="bl" dir="1260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1" name="Google Shape;271;p2"/>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9136" rotWithShape="0" algn="bl" dir="1260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grpSp>
        <p:sp>
          <p:nvSpPr>
            <p:cNvPr id="272" name="Google Shape;272;p2"/>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3" name="Google Shape;273;p2"/>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4" name="Google Shape;274;p2"/>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5" name="Google Shape;275;p2"/>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6" name="Google Shape;276;p2"/>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7" name="Google Shape;277;p2"/>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8" name="Google Shape;278;p2"/>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9" name="Google Shape;279;p2"/>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0" name="Google Shape;280;p2"/>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1" name="Google Shape;281;p2"/>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2" name="Google Shape;282;p2"/>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9136" rotWithShape="0" algn="bl" dir="1260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3" name="Google Shape;283;p2"/>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4" name="Google Shape;284;p2"/>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9136" rotWithShape="0" algn="bl" dir="1638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5" name="Google Shape;285;p2"/>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6" name="Google Shape;286;p2"/>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9136" rotWithShape="0" algn="bl" dir="1560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7" name="Google Shape;287;p2"/>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grpSp>
          <p:nvGrpSpPr>
            <p:cNvPr id="288" name="Google Shape;288;p2"/>
            <p:cNvGrpSpPr/>
            <p:nvPr/>
          </p:nvGrpSpPr>
          <p:grpSpPr>
            <a:xfrm>
              <a:off x="843035" y="1424338"/>
              <a:ext cx="293575" cy="235733"/>
              <a:chOff x="6865830" y="1630740"/>
              <a:chExt cx="556858" cy="447141"/>
            </a:xfrm>
          </p:grpSpPr>
          <p:sp>
            <p:nvSpPr>
              <p:cNvPr id="289" name="Google Shape;289;p2"/>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3375" lIns="66725" spcFirstLastPara="1" rIns="66725" wrap="square" tIns="33375">
                <a:noAutofit/>
              </a:bodyPr>
              <a:lstStyle/>
              <a:p>
                <a:pPr indent="0" lvl="0" marL="0" marR="0" rtl="0" algn="l">
                  <a:spcBef>
                    <a:spcPts val="0"/>
                  </a:spcBef>
                  <a:spcAft>
                    <a:spcPts val="0"/>
                  </a:spcAft>
                  <a:buNone/>
                </a:pPr>
                <a:r>
                  <a:t/>
                </a:r>
                <a:endParaRPr sz="1314">
                  <a:solidFill>
                    <a:srgbClr val="000000"/>
                  </a:solidFill>
                  <a:latin typeface="Calibri"/>
                  <a:ea typeface="Calibri"/>
                  <a:cs typeface="Calibri"/>
                  <a:sym typeface="Calibri"/>
                </a:endParaRPr>
              </a:p>
            </p:txBody>
          </p:sp>
          <p:grpSp>
            <p:nvGrpSpPr>
              <p:cNvPr id="290" name="Google Shape;290;p2"/>
              <p:cNvGrpSpPr/>
              <p:nvPr/>
            </p:nvGrpSpPr>
            <p:grpSpPr>
              <a:xfrm flipH="1">
                <a:off x="7024350" y="1640795"/>
                <a:ext cx="182581" cy="157459"/>
                <a:chOff x="5212362" y="4550114"/>
                <a:chExt cx="333360" cy="287492"/>
              </a:xfrm>
            </p:grpSpPr>
            <p:sp>
              <p:nvSpPr>
                <p:cNvPr id="291" name="Google Shape;291;p2"/>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3375" lIns="66725" spcFirstLastPara="1" rIns="66725" wrap="square" tIns="33375">
                  <a:noAutofit/>
                </a:bodyPr>
                <a:lstStyle/>
                <a:p>
                  <a:pPr indent="0" lvl="0" marL="0" marR="0" rtl="0" algn="l">
                    <a:spcBef>
                      <a:spcPts val="0"/>
                    </a:spcBef>
                    <a:spcAft>
                      <a:spcPts val="0"/>
                    </a:spcAft>
                    <a:buNone/>
                  </a:pPr>
                  <a:r>
                    <a:t/>
                  </a:r>
                  <a:endParaRPr sz="1314">
                    <a:solidFill>
                      <a:srgbClr val="000000"/>
                    </a:solidFill>
                    <a:latin typeface="Calibri"/>
                    <a:ea typeface="Calibri"/>
                    <a:cs typeface="Calibri"/>
                    <a:sym typeface="Calibri"/>
                  </a:endParaRPr>
                </a:p>
              </p:txBody>
            </p:sp>
            <p:sp>
              <p:nvSpPr>
                <p:cNvPr id="292" name="Google Shape;292;p2"/>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3375" lIns="66725" spcFirstLastPara="1" rIns="66725" wrap="square" tIns="33375">
                  <a:noAutofit/>
                </a:bodyPr>
                <a:lstStyle/>
                <a:p>
                  <a:pPr indent="0" lvl="0" marL="0" marR="0" rtl="0" algn="l">
                    <a:spcBef>
                      <a:spcPts val="0"/>
                    </a:spcBef>
                    <a:spcAft>
                      <a:spcPts val="0"/>
                    </a:spcAft>
                    <a:buNone/>
                  </a:pPr>
                  <a:r>
                    <a:t/>
                  </a:r>
                  <a:endParaRPr sz="1314">
                    <a:solidFill>
                      <a:srgbClr val="000000"/>
                    </a:solidFill>
                    <a:latin typeface="Calibri"/>
                    <a:ea typeface="Calibri"/>
                    <a:cs typeface="Calibri"/>
                    <a:sym typeface="Calibri"/>
                  </a:endParaRPr>
                </a:p>
              </p:txBody>
            </p:sp>
          </p:grpSp>
          <p:sp>
            <p:nvSpPr>
              <p:cNvPr id="293" name="Google Shape;293;p2"/>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3375" lIns="66725" spcFirstLastPara="1" rIns="66725" wrap="square" tIns="33375">
                <a:noAutofit/>
              </a:bodyPr>
              <a:lstStyle/>
              <a:p>
                <a:pPr indent="0" lvl="0" marL="0" marR="0" rtl="0" algn="l">
                  <a:spcBef>
                    <a:spcPts val="0"/>
                  </a:spcBef>
                  <a:spcAft>
                    <a:spcPts val="0"/>
                  </a:spcAft>
                  <a:buNone/>
                </a:pPr>
                <a:r>
                  <a:t/>
                </a:r>
                <a:endParaRPr sz="1314">
                  <a:solidFill>
                    <a:srgbClr val="000000"/>
                  </a:solidFill>
                  <a:latin typeface="Calibri"/>
                  <a:ea typeface="Calibri"/>
                  <a:cs typeface="Calibri"/>
                  <a:sym typeface="Calibri"/>
                </a:endParaRPr>
              </a:p>
            </p:txBody>
          </p:sp>
          <p:grpSp>
            <p:nvGrpSpPr>
              <p:cNvPr id="294" name="Google Shape;294;p2"/>
              <p:cNvGrpSpPr/>
              <p:nvPr/>
            </p:nvGrpSpPr>
            <p:grpSpPr>
              <a:xfrm flipH="1">
                <a:off x="7045941" y="1630740"/>
                <a:ext cx="182581" cy="157459"/>
                <a:chOff x="5212362" y="4550114"/>
                <a:chExt cx="333360" cy="287492"/>
              </a:xfrm>
            </p:grpSpPr>
            <p:sp>
              <p:nvSpPr>
                <p:cNvPr id="295" name="Google Shape;295;p2"/>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3375" lIns="66725" spcFirstLastPara="1" rIns="66725" wrap="square" tIns="33375">
                  <a:noAutofit/>
                </a:bodyPr>
                <a:lstStyle/>
                <a:p>
                  <a:pPr indent="0" lvl="0" marL="0" marR="0" rtl="0" algn="l">
                    <a:spcBef>
                      <a:spcPts val="0"/>
                    </a:spcBef>
                    <a:spcAft>
                      <a:spcPts val="0"/>
                    </a:spcAft>
                    <a:buNone/>
                  </a:pPr>
                  <a:r>
                    <a:t/>
                  </a:r>
                  <a:endParaRPr sz="1314">
                    <a:solidFill>
                      <a:srgbClr val="000000"/>
                    </a:solidFill>
                    <a:latin typeface="Calibri"/>
                    <a:ea typeface="Calibri"/>
                    <a:cs typeface="Calibri"/>
                    <a:sym typeface="Calibri"/>
                  </a:endParaRPr>
                </a:p>
              </p:txBody>
            </p:sp>
            <p:sp>
              <p:nvSpPr>
                <p:cNvPr id="296" name="Google Shape;296;p2"/>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3375" lIns="66725" spcFirstLastPara="1" rIns="66725" wrap="square" tIns="33375">
                  <a:noAutofit/>
                </a:bodyPr>
                <a:lstStyle/>
                <a:p>
                  <a:pPr indent="0" lvl="0" marL="0" marR="0" rtl="0" algn="l">
                    <a:spcBef>
                      <a:spcPts val="0"/>
                    </a:spcBef>
                    <a:spcAft>
                      <a:spcPts val="0"/>
                    </a:spcAft>
                    <a:buNone/>
                  </a:pPr>
                  <a:r>
                    <a:t/>
                  </a:r>
                  <a:endParaRPr sz="1314">
                    <a:solidFill>
                      <a:srgbClr val="000000"/>
                    </a:solidFill>
                    <a:latin typeface="Calibri"/>
                    <a:ea typeface="Calibri"/>
                    <a:cs typeface="Calibri"/>
                    <a:sym typeface="Calibri"/>
                  </a:endParaRPr>
                </a:p>
              </p:txBody>
            </p:sp>
          </p:grpSp>
        </p:grpSp>
        <p:sp>
          <p:nvSpPr>
            <p:cNvPr id="297" name="Google Shape;297;p2"/>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sz="2057"/>
            </a:p>
          </p:txBody>
        </p:sp>
      </p:grpSp>
      <p:grpSp>
        <p:nvGrpSpPr>
          <p:cNvPr id="298" name="Google Shape;298;p2"/>
          <p:cNvGrpSpPr/>
          <p:nvPr/>
        </p:nvGrpSpPr>
        <p:grpSpPr>
          <a:xfrm>
            <a:off x="1467213" y="688262"/>
            <a:ext cx="830948" cy="803260"/>
            <a:chOff x="1591080" y="295619"/>
            <a:chExt cx="833616" cy="805839"/>
          </a:xfrm>
        </p:grpSpPr>
        <p:grpSp>
          <p:nvGrpSpPr>
            <p:cNvPr id="299" name="Google Shape;299;p2"/>
            <p:cNvGrpSpPr/>
            <p:nvPr/>
          </p:nvGrpSpPr>
          <p:grpSpPr>
            <a:xfrm>
              <a:off x="1658084" y="295619"/>
              <a:ext cx="596143" cy="270034"/>
              <a:chOff x="7885167" y="2397011"/>
              <a:chExt cx="1518448" cy="687809"/>
            </a:xfrm>
          </p:grpSpPr>
          <p:sp>
            <p:nvSpPr>
              <p:cNvPr id="300" name="Google Shape;300;p2"/>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1" name="Google Shape;301;p2"/>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2" name="Google Shape;302;p2"/>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grpSp>
        <p:sp>
          <p:nvSpPr>
            <p:cNvPr id="303" name="Google Shape;303;p2"/>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4" name="Google Shape;304;p2"/>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5" name="Google Shape;305;p2"/>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6" name="Google Shape;306;p2"/>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7" name="Google Shape;307;p2"/>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8" name="Google Shape;308;p2"/>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9" name="Google Shape;309;p2"/>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0" name="Google Shape;310;p2"/>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1" name="Google Shape;311;p2"/>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2" name="Google Shape;312;p2"/>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3" name="Google Shape;313;p2"/>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6969" rotWithShape="0" algn="bl" dir="16380000" dist="47474">
                <a:srgbClr val="000000">
                  <a:alpha val="30000"/>
                </a:srgbClr>
              </a:outerShdw>
            </a:effectLst>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4" name="Google Shape;314;p2"/>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5" name="Google Shape;315;p2"/>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6969" rotWithShape="0" algn="bl" dir="15600000" dist="47474">
                <a:srgbClr val="000000">
                  <a:alpha val="30000"/>
                </a:srgbClr>
              </a:outerShdw>
            </a:effectLst>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6" name="Google Shape;316;p2"/>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grpSp>
          <p:nvGrpSpPr>
            <p:cNvPr id="317" name="Google Shape;317;p2"/>
            <p:cNvGrpSpPr/>
            <p:nvPr/>
          </p:nvGrpSpPr>
          <p:grpSpPr>
            <a:xfrm>
              <a:off x="1846759" y="700322"/>
              <a:ext cx="322487" cy="261237"/>
              <a:chOff x="6172526" y="977102"/>
              <a:chExt cx="685559" cy="555352"/>
            </a:xfrm>
          </p:grpSpPr>
          <p:grpSp>
            <p:nvGrpSpPr>
              <p:cNvPr id="318" name="Google Shape;318;p2"/>
              <p:cNvGrpSpPr/>
              <p:nvPr/>
            </p:nvGrpSpPr>
            <p:grpSpPr>
              <a:xfrm>
                <a:off x="6172526" y="977102"/>
                <a:ext cx="664696" cy="555352"/>
                <a:chOff x="4937891" y="4550114"/>
                <a:chExt cx="869793" cy="731592"/>
              </a:xfrm>
            </p:grpSpPr>
            <p:sp>
              <p:nvSpPr>
                <p:cNvPr id="319" name="Google Shape;319;p2"/>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450" lIns="42850" spcFirstLastPara="1" rIns="42850" wrap="square" tIns="21450">
                  <a:noAutofit/>
                </a:bodyPr>
                <a:lstStyle/>
                <a:p>
                  <a:pPr indent="0" lvl="0" marL="0" marR="0" rtl="0" algn="l">
                    <a:spcBef>
                      <a:spcPts val="0"/>
                    </a:spcBef>
                    <a:spcAft>
                      <a:spcPts val="0"/>
                    </a:spcAft>
                    <a:buNone/>
                  </a:pPr>
                  <a:r>
                    <a:t/>
                  </a:r>
                  <a:endParaRPr sz="844">
                    <a:solidFill>
                      <a:srgbClr val="000000"/>
                    </a:solidFill>
                    <a:latin typeface="Calibri"/>
                    <a:ea typeface="Calibri"/>
                    <a:cs typeface="Calibri"/>
                    <a:sym typeface="Calibri"/>
                  </a:endParaRPr>
                </a:p>
              </p:txBody>
            </p:sp>
            <p:sp>
              <p:nvSpPr>
                <p:cNvPr id="320" name="Google Shape;320;p2"/>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450" lIns="42850" spcFirstLastPara="1" rIns="42850" wrap="square" tIns="21450">
                  <a:noAutofit/>
                </a:bodyPr>
                <a:lstStyle/>
                <a:p>
                  <a:pPr indent="0" lvl="0" marL="0" marR="0" rtl="0" algn="l">
                    <a:spcBef>
                      <a:spcPts val="0"/>
                    </a:spcBef>
                    <a:spcAft>
                      <a:spcPts val="0"/>
                    </a:spcAft>
                    <a:buNone/>
                  </a:pPr>
                  <a:r>
                    <a:t/>
                  </a:r>
                  <a:endParaRPr sz="844">
                    <a:solidFill>
                      <a:srgbClr val="000000"/>
                    </a:solidFill>
                    <a:latin typeface="Calibri"/>
                    <a:ea typeface="Calibri"/>
                    <a:cs typeface="Calibri"/>
                    <a:sym typeface="Calibri"/>
                  </a:endParaRPr>
                </a:p>
              </p:txBody>
            </p:sp>
            <p:sp>
              <p:nvSpPr>
                <p:cNvPr id="321" name="Google Shape;321;p2"/>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450" lIns="42850" spcFirstLastPara="1" rIns="42850" wrap="square" tIns="21450">
                  <a:noAutofit/>
                </a:bodyPr>
                <a:lstStyle/>
                <a:p>
                  <a:pPr indent="0" lvl="0" marL="0" marR="0" rtl="0" algn="l">
                    <a:spcBef>
                      <a:spcPts val="0"/>
                    </a:spcBef>
                    <a:spcAft>
                      <a:spcPts val="0"/>
                    </a:spcAft>
                    <a:buNone/>
                  </a:pPr>
                  <a:r>
                    <a:t/>
                  </a:r>
                  <a:endParaRPr sz="844">
                    <a:solidFill>
                      <a:srgbClr val="000000"/>
                    </a:solidFill>
                    <a:latin typeface="Calibri"/>
                    <a:ea typeface="Calibri"/>
                    <a:cs typeface="Calibri"/>
                    <a:sym typeface="Calibri"/>
                  </a:endParaRPr>
                </a:p>
              </p:txBody>
            </p:sp>
          </p:grpSp>
          <p:grpSp>
            <p:nvGrpSpPr>
              <p:cNvPr id="322" name="Google Shape;322;p2"/>
              <p:cNvGrpSpPr/>
              <p:nvPr/>
            </p:nvGrpSpPr>
            <p:grpSpPr>
              <a:xfrm>
                <a:off x="6193389" y="977102"/>
                <a:ext cx="664696" cy="555352"/>
                <a:chOff x="4937891" y="4550114"/>
                <a:chExt cx="869793" cy="731592"/>
              </a:xfrm>
            </p:grpSpPr>
            <p:sp>
              <p:nvSpPr>
                <p:cNvPr id="323" name="Google Shape;323;p2"/>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450" lIns="42850" spcFirstLastPara="1" rIns="42850" wrap="square" tIns="21450">
                  <a:noAutofit/>
                </a:bodyPr>
                <a:lstStyle/>
                <a:p>
                  <a:pPr indent="0" lvl="0" marL="0" marR="0" rtl="0" algn="l">
                    <a:spcBef>
                      <a:spcPts val="0"/>
                    </a:spcBef>
                    <a:spcAft>
                      <a:spcPts val="0"/>
                    </a:spcAft>
                    <a:buNone/>
                  </a:pPr>
                  <a:r>
                    <a:t/>
                  </a:r>
                  <a:endParaRPr sz="844">
                    <a:solidFill>
                      <a:srgbClr val="000000"/>
                    </a:solidFill>
                    <a:latin typeface="Calibri"/>
                    <a:ea typeface="Calibri"/>
                    <a:cs typeface="Calibri"/>
                    <a:sym typeface="Calibri"/>
                  </a:endParaRPr>
                </a:p>
              </p:txBody>
            </p:sp>
            <p:sp>
              <p:nvSpPr>
                <p:cNvPr id="324" name="Google Shape;324;p2"/>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450" lIns="42850" spcFirstLastPara="1" rIns="42850" wrap="square" tIns="21450">
                  <a:noAutofit/>
                </a:bodyPr>
                <a:lstStyle/>
                <a:p>
                  <a:pPr indent="0" lvl="0" marL="0" marR="0" rtl="0" algn="l">
                    <a:spcBef>
                      <a:spcPts val="0"/>
                    </a:spcBef>
                    <a:spcAft>
                      <a:spcPts val="0"/>
                    </a:spcAft>
                    <a:buNone/>
                  </a:pPr>
                  <a:r>
                    <a:t/>
                  </a:r>
                  <a:endParaRPr sz="844">
                    <a:solidFill>
                      <a:srgbClr val="000000"/>
                    </a:solidFill>
                    <a:latin typeface="Calibri"/>
                    <a:ea typeface="Calibri"/>
                    <a:cs typeface="Calibri"/>
                    <a:sym typeface="Calibri"/>
                  </a:endParaRPr>
                </a:p>
              </p:txBody>
            </p:sp>
            <p:sp>
              <p:nvSpPr>
                <p:cNvPr id="325" name="Google Shape;325;p2"/>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450" lIns="42850" spcFirstLastPara="1" rIns="42850" wrap="square" tIns="21450">
                  <a:noAutofit/>
                </a:bodyPr>
                <a:lstStyle/>
                <a:p>
                  <a:pPr indent="0" lvl="0" marL="0" marR="0" rtl="0" algn="l">
                    <a:spcBef>
                      <a:spcPts val="0"/>
                    </a:spcBef>
                    <a:spcAft>
                      <a:spcPts val="0"/>
                    </a:spcAft>
                    <a:buNone/>
                  </a:pPr>
                  <a:r>
                    <a:t/>
                  </a:r>
                  <a:endParaRPr sz="844">
                    <a:solidFill>
                      <a:srgbClr val="000000"/>
                    </a:solidFill>
                    <a:latin typeface="Calibri"/>
                    <a:ea typeface="Calibri"/>
                    <a:cs typeface="Calibri"/>
                    <a:sym typeface="Calibri"/>
                  </a:endParaRPr>
                </a:p>
              </p:txBody>
            </p:sp>
          </p:grpSp>
        </p:grpSp>
        <p:sp>
          <p:nvSpPr>
            <p:cNvPr id="326" name="Google Shape;326;p2"/>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grpSp>
      <p:grpSp>
        <p:nvGrpSpPr>
          <p:cNvPr id="327" name="Google Shape;327;p2"/>
          <p:cNvGrpSpPr/>
          <p:nvPr/>
        </p:nvGrpSpPr>
        <p:grpSpPr>
          <a:xfrm>
            <a:off x="11142857" y="-32474"/>
            <a:ext cx="1012790" cy="3242853"/>
            <a:chOff x="9487835" y="-520976"/>
            <a:chExt cx="1069134" cy="3423620"/>
          </a:xfrm>
        </p:grpSpPr>
        <p:cxnSp>
          <p:nvCxnSpPr>
            <p:cNvPr id="328" name="Google Shape;328;p2"/>
            <p:cNvCxnSpPr/>
            <p:nvPr/>
          </p:nvCxnSpPr>
          <p:spPr>
            <a:xfrm>
              <a:off x="10022400" y="-520976"/>
              <a:ext cx="0" cy="2922300"/>
            </a:xfrm>
            <a:prstGeom prst="straightConnector1">
              <a:avLst/>
            </a:prstGeom>
            <a:noFill/>
            <a:ln cap="flat" cmpd="sng" w="9525">
              <a:solidFill>
                <a:schemeClr val="accent5"/>
              </a:solidFill>
              <a:prstDash val="solid"/>
              <a:round/>
              <a:headEnd len="med" w="med" type="none"/>
              <a:tailEnd len="med" w="med" type="none"/>
            </a:ln>
            <a:effectLst>
              <a:outerShdw blurRad="54136" rotWithShape="0" algn="bl" dir="12600000" dist="45113">
                <a:srgbClr val="000000">
                  <a:alpha val="30000"/>
                </a:srgbClr>
              </a:outerShdw>
            </a:effectLst>
          </p:spPr>
        </p:cxnSp>
        <p:grpSp>
          <p:nvGrpSpPr>
            <p:cNvPr id="329" name="Google Shape;329;p2"/>
            <p:cNvGrpSpPr/>
            <p:nvPr/>
          </p:nvGrpSpPr>
          <p:grpSpPr>
            <a:xfrm>
              <a:off x="9487835" y="2249221"/>
              <a:ext cx="1069134" cy="653424"/>
              <a:chOff x="6690680" y="4210903"/>
              <a:chExt cx="3818334" cy="2333655"/>
            </a:xfrm>
          </p:grpSpPr>
          <p:sp>
            <p:nvSpPr>
              <p:cNvPr id="330" name="Google Shape;330;p2"/>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331" name="Google Shape;331;p2"/>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332" name="Google Shape;332;p2"/>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333" name="Google Shape;333;p2"/>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nvGrpSpPr>
              <p:cNvPr id="334" name="Google Shape;334;p2"/>
              <p:cNvGrpSpPr/>
              <p:nvPr/>
            </p:nvGrpSpPr>
            <p:grpSpPr>
              <a:xfrm>
                <a:off x="7669730" y="4210903"/>
                <a:ext cx="1919391" cy="1651812"/>
                <a:chOff x="9555680" y="5653907"/>
                <a:chExt cx="1919391" cy="1450612"/>
              </a:xfrm>
            </p:grpSpPr>
            <p:sp>
              <p:nvSpPr>
                <p:cNvPr id="335" name="Google Shape;335;p2"/>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336" name="Google Shape;336;p2"/>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grpSp>
      </p:grpSp>
      <p:sp>
        <p:nvSpPr>
          <p:cNvPr id="337" name="Google Shape;337;p2"/>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 name="Google Shape;338;p2"/>
          <p:cNvSpPr/>
          <p:nvPr/>
        </p:nvSpPr>
        <p:spPr>
          <a:xfrm>
            <a:off x="5194204" y="-1554562"/>
            <a:ext cx="195698" cy="316515"/>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339" name="Google Shape;339;p2"/>
          <p:cNvGrpSpPr/>
          <p:nvPr/>
        </p:nvGrpSpPr>
        <p:grpSpPr>
          <a:xfrm>
            <a:off x="894030" y="2159865"/>
            <a:ext cx="930897" cy="999206"/>
            <a:chOff x="894030" y="2159865"/>
            <a:chExt cx="930897" cy="999206"/>
          </a:xfrm>
        </p:grpSpPr>
        <p:grpSp>
          <p:nvGrpSpPr>
            <p:cNvPr id="340" name="Google Shape;340;p2"/>
            <p:cNvGrpSpPr/>
            <p:nvPr/>
          </p:nvGrpSpPr>
          <p:grpSpPr>
            <a:xfrm>
              <a:off x="968850" y="2159865"/>
              <a:ext cx="494427" cy="400872"/>
              <a:chOff x="7885167" y="2170407"/>
              <a:chExt cx="1127819" cy="914413"/>
            </a:xfrm>
          </p:grpSpPr>
          <p:sp>
            <p:nvSpPr>
              <p:cNvPr id="341" name="Google Shape;341;p2"/>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2" name="Google Shape;342;p2"/>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3" name="Google Shape;343;p2"/>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grpSp>
        <p:sp>
          <p:nvSpPr>
            <p:cNvPr id="344" name="Google Shape;344;p2"/>
            <p:cNvSpPr/>
            <p:nvPr/>
          </p:nvSpPr>
          <p:spPr>
            <a:xfrm>
              <a:off x="1203775" y="2161926"/>
              <a:ext cx="244184" cy="208929"/>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5" name="Google Shape;345;p2"/>
            <p:cNvSpPr/>
            <p:nvPr/>
          </p:nvSpPr>
          <p:spPr>
            <a:xfrm>
              <a:off x="1204373" y="2163424"/>
              <a:ext cx="128762" cy="208255"/>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6" name="Google Shape;346;p2"/>
            <p:cNvSpPr/>
            <p:nvPr/>
          </p:nvSpPr>
          <p:spPr>
            <a:xfrm>
              <a:off x="971348" y="2365086"/>
              <a:ext cx="430528" cy="157083"/>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7" name="Google Shape;347;p2"/>
            <p:cNvSpPr/>
            <p:nvPr/>
          </p:nvSpPr>
          <p:spPr>
            <a:xfrm>
              <a:off x="1150654" y="2407778"/>
              <a:ext cx="104020" cy="114469"/>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8" name="Google Shape;348;p2"/>
            <p:cNvSpPr/>
            <p:nvPr/>
          </p:nvSpPr>
          <p:spPr>
            <a:xfrm>
              <a:off x="1331603" y="2369263"/>
              <a:ext cx="50381" cy="42025"/>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9" name="Google Shape;349;p2"/>
            <p:cNvSpPr/>
            <p:nvPr/>
          </p:nvSpPr>
          <p:spPr>
            <a:xfrm>
              <a:off x="971369" y="2379122"/>
              <a:ext cx="235543" cy="116808"/>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0" name="Google Shape;350;p2"/>
            <p:cNvSpPr/>
            <p:nvPr/>
          </p:nvSpPr>
          <p:spPr>
            <a:xfrm>
              <a:off x="1308646" y="2349086"/>
              <a:ext cx="156989" cy="213522"/>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1" name="Google Shape;351;p2"/>
            <p:cNvSpPr/>
            <p:nvPr/>
          </p:nvSpPr>
          <p:spPr>
            <a:xfrm>
              <a:off x="1356069" y="2374910"/>
              <a:ext cx="109528" cy="18779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2" name="Google Shape;352;p2"/>
            <p:cNvSpPr/>
            <p:nvPr/>
          </p:nvSpPr>
          <p:spPr>
            <a:xfrm>
              <a:off x="894030" y="2508043"/>
              <a:ext cx="930897" cy="642144"/>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3" name="Google Shape;353;p2"/>
            <p:cNvSpPr/>
            <p:nvPr/>
          </p:nvSpPr>
          <p:spPr>
            <a:xfrm>
              <a:off x="894030" y="2511545"/>
              <a:ext cx="930897" cy="642144"/>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4" name="Google Shape;354;p2"/>
            <p:cNvSpPr/>
            <p:nvPr/>
          </p:nvSpPr>
          <p:spPr>
            <a:xfrm>
              <a:off x="1024557" y="2516359"/>
              <a:ext cx="661350" cy="641857"/>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6969" rotWithShape="0" algn="bl" dir="16380000" dist="47474">
                <a:srgbClr val="000000">
                  <a:alpha val="30000"/>
                </a:srgbClr>
              </a:outerShdw>
            </a:effectLst>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5" name="Google Shape;355;p2"/>
            <p:cNvSpPr/>
            <p:nvPr/>
          </p:nvSpPr>
          <p:spPr>
            <a:xfrm>
              <a:off x="1024134" y="2516359"/>
              <a:ext cx="661350" cy="641857"/>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6" name="Google Shape;356;p2"/>
            <p:cNvSpPr/>
            <p:nvPr/>
          </p:nvSpPr>
          <p:spPr>
            <a:xfrm>
              <a:off x="1140774" y="2519958"/>
              <a:ext cx="428360" cy="634663"/>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6969" rotWithShape="0" algn="bl" dir="15600000" dist="47474">
                <a:srgbClr val="000000">
                  <a:alpha val="30000"/>
                </a:srgbClr>
              </a:outerShdw>
            </a:effectLst>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7" name="Google Shape;357;p2"/>
            <p:cNvSpPr/>
            <p:nvPr/>
          </p:nvSpPr>
          <p:spPr>
            <a:xfrm>
              <a:off x="1142840" y="2524408"/>
              <a:ext cx="428360" cy="634663"/>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grpSp>
          <p:nvGrpSpPr>
            <p:cNvPr id="358" name="Google Shape;358;p2"/>
            <p:cNvGrpSpPr/>
            <p:nvPr/>
          </p:nvGrpSpPr>
          <p:grpSpPr>
            <a:xfrm>
              <a:off x="1192425" y="2741423"/>
              <a:ext cx="328726" cy="261354"/>
              <a:chOff x="1632682" y="4555884"/>
              <a:chExt cx="484489" cy="385193"/>
            </a:xfrm>
          </p:grpSpPr>
          <p:grpSp>
            <p:nvGrpSpPr>
              <p:cNvPr id="359" name="Google Shape;359;p2"/>
              <p:cNvGrpSpPr/>
              <p:nvPr/>
            </p:nvGrpSpPr>
            <p:grpSpPr>
              <a:xfrm>
                <a:off x="1632682" y="4731398"/>
                <a:ext cx="484489" cy="209680"/>
                <a:chOff x="6596499" y="915138"/>
                <a:chExt cx="1553847" cy="672482"/>
              </a:xfrm>
            </p:grpSpPr>
            <p:sp>
              <p:nvSpPr>
                <p:cNvPr id="360" name="Google Shape;360;p2"/>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6875" lIns="13750" spcFirstLastPara="1" rIns="13750" wrap="square" tIns="6875">
                  <a:noAutofit/>
                </a:bodyPr>
                <a:lstStyle/>
                <a:p>
                  <a:pPr indent="0" lvl="0" marL="0" marR="0" rtl="0" algn="l">
                    <a:spcBef>
                      <a:spcPts val="0"/>
                    </a:spcBef>
                    <a:spcAft>
                      <a:spcPts val="0"/>
                    </a:spcAft>
                    <a:buNone/>
                  </a:pPr>
                  <a:r>
                    <a:t/>
                  </a:r>
                  <a:endParaRPr sz="270">
                    <a:solidFill>
                      <a:srgbClr val="000000"/>
                    </a:solidFill>
                    <a:latin typeface="Calibri"/>
                    <a:ea typeface="Calibri"/>
                    <a:cs typeface="Calibri"/>
                    <a:sym typeface="Calibri"/>
                  </a:endParaRPr>
                </a:p>
              </p:txBody>
            </p:sp>
            <p:sp>
              <p:nvSpPr>
                <p:cNvPr id="361" name="Google Shape;361;p2"/>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6875" lIns="13750" spcFirstLastPara="1" rIns="13750" wrap="square" tIns="6875">
                  <a:noAutofit/>
                </a:bodyPr>
                <a:lstStyle/>
                <a:p>
                  <a:pPr indent="0" lvl="0" marL="0" marR="0" rtl="0" algn="l">
                    <a:spcBef>
                      <a:spcPts val="0"/>
                    </a:spcBef>
                    <a:spcAft>
                      <a:spcPts val="0"/>
                    </a:spcAft>
                    <a:buNone/>
                  </a:pPr>
                  <a:r>
                    <a:t/>
                  </a:r>
                  <a:endParaRPr sz="270">
                    <a:solidFill>
                      <a:srgbClr val="000000"/>
                    </a:solidFill>
                    <a:latin typeface="Calibri"/>
                    <a:ea typeface="Calibri"/>
                    <a:cs typeface="Calibri"/>
                    <a:sym typeface="Calibri"/>
                  </a:endParaRPr>
                </a:p>
              </p:txBody>
            </p:sp>
          </p:grpSp>
          <p:grpSp>
            <p:nvGrpSpPr>
              <p:cNvPr id="362" name="Google Shape;362;p2"/>
              <p:cNvGrpSpPr/>
              <p:nvPr/>
            </p:nvGrpSpPr>
            <p:grpSpPr>
              <a:xfrm>
                <a:off x="1901483" y="4555884"/>
                <a:ext cx="144253" cy="144971"/>
                <a:chOff x="7458594" y="352234"/>
                <a:chExt cx="462646" cy="464950"/>
              </a:xfrm>
            </p:grpSpPr>
            <p:sp>
              <p:nvSpPr>
                <p:cNvPr id="363" name="Google Shape;363;p2"/>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6875" lIns="13750" spcFirstLastPara="1" rIns="13750" wrap="square" tIns="6875">
                  <a:noAutofit/>
                </a:bodyPr>
                <a:lstStyle/>
                <a:p>
                  <a:pPr indent="0" lvl="0" marL="0" marR="0" rtl="0" algn="l">
                    <a:spcBef>
                      <a:spcPts val="0"/>
                    </a:spcBef>
                    <a:spcAft>
                      <a:spcPts val="0"/>
                    </a:spcAft>
                    <a:buNone/>
                  </a:pPr>
                  <a:r>
                    <a:t/>
                  </a:r>
                  <a:endParaRPr sz="270">
                    <a:solidFill>
                      <a:srgbClr val="000000"/>
                    </a:solidFill>
                    <a:latin typeface="Calibri"/>
                    <a:ea typeface="Calibri"/>
                    <a:cs typeface="Calibri"/>
                    <a:sym typeface="Calibri"/>
                  </a:endParaRPr>
                </a:p>
              </p:txBody>
            </p:sp>
            <p:sp>
              <p:nvSpPr>
                <p:cNvPr id="364" name="Google Shape;364;p2"/>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6875" lIns="13750" spcFirstLastPara="1" rIns="13750" wrap="square" tIns="6875">
                  <a:noAutofit/>
                </a:bodyPr>
                <a:lstStyle/>
                <a:p>
                  <a:pPr indent="0" lvl="0" marL="0" marR="0" rtl="0" algn="l">
                    <a:spcBef>
                      <a:spcPts val="0"/>
                    </a:spcBef>
                    <a:spcAft>
                      <a:spcPts val="0"/>
                    </a:spcAft>
                    <a:buNone/>
                  </a:pPr>
                  <a:r>
                    <a:t/>
                  </a:r>
                  <a:endParaRPr sz="270">
                    <a:solidFill>
                      <a:srgbClr val="000000"/>
                    </a:solidFill>
                    <a:latin typeface="Calibri"/>
                    <a:ea typeface="Calibri"/>
                    <a:cs typeface="Calibri"/>
                    <a:sym typeface="Calibri"/>
                  </a:endParaRPr>
                </a:p>
              </p:txBody>
            </p:sp>
          </p:grpSp>
          <p:grpSp>
            <p:nvGrpSpPr>
              <p:cNvPr id="365" name="Google Shape;365;p2"/>
              <p:cNvGrpSpPr/>
              <p:nvPr/>
            </p:nvGrpSpPr>
            <p:grpSpPr>
              <a:xfrm>
                <a:off x="1693358" y="4590454"/>
                <a:ext cx="119341" cy="117662"/>
                <a:chOff x="6791097" y="463106"/>
                <a:chExt cx="382749" cy="377363"/>
              </a:xfrm>
            </p:grpSpPr>
            <p:sp>
              <p:nvSpPr>
                <p:cNvPr id="366" name="Google Shape;366;p2"/>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6875" lIns="13750" spcFirstLastPara="1" rIns="13750" wrap="square" tIns="6875">
                  <a:noAutofit/>
                </a:bodyPr>
                <a:lstStyle/>
                <a:p>
                  <a:pPr indent="0" lvl="0" marL="0" marR="0" rtl="0" algn="l">
                    <a:spcBef>
                      <a:spcPts val="0"/>
                    </a:spcBef>
                    <a:spcAft>
                      <a:spcPts val="0"/>
                    </a:spcAft>
                    <a:buNone/>
                  </a:pPr>
                  <a:r>
                    <a:t/>
                  </a:r>
                  <a:endParaRPr sz="270">
                    <a:solidFill>
                      <a:srgbClr val="000000"/>
                    </a:solidFill>
                    <a:latin typeface="Calibri"/>
                    <a:ea typeface="Calibri"/>
                    <a:cs typeface="Calibri"/>
                    <a:sym typeface="Calibri"/>
                  </a:endParaRPr>
                </a:p>
              </p:txBody>
            </p:sp>
            <p:sp>
              <p:nvSpPr>
                <p:cNvPr id="367" name="Google Shape;367;p2"/>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6875" lIns="13750" spcFirstLastPara="1" rIns="13750" wrap="square" tIns="6875">
                  <a:noAutofit/>
                </a:bodyPr>
                <a:lstStyle/>
                <a:p>
                  <a:pPr indent="0" lvl="0" marL="0" marR="0" rtl="0" algn="l">
                    <a:spcBef>
                      <a:spcPts val="0"/>
                    </a:spcBef>
                    <a:spcAft>
                      <a:spcPts val="0"/>
                    </a:spcAft>
                    <a:buNone/>
                  </a:pPr>
                  <a:r>
                    <a:t/>
                  </a:r>
                  <a:endParaRPr sz="270">
                    <a:solidFill>
                      <a:srgbClr val="000000"/>
                    </a:solidFill>
                    <a:latin typeface="Calibri"/>
                    <a:ea typeface="Calibri"/>
                    <a:cs typeface="Calibri"/>
                    <a:sym typeface="Calibri"/>
                  </a:endParaRPr>
                </a:p>
              </p:txBody>
            </p:sp>
          </p:grpSp>
        </p:grpSp>
        <p:sp>
          <p:nvSpPr>
            <p:cNvPr id="368" name="Google Shape;368;p2"/>
            <p:cNvSpPr/>
            <p:nvPr/>
          </p:nvSpPr>
          <p:spPr>
            <a:xfrm>
              <a:off x="1142652" y="2521805"/>
              <a:ext cx="216058" cy="635584"/>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sz="1481"/>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9" name="Shape 369"/>
        <p:cNvGrpSpPr/>
        <p:nvPr/>
      </p:nvGrpSpPr>
      <p:grpSpPr>
        <a:xfrm>
          <a:off x="0" y="0"/>
          <a:ext cx="0" cy="0"/>
          <a:chOff x="0" y="0"/>
          <a:chExt cx="0" cy="0"/>
        </a:xfrm>
      </p:grpSpPr>
      <p:sp>
        <p:nvSpPr>
          <p:cNvPr id="370" name="Google Shape;370;p3"/>
          <p:cNvSpPr/>
          <p:nvPr/>
        </p:nvSpPr>
        <p:spPr>
          <a:xfrm>
            <a:off x="-4675" y="5266859"/>
            <a:ext cx="12184697" cy="1795989"/>
          </a:xfrm>
          <a:custGeom>
            <a:rect b="b" l="l" r="r" t="t"/>
            <a:pathLst>
              <a:path extrusionOk="0" h="1149433" w="7798206">
                <a:moveTo>
                  <a:pt x="1311338" y="154"/>
                </a:moveTo>
                <a:cubicBezTo>
                  <a:pt x="1222898" y="-3979"/>
                  <a:pt x="1191918" y="76441"/>
                  <a:pt x="1191918" y="76437"/>
                </a:cubicBezTo>
                <a:cubicBezTo>
                  <a:pt x="1191918" y="76437"/>
                  <a:pt x="1098665" y="-316"/>
                  <a:pt x="996851" y="66317"/>
                </a:cubicBezTo>
                <a:cubicBezTo>
                  <a:pt x="895036" y="132945"/>
                  <a:pt x="956750" y="257339"/>
                  <a:pt x="956750" y="257335"/>
                </a:cubicBezTo>
                <a:cubicBezTo>
                  <a:pt x="956750" y="257335"/>
                  <a:pt x="861085" y="172790"/>
                  <a:pt x="761805" y="233427"/>
                </a:cubicBezTo>
                <a:cubicBezTo>
                  <a:pt x="662528" y="294064"/>
                  <a:pt x="685400" y="406614"/>
                  <a:pt x="685400" y="406610"/>
                </a:cubicBezTo>
                <a:cubicBezTo>
                  <a:pt x="685400" y="406614"/>
                  <a:pt x="670195" y="383965"/>
                  <a:pt x="640235" y="382321"/>
                </a:cubicBezTo>
                <a:cubicBezTo>
                  <a:pt x="610275" y="380682"/>
                  <a:pt x="594188" y="401679"/>
                  <a:pt x="594188" y="401679"/>
                </a:cubicBezTo>
                <a:cubicBezTo>
                  <a:pt x="594188" y="401679"/>
                  <a:pt x="605664" y="355000"/>
                  <a:pt x="567750" y="317300"/>
                </a:cubicBezTo>
                <a:cubicBezTo>
                  <a:pt x="529835" y="279600"/>
                  <a:pt x="470340" y="309204"/>
                  <a:pt x="470340" y="309204"/>
                </a:cubicBezTo>
                <a:cubicBezTo>
                  <a:pt x="470340" y="309204"/>
                  <a:pt x="500373" y="139932"/>
                  <a:pt x="342320" y="120205"/>
                </a:cubicBezTo>
                <a:cubicBezTo>
                  <a:pt x="184267" y="100483"/>
                  <a:pt x="178624" y="264043"/>
                  <a:pt x="178624" y="264043"/>
                </a:cubicBezTo>
                <a:cubicBezTo>
                  <a:pt x="178624" y="264043"/>
                  <a:pt x="132283" y="253814"/>
                  <a:pt x="97029" y="275176"/>
                </a:cubicBezTo>
                <a:cubicBezTo>
                  <a:pt x="61773" y="296538"/>
                  <a:pt x="49463" y="345006"/>
                  <a:pt x="49463" y="345006"/>
                </a:cubicBezTo>
                <a:cubicBezTo>
                  <a:pt x="49463" y="345006"/>
                  <a:pt x="41112" y="322790"/>
                  <a:pt x="29602" y="303889"/>
                </a:cubicBezTo>
                <a:cubicBezTo>
                  <a:pt x="18092" y="284992"/>
                  <a:pt x="0" y="269354"/>
                  <a:pt x="0" y="269354"/>
                </a:cubicBezTo>
                <a:lnTo>
                  <a:pt x="4681" y="1149433"/>
                </a:lnTo>
                <a:lnTo>
                  <a:pt x="7798207" y="1139596"/>
                </a:lnTo>
                <a:lnTo>
                  <a:pt x="7794078" y="395814"/>
                </a:lnTo>
                <a:cubicBezTo>
                  <a:pt x="7792944" y="395130"/>
                  <a:pt x="7722345" y="362522"/>
                  <a:pt x="7668545" y="400412"/>
                </a:cubicBezTo>
                <a:cubicBezTo>
                  <a:pt x="7616810" y="430607"/>
                  <a:pt x="7598432" y="487164"/>
                  <a:pt x="7592522" y="510724"/>
                </a:cubicBezTo>
                <a:cubicBezTo>
                  <a:pt x="7591307" y="546679"/>
                  <a:pt x="7601751" y="576384"/>
                  <a:pt x="7601751" y="576380"/>
                </a:cubicBezTo>
                <a:cubicBezTo>
                  <a:pt x="7601751" y="576380"/>
                  <a:pt x="7596044" y="572960"/>
                  <a:pt x="7587948" y="569547"/>
                </a:cubicBezTo>
                <a:cubicBezTo>
                  <a:pt x="7574224" y="563762"/>
                  <a:pt x="7551312" y="557957"/>
                  <a:pt x="7520667" y="568665"/>
                </a:cubicBezTo>
                <a:cubicBezTo>
                  <a:pt x="7471928" y="585691"/>
                  <a:pt x="7461201" y="633305"/>
                  <a:pt x="7461201" y="633305"/>
                </a:cubicBezTo>
                <a:cubicBezTo>
                  <a:pt x="7461201" y="633305"/>
                  <a:pt x="7453954" y="546959"/>
                  <a:pt x="7376676" y="516670"/>
                </a:cubicBezTo>
                <a:cubicBezTo>
                  <a:pt x="7299438" y="486378"/>
                  <a:pt x="7248431" y="552092"/>
                  <a:pt x="7248431" y="552092"/>
                </a:cubicBezTo>
                <a:cubicBezTo>
                  <a:pt x="7248431" y="552092"/>
                  <a:pt x="7226976" y="506040"/>
                  <a:pt x="7184268" y="497061"/>
                </a:cubicBezTo>
                <a:cubicBezTo>
                  <a:pt x="7141561" y="488083"/>
                  <a:pt x="7109257" y="529572"/>
                  <a:pt x="7109257" y="529572"/>
                </a:cubicBezTo>
                <a:cubicBezTo>
                  <a:pt x="7109257" y="529576"/>
                  <a:pt x="7103063" y="502672"/>
                  <a:pt x="7083956" y="489220"/>
                </a:cubicBezTo>
                <a:cubicBezTo>
                  <a:pt x="7064889" y="475768"/>
                  <a:pt x="7032990" y="475809"/>
                  <a:pt x="7032990" y="475809"/>
                </a:cubicBezTo>
                <a:cubicBezTo>
                  <a:pt x="7032990" y="475809"/>
                  <a:pt x="7053149" y="424883"/>
                  <a:pt x="7007042" y="386118"/>
                </a:cubicBezTo>
                <a:cubicBezTo>
                  <a:pt x="6992306" y="373719"/>
                  <a:pt x="6976681" y="368829"/>
                  <a:pt x="6962026" y="367396"/>
                </a:cubicBezTo>
                <a:cubicBezTo>
                  <a:pt x="6930856" y="364352"/>
                  <a:pt x="6904705" y="378273"/>
                  <a:pt x="6904705" y="378273"/>
                </a:cubicBezTo>
                <a:cubicBezTo>
                  <a:pt x="6904705" y="378277"/>
                  <a:pt x="6901183" y="294878"/>
                  <a:pt x="6829207" y="274795"/>
                </a:cubicBezTo>
                <a:cubicBezTo>
                  <a:pt x="6757191" y="254712"/>
                  <a:pt x="6715577" y="312491"/>
                  <a:pt x="6715577" y="312491"/>
                </a:cubicBezTo>
                <a:cubicBezTo>
                  <a:pt x="6715577" y="312495"/>
                  <a:pt x="6655543" y="208916"/>
                  <a:pt x="6548713" y="246839"/>
                </a:cubicBezTo>
                <a:cubicBezTo>
                  <a:pt x="6443461" y="284203"/>
                  <a:pt x="6450303" y="383839"/>
                  <a:pt x="6450303" y="383839"/>
                </a:cubicBezTo>
                <a:cubicBezTo>
                  <a:pt x="6450303" y="383839"/>
                  <a:pt x="6426824" y="371869"/>
                  <a:pt x="6401847" y="382321"/>
                </a:cubicBezTo>
                <a:cubicBezTo>
                  <a:pt x="6376910" y="392778"/>
                  <a:pt x="6368733" y="416605"/>
                  <a:pt x="6368693" y="416605"/>
                </a:cubicBezTo>
                <a:cubicBezTo>
                  <a:pt x="6368693" y="416605"/>
                  <a:pt x="6368571" y="386993"/>
                  <a:pt x="6330195" y="381532"/>
                </a:cubicBezTo>
                <a:cubicBezTo>
                  <a:pt x="6292709" y="376188"/>
                  <a:pt x="6277124" y="406614"/>
                  <a:pt x="6277124" y="406610"/>
                </a:cubicBezTo>
                <a:cubicBezTo>
                  <a:pt x="6277124" y="406614"/>
                  <a:pt x="6294976" y="269966"/>
                  <a:pt x="6198105" y="221983"/>
                </a:cubicBezTo>
                <a:cubicBezTo>
                  <a:pt x="6093865" y="170353"/>
                  <a:pt x="6005900" y="257332"/>
                  <a:pt x="6005900" y="257335"/>
                </a:cubicBezTo>
                <a:cubicBezTo>
                  <a:pt x="6005900" y="257335"/>
                  <a:pt x="6067472" y="132945"/>
                  <a:pt x="5965662" y="66317"/>
                </a:cubicBezTo>
                <a:cubicBezTo>
                  <a:pt x="5863851" y="-311"/>
                  <a:pt x="5770582" y="76433"/>
                  <a:pt x="5770623" y="76437"/>
                </a:cubicBezTo>
                <a:cubicBezTo>
                  <a:pt x="5770623" y="76437"/>
                  <a:pt x="5739614" y="-3979"/>
                  <a:pt x="5651203" y="154"/>
                </a:cubicBezTo>
                <a:cubicBezTo>
                  <a:pt x="5638532" y="745"/>
                  <a:pt x="5624769" y="3101"/>
                  <a:pt x="5609669" y="7619"/>
                </a:cubicBezTo>
                <a:cubicBezTo>
                  <a:pt x="5489197" y="43785"/>
                  <a:pt x="5511785" y="172584"/>
                  <a:pt x="5511785" y="172580"/>
                </a:cubicBezTo>
                <a:cubicBezTo>
                  <a:pt x="5511785" y="172580"/>
                  <a:pt x="5483327" y="174559"/>
                  <a:pt x="5466730" y="190165"/>
                </a:cubicBezTo>
                <a:cubicBezTo>
                  <a:pt x="5450173" y="205770"/>
                  <a:pt x="5445478" y="235071"/>
                  <a:pt x="5445478" y="235071"/>
                </a:cubicBezTo>
                <a:cubicBezTo>
                  <a:pt x="5445478" y="235071"/>
                  <a:pt x="5369454" y="182028"/>
                  <a:pt x="5294078" y="207369"/>
                </a:cubicBezTo>
                <a:cubicBezTo>
                  <a:pt x="5218661" y="232707"/>
                  <a:pt x="5196275" y="333995"/>
                  <a:pt x="5196275" y="333999"/>
                </a:cubicBezTo>
                <a:cubicBezTo>
                  <a:pt x="5196275" y="333999"/>
                  <a:pt x="5183523" y="303087"/>
                  <a:pt x="5162999" y="285296"/>
                </a:cubicBezTo>
                <a:cubicBezTo>
                  <a:pt x="5142475" y="267504"/>
                  <a:pt x="5106204" y="267456"/>
                  <a:pt x="5106204" y="267456"/>
                </a:cubicBezTo>
                <a:cubicBezTo>
                  <a:pt x="5106204" y="267456"/>
                  <a:pt x="5124299" y="158921"/>
                  <a:pt x="5016255" y="124253"/>
                </a:cubicBezTo>
                <a:cubicBezTo>
                  <a:pt x="4908210" y="89589"/>
                  <a:pt x="4851050" y="177766"/>
                  <a:pt x="4851050" y="177766"/>
                </a:cubicBezTo>
                <a:cubicBezTo>
                  <a:pt x="4851050" y="177766"/>
                  <a:pt x="4842873" y="153938"/>
                  <a:pt x="4817897" y="143482"/>
                </a:cubicBezTo>
                <a:cubicBezTo>
                  <a:pt x="4792960" y="133030"/>
                  <a:pt x="4769441" y="145000"/>
                  <a:pt x="4769441" y="145000"/>
                </a:cubicBezTo>
                <a:cubicBezTo>
                  <a:pt x="4769441" y="145000"/>
                  <a:pt x="4778751" y="43210"/>
                  <a:pt x="4671030" y="7999"/>
                </a:cubicBezTo>
                <a:cubicBezTo>
                  <a:pt x="4563310" y="-27215"/>
                  <a:pt x="4504167" y="73656"/>
                  <a:pt x="4504167" y="73652"/>
                </a:cubicBezTo>
                <a:cubicBezTo>
                  <a:pt x="4504167" y="73652"/>
                  <a:pt x="4462593" y="15873"/>
                  <a:pt x="4390576" y="35956"/>
                </a:cubicBezTo>
                <a:cubicBezTo>
                  <a:pt x="4318560" y="56038"/>
                  <a:pt x="4315039" y="139438"/>
                  <a:pt x="4315039" y="139434"/>
                </a:cubicBezTo>
                <a:cubicBezTo>
                  <a:pt x="4315039" y="139434"/>
                  <a:pt x="4258810" y="108514"/>
                  <a:pt x="4212702" y="147279"/>
                </a:cubicBezTo>
                <a:cubicBezTo>
                  <a:pt x="4166594" y="186044"/>
                  <a:pt x="4186794" y="236973"/>
                  <a:pt x="4186753" y="236969"/>
                </a:cubicBezTo>
                <a:cubicBezTo>
                  <a:pt x="4186753" y="236969"/>
                  <a:pt x="4154854" y="236933"/>
                  <a:pt x="4135787" y="250381"/>
                </a:cubicBezTo>
                <a:cubicBezTo>
                  <a:pt x="4116721" y="263829"/>
                  <a:pt x="4110487" y="290741"/>
                  <a:pt x="4110487" y="290733"/>
                </a:cubicBezTo>
                <a:cubicBezTo>
                  <a:pt x="4110487" y="290733"/>
                  <a:pt x="4078182" y="249247"/>
                  <a:pt x="4035475" y="258222"/>
                </a:cubicBezTo>
                <a:cubicBezTo>
                  <a:pt x="3992763" y="267201"/>
                  <a:pt x="3971462" y="313256"/>
                  <a:pt x="3971466" y="313252"/>
                </a:cubicBezTo>
                <a:cubicBezTo>
                  <a:pt x="3971466" y="313252"/>
                  <a:pt x="3920334" y="247539"/>
                  <a:pt x="3843063" y="277831"/>
                </a:cubicBezTo>
                <a:cubicBezTo>
                  <a:pt x="3765789" y="308123"/>
                  <a:pt x="3758559" y="394470"/>
                  <a:pt x="3758559" y="394466"/>
                </a:cubicBezTo>
                <a:cubicBezTo>
                  <a:pt x="3758559" y="394466"/>
                  <a:pt x="3747831" y="346852"/>
                  <a:pt x="3699100" y="329825"/>
                </a:cubicBezTo>
                <a:cubicBezTo>
                  <a:pt x="3668447" y="319114"/>
                  <a:pt x="3645519" y="324923"/>
                  <a:pt x="3631800" y="330708"/>
                </a:cubicBezTo>
                <a:cubicBezTo>
                  <a:pt x="3623707" y="334124"/>
                  <a:pt x="3618012" y="337545"/>
                  <a:pt x="3618012" y="337541"/>
                </a:cubicBezTo>
                <a:cubicBezTo>
                  <a:pt x="3618012" y="337541"/>
                  <a:pt x="3628468" y="307836"/>
                  <a:pt x="3627246" y="271884"/>
                </a:cubicBezTo>
                <a:cubicBezTo>
                  <a:pt x="3621331" y="248328"/>
                  <a:pt x="3602969" y="191768"/>
                  <a:pt x="3551218" y="161573"/>
                </a:cubicBezTo>
                <a:cubicBezTo>
                  <a:pt x="3541369" y="157245"/>
                  <a:pt x="3530843" y="153270"/>
                  <a:pt x="3518452" y="150190"/>
                </a:cubicBezTo>
                <a:cubicBezTo>
                  <a:pt x="3505061" y="146858"/>
                  <a:pt x="3492876" y="145567"/>
                  <a:pt x="3481262" y="145129"/>
                </a:cubicBezTo>
                <a:cubicBezTo>
                  <a:pt x="3469652" y="145563"/>
                  <a:pt x="3457585" y="146854"/>
                  <a:pt x="3444197" y="150190"/>
                </a:cubicBezTo>
                <a:cubicBezTo>
                  <a:pt x="3431802" y="153270"/>
                  <a:pt x="3421155" y="157250"/>
                  <a:pt x="3411302" y="161573"/>
                </a:cubicBezTo>
                <a:cubicBezTo>
                  <a:pt x="3359559" y="191768"/>
                  <a:pt x="3341193" y="248324"/>
                  <a:pt x="3335275" y="271884"/>
                </a:cubicBezTo>
                <a:cubicBezTo>
                  <a:pt x="3334056" y="307840"/>
                  <a:pt x="3344508" y="337545"/>
                  <a:pt x="3344508" y="337541"/>
                </a:cubicBezTo>
                <a:cubicBezTo>
                  <a:pt x="3344508" y="337541"/>
                  <a:pt x="3338817" y="334120"/>
                  <a:pt x="3330720" y="330708"/>
                </a:cubicBezTo>
                <a:cubicBezTo>
                  <a:pt x="3317001" y="324923"/>
                  <a:pt x="3294077" y="319118"/>
                  <a:pt x="3263420" y="329825"/>
                </a:cubicBezTo>
                <a:cubicBezTo>
                  <a:pt x="3214689" y="346852"/>
                  <a:pt x="3203966" y="394470"/>
                  <a:pt x="3203966" y="394466"/>
                </a:cubicBezTo>
                <a:cubicBezTo>
                  <a:pt x="3203966" y="394466"/>
                  <a:pt x="3196728" y="308119"/>
                  <a:pt x="3119461" y="277831"/>
                </a:cubicBezTo>
                <a:cubicBezTo>
                  <a:pt x="3042186" y="247539"/>
                  <a:pt x="2991184" y="313252"/>
                  <a:pt x="2991184" y="313252"/>
                </a:cubicBezTo>
                <a:cubicBezTo>
                  <a:pt x="2991184" y="313252"/>
                  <a:pt x="2969757" y="267201"/>
                  <a:pt x="2927049" y="258222"/>
                </a:cubicBezTo>
                <a:cubicBezTo>
                  <a:pt x="2884334" y="249243"/>
                  <a:pt x="2852030" y="290736"/>
                  <a:pt x="2852030" y="290733"/>
                </a:cubicBezTo>
                <a:cubicBezTo>
                  <a:pt x="2852030" y="290736"/>
                  <a:pt x="2845812" y="263833"/>
                  <a:pt x="2826729" y="250381"/>
                </a:cubicBezTo>
                <a:cubicBezTo>
                  <a:pt x="2807650" y="236929"/>
                  <a:pt x="2775747" y="236969"/>
                  <a:pt x="2775747" y="236969"/>
                </a:cubicBezTo>
                <a:cubicBezTo>
                  <a:pt x="2775751" y="236969"/>
                  <a:pt x="2795906" y="186044"/>
                  <a:pt x="2749815" y="147279"/>
                </a:cubicBezTo>
                <a:cubicBezTo>
                  <a:pt x="2703718" y="108514"/>
                  <a:pt x="2647474" y="139438"/>
                  <a:pt x="2647474" y="139434"/>
                </a:cubicBezTo>
                <a:cubicBezTo>
                  <a:pt x="2647474" y="139434"/>
                  <a:pt x="2643960" y="56042"/>
                  <a:pt x="2571952" y="35956"/>
                </a:cubicBezTo>
                <a:cubicBezTo>
                  <a:pt x="2499944" y="15873"/>
                  <a:pt x="2458350" y="73656"/>
                  <a:pt x="2458350" y="73652"/>
                </a:cubicBezTo>
                <a:cubicBezTo>
                  <a:pt x="2458350" y="73656"/>
                  <a:pt x="2399227" y="-27215"/>
                  <a:pt x="2291494" y="7999"/>
                </a:cubicBezTo>
                <a:cubicBezTo>
                  <a:pt x="2183757" y="43210"/>
                  <a:pt x="2193072" y="145004"/>
                  <a:pt x="2193072" y="145000"/>
                </a:cubicBezTo>
                <a:cubicBezTo>
                  <a:pt x="2193072" y="145000"/>
                  <a:pt x="2169581" y="133026"/>
                  <a:pt x="2144620" y="143482"/>
                </a:cubicBezTo>
                <a:cubicBezTo>
                  <a:pt x="2119663" y="153938"/>
                  <a:pt x="2111478" y="177766"/>
                  <a:pt x="2111478" y="177766"/>
                </a:cubicBezTo>
                <a:cubicBezTo>
                  <a:pt x="2111478" y="177766"/>
                  <a:pt x="2054306" y="89589"/>
                  <a:pt x="1946262" y="124253"/>
                </a:cubicBezTo>
                <a:cubicBezTo>
                  <a:pt x="1838217" y="158921"/>
                  <a:pt x="1856316" y="267460"/>
                  <a:pt x="1856320" y="267456"/>
                </a:cubicBezTo>
                <a:cubicBezTo>
                  <a:pt x="1856320" y="267456"/>
                  <a:pt x="1820037" y="267504"/>
                  <a:pt x="1799517" y="285296"/>
                </a:cubicBezTo>
                <a:cubicBezTo>
                  <a:pt x="1778997" y="303083"/>
                  <a:pt x="1766246" y="333999"/>
                  <a:pt x="1766250" y="333999"/>
                </a:cubicBezTo>
                <a:cubicBezTo>
                  <a:pt x="1766246" y="333999"/>
                  <a:pt x="1743847" y="232707"/>
                  <a:pt x="1668459" y="207369"/>
                </a:cubicBezTo>
                <a:cubicBezTo>
                  <a:pt x="1593075" y="182032"/>
                  <a:pt x="1517035" y="235075"/>
                  <a:pt x="1517035" y="235071"/>
                </a:cubicBezTo>
                <a:cubicBezTo>
                  <a:pt x="1517035" y="235071"/>
                  <a:pt x="1512359" y="205770"/>
                  <a:pt x="1495782" y="190165"/>
                </a:cubicBezTo>
                <a:cubicBezTo>
                  <a:pt x="1479209" y="174559"/>
                  <a:pt x="1450747" y="172580"/>
                  <a:pt x="1450747" y="172580"/>
                </a:cubicBezTo>
                <a:cubicBezTo>
                  <a:pt x="1450747" y="172580"/>
                  <a:pt x="1473331" y="43785"/>
                  <a:pt x="1352831" y="7619"/>
                </a:cubicBezTo>
                <a:cubicBezTo>
                  <a:pt x="1337772" y="3097"/>
                  <a:pt x="1323976" y="741"/>
                  <a:pt x="1311338" y="154"/>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371" name="Google Shape;371;p3"/>
          <p:cNvSpPr/>
          <p:nvPr/>
        </p:nvSpPr>
        <p:spPr>
          <a:xfrm>
            <a:off x="0" y="5277697"/>
            <a:ext cx="12184697" cy="1795989"/>
          </a:xfrm>
          <a:custGeom>
            <a:rect b="b" l="l" r="r" t="t"/>
            <a:pathLst>
              <a:path extrusionOk="0" h="1149433" w="7798206">
                <a:moveTo>
                  <a:pt x="1311338" y="154"/>
                </a:moveTo>
                <a:cubicBezTo>
                  <a:pt x="1222898" y="-3979"/>
                  <a:pt x="1191918" y="76441"/>
                  <a:pt x="1191918" y="76437"/>
                </a:cubicBezTo>
                <a:cubicBezTo>
                  <a:pt x="1191918" y="76437"/>
                  <a:pt x="1098665" y="-316"/>
                  <a:pt x="996851" y="66317"/>
                </a:cubicBezTo>
                <a:cubicBezTo>
                  <a:pt x="895036" y="132945"/>
                  <a:pt x="956750" y="257339"/>
                  <a:pt x="956750" y="257335"/>
                </a:cubicBezTo>
                <a:cubicBezTo>
                  <a:pt x="956750" y="257335"/>
                  <a:pt x="861085" y="172790"/>
                  <a:pt x="761805" y="233427"/>
                </a:cubicBezTo>
                <a:cubicBezTo>
                  <a:pt x="662528" y="294064"/>
                  <a:pt x="685400" y="406614"/>
                  <a:pt x="685400" y="406610"/>
                </a:cubicBezTo>
                <a:cubicBezTo>
                  <a:pt x="685400" y="406614"/>
                  <a:pt x="670195" y="383965"/>
                  <a:pt x="640235" y="382321"/>
                </a:cubicBezTo>
                <a:cubicBezTo>
                  <a:pt x="610275" y="380682"/>
                  <a:pt x="594188" y="401679"/>
                  <a:pt x="594188" y="401679"/>
                </a:cubicBezTo>
                <a:cubicBezTo>
                  <a:pt x="594188" y="401679"/>
                  <a:pt x="605664" y="355000"/>
                  <a:pt x="567750" y="317300"/>
                </a:cubicBezTo>
                <a:cubicBezTo>
                  <a:pt x="529835" y="279600"/>
                  <a:pt x="470340" y="309204"/>
                  <a:pt x="470340" y="309204"/>
                </a:cubicBezTo>
                <a:cubicBezTo>
                  <a:pt x="470340" y="309204"/>
                  <a:pt x="500373" y="139932"/>
                  <a:pt x="342320" y="120205"/>
                </a:cubicBezTo>
                <a:cubicBezTo>
                  <a:pt x="184267" y="100483"/>
                  <a:pt x="178624" y="264043"/>
                  <a:pt x="178624" y="264043"/>
                </a:cubicBezTo>
                <a:cubicBezTo>
                  <a:pt x="178624" y="264043"/>
                  <a:pt x="132283" y="253814"/>
                  <a:pt x="97029" y="275176"/>
                </a:cubicBezTo>
                <a:cubicBezTo>
                  <a:pt x="61773" y="296538"/>
                  <a:pt x="49463" y="345006"/>
                  <a:pt x="49463" y="345006"/>
                </a:cubicBezTo>
                <a:cubicBezTo>
                  <a:pt x="49463" y="345006"/>
                  <a:pt x="41112" y="322790"/>
                  <a:pt x="29602" y="303889"/>
                </a:cubicBezTo>
                <a:cubicBezTo>
                  <a:pt x="18092" y="284992"/>
                  <a:pt x="0" y="269354"/>
                  <a:pt x="0" y="269354"/>
                </a:cubicBezTo>
                <a:lnTo>
                  <a:pt x="4681" y="1149433"/>
                </a:lnTo>
                <a:lnTo>
                  <a:pt x="7798207" y="1139596"/>
                </a:lnTo>
                <a:lnTo>
                  <a:pt x="7794078" y="395814"/>
                </a:lnTo>
                <a:cubicBezTo>
                  <a:pt x="7792944" y="395130"/>
                  <a:pt x="7722345" y="362522"/>
                  <a:pt x="7668545" y="400412"/>
                </a:cubicBezTo>
                <a:cubicBezTo>
                  <a:pt x="7616810" y="430607"/>
                  <a:pt x="7598432" y="487164"/>
                  <a:pt x="7592522" y="510724"/>
                </a:cubicBezTo>
                <a:cubicBezTo>
                  <a:pt x="7591307" y="546679"/>
                  <a:pt x="7601751" y="576384"/>
                  <a:pt x="7601751" y="576380"/>
                </a:cubicBezTo>
                <a:cubicBezTo>
                  <a:pt x="7601751" y="576380"/>
                  <a:pt x="7596044" y="572960"/>
                  <a:pt x="7587948" y="569547"/>
                </a:cubicBezTo>
                <a:cubicBezTo>
                  <a:pt x="7574224" y="563762"/>
                  <a:pt x="7551312" y="557957"/>
                  <a:pt x="7520667" y="568665"/>
                </a:cubicBezTo>
                <a:cubicBezTo>
                  <a:pt x="7471928" y="585691"/>
                  <a:pt x="7461201" y="633305"/>
                  <a:pt x="7461201" y="633305"/>
                </a:cubicBezTo>
                <a:cubicBezTo>
                  <a:pt x="7461201" y="633305"/>
                  <a:pt x="7453954" y="546959"/>
                  <a:pt x="7376676" y="516670"/>
                </a:cubicBezTo>
                <a:cubicBezTo>
                  <a:pt x="7299438" y="486378"/>
                  <a:pt x="7248431" y="552092"/>
                  <a:pt x="7248431" y="552092"/>
                </a:cubicBezTo>
                <a:cubicBezTo>
                  <a:pt x="7248431" y="552092"/>
                  <a:pt x="7226976" y="506040"/>
                  <a:pt x="7184268" y="497061"/>
                </a:cubicBezTo>
                <a:cubicBezTo>
                  <a:pt x="7141561" y="488083"/>
                  <a:pt x="7109257" y="529572"/>
                  <a:pt x="7109257" y="529572"/>
                </a:cubicBezTo>
                <a:cubicBezTo>
                  <a:pt x="7109257" y="529576"/>
                  <a:pt x="7103063" y="502672"/>
                  <a:pt x="7083956" y="489220"/>
                </a:cubicBezTo>
                <a:cubicBezTo>
                  <a:pt x="7064889" y="475768"/>
                  <a:pt x="7032990" y="475809"/>
                  <a:pt x="7032990" y="475809"/>
                </a:cubicBezTo>
                <a:cubicBezTo>
                  <a:pt x="7032990" y="475809"/>
                  <a:pt x="7053149" y="424883"/>
                  <a:pt x="7007042" y="386118"/>
                </a:cubicBezTo>
                <a:cubicBezTo>
                  <a:pt x="6992306" y="373719"/>
                  <a:pt x="6976681" y="368829"/>
                  <a:pt x="6962026" y="367396"/>
                </a:cubicBezTo>
                <a:cubicBezTo>
                  <a:pt x="6930856" y="364352"/>
                  <a:pt x="6904705" y="378273"/>
                  <a:pt x="6904705" y="378273"/>
                </a:cubicBezTo>
                <a:cubicBezTo>
                  <a:pt x="6904705" y="378277"/>
                  <a:pt x="6901183" y="294878"/>
                  <a:pt x="6829207" y="274795"/>
                </a:cubicBezTo>
                <a:cubicBezTo>
                  <a:pt x="6757191" y="254712"/>
                  <a:pt x="6715577" y="312491"/>
                  <a:pt x="6715577" y="312491"/>
                </a:cubicBezTo>
                <a:cubicBezTo>
                  <a:pt x="6715577" y="312495"/>
                  <a:pt x="6655543" y="208916"/>
                  <a:pt x="6548713" y="246839"/>
                </a:cubicBezTo>
                <a:cubicBezTo>
                  <a:pt x="6443461" y="284203"/>
                  <a:pt x="6450303" y="383839"/>
                  <a:pt x="6450303" y="383839"/>
                </a:cubicBezTo>
                <a:cubicBezTo>
                  <a:pt x="6450303" y="383839"/>
                  <a:pt x="6426824" y="371869"/>
                  <a:pt x="6401847" y="382321"/>
                </a:cubicBezTo>
                <a:cubicBezTo>
                  <a:pt x="6376910" y="392778"/>
                  <a:pt x="6368733" y="416605"/>
                  <a:pt x="6368693" y="416605"/>
                </a:cubicBezTo>
                <a:cubicBezTo>
                  <a:pt x="6368693" y="416605"/>
                  <a:pt x="6368571" y="386993"/>
                  <a:pt x="6330195" y="381532"/>
                </a:cubicBezTo>
                <a:cubicBezTo>
                  <a:pt x="6292709" y="376188"/>
                  <a:pt x="6277124" y="406614"/>
                  <a:pt x="6277124" y="406610"/>
                </a:cubicBezTo>
                <a:cubicBezTo>
                  <a:pt x="6277124" y="406614"/>
                  <a:pt x="6294976" y="269966"/>
                  <a:pt x="6198105" y="221983"/>
                </a:cubicBezTo>
                <a:cubicBezTo>
                  <a:pt x="6093865" y="170353"/>
                  <a:pt x="6005900" y="257332"/>
                  <a:pt x="6005900" y="257335"/>
                </a:cubicBezTo>
                <a:cubicBezTo>
                  <a:pt x="6005900" y="257335"/>
                  <a:pt x="6067472" y="132945"/>
                  <a:pt x="5965662" y="66317"/>
                </a:cubicBezTo>
                <a:cubicBezTo>
                  <a:pt x="5863851" y="-311"/>
                  <a:pt x="5770582" y="76433"/>
                  <a:pt x="5770623" y="76437"/>
                </a:cubicBezTo>
                <a:cubicBezTo>
                  <a:pt x="5770623" y="76437"/>
                  <a:pt x="5739614" y="-3979"/>
                  <a:pt x="5651203" y="154"/>
                </a:cubicBezTo>
                <a:cubicBezTo>
                  <a:pt x="5638532" y="745"/>
                  <a:pt x="5624769" y="3101"/>
                  <a:pt x="5609669" y="7619"/>
                </a:cubicBezTo>
                <a:cubicBezTo>
                  <a:pt x="5489197" y="43785"/>
                  <a:pt x="5511785" y="172584"/>
                  <a:pt x="5511785" y="172580"/>
                </a:cubicBezTo>
                <a:cubicBezTo>
                  <a:pt x="5511785" y="172580"/>
                  <a:pt x="5483327" y="174559"/>
                  <a:pt x="5466730" y="190165"/>
                </a:cubicBezTo>
                <a:cubicBezTo>
                  <a:pt x="5450173" y="205770"/>
                  <a:pt x="5445478" y="235071"/>
                  <a:pt x="5445478" y="235071"/>
                </a:cubicBezTo>
                <a:cubicBezTo>
                  <a:pt x="5445478" y="235071"/>
                  <a:pt x="5369454" y="182028"/>
                  <a:pt x="5294078" y="207369"/>
                </a:cubicBezTo>
                <a:cubicBezTo>
                  <a:pt x="5218661" y="232707"/>
                  <a:pt x="5196275" y="333995"/>
                  <a:pt x="5196275" y="333999"/>
                </a:cubicBezTo>
                <a:cubicBezTo>
                  <a:pt x="5196275" y="333999"/>
                  <a:pt x="5183523" y="303087"/>
                  <a:pt x="5162999" y="285296"/>
                </a:cubicBezTo>
                <a:cubicBezTo>
                  <a:pt x="5142475" y="267504"/>
                  <a:pt x="5106204" y="267456"/>
                  <a:pt x="5106204" y="267456"/>
                </a:cubicBezTo>
                <a:cubicBezTo>
                  <a:pt x="5106204" y="267456"/>
                  <a:pt x="5124299" y="158921"/>
                  <a:pt x="5016255" y="124253"/>
                </a:cubicBezTo>
                <a:cubicBezTo>
                  <a:pt x="4908210" y="89589"/>
                  <a:pt x="4851050" y="177766"/>
                  <a:pt x="4851050" y="177766"/>
                </a:cubicBezTo>
                <a:cubicBezTo>
                  <a:pt x="4851050" y="177766"/>
                  <a:pt x="4842873" y="153938"/>
                  <a:pt x="4817897" y="143482"/>
                </a:cubicBezTo>
                <a:cubicBezTo>
                  <a:pt x="4792960" y="133030"/>
                  <a:pt x="4769441" y="145000"/>
                  <a:pt x="4769441" y="145000"/>
                </a:cubicBezTo>
                <a:cubicBezTo>
                  <a:pt x="4769441" y="145000"/>
                  <a:pt x="4778751" y="43210"/>
                  <a:pt x="4671030" y="7999"/>
                </a:cubicBezTo>
                <a:cubicBezTo>
                  <a:pt x="4563310" y="-27215"/>
                  <a:pt x="4504167" y="73656"/>
                  <a:pt x="4504167" y="73652"/>
                </a:cubicBezTo>
                <a:cubicBezTo>
                  <a:pt x="4504167" y="73652"/>
                  <a:pt x="4462593" y="15873"/>
                  <a:pt x="4390576" y="35956"/>
                </a:cubicBezTo>
                <a:cubicBezTo>
                  <a:pt x="4318560" y="56038"/>
                  <a:pt x="4315039" y="139438"/>
                  <a:pt x="4315039" y="139434"/>
                </a:cubicBezTo>
                <a:cubicBezTo>
                  <a:pt x="4315039" y="139434"/>
                  <a:pt x="4258810" y="108514"/>
                  <a:pt x="4212702" y="147279"/>
                </a:cubicBezTo>
                <a:cubicBezTo>
                  <a:pt x="4166594" y="186044"/>
                  <a:pt x="4186794" y="236973"/>
                  <a:pt x="4186753" y="236969"/>
                </a:cubicBezTo>
                <a:cubicBezTo>
                  <a:pt x="4186753" y="236969"/>
                  <a:pt x="4154854" y="236933"/>
                  <a:pt x="4135787" y="250381"/>
                </a:cubicBezTo>
                <a:cubicBezTo>
                  <a:pt x="4116721" y="263829"/>
                  <a:pt x="4110487" y="290741"/>
                  <a:pt x="4110487" y="290733"/>
                </a:cubicBezTo>
                <a:cubicBezTo>
                  <a:pt x="4110487" y="290733"/>
                  <a:pt x="4078182" y="249247"/>
                  <a:pt x="4035475" y="258222"/>
                </a:cubicBezTo>
                <a:cubicBezTo>
                  <a:pt x="3992763" y="267201"/>
                  <a:pt x="3971462" y="313256"/>
                  <a:pt x="3971466" y="313252"/>
                </a:cubicBezTo>
                <a:cubicBezTo>
                  <a:pt x="3971466" y="313252"/>
                  <a:pt x="3920334" y="247539"/>
                  <a:pt x="3843063" y="277831"/>
                </a:cubicBezTo>
                <a:cubicBezTo>
                  <a:pt x="3765789" y="308123"/>
                  <a:pt x="3758559" y="394470"/>
                  <a:pt x="3758559" y="394466"/>
                </a:cubicBezTo>
                <a:cubicBezTo>
                  <a:pt x="3758559" y="394466"/>
                  <a:pt x="3747831" y="346852"/>
                  <a:pt x="3699100" y="329825"/>
                </a:cubicBezTo>
                <a:cubicBezTo>
                  <a:pt x="3668447" y="319114"/>
                  <a:pt x="3645519" y="324923"/>
                  <a:pt x="3631800" y="330708"/>
                </a:cubicBezTo>
                <a:cubicBezTo>
                  <a:pt x="3623707" y="334124"/>
                  <a:pt x="3618012" y="337545"/>
                  <a:pt x="3618012" y="337541"/>
                </a:cubicBezTo>
                <a:cubicBezTo>
                  <a:pt x="3618012" y="337541"/>
                  <a:pt x="3628468" y="307836"/>
                  <a:pt x="3627246" y="271884"/>
                </a:cubicBezTo>
                <a:cubicBezTo>
                  <a:pt x="3621331" y="248328"/>
                  <a:pt x="3602969" y="191768"/>
                  <a:pt x="3551218" y="161573"/>
                </a:cubicBezTo>
                <a:cubicBezTo>
                  <a:pt x="3541369" y="157245"/>
                  <a:pt x="3530843" y="153270"/>
                  <a:pt x="3518452" y="150190"/>
                </a:cubicBezTo>
                <a:cubicBezTo>
                  <a:pt x="3505061" y="146858"/>
                  <a:pt x="3492876" y="145567"/>
                  <a:pt x="3481262" y="145129"/>
                </a:cubicBezTo>
                <a:cubicBezTo>
                  <a:pt x="3469652" y="145563"/>
                  <a:pt x="3457585" y="146854"/>
                  <a:pt x="3444197" y="150190"/>
                </a:cubicBezTo>
                <a:cubicBezTo>
                  <a:pt x="3431802" y="153270"/>
                  <a:pt x="3421155" y="157250"/>
                  <a:pt x="3411302" y="161573"/>
                </a:cubicBezTo>
                <a:cubicBezTo>
                  <a:pt x="3359559" y="191768"/>
                  <a:pt x="3341193" y="248324"/>
                  <a:pt x="3335275" y="271884"/>
                </a:cubicBezTo>
                <a:cubicBezTo>
                  <a:pt x="3334056" y="307840"/>
                  <a:pt x="3344508" y="337545"/>
                  <a:pt x="3344508" y="337541"/>
                </a:cubicBezTo>
                <a:cubicBezTo>
                  <a:pt x="3344508" y="337541"/>
                  <a:pt x="3338817" y="334120"/>
                  <a:pt x="3330720" y="330708"/>
                </a:cubicBezTo>
                <a:cubicBezTo>
                  <a:pt x="3317001" y="324923"/>
                  <a:pt x="3294077" y="319118"/>
                  <a:pt x="3263420" y="329825"/>
                </a:cubicBezTo>
                <a:cubicBezTo>
                  <a:pt x="3214689" y="346852"/>
                  <a:pt x="3203966" y="394470"/>
                  <a:pt x="3203966" y="394466"/>
                </a:cubicBezTo>
                <a:cubicBezTo>
                  <a:pt x="3203966" y="394466"/>
                  <a:pt x="3196728" y="308119"/>
                  <a:pt x="3119461" y="277831"/>
                </a:cubicBezTo>
                <a:cubicBezTo>
                  <a:pt x="3042186" y="247539"/>
                  <a:pt x="2991184" y="313252"/>
                  <a:pt x="2991184" y="313252"/>
                </a:cubicBezTo>
                <a:cubicBezTo>
                  <a:pt x="2991184" y="313252"/>
                  <a:pt x="2969757" y="267201"/>
                  <a:pt x="2927049" y="258222"/>
                </a:cubicBezTo>
                <a:cubicBezTo>
                  <a:pt x="2884334" y="249243"/>
                  <a:pt x="2852030" y="290736"/>
                  <a:pt x="2852030" y="290733"/>
                </a:cubicBezTo>
                <a:cubicBezTo>
                  <a:pt x="2852030" y="290736"/>
                  <a:pt x="2845812" y="263833"/>
                  <a:pt x="2826729" y="250381"/>
                </a:cubicBezTo>
                <a:cubicBezTo>
                  <a:pt x="2807650" y="236929"/>
                  <a:pt x="2775747" y="236969"/>
                  <a:pt x="2775747" y="236969"/>
                </a:cubicBezTo>
                <a:cubicBezTo>
                  <a:pt x="2775751" y="236969"/>
                  <a:pt x="2795906" y="186044"/>
                  <a:pt x="2749815" y="147279"/>
                </a:cubicBezTo>
                <a:cubicBezTo>
                  <a:pt x="2703718" y="108514"/>
                  <a:pt x="2647474" y="139438"/>
                  <a:pt x="2647474" y="139434"/>
                </a:cubicBezTo>
                <a:cubicBezTo>
                  <a:pt x="2647474" y="139434"/>
                  <a:pt x="2643960" y="56042"/>
                  <a:pt x="2571952" y="35956"/>
                </a:cubicBezTo>
                <a:cubicBezTo>
                  <a:pt x="2499944" y="15873"/>
                  <a:pt x="2458350" y="73656"/>
                  <a:pt x="2458350" y="73652"/>
                </a:cubicBezTo>
                <a:cubicBezTo>
                  <a:pt x="2458350" y="73656"/>
                  <a:pt x="2399227" y="-27215"/>
                  <a:pt x="2291494" y="7999"/>
                </a:cubicBezTo>
                <a:cubicBezTo>
                  <a:pt x="2183757" y="43210"/>
                  <a:pt x="2193072" y="145004"/>
                  <a:pt x="2193072" y="145000"/>
                </a:cubicBezTo>
                <a:cubicBezTo>
                  <a:pt x="2193072" y="145000"/>
                  <a:pt x="2169581" y="133026"/>
                  <a:pt x="2144620" y="143482"/>
                </a:cubicBezTo>
                <a:cubicBezTo>
                  <a:pt x="2119663" y="153938"/>
                  <a:pt x="2111478" y="177766"/>
                  <a:pt x="2111478" y="177766"/>
                </a:cubicBezTo>
                <a:cubicBezTo>
                  <a:pt x="2111478" y="177766"/>
                  <a:pt x="2054306" y="89589"/>
                  <a:pt x="1946262" y="124253"/>
                </a:cubicBezTo>
                <a:cubicBezTo>
                  <a:pt x="1838217" y="158921"/>
                  <a:pt x="1856316" y="267460"/>
                  <a:pt x="1856320" y="267456"/>
                </a:cubicBezTo>
                <a:cubicBezTo>
                  <a:pt x="1856320" y="267456"/>
                  <a:pt x="1820037" y="267504"/>
                  <a:pt x="1799517" y="285296"/>
                </a:cubicBezTo>
                <a:cubicBezTo>
                  <a:pt x="1778997" y="303083"/>
                  <a:pt x="1766246" y="333999"/>
                  <a:pt x="1766250" y="333999"/>
                </a:cubicBezTo>
                <a:cubicBezTo>
                  <a:pt x="1766246" y="333999"/>
                  <a:pt x="1743847" y="232707"/>
                  <a:pt x="1668459" y="207369"/>
                </a:cubicBezTo>
                <a:cubicBezTo>
                  <a:pt x="1593075" y="182032"/>
                  <a:pt x="1517035" y="235075"/>
                  <a:pt x="1517035" y="235071"/>
                </a:cubicBezTo>
                <a:cubicBezTo>
                  <a:pt x="1517035" y="235071"/>
                  <a:pt x="1512359" y="205770"/>
                  <a:pt x="1495782" y="190165"/>
                </a:cubicBezTo>
                <a:cubicBezTo>
                  <a:pt x="1479209" y="174559"/>
                  <a:pt x="1450747" y="172580"/>
                  <a:pt x="1450747" y="172580"/>
                </a:cubicBezTo>
                <a:cubicBezTo>
                  <a:pt x="1450747" y="172580"/>
                  <a:pt x="1473331" y="43785"/>
                  <a:pt x="1352831" y="7619"/>
                </a:cubicBezTo>
                <a:cubicBezTo>
                  <a:pt x="1337772" y="3097"/>
                  <a:pt x="1323976" y="741"/>
                  <a:pt x="1311338" y="154"/>
                </a:cubicBezTo>
                <a:close/>
              </a:path>
            </a:pathLst>
          </a:custGeom>
          <a:solidFill>
            <a:schemeClr val="accent3"/>
          </a:soli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372" name="Google Shape;372;p3"/>
          <p:cNvSpPr/>
          <p:nvPr/>
        </p:nvSpPr>
        <p:spPr>
          <a:xfrm>
            <a:off x="-10837" y="5517325"/>
            <a:ext cx="12197034" cy="1339878"/>
          </a:xfrm>
          <a:custGeom>
            <a:rect b="b" l="l" r="r" t="t"/>
            <a:pathLst>
              <a:path extrusionOk="0" h="857522" w="7793632">
                <a:moveTo>
                  <a:pt x="812070" y="8"/>
                </a:moveTo>
                <a:cubicBezTo>
                  <a:pt x="748438" y="801"/>
                  <a:pt x="710928" y="61616"/>
                  <a:pt x="710928" y="61616"/>
                </a:cubicBezTo>
                <a:cubicBezTo>
                  <a:pt x="710928" y="61616"/>
                  <a:pt x="642648" y="7250"/>
                  <a:pt x="577336" y="59592"/>
                </a:cubicBezTo>
                <a:cubicBezTo>
                  <a:pt x="512019" y="111935"/>
                  <a:pt x="546408" y="174332"/>
                  <a:pt x="546408" y="174332"/>
                </a:cubicBezTo>
                <a:cubicBezTo>
                  <a:pt x="546408" y="174332"/>
                  <a:pt x="507169" y="172920"/>
                  <a:pt x="483415" y="193942"/>
                </a:cubicBezTo>
                <a:cubicBezTo>
                  <a:pt x="459661" y="214963"/>
                  <a:pt x="453503" y="257950"/>
                  <a:pt x="453503" y="257950"/>
                </a:cubicBezTo>
                <a:cubicBezTo>
                  <a:pt x="453503" y="257950"/>
                  <a:pt x="398155" y="183008"/>
                  <a:pt x="327515" y="220886"/>
                </a:cubicBezTo>
                <a:cubicBezTo>
                  <a:pt x="256876" y="258764"/>
                  <a:pt x="277957" y="319939"/>
                  <a:pt x="277957" y="319939"/>
                </a:cubicBezTo>
                <a:cubicBezTo>
                  <a:pt x="277957" y="319939"/>
                  <a:pt x="264622" y="315357"/>
                  <a:pt x="244496" y="319178"/>
                </a:cubicBezTo>
                <a:cubicBezTo>
                  <a:pt x="224369" y="323000"/>
                  <a:pt x="206979" y="336508"/>
                  <a:pt x="206979" y="336508"/>
                </a:cubicBezTo>
                <a:cubicBezTo>
                  <a:pt x="206978" y="336508"/>
                  <a:pt x="198908" y="285980"/>
                  <a:pt x="167560" y="266427"/>
                </a:cubicBezTo>
                <a:cubicBezTo>
                  <a:pt x="136212" y="246871"/>
                  <a:pt x="89484" y="268832"/>
                  <a:pt x="89484" y="268832"/>
                </a:cubicBezTo>
                <a:cubicBezTo>
                  <a:pt x="89484" y="268832"/>
                  <a:pt x="99278" y="204313"/>
                  <a:pt x="78330" y="165855"/>
                </a:cubicBezTo>
                <a:cubicBezTo>
                  <a:pt x="57382" y="127398"/>
                  <a:pt x="5577" y="115003"/>
                  <a:pt x="5577" y="115003"/>
                </a:cubicBezTo>
                <a:lnTo>
                  <a:pt x="0" y="854689"/>
                </a:lnTo>
                <a:lnTo>
                  <a:pt x="3530293" y="856186"/>
                </a:lnTo>
                <a:lnTo>
                  <a:pt x="3558812" y="856186"/>
                </a:lnTo>
                <a:lnTo>
                  <a:pt x="7793633" y="857522"/>
                </a:lnTo>
                <a:lnTo>
                  <a:pt x="7790880" y="445557"/>
                </a:lnTo>
                <a:cubicBezTo>
                  <a:pt x="7790880" y="445557"/>
                  <a:pt x="7780112" y="371010"/>
                  <a:pt x="7714006" y="367982"/>
                </a:cubicBezTo>
                <a:cubicBezTo>
                  <a:pt x="7647941" y="364955"/>
                  <a:pt x="7625393" y="425073"/>
                  <a:pt x="7625393" y="425073"/>
                </a:cubicBezTo>
                <a:cubicBezTo>
                  <a:pt x="7625393" y="425073"/>
                  <a:pt x="7664659" y="355361"/>
                  <a:pt x="7623004" y="307512"/>
                </a:cubicBezTo>
                <a:cubicBezTo>
                  <a:pt x="7581349" y="259663"/>
                  <a:pt x="7514636" y="282879"/>
                  <a:pt x="7514636" y="282879"/>
                </a:cubicBezTo>
                <a:cubicBezTo>
                  <a:pt x="7514636" y="282879"/>
                  <a:pt x="7523016" y="219906"/>
                  <a:pt x="7451809" y="214057"/>
                </a:cubicBezTo>
                <a:cubicBezTo>
                  <a:pt x="7380602" y="208211"/>
                  <a:pt x="7365787" y="287012"/>
                  <a:pt x="7365787" y="287012"/>
                </a:cubicBezTo>
                <a:cubicBezTo>
                  <a:pt x="7365787" y="287012"/>
                  <a:pt x="7358500" y="204394"/>
                  <a:pt x="7279076" y="197844"/>
                </a:cubicBezTo>
                <a:cubicBezTo>
                  <a:pt x="7199611" y="191294"/>
                  <a:pt x="7168805" y="265958"/>
                  <a:pt x="7168805" y="265958"/>
                </a:cubicBezTo>
                <a:cubicBezTo>
                  <a:pt x="7168805" y="265958"/>
                  <a:pt x="7172772" y="173085"/>
                  <a:pt x="7083065" y="184036"/>
                </a:cubicBezTo>
                <a:cubicBezTo>
                  <a:pt x="6993359" y="194982"/>
                  <a:pt x="6999633" y="268828"/>
                  <a:pt x="6999633" y="268832"/>
                </a:cubicBezTo>
                <a:cubicBezTo>
                  <a:pt x="6999633" y="268832"/>
                  <a:pt x="6952878" y="246871"/>
                  <a:pt x="6921545" y="266427"/>
                </a:cubicBezTo>
                <a:cubicBezTo>
                  <a:pt x="6890212" y="285980"/>
                  <a:pt x="6882116" y="336512"/>
                  <a:pt x="6882116" y="336508"/>
                </a:cubicBezTo>
                <a:cubicBezTo>
                  <a:pt x="6882116" y="336508"/>
                  <a:pt x="6864750" y="323000"/>
                  <a:pt x="6844590" y="319178"/>
                </a:cubicBezTo>
                <a:cubicBezTo>
                  <a:pt x="6824471" y="315357"/>
                  <a:pt x="6811031" y="319939"/>
                  <a:pt x="6811031" y="319939"/>
                </a:cubicBezTo>
                <a:cubicBezTo>
                  <a:pt x="6811031" y="319939"/>
                  <a:pt x="6832243" y="258764"/>
                  <a:pt x="6761604" y="220886"/>
                </a:cubicBezTo>
                <a:cubicBezTo>
                  <a:pt x="6690964" y="183008"/>
                  <a:pt x="6635586" y="257950"/>
                  <a:pt x="6635586" y="257950"/>
                </a:cubicBezTo>
                <a:cubicBezTo>
                  <a:pt x="6635586" y="257950"/>
                  <a:pt x="6629433" y="214963"/>
                  <a:pt x="6605711" y="193942"/>
                </a:cubicBezTo>
                <a:cubicBezTo>
                  <a:pt x="6581948" y="172920"/>
                  <a:pt x="6542681" y="174332"/>
                  <a:pt x="6542681" y="174332"/>
                </a:cubicBezTo>
                <a:cubicBezTo>
                  <a:pt x="6542681" y="174332"/>
                  <a:pt x="6577090" y="111935"/>
                  <a:pt x="6511753" y="59592"/>
                </a:cubicBezTo>
                <a:cubicBezTo>
                  <a:pt x="6446457" y="7250"/>
                  <a:pt x="6378165" y="61616"/>
                  <a:pt x="6378165" y="61616"/>
                </a:cubicBezTo>
                <a:cubicBezTo>
                  <a:pt x="6378165" y="61616"/>
                  <a:pt x="6340679" y="801"/>
                  <a:pt x="6277043" y="8"/>
                </a:cubicBezTo>
                <a:cubicBezTo>
                  <a:pt x="6262348" y="-174"/>
                  <a:pt x="6246318" y="2809"/>
                  <a:pt x="6228992" y="10509"/>
                </a:cubicBezTo>
                <a:cubicBezTo>
                  <a:pt x="6136614" y="51585"/>
                  <a:pt x="6160538" y="142830"/>
                  <a:pt x="6160538" y="142834"/>
                </a:cubicBezTo>
                <a:cubicBezTo>
                  <a:pt x="6160538" y="142834"/>
                  <a:pt x="6104269" y="174838"/>
                  <a:pt x="6076013" y="219242"/>
                </a:cubicBezTo>
                <a:cubicBezTo>
                  <a:pt x="6047757" y="263642"/>
                  <a:pt x="6047636" y="320445"/>
                  <a:pt x="6047636" y="320445"/>
                </a:cubicBezTo>
                <a:cubicBezTo>
                  <a:pt x="6047636" y="320445"/>
                  <a:pt x="6000516" y="235491"/>
                  <a:pt x="5933681" y="213927"/>
                </a:cubicBezTo>
                <a:cubicBezTo>
                  <a:pt x="5866847" y="192363"/>
                  <a:pt x="5799972" y="229107"/>
                  <a:pt x="5799972" y="229107"/>
                </a:cubicBezTo>
                <a:cubicBezTo>
                  <a:pt x="5799972" y="229107"/>
                  <a:pt x="5817176" y="122108"/>
                  <a:pt x="5723907" y="96912"/>
                </a:cubicBezTo>
                <a:cubicBezTo>
                  <a:pt x="5630639" y="71712"/>
                  <a:pt x="5593881" y="154598"/>
                  <a:pt x="5593881" y="154598"/>
                </a:cubicBezTo>
                <a:cubicBezTo>
                  <a:pt x="5593881" y="154598"/>
                  <a:pt x="5578620" y="123212"/>
                  <a:pt x="5524780" y="115885"/>
                </a:cubicBezTo>
                <a:cubicBezTo>
                  <a:pt x="5470940" y="108563"/>
                  <a:pt x="5455598" y="133596"/>
                  <a:pt x="5455598" y="133596"/>
                </a:cubicBezTo>
                <a:cubicBezTo>
                  <a:pt x="5455598" y="133596"/>
                  <a:pt x="5470738" y="68126"/>
                  <a:pt x="5409206" y="38339"/>
                </a:cubicBezTo>
                <a:cubicBezTo>
                  <a:pt x="5347675" y="8557"/>
                  <a:pt x="5290960" y="73380"/>
                  <a:pt x="5290960" y="73380"/>
                </a:cubicBezTo>
                <a:cubicBezTo>
                  <a:pt x="5290960" y="73380"/>
                  <a:pt x="5264404" y="15111"/>
                  <a:pt x="5194615" y="39226"/>
                </a:cubicBezTo>
                <a:cubicBezTo>
                  <a:pt x="5124825" y="63341"/>
                  <a:pt x="5141625" y="124362"/>
                  <a:pt x="5141625" y="124362"/>
                </a:cubicBezTo>
                <a:cubicBezTo>
                  <a:pt x="5141625" y="124362"/>
                  <a:pt x="5096003" y="96548"/>
                  <a:pt x="5051271" y="124868"/>
                </a:cubicBezTo>
                <a:cubicBezTo>
                  <a:pt x="5006499" y="153189"/>
                  <a:pt x="5017914" y="208867"/>
                  <a:pt x="5017914" y="208867"/>
                </a:cubicBezTo>
                <a:cubicBezTo>
                  <a:pt x="5017914" y="208867"/>
                  <a:pt x="4998969" y="198917"/>
                  <a:pt x="4978526" y="211522"/>
                </a:cubicBezTo>
                <a:cubicBezTo>
                  <a:pt x="4958043" y="224132"/>
                  <a:pt x="4957718" y="252514"/>
                  <a:pt x="4957718" y="252510"/>
                </a:cubicBezTo>
                <a:cubicBezTo>
                  <a:pt x="4957718" y="252510"/>
                  <a:pt x="4937599" y="213522"/>
                  <a:pt x="4892948" y="219493"/>
                </a:cubicBezTo>
                <a:cubicBezTo>
                  <a:pt x="4848298" y="225464"/>
                  <a:pt x="4839351" y="264152"/>
                  <a:pt x="4839351" y="264148"/>
                </a:cubicBezTo>
                <a:cubicBezTo>
                  <a:pt x="4839351" y="264148"/>
                  <a:pt x="4798749" y="204341"/>
                  <a:pt x="4726044" y="238471"/>
                </a:cubicBezTo>
                <a:cubicBezTo>
                  <a:pt x="4653300" y="272597"/>
                  <a:pt x="4657348" y="336257"/>
                  <a:pt x="4657348" y="336257"/>
                </a:cubicBezTo>
                <a:cubicBezTo>
                  <a:pt x="4657348" y="336257"/>
                  <a:pt x="4641763" y="296646"/>
                  <a:pt x="4608285" y="284389"/>
                </a:cubicBezTo>
                <a:cubicBezTo>
                  <a:pt x="4574766" y="272135"/>
                  <a:pt x="4541734" y="284895"/>
                  <a:pt x="4541734" y="284895"/>
                </a:cubicBezTo>
                <a:cubicBezTo>
                  <a:pt x="4541734" y="284895"/>
                  <a:pt x="4569544" y="152375"/>
                  <a:pt x="4444781" y="124617"/>
                </a:cubicBezTo>
                <a:cubicBezTo>
                  <a:pt x="4320018" y="96855"/>
                  <a:pt x="4292288" y="251627"/>
                  <a:pt x="4292288" y="251627"/>
                </a:cubicBezTo>
                <a:cubicBezTo>
                  <a:pt x="4292288" y="251627"/>
                  <a:pt x="4255531" y="236358"/>
                  <a:pt x="4220555" y="255675"/>
                </a:cubicBezTo>
                <a:cubicBezTo>
                  <a:pt x="4185579" y="274989"/>
                  <a:pt x="4177969" y="312730"/>
                  <a:pt x="4177969" y="312725"/>
                </a:cubicBezTo>
                <a:cubicBezTo>
                  <a:pt x="4177969" y="312725"/>
                  <a:pt x="4125707" y="207086"/>
                  <a:pt x="4047170" y="246567"/>
                </a:cubicBezTo>
                <a:cubicBezTo>
                  <a:pt x="3968628" y="286044"/>
                  <a:pt x="4010668" y="384580"/>
                  <a:pt x="4010668" y="384580"/>
                </a:cubicBezTo>
                <a:cubicBezTo>
                  <a:pt x="4010668" y="384580"/>
                  <a:pt x="3971915" y="352685"/>
                  <a:pt x="3931575" y="373953"/>
                </a:cubicBezTo>
                <a:cubicBezTo>
                  <a:pt x="3891236" y="395226"/>
                  <a:pt x="3898114" y="438598"/>
                  <a:pt x="3898114" y="438598"/>
                </a:cubicBezTo>
                <a:cubicBezTo>
                  <a:pt x="3898114" y="438598"/>
                  <a:pt x="3835453" y="395785"/>
                  <a:pt x="3786705" y="428603"/>
                </a:cubicBezTo>
                <a:cubicBezTo>
                  <a:pt x="3737954" y="461425"/>
                  <a:pt x="3723332" y="524240"/>
                  <a:pt x="3723332" y="524240"/>
                </a:cubicBezTo>
                <a:cubicBezTo>
                  <a:pt x="3723332" y="524240"/>
                  <a:pt x="3669589" y="473999"/>
                  <a:pt x="3620663" y="478067"/>
                </a:cubicBezTo>
                <a:cubicBezTo>
                  <a:pt x="3589521" y="480658"/>
                  <a:pt x="3561755" y="504566"/>
                  <a:pt x="3544615" y="522090"/>
                </a:cubicBezTo>
                <a:cubicBezTo>
                  <a:pt x="3527488" y="504562"/>
                  <a:pt x="3499620" y="480662"/>
                  <a:pt x="3468442" y="478067"/>
                </a:cubicBezTo>
                <a:cubicBezTo>
                  <a:pt x="3419520" y="473999"/>
                  <a:pt x="3365777" y="524240"/>
                  <a:pt x="3365777" y="524240"/>
                </a:cubicBezTo>
                <a:cubicBezTo>
                  <a:pt x="3365777" y="524240"/>
                  <a:pt x="3351151" y="461425"/>
                  <a:pt x="3302404" y="428603"/>
                </a:cubicBezTo>
                <a:cubicBezTo>
                  <a:pt x="3253652" y="395785"/>
                  <a:pt x="3190991" y="438598"/>
                  <a:pt x="3190991" y="438598"/>
                </a:cubicBezTo>
                <a:cubicBezTo>
                  <a:pt x="3190991" y="438598"/>
                  <a:pt x="3197869" y="395222"/>
                  <a:pt x="3157529" y="373953"/>
                </a:cubicBezTo>
                <a:cubicBezTo>
                  <a:pt x="3117190" y="352685"/>
                  <a:pt x="3078441" y="384580"/>
                  <a:pt x="3078441" y="384580"/>
                </a:cubicBezTo>
                <a:cubicBezTo>
                  <a:pt x="3078441" y="384580"/>
                  <a:pt x="3120477" y="286044"/>
                  <a:pt x="3041935" y="246567"/>
                </a:cubicBezTo>
                <a:cubicBezTo>
                  <a:pt x="2963394" y="207086"/>
                  <a:pt x="2911132" y="312725"/>
                  <a:pt x="2911132" y="312725"/>
                </a:cubicBezTo>
                <a:cubicBezTo>
                  <a:pt x="2911132" y="312725"/>
                  <a:pt x="2903518" y="274989"/>
                  <a:pt x="2868546" y="255675"/>
                </a:cubicBezTo>
                <a:cubicBezTo>
                  <a:pt x="2833574" y="236358"/>
                  <a:pt x="2796805" y="251627"/>
                  <a:pt x="2796805" y="251627"/>
                </a:cubicBezTo>
                <a:cubicBezTo>
                  <a:pt x="2796809" y="251627"/>
                  <a:pt x="2769084" y="96855"/>
                  <a:pt x="2644329" y="124617"/>
                </a:cubicBezTo>
                <a:cubicBezTo>
                  <a:pt x="2519573" y="152375"/>
                  <a:pt x="2547368" y="284895"/>
                  <a:pt x="2547368" y="284895"/>
                </a:cubicBezTo>
                <a:cubicBezTo>
                  <a:pt x="2547368" y="284895"/>
                  <a:pt x="2514323" y="272135"/>
                  <a:pt x="2480825" y="284389"/>
                </a:cubicBezTo>
                <a:cubicBezTo>
                  <a:pt x="2447331" y="296646"/>
                  <a:pt x="2431774" y="336257"/>
                  <a:pt x="2431774" y="336257"/>
                </a:cubicBezTo>
                <a:cubicBezTo>
                  <a:pt x="2431774" y="336257"/>
                  <a:pt x="2435793" y="272597"/>
                  <a:pt x="2363077" y="238471"/>
                </a:cubicBezTo>
                <a:cubicBezTo>
                  <a:pt x="2290361" y="204341"/>
                  <a:pt x="2249766" y="264148"/>
                  <a:pt x="2249766" y="264148"/>
                </a:cubicBezTo>
                <a:cubicBezTo>
                  <a:pt x="2249766" y="264148"/>
                  <a:pt x="2240791" y="225464"/>
                  <a:pt x="2196152" y="219493"/>
                </a:cubicBezTo>
                <a:cubicBezTo>
                  <a:pt x="2151510" y="213522"/>
                  <a:pt x="2131382" y="252510"/>
                  <a:pt x="2131382" y="252510"/>
                </a:cubicBezTo>
                <a:cubicBezTo>
                  <a:pt x="2131382" y="252514"/>
                  <a:pt x="2131075" y="224132"/>
                  <a:pt x="2110595" y="211522"/>
                </a:cubicBezTo>
                <a:cubicBezTo>
                  <a:pt x="2090120" y="198917"/>
                  <a:pt x="2071179" y="208867"/>
                  <a:pt x="2071179" y="208867"/>
                </a:cubicBezTo>
                <a:cubicBezTo>
                  <a:pt x="2071179" y="208867"/>
                  <a:pt x="2082598" y="153189"/>
                  <a:pt x="2037842" y="124868"/>
                </a:cubicBezTo>
                <a:cubicBezTo>
                  <a:pt x="1993086" y="96548"/>
                  <a:pt x="1947472" y="124362"/>
                  <a:pt x="1947472" y="124362"/>
                </a:cubicBezTo>
                <a:cubicBezTo>
                  <a:pt x="1947472" y="124362"/>
                  <a:pt x="1964284" y="63341"/>
                  <a:pt x="1894494" y="39226"/>
                </a:cubicBezTo>
                <a:cubicBezTo>
                  <a:pt x="1824705" y="15111"/>
                  <a:pt x="1798165" y="73380"/>
                  <a:pt x="1798165" y="73380"/>
                </a:cubicBezTo>
                <a:cubicBezTo>
                  <a:pt x="1798165" y="73380"/>
                  <a:pt x="1741439" y="8554"/>
                  <a:pt x="1679911" y="38339"/>
                </a:cubicBezTo>
                <a:cubicBezTo>
                  <a:pt x="1618380" y="68126"/>
                  <a:pt x="1633520" y="133596"/>
                  <a:pt x="1633520" y="133596"/>
                </a:cubicBezTo>
                <a:cubicBezTo>
                  <a:pt x="1633520" y="133596"/>
                  <a:pt x="1618153" y="108563"/>
                  <a:pt x="1564317" y="115885"/>
                </a:cubicBezTo>
                <a:cubicBezTo>
                  <a:pt x="1510477" y="123212"/>
                  <a:pt x="1495240" y="154598"/>
                  <a:pt x="1495240" y="154598"/>
                </a:cubicBezTo>
                <a:cubicBezTo>
                  <a:pt x="1495240" y="154598"/>
                  <a:pt x="1458459" y="71712"/>
                  <a:pt x="1365194" y="96912"/>
                </a:cubicBezTo>
                <a:cubicBezTo>
                  <a:pt x="1271933" y="122108"/>
                  <a:pt x="1289146" y="229107"/>
                  <a:pt x="1289146" y="229107"/>
                </a:cubicBezTo>
                <a:cubicBezTo>
                  <a:pt x="1289146" y="229107"/>
                  <a:pt x="1222267" y="192363"/>
                  <a:pt x="1155428" y="213927"/>
                </a:cubicBezTo>
                <a:cubicBezTo>
                  <a:pt x="1088589" y="235491"/>
                  <a:pt x="1041481" y="320445"/>
                  <a:pt x="1041481" y="320445"/>
                </a:cubicBezTo>
                <a:cubicBezTo>
                  <a:pt x="1041481" y="320445"/>
                  <a:pt x="1041336" y="263642"/>
                  <a:pt x="1013092" y="219242"/>
                </a:cubicBezTo>
                <a:cubicBezTo>
                  <a:pt x="984848" y="174838"/>
                  <a:pt x="928551" y="142834"/>
                  <a:pt x="928551" y="142834"/>
                </a:cubicBezTo>
                <a:cubicBezTo>
                  <a:pt x="928551" y="142834"/>
                  <a:pt x="952512" y="51585"/>
                  <a:pt x="860109" y="10509"/>
                </a:cubicBezTo>
                <a:cubicBezTo>
                  <a:pt x="842783" y="2809"/>
                  <a:pt x="826757" y="-174"/>
                  <a:pt x="812070" y="8"/>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373" name="Google Shape;373;p3"/>
          <p:cNvSpPr/>
          <p:nvPr/>
        </p:nvSpPr>
        <p:spPr>
          <a:xfrm>
            <a:off x="0" y="5517325"/>
            <a:ext cx="12197034" cy="1339878"/>
          </a:xfrm>
          <a:custGeom>
            <a:rect b="b" l="l" r="r" t="t"/>
            <a:pathLst>
              <a:path extrusionOk="0" h="857522" w="7793632">
                <a:moveTo>
                  <a:pt x="812070" y="8"/>
                </a:moveTo>
                <a:cubicBezTo>
                  <a:pt x="748438" y="801"/>
                  <a:pt x="710928" y="61616"/>
                  <a:pt x="710928" y="61616"/>
                </a:cubicBezTo>
                <a:cubicBezTo>
                  <a:pt x="710928" y="61616"/>
                  <a:pt x="642648" y="7250"/>
                  <a:pt x="577336" y="59592"/>
                </a:cubicBezTo>
                <a:cubicBezTo>
                  <a:pt x="512019" y="111935"/>
                  <a:pt x="546408" y="174332"/>
                  <a:pt x="546408" y="174332"/>
                </a:cubicBezTo>
                <a:cubicBezTo>
                  <a:pt x="546408" y="174332"/>
                  <a:pt x="507169" y="172920"/>
                  <a:pt x="483415" y="193942"/>
                </a:cubicBezTo>
                <a:cubicBezTo>
                  <a:pt x="459661" y="214963"/>
                  <a:pt x="453503" y="257950"/>
                  <a:pt x="453503" y="257950"/>
                </a:cubicBezTo>
                <a:cubicBezTo>
                  <a:pt x="453503" y="257950"/>
                  <a:pt x="398155" y="183008"/>
                  <a:pt x="327515" y="220886"/>
                </a:cubicBezTo>
                <a:cubicBezTo>
                  <a:pt x="256876" y="258764"/>
                  <a:pt x="277957" y="319939"/>
                  <a:pt x="277957" y="319939"/>
                </a:cubicBezTo>
                <a:cubicBezTo>
                  <a:pt x="277957" y="319939"/>
                  <a:pt x="264622" y="315357"/>
                  <a:pt x="244496" y="319178"/>
                </a:cubicBezTo>
                <a:cubicBezTo>
                  <a:pt x="224369" y="323000"/>
                  <a:pt x="206979" y="336508"/>
                  <a:pt x="206979" y="336508"/>
                </a:cubicBezTo>
                <a:cubicBezTo>
                  <a:pt x="206978" y="336508"/>
                  <a:pt x="198908" y="285980"/>
                  <a:pt x="167560" y="266427"/>
                </a:cubicBezTo>
                <a:cubicBezTo>
                  <a:pt x="136212" y="246871"/>
                  <a:pt x="89484" y="268832"/>
                  <a:pt x="89484" y="268832"/>
                </a:cubicBezTo>
                <a:cubicBezTo>
                  <a:pt x="89484" y="268832"/>
                  <a:pt x="99278" y="204313"/>
                  <a:pt x="78330" y="165855"/>
                </a:cubicBezTo>
                <a:cubicBezTo>
                  <a:pt x="57382" y="127398"/>
                  <a:pt x="5577" y="115003"/>
                  <a:pt x="5577" y="115003"/>
                </a:cubicBezTo>
                <a:lnTo>
                  <a:pt x="0" y="854689"/>
                </a:lnTo>
                <a:lnTo>
                  <a:pt x="3530293" y="856186"/>
                </a:lnTo>
                <a:lnTo>
                  <a:pt x="3558812" y="856186"/>
                </a:lnTo>
                <a:lnTo>
                  <a:pt x="7793633" y="857522"/>
                </a:lnTo>
                <a:lnTo>
                  <a:pt x="7790880" y="445557"/>
                </a:lnTo>
                <a:cubicBezTo>
                  <a:pt x="7790880" y="445557"/>
                  <a:pt x="7780112" y="371010"/>
                  <a:pt x="7714006" y="367982"/>
                </a:cubicBezTo>
                <a:cubicBezTo>
                  <a:pt x="7647941" y="364955"/>
                  <a:pt x="7625393" y="425073"/>
                  <a:pt x="7625393" y="425073"/>
                </a:cubicBezTo>
                <a:cubicBezTo>
                  <a:pt x="7625393" y="425073"/>
                  <a:pt x="7664659" y="355361"/>
                  <a:pt x="7623004" y="307512"/>
                </a:cubicBezTo>
                <a:cubicBezTo>
                  <a:pt x="7581349" y="259663"/>
                  <a:pt x="7514636" y="282879"/>
                  <a:pt x="7514636" y="282879"/>
                </a:cubicBezTo>
                <a:cubicBezTo>
                  <a:pt x="7514636" y="282879"/>
                  <a:pt x="7523016" y="219906"/>
                  <a:pt x="7451809" y="214057"/>
                </a:cubicBezTo>
                <a:cubicBezTo>
                  <a:pt x="7380602" y="208211"/>
                  <a:pt x="7365787" y="287012"/>
                  <a:pt x="7365787" y="287012"/>
                </a:cubicBezTo>
                <a:cubicBezTo>
                  <a:pt x="7365787" y="287012"/>
                  <a:pt x="7358500" y="204394"/>
                  <a:pt x="7279076" y="197844"/>
                </a:cubicBezTo>
                <a:cubicBezTo>
                  <a:pt x="7199611" y="191294"/>
                  <a:pt x="7168805" y="265958"/>
                  <a:pt x="7168805" y="265958"/>
                </a:cubicBezTo>
                <a:cubicBezTo>
                  <a:pt x="7168805" y="265958"/>
                  <a:pt x="7172772" y="173085"/>
                  <a:pt x="7083065" y="184036"/>
                </a:cubicBezTo>
                <a:cubicBezTo>
                  <a:pt x="6993359" y="194982"/>
                  <a:pt x="6999633" y="268828"/>
                  <a:pt x="6999633" y="268832"/>
                </a:cubicBezTo>
                <a:cubicBezTo>
                  <a:pt x="6999633" y="268832"/>
                  <a:pt x="6952878" y="246871"/>
                  <a:pt x="6921545" y="266427"/>
                </a:cubicBezTo>
                <a:cubicBezTo>
                  <a:pt x="6890212" y="285980"/>
                  <a:pt x="6882116" y="336512"/>
                  <a:pt x="6882116" y="336508"/>
                </a:cubicBezTo>
                <a:cubicBezTo>
                  <a:pt x="6882116" y="336508"/>
                  <a:pt x="6864750" y="323000"/>
                  <a:pt x="6844590" y="319178"/>
                </a:cubicBezTo>
                <a:cubicBezTo>
                  <a:pt x="6824471" y="315357"/>
                  <a:pt x="6811031" y="319939"/>
                  <a:pt x="6811031" y="319939"/>
                </a:cubicBezTo>
                <a:cubicBezTo>
                  <a:pt x="6811031" y="319939"/>
                  <a:pt x="6832243" y="258764"/>
                  <a:pt x="6761604" y="220886"/>
                </a:cubicBezTo>
                <a:cubicBezTo>
                  <a:pt x="6690964" y="183008"/>
                  <a:pt x="6635586" y="257950"/>
                  <a:pt x="6635586" y="257950"/>
                </a:cubicBezTo>
                <a:cubicBezTo>
                  <a:pt x="6635586" y="257950"/>
                  <a:pt x="6629433" y="214963"/>
                  <a:pt x="6605711" y="193942"/>
                </a:cubicBezTo>
                <a:cubicBezTo>
                  <a:pt x="6581948" y="172920"/>
                  <a:pt x="6542681" y="174332"/>
                  <a:pt x="6542681" y="174332"/>
                </a:cubicBezTo>
                <a:cubicBezTo>
                  <a:pt x="6542681" y="174332"/>
                  <a:pt x="6577090" y="111935"/>
                  <a:pt x="6511753" y="59592"/>
                </a:cubicBezTo>
                <a:cubicBezTo>
                  <a:pt x="6446457" y="7250"/>
                  <a:pt x="6378165" y="61616"/>
                  <a:pt x="6378165" y="61616"/>
                </a:cubicBezTo>
                <a:cubicBezTo>
                  <a:pt x="6378165" y="61616"/>
                  <a:pt x="6340679" y="801"/>
                  <a:pt x="6277043" y="8"/>
                </a:cubicBezTo>
                <a:cubicBezTo>
                  <a:pt x="6262348" y="-174"/>
                  <a:pt x="6246318" y="2809"/>
                  <a:pt x="6228992" y="10509"/>
                </a:cubicBezTo>
                <a:cubicBezTo>
                  <a:pt x="6136614" y="51585"/>
                  <a:pt x="6160538" y="142830"/>
                  <a:pt x="6160538" y="142834"/>
                </a:cubicBezTo>
                <a:cubicBezTo>
                  <a:pt x="6160538" y="142834"/>
                  <a:pt x="6104269" y="174838"/>
                  <a:pt x="6076013" y="219242"/>
                </a:cubicBezTo>
                <a:cubicBezTo>
                  <a:pt x="6047757" y="263642"/>
                  <a:pt x="6047636" y="320445"/>
                  <a:pt x="6047636" y="320445"/>
                </a:cubicBezTo>
                <a:cubicBezTo>
                  <a:pt x="6047636" y="320445"/>
                  <a:pt x="6000516" y="235491"/>
                  <a:pt x="5933681" y="213927"/>
                </a:cubicBezTo>
                <a:cubicBezTo>
                  <a:pt x="5866847" y="192363"/>
                  <a:pt x="5799972" y="229107"/>
                  <a:pt x="5799972" y="229107"/>
                </a:cubicBezTo>
                <a:cubicBezTo>
                  <a:pt x="5799972" y="229107"/>
                  <a:pt x="5817176" y="122108"/>
                  <a:pt x="5723907" y="96912"/>
                </a:cubicBezTo>
                <a:cubicBezTo>
                  <a:pt x="5630639" y="71712"/>
                  <a:pt x="5593881" y="154598"/>
                  <a:pt x="5593881" y="154598"/>
                </a:cubicBezTo>
                <a:cubicBezTo>
                  <a:pt x="5593881" y="154598"/>
                  <a:pt x="5578620" y="123212"/>
                  <a:pt x="5524780" y="115885"/>
                </a:cubicBezTo>
                <a:cubicBezTo>
                  <a:pt x="5470940" y="108563"/>
                  <a:pt x="5455598" y="133596"/>
                  <a:pt x="5455598" y="133596"/>
                </a:cubicBezTo>
                <a:cubicBezTo>
                  <a:pt x="5455598" y="133596"/>
                  <a:pt x="5470738" y="68126"/>
                  <a:pt x="5409206" y="38339"/>
                </a:cubicBezTo>
                <a:cubicBezTo>
                  <a:pt x="5347675" y="8557"/>
                  <a:pt x="5290960" y="73380"/>
                  <a:pt x="5290960" y="73380"/>
                </a:cubicBezTo>
                <a:cubicBezTo>
                  <a:pt x="5290960" y="73380"/>
                  <a:pt x="5264404" y="15111"/>
                  <a:pt x="5194615" y="39226"/>
                </a:cubicBezTo>
                <a:cubicBezTo>
                  <a:pt x="5124825" y="63341"/>
                  <a:pt x="5141625" y="124362"/>
                  <a:pt x="5141625" y="124362"/>
                </a:cubicBezTo>
                <a:cubicBezTo>
                  <a:pt x="5141625" y="124362"/>
                  <a:pt x="5096003" y="96548"/>
                  <a:pt x="5051271" y="124868"/>
                </a:cubicBezTo>
                <a:cubicBezTo>
                  <a:pt x="5006499" y="153189"/>
                  <a:pt x="5017914" y="208867"/>
                  <a:pt x="5017914" y="208867"/>
                </a:cubicBezTo>
                <a:cubicBezTo>
                  <a:pt x="5017914" y="208867"/>
                  <a:pt x="4998969" y="198917"/>
                  <a:pt x="4978526" y="211522"/>
                </a:cubicBezTo>
                <a:cubicBezTo>
                  <a:pt x="4958043" y="224132"/>
                  <a:pt x="4957718" y="252514"/>
                  <a:pt x="4957718" y="252510"/>
                </a:cubicBezTo>
                <a:cubicBezTo>
                  <a:pt x="4957718" y="252510"/>
                  <a:pt x="4937599" y="213522"/>
                  <a:pt x="4892948" y="219493"/>
                </a:cubicBezTo>
                <a:cubicBezTo>
                  <a:pt x="4848298" y="225464"/>
                  <a:pt x="4839351" y="264152"/>
                  <a:pt x="4839351" y="264148"/>
                </a:cubicBezTo>
                <a:cubicBezTo>
                  <a:pt x="4839351" y="264148"/>
                  <a:pt x="4798749" y="204341"/>
                  <a:pt x="4726044" y="238471"/>
                </a:cubicBezTo>
                <a:cubicBezTo>
                  <a:pt x="4653300" y="272597"/>
                  <a:pt x="4657348" y="336257"/>
                  <a:pt x="4657348" y="336257"/>
                </a:cubicBezTo>
                <a:cubicBezTo>
                  <a:pt x="4657348" y="336257"/>
                  <a:pt x="4641763" y="296646"/>
                  <a:pt x="4608285" y="284389"/>
                </a:cubicBezTo>
                <a:cubicBezTo>
                  <a:pt x="4574766" y="272135"/>
                  <a:pt x="4541734" y="284895"/>
                  <a:pt x="4541734" y="284895"/>
                </a:cubicBezTo>
                <a:cubicBezTo>
                  <a:pt x="4541734" y="284895"/>
                  <a:pt x="4569544" y="152375"/>
                  <a:pt x="4444781" y="124617"/>
                </a:cubicBezTo>
                <a:cubicBezTo>
                  <a:pt x="4320018" y="96855"/>
                  <a:pt x="4292288" y="251627"/>
                  <a:pt x="4292288" y="251627"/>
                </a:cubicBezTo>
                <a:cubicBezTo>
                  <a:pt x="4292288" y="251627"/>
                  <a:pt x="4255531" y="236358"/>
                  <a:pt x="4220555" y="255675"/>
                </a:cubicBezTo>
                <a:cubicBezTo>
                  <a:pt x="4185579" y="274989"/>
                  <a:pt x="4177969" y="312730"/>
                  <a:pt x="4177969" y="312725"/>
                </a:cubicBezTo>
                <a:cubicBezTo>
                  <a:pt x="4177969" y="312725"/>
                  <a:pt x="4125707" y="207086"/>
                  <a:pt x="4047170" y="246567"/>
                </a:cubicBezTo>
                <a:cubicBezTo>
                  <a:pt x="3968628" y="286044"/>
                  <a:pt x="4010668" y="384580"/>
                  <a:pt x="4010668" y="384580"/>
                </a:cubicBezTo>
                <a:cubicBezTo>
                  <a:pt x="4010668" y="384580"/>
                  <a:pt x="3971915" y="352685"/>
                  <a:pt x="3931575" y="373953"/>
                </a:cubicBezTo>
                <a:cubicBezTo>
                  <a:pt x="3891236" y="395226"/>
                  <a:pt x="3898114" y="438598"/>
                  <a:pt x="3898114" y="438598"/>
                </a:cubicBezTo>
                <a:cubicBezTo>
                  <a:pt x="3898114" y="438598"/>
                  <a:pt x="3835453" y="395785"/>
                  <a:pt x="3786705" y="428603"/>
                </a:cubicBezTo>
                <a:cubicBezTo>
                  <a:pt x="3737954" y="461425"/>
                  <a:pt x="3723332" y="524240"/>
                  <a:pt x="3723332" y="524240"/>
                </a:cubicBezTo>
                <a:cubicBezTo>
                  <a:pt x="3723332" y="524240"/>
                  <a:pt x="3669589" y="473999"/>
                  <a:pt x="3620663" y="478067"/>
                </a:cubicBezTo>
                <a:cubicBezTo>
                  <a:pt x="3589521" y="480658"/>
                  <a:pt x="3561755" y="504566"/>
                  <a:pt x="3544615" y="522090"/>
                </a:cubicBezTo>
                <a:cubicBezTo>
                  <a:pt x="3527488" y="504562"/>
                  <a:pt x="3499620" y="480662"/>
                  <a:pt x="3468442" y="478067"/>
                </a:cubicBezTo>
                <a:cubicBezTo>
                  <a:pt x="3419520" y="473999"/>
                  <a:pt x="3365777" y="524240"/>
                  <a:pt x="3365777" y="524240"/>
                </a:cubicBezTo>
                <a:cubicBezTo>
                  <a:pt x="3365777" y="524240"/>
                  <a:pt x="3351151" y="461425"/>
                  <a:pt x="3302404" y="428603"/>
                </a:cubicBezTo>
                <a:cubicBezTo>
                  <a:pt x="3253652" y="395785"/>
                  <a:pt x="3190991" y="438598"/>
                  <a:pt x="3190991" y="438598"/>
                </a:cubicBezTo>
                <a:cubicBezTo>
                  <a:pt x="3190991" y="438598"/>
                  <a:pt x="3197869" y="395222"/>
                  <a:pt x="3157529" y="373953"/>
                </a:cubicBezTo>
                <a:cubicBezTo>
                  <a:pt x="3117190" y="352685"/>
                  <a:pt x="3078441" y="384580"/>
                  <a:pt x="3078441" y="384580"/>
                </a:cubicBezTo>
                <a:cubicBezTo>
                  <a:pt x="3078441" y="384580"/>
                  <a:pt x="3120477" y="286044"/>
                  <a:pt x="3041935" y="246567"/>
                </a:cubicBezTo>
                <a:cubicBezTo>
                  <a:pt x="2963394" y="207086"/>
                  <a:pt x="2911132" y="312725"/>
                  <a:pt x="2911132" y="312725"/>
                </a:cubicBezTo>
                <a:cubicBezTo>
                  <a:pt x="2911132" y="312725"/>
                  <a:pt x="2903518" y="274989"/>
                  <a:pt x="2868546" y="255675"/>
                </a:cubicBezTo>
                <a:cubicBezTo>
                  <a:pt x="2833574" y="236358"/>
                  <a:pt x="2796805" y="251627"/>
                  <a:pt x="2796805" y="251627"/>
                </a:cubicBezTo>
                <a:cubicBezTo>
                  <a:pt x="2796809" y="251627"/>
                  <a:pt x="2769084" y="96855"/>
                  <a:pt x="2644329" y="124617"/>
                </a:cubicBezTo>
                <a:cubicBezTo>
                  <a:pt x="2519573" y="152375"/>
                  <a:pt x="2547368" y="284895"/>
                  <a:pt x="2547368" y="284895"/>
                </a:cubicBezTo>
                <a:cubicBezTo>
                  <a:pt x="2547368" y="284895"/>
                  <a:pt x="2514323" y="272135"/>
                  <a:pt x="2480825" y="284389"/>
                </a:cubicBezTo>
                <a:cubicBezTo>
                  <a:pt x="2447331" y="296646"/>
                  <a:pt x="2431774" y="336257"/>
                  <a:pt x="2431774" y="336257"/>
                </a:cubicBezTo>
                <a:cubicBezTo>
                  <a:pt x="2431774" y="336257"/>
                  <a:pt x="2435793" y="272597"/>
                  <a:pt x="2363077" y="238471"/>
                </a:cubicBezTo>
                <a:cubicBezTo>
                  <a:pt x="2290361" y="204341"/>
                  <a:pt x="2249766" y="264148"/>
                  <a:pt x="2249766" y="264148"/>
                </a:cubicBezTo>
                <a:cubicBezTo>
                  <a:pt x="2249766" y="264148"/>
                  <a:pt x="2240791" y="225464"/>
                  <a:pt x="2196152" y="219493"/>
                </a:cubicBezTo>
                <a:cubicBezTo>
                  <a:pt x="2151510" y="213522"/>
                  <a:pt x="2131382" y="252510"/>
                  <a:pt x="2131382" y="252510"/>
                </a:cubicBezTo>
                <a:cubicBezTo>
                  <a:pt x="2131382" y="252514"/>
                  <a:pt x="2131075" y="224132"/>
                  <a:pt x="2110595" y="211522"/>
                </a:cubicBezTo>
                <a:cubicBezTo>
                  <a:pt x="2090120" y="198917"/>
                  <a:pt x="2071179" y="208867"/>
                  <a:pt x="2071179" y="208867"/>
                </a:cubicBezTo>
                <a:cubicBezTo>
                  <a:pt x="2071179" y="208867"/>
                  <a:pt x="2082598" y="153189"/>
                  <a:pt x="2037842" y="124868"/>
                </a:cubicBezTo>
                <a:cubicBezTo>
                  <a:pt x="1993086" y="96548"/>
                  <a:pt x="1947472" y="124362"/>
                  <a:pt x="1947472" y="124362"/>
                </a:cubicBezTo>
                <a:cubicBezTo>
                  <a:pt x="1947472" y="124362"/>
                  <a:pt x="1964284" y="63341"/>
                  <a:pt x="1894494" y="39226"/>
                </a:cubicBezTo>
                <a:cubicBezTo>
                  <a:pt x="1824705" y="15111"/>
                  <a:pt x="1798165" y="73380"/>
                  <a:pt x="1798165" y="73380"/>
                </a:cubicBezTo>
                <a:cubicBezTo>
                  <a:pt x="1798165" y="73380"/>
                  <a:pt x="1741439" y="8554"/>
                  <a:pt x="1679911" y="38339"/>
                </a:cubicBezTo>
                <a:cubicBezTo>
                  <a:pt x="1618380" y="68126"/>
                  <a:pt x="1633520" y="133596"/>
                  <a:pt x="1633520" y="133596"/>
                </a:cubicBezTo>
                <a:cubicBezTo>
                  <a:pt x="1633520" y="133596"/>
                  <a:pt x="1618153" y="108563"/>
                  <a:pt x="1564317" y="115885"/>
                </a:cubicBezTo>
                <a:cubicBezTo>
                  <a:pt x="1510477" y="123212"/>
                  <a:pt x="1495240" y="154598"/>
                  <a:pt x="1495240" y="154598"/>
                </a:cubicBezTo>
                <a:cubicBezTo>
                  <a:pt x="1495240" y="154598"/>
                  <a:pt x="1458459" y="71712"/>
                  <a:pt x="1365194" y="96912"/>
                </a:cubicBezTo>
                <a:cubicBezTo>
                  <a:pt x="1271933" y="122108"/>
                  <a:pt x="1289146" y="229107"/>
                  <a:pt x="1289146" y="229107"/>
                </a:cubicBezTo>
                <a:cubicBezTo>
                  <a:pt x="1289146" y="229107"/>
                  <a:pt x="1222267" y="192363"/>
                  <a:pt x="1155428" y="213927"/>
                </a:cubicBezTo>
                <a:cubicBezTo>
                  <a:pt x="1088589" y="235491"/>
                  <a:pt x="1041481" y="320445"/>
                  <a:pt x="1041481" y="320445"/>
                </a:cubicBezTo>
                <a:cubicBezTo>
                  <a:pt x="1041481" y="320445"/>
                  <a:pt x="1041336" y="263642"/>
                  <a:pt x="1013092" y="219242"/>
                </a:cubicBezTo>
                <a:cubicBezTo>
                  <a:pt x="984848" y="174838"/>
                  <a:pt x="928551" y="142834"/>
                  <a:pt x="928551" y="142834"/>
                </a:cubicBezTo>
                <a:cubicBezTo>
                  <a:pt x="928551" y="142834"/>
                  <a:pt x="952512" y="51585"/>
                  <a:pt x="860109" y="10509"/>
                </a:cubicBezTo>
                <a:cubicBezTo>
                  <a:pt x="842783" y="2809"/>
                  <a:pt x="826757" y="-174"/>
                  <a:pt x="812070" y="8"/>
                </a:cubicBezTo>
                <a:close/>
              </a:path>
            </a:pathLst>
          </a:custGeom>
          <a:solidFill>
            <a:schemeClr val="accent1"/>
          </a:soli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374" name="Google Shape;374;p3"/>
          <p:cNvSpPr/>
          <p:nvPr/>
        </p:nvSpPr>
        <p:spPr>
          <a:xfrm>
            <a:off x="-23255" y="5685267"/>
            <a:ext cx="12178498" cy="1172039"/>
          </a:xfrm>
          <a:custGeom>
            <a:rect b="b" l="l" r="r" t="t"/>
            <a:pathLst>
              <a:path extrusionOk="0" h="750105" w="7794239">
                <a:moveTo>
                  <a:pt x="6666918" y="218"/>
                </a:moveTo>
                <a:cubicBezTo>
                  <a:pt x="6685337" y="-782"/>
                  <a:pt x="6706063" y="1574"/>
                  <a:pt x="6729138" y="8910"/>
                </a:cubicBezTo>
                <a:cubicBezTo>
                  <a:pt x="6852322" y="48015"/>
                  <a:pt x="6821718" y="157124"/>
                  <a:pt x="6821718" y="157124"/>
                </a:cubicBezTo>
                <a:cubicBezTo>
                  <a:pt x="6821718" y="157124"/>
                  <a:pt x="6845926" y="142049"/>
                  <a:pt x="6873089" y="151043"/>
                </a:cubicBezTo>
                <a:cubicBezTo>
                  <a:pt x="6900252" y="160038"/>
                  <a:pt x="6910534" y="186047"/>
                  <a:pt x="6910534" y="186047"/>
                </a:cubicBezTo>
                <a:cubicBezTo>
                  <a:pt x="6910534" y="186047"/>
                  <a:pt x="6982834" y="88322"/>
                  <a:pt x="7084320" y="128325"/>
                </a:cubicBezTo>
                <a:cubicBezTo>
                  <a:pt x="7185807" y="168329"/>
                  <a:pt x="7179937" y="282749"/>
                  <a:pt x="7179937" y="282749"/>
                </a:cubicBezTo>
                <a:cubicBezTo>
                  <a:pt x="7179937" y="282749"/>
                  <a:pt x="7214548" y="284138"/>
                  <a:pt x="7244019" y="312916"/>
                </a:cubicBezTo>
                <a:cubicBezTo>
                  <a:pt x="7273489" y="341690"/>
                  <a:pt x="7280250" y="377216"/>
                  <a:pt x="7280250" y="377216"/>
                </a:cubicBezTo>
                <a:cubicBezTo>
                  <a:pt x="7280250" y="377216"/>
                  <a:pt x="7348096" y="341544"/>
                  <a:pt x="7394973" y="407379"/>
                </a:cubicBezTo>
                <a:cubicBezTo>
                  <a:pt x="7441850" y="473214"/>
                  <a:pt x="7386229" y="533854"/>
                  <a:pt x="7386229" y="533854"/>
                </a:cubicBezTo>
                <a:cubicBezTo>
                  <a:pt x="7386229" y="533854"/>
                  <a:pt x="7395257" y="538226"/>
                  <a:pt x="7400276" y="544541"/>
                </a:cubicBezTo>
                <a:cubicBezTo>
                  <a:pt x="7405296" y="550856"/>
                  <a:pt x="7406308" y="559196"/>
                  <a:pt x="7406308" y="559196"/>
                </a:cubicBezTo>
                <a:cubicBezTo>
                  <a:pt x="7406308" y="559196"/>
                  <a:pt x="7422460" y="523005"/>
                  <a:pt x="7458084" y="500214"/>
                </a:cubicBezTo>
                <a:cubicBezTo>
                  <a:pt x="7493667" y="477464"/>
                  <a:pt x="7530262" y="489203"/>
                  <a:pt x="7530262" y="489203"/>
                </a:cubicBezTo>
                <a:cubicBezTo>
                  <a:pt x="7530262" y="489203"/>
                  <a:pt x="7527266" y="386681"/>
                  <a:pt x="7632437" y="355368"/>
                </a:cubicBezTo>
                <a:cubicBezTo>
                  <a:pt x="7737607" y="324052"/>
                  <a:pt x="7794240" y="418799"/>
                  <a:pt x="7794240" y="418799"/>
                </a:cubicBezTo>
                <a:lnTo>
                  <a:pt x="7786832" y="749377"/>
                </a:lnTo>
                <a:lnTo>
                  <a:pt x="4261684" y="750105"/>
                </a:lnTo>
                <a:lnTo>
                  <a:pt x="4261684" y="749377"/>
                </a:lnTo>
                <a:lnTo>
                  <a:pt x="3532540" y="749498"/>
                </a:lnTo>
                <a:lnTo>
                  <a:pt x="2159132" y="749862"/>
                </a:lnTo>
                <a:lnTo>
                  <a:pt x="785721" y="749498"/>
                </a:lnTo>
                <a:lnTo>
                  <a:pt x="7394" y="749377"/>
                </a:lnTo>
                <a:lnTo>
                  <a:pt x="0" y="418799"/>
                </a:lnTo>
                <a:cubicBezTo>
                  <a:pt x="0" y="418799"/>
                  <a:pt x="56643" y="324052"/>
                  <a:pt x="161802" y="355368"/>
                </a:cubicBezTo>
                <a:cubicBezTo>
                  <a:pt x="266961" y="386681"/>
                  <a:pt x="263958" y="489203"/>
                  <a:pt x="263961" y="489203"/>
                </a:cubicBezTo>
                <a:cubicBezTo>
                  <a:pt x="263961" y="489203"/>
                  <a:pt x="300581" y="477464"/>
                  <a:pt x="336174" y="500214"/>
                </a:cubicBezTo>
                <a:cubicBezTo>
                  <a:pt x="371767" y="523005"/>
                  <a:pt x="387929" y="559196"/>
                  <a:pt x="387931" y="559196"/>
                </a:cubicBezTo>
                <a:cubicBezTo>
                  <a:pt x="387931" y="559196"/>
                  <a:pt x="389077" y="550856"/>
                  <a:pt x="394093" y="544541"/>
                </a:cubicBezTo>
                <a:cubicBezTo>
                  <a:pt x="399108" y="538226"/>
                  <a:pt x="408011" y="533895"/>
                  <a:pt x="408018" y="533854"/>
                </a:cubicBezTo>
                <a:cubicBezTo>
                  <a:pt x="408018" y="533854"/>
                  <a:pt x="352522" y="473214"/>
                  <a:pt x="399392" y="407379"/>
                </a:cubicBezTo>
                <a:cubicBezTo>
                  <a:pt x="446261" y="341544"/>
                  <a:pt x="514124" y="377212"/>
                  <a:pt x="514120" y="377216"/>
                </a:cubicBezTo>
                <a:cubicBezTo>
                  <a:pt x="514120" y="377216"/>
                  <a:pt x="520763" y="341690"/>
                  <a:pt x="550225" y="312916"/>
                </a:cubicBezTo>
                <a:cubicBezTo>
                  <a:pt x="579688" y="284138"/>
                  <a:pt x="614433" y="282749"/>
                  <a:pt x="614429" y="282749"/>
                </a:cubicBezTo>
                <a:cubicBezTo>
                  <a:pt x="614429" y="282749"/>
                  <a:pt x="608445" y="168329"/>
                  <a:pt x="709936" y="128325"/>
                </a:cubicBezTo>
                <a:cubicBezTo>
                  <a:pt x="811422" y="88322"/>
                  <a:pt x="883811" y="186047"/>
                  <a:pt x="883811" y="186047"/>
                </a:cubicBezTo>
                <a:cubicBezTo>
                  <a:pt x="883811" y="186047"/>
                  <a:pt x="893988" y="160038"/>
                  <a:pt x="921151" y="151043"/>
                </a:cubicBezTo>
                <a:cubicBezTo>
                  <a:pt x="948318" y="142044"/>
                  <a:pt x="972663" y="157124"/>
                  <a:pt x="972663" y="157124"/>
                </a:cubicBezTo>
                <a:cubicBezTo>
                  <a:pt x="972663" y="157124"/>
                  <a:pt x="942039" y="48019"/>
                  <a:pt x="1065207" y="8910"/>
                </a:cubicBezTo>
                <a:cubicBezTo>
                  <a:pt x="1088302" y="1574"/>
                  <a:pt x="1109020" y="-782"/>
                  <a:pt x="1127439" y="218"/>
                </a:cubicBezTo>
                <a:cubicBezTo>
                  <a:pt x="1207244" y="4558"/>
                  <a:pt x="1243892" y="72093"/>
                  <a:pt x="1243896" y="72093"/>
                </a:cubicBezTo>
                <a:cubicBezTo>
                  <a:pt x="1243896" y="72093"/>
                  <a:pt x="1295020" y="12375"/>
                  <a:pt x="1368728" y="39198"/>
                </a:cubicBezTo>
                <a:cubicBezTo>
                  <a:pt x="1442436" y="66016"/>
                  <a:pt x="1442047" y="146202"/>
                  <a:pt x="1442047" y="146202"/>
                </a:cubicBezTo>
                <a:cubicBezTo>
                  <a:pt x="1442047" y="146202"/>
                  <a:pt x="1489091" y="124326"/>
                  <a:pt x="1536446" y="154395"/>
                </a:cubicBezTo>
                <a:cubicBezTo>
                  <a:pt x="1583801" y="184461"/>
                  <a:pt x="1589189" y="252461"/>
                  <a:pt x="1589189" y="252461"/>
                </a:cubicBezTo>
                <a:cubicBezTo>
                  <a:pt x="1589189" y="252461"/>
                  <a:pt x="1614060" y="253595"/>
                  <a:pt x="1631702" y="267480"/>
                </a:cubicBezTo>
                <a:cubicBezTo>
                  <a:pt x="1649344" y="281365"/>
                  <a:pt x="1659679" y="307945"/>
                  <a:pt x="1659675" y="307949"/>
                </a:cubicBezTo>
                <a:cubicBezTo>
                  <a:pt x="1659675" y="307949"/>
                  <a:pt x="1679506" y="269475"/>
                  <a:pt x="1731274" y="273936"/>
                </a:cubicBezTo>
                <a:cubicBezTo>
                  <a:pt x="1783037" y="278398"/>
                  <a:pt x="1802132" y="324084"/>
                  <a:pt x="1802132" y="324084"/>
                </a:cubicBezTo>
                <a:cubicBezTo>
                  <a:pt x="1802132" y="324084"/>
                  <a:pt x="1877079" y="243620"/>
                  <a:pt x="1970093" y="319368"/>
                </a:cubicBezTo>
                <a:cubicBezTo>
                  <a:pt x="2021480" y="361214"/>
                  <a:pt x="2023115" y="409994"/>
                  <a:pt x="2014582" y="445727"/>
                </a:cubicBezTo>
                <a:cubicBezTo>
                  <a:pt x="2014590" y="445767"/>
                  <a:pt x="2014570" y="445808"/>
                  <a:pt x="2014582" y="445848"/>
                </a:cubicBezTo>
                <a:cubicBezTo>
                  <a:pt x="2007655" y="474752"/>
                  <a:pt x="1994244" y="495276"/>
                  <a:pt x="1994248" y="495276"/>
                </a:cubicBezTo>
                <a:cubicBezTo>
                  <a:pt x="1994248" y="495276"/>
                  <a:pt x="2005793" y="489123"/>
                  <a:pt x="2022468" y="484346"/>
                </a:cubicBezTo>
                <a:cubicBezTo>
                  <a:pt x="2033697" y="481107"/>
                  <a:pt x="2046627" y="478557"/>
                  <a:pt x="2062026" y="478881"/>
                </a:cubicBezTo>
                <a:cubicBezTo>
                  <a:pt x="2074781" y="479164"/>
                  <a:pt x="2088537" y="481472"/>
                  <a:pt x="2102446" y="487058"/>
                </a:cubicBezTo>
                <a:cubicBezTo>
                  <a:pt x="2132002" y="499000"/>
                  <a:pt x="2149113" y="521508"/>
                  <a:pt x="2159132" y="540453"/>
                </a:cubicBezTo>
                <a:cubicBezTo>
                  <a:pt x="2169151" y="521508"/>
                  <a:pt x="2186255" y="499000"/>
                  <a:pt x="2215818" y="487058"/>
                </a:cubicBezTo>
                <a:cubicBezTo>
                  <a:pt x="2229724" y="481472"/>
                  <a:pt x="2243479" y="479164"/>
                  <a:pt x="2256239" y="478881"/>
                </a:cubicBezTo>
                <a:cubicBezTo>
                  <a:pt x="2271589" y="478557"/>
                  <a:pt x="2284576" y="481148"/>
                  <a:pt x="2295793" y="484346"/>
                </a:cubicBezTo>
                <a:cubicBezTo>
                  <a:pt x="2312528" y="489123"/>
                  <a:pt x="2324134" y="495276"/>
                  <a:pt x="2324138" y="495276"/>
                </a:cubicBezTo>
                <a:cubicBezTo>
                  <a:pt x="2324138" y="495276"/>
                  <a:pt x="2310601" y="474752"/>
                  <a:pt x="2303679" y="445848"/>
                </a:cubicBezTo>
                <a:cubicBezTo>
                  <a:pt x="2303691" y="445808"/>
                  <a:pt x="2303671" y="445767"/>
                  <a:pt x="2303679" y="445727"/>
                </a:cubicBezTo>
                <a:cubicBezTo>
                  <a:pt x="2295145" y="409994"/>
                  <a:pt x="2296777" y="361214"/>
                  <a:pt x="2348168" y="319368"/>
                </a:cubicBezTo>
                <a:cubicBezTo>
                  <a:pt x="2441186" y="243620"/>
                  <a:pt x="2516254" y="324084"/>
                  <a:pt x="2516254" y="324084"/>
                </a:cubicBezTo>
                <a:cubicBezTo>
                  <a:pt x="2516254" y="324084"/>
                  <a:pt x="2535349" y="278393"/>
                  <a:pt x="2587112" y="273936"/>
                </a:cubicBezTo>
                <a:cubicBezTo>
                  <a:pt x="2638880" y="269475"/>
                  <a:pt x="2658586" y="307949"/>
                  <a:pt x="2658586" y="307949"/>
                </a:cubicBezTo>
                <a:cubicBezTo>
                  <a:pt x="2658586" y="307949"/>
                  <a:pt x="2668921" y="281365"/>
                  <a:pt x="2686559" y="267480"/>
                </a:cubicBezTo>
                <a:cubicBezTo>
                  <a:pt x="2704200" y="253595"/>
                  <a:pt x="2729076" y="252461"/>
                  <a:pt x="2729076" y="252461"/>
                </a:cubicBezTo>
                <a:cubicBezTo>
                  <a:pt x="2729076" y="252461"/>
                  <a:pt x="2734581" y="184461"/>
                  <a:pt x="2781940" y="154395"/>
                </a:cubicBezTo>
                <a:cubicBezTo>
                  <a:pt x="2829295" y="124326"/>
                  <a:pt x="2876335" y="146202"/>
                  <a:pt x="2876335" y="146202"/>
                </a:cubicBezTo>
                <a:cubicBezTo>
                  <a:pt x="2876335" y="146202"/>
                  <a:pt x="2875828" y="66016"/>
                  <a:pt x="2949533" y="39198"/>
                </a:cubicBezTo>
                <a:cubicBezTo>
                  <a:pt x="3023241" y="12375"/>
                  <a:pt x="3074490" y="72093"/>
                  <a:pt x="3074490" y="72093"/>
                </a:cubicBezTo>
                <a:cubicBezTo>
                  <a:pt x="3074490" y="72093"/>
                  <a:pt x="3111142" y="4558"/>
                  <a:pt x="3190943" y="218"/>
                </a:cubicBezTo>
                <a:cubicBezTo>
                  <a:pt x="3209362" y="-782"/>
                  <a:pt x="3230080" y="1574"/>
                  <a:pt x="3253175" y="8910"/>
                </a:cubicBezTo>
                <a:cubicBezTo>
                  <a:pt x="3376347" y="48015"/>
                  <a:pt x="3345597" y="157124"/>
                  <a:pt x="3345597" y="157124"/>
                </a:cubicBezTo>
                <a:cubicBezTo>
                  <a:pt x="3345597" y="157124"/>
                  <a:pt x="3369947" y="142049"/>
                  <a:pt x="3397110" y="151043"/>
                </a:cubicBezTo>
                <a:cubicBezTo>
                  <a:pt x="3424273" y="160038"/>
                  <a:pt x="3434450" y="186047"/>
                  <a:pt x="3434450" y="186047"/>
                </a:cubicBezTo>
                <a:cubicBezTo>
                  <a:pt x="3434450" y="186047"/>
                  <a:pt x="3506838" y="88322"/>
                  <a:pt x="3608329" y="128325"/>
                </a:cubicBezTo>
                <a:cubicBezTo>
                  <a:pt x="3709815" y="168329"/>
                  <a:pt x="3703953" y="282749"/>
                  <a:pt x="3703953" y="282749"/>
                </a:cubicBezTo>
                <a:cubicBezTo>
                  <a:pt x="3703953" y="282749"/>
                  <a:pt x="3738573" y="284138"/>
                  <a:pt x="3768035" y="312916"/>
                </a:cubicBezTo>
                <a:cubicBezTo>
                  <a:pt x="3797498" y="341690"/>
                  <a:pt x="3804266" y="377216"/>
                  <a:pt x="3804266" y="377216"/>
                </a:cubicBezTo>
                <a:cubicBezTo>
                  <a:pt x="3804266" y="377216"/>
                  <a:pt x="3872125" y="341544"/>
                  <a:pt x="3918994" y="407379"/>
                </a:cubicBezTo>
                <a:cubicBezTo>
                  <a:pt x="3965863" y="473214"/>
                  <a:pt x="3910242" y="533854"/>
                  <a:pt x="3910242" y="533854"/>
                </a:cubicBezTo>
                <a:cubicBezTo>
                  <a:pt x="3910242" y="533854"/>
                  <a:pt x="3919273" y="538226"/>
                  <a:pt x="3924293" y="544541"/>
                </a:cubicBezTo>
                <a:cubicBezTo>
                  <a:pt x="3929309" y="550856"/>
                  <a:pt x="3930329" y="559196"/>
                  <a:pt x="3930329" y="559196"/>
                </a:cubicBezTo>
                <a:cubicBezTo>
                  <a:pt x="3930329" y="559196"/>
                  <a:pt x="3946493" y="523005"/>
                  <a:pt x="3982088" y="500214"/>
                </a:cubicBezTo>
                <a:cubicBezTo>
                  <a:pt x="4017679" y="477464"/>
                  <a:pt x="4054303" y="489203"/>
                  <a:pt x="4054303" y="489203"/>
                </a:cubicBezTo>
                <a:cubicBezTo>
                  <a:pt x="4054299" y="489203"/>
                  <a:pt x="4051299" y="386681"/>
                  <a:pt x="4156473" y="355368"/>
                </a:cubicBezTo>
                <a:cubicBezTo>
                  <a:pt x="4200031" y="342398"/>
                  <a:pt x="4234359" y="350575"/>
                  <a:pt x="4260105" y="364428"/>
                </a:cubicBezTo>
                <a:cubicBezTo>
                  <a:pt x="4266542" y="321749"/>
                  <a:pt x="4287956" y="258910"/>
                  <a:pt x="4359042" y="240296"/>
                </a:cubicBezTo>
                <a:cubicBezTo>
                  <a:pt x="4469596" y="211356"/>
                  <a:pt x="4509753" y="309564"/>
                  <a:pt x="4509753" y="309564"/>
                </a:cubicBezTo>
                <a:cubicBezTo>
                  <a:pt x="4509753" y="309564"/>
                  <a:pt x="4586344" y="245178"/>
                  <a:pt x="4654433" y="298391"/>
                </a:cubicBezTo>
                <a:cubicBezTo>
                  <a:pt x="4722523" y="351600"/>
                  <a:pt x="4690178" y="431842"/>
                  <a:pt x="4690178" y="431842"/>
                </a:cubicBezTo>
                <a:cubicBezTo>
                  <a:pt x="4690178" y="431842"/>
                  <a:pt x="4733008" y="422381"/>
                  <a:pt x="4766324" y="454187"/>
                </a:cubicBezTo>
                <a:cubicBezTo>
                  <a:pt x="4799680" y="485965"/>
                  <a:pt x="4791705" y="521467"/>
                  <a:pt x="4791705" y="521467"/>
                </a:cubicBezTo>
                <a:cubicBezTo>
                  <a:pt x="4791705" y="521467"/>
                  <a:pt x="4852872" y="449411"/>
                  <a:pt x="4928249" y="480379"/>
                </a:cubicBezTo>
                <a:cubicBezTo>
                  <a:pt x="5003625" y="511306"/>
                  <a:pt x="4997876" y="606356"/>
                  <a:pt x="4997876" y="606356"/>
                </a:cubicBezTo>
                <a:cubicBezTo>
                  <a:pt x="4997876" y="606356"/>
                  <a:pt x="5021436" y="595467"/>
                  <a:pt x="5042243" y="597572"/>
                </a:cubicBezTo>
                <a:cubicBezTo>
                  <a:pt x="5063051" y="599636"/>
                  <a:pt x="5077624" y="615545"/>
                  <a:pt x="5077624" y="615545"/>
                </a:cubicBezTo>
                <a:cubicBezTo>
                  <a:pt x="5077624" y="615545"/>
                  <a:pt x="5083535" y="570611"/>
                  <a:pt x="5127659" y="544420"/>
                </a:cubicBezTo>
                <a:cubicBezTo>
                  <a:pt x="5171743" y="518269"/>
                  <a:pt x="5217244" y="527418"/>
                  <a:pt x="5217244" y="527418"/>
                </a:cubicBezTo>
                <a:cubicBezTo>
                  <a:pt x="5217244" y="527418"/>
                  <a:pt x="5198987" y="362226"/>
                  <a:pt x="5347351" y="350899"/>
                </a:cubicBezTo>
                <a:cubicBezTo>
                  <a:pt x="5495714" y="339573"/>
                  <a:pt x="5499681" y="494264"/>
                  <a:pt x="5499681" y="494264"/>
                </a:cubicBezTo>
                <a:cubicBezTo>
                  <a:pt x="5499681" y="494264"/>
                  <a:pt x="5546842" y="477059"/>
                  <a:pt x="5584692" y="504100"/>
                </a:cubicBezTo>
                <a:cubicBezTo>
                  <a:pt x="5622583" y="531101"/>
                  <a:pt x="5622907" y="571097"/>
                  <a:pt x="5622907" y="571097"/>
                </a:cubicBezTo>
                <a:cubicBezTo>
                  <a:pt x="5622907" y="571097"/>
                  <a:pt x="5636185" y="509525"/>
                  <a:pt x="5691806" y="487058"/>
                </a:cubicBezTo>
                <a:cubicBezTo>
                  <a:pt x="5747427" y="464631"/>
                  <a:pt x="5800134" y="495276"/>
                  <a:pt x="5800134" y="495276"/>
                </a:cubicBezTo>
                <a:cubicBezTo>
                  <a:pt x="5800134" y="495276"/>
                  <a:pt x="5731113" y="395117"/>
                  <a:pt x="5824139" y="319368"/>
                </a:cubicBezTo>
                <a:cubicBezTo>
                  <a:pt x="5917165" y="243620"/>
                  <a:pt x="5992217" y="324084"/>
                  <a:pt x="5992217" y="324084"/>
                </a:cubicBezTo>
                <a:cubicBezTo>
                  <a:pt x="5992217" y="324084"/>
                  <a:pt x="6011324" y="278393"/>
                  <a:pt x="6063100" y="273936"/>
                </a:cubicBezTo>
                <a:cubicBezTo>
                  <a:pt x="6114835" y="269475"/>
                  <a:pt x="6134549" y="307949"/>
                  <a:pt x="6134549" y="307949"/>
                </a:cubicBezTo>
                <a:cubicBezTo>
                  <a:pt x="6134549" y="307949"/>
                  <a:pt x="6144912" y="281365"/>
                  <a:pt x="6162521" y="267480"/>
                </a:cubicBezTo>
                <a:cubicBezTo>
                  <a:pt x="6180172" y="253595"/>
                  <a:pt x="6205067" y="252461"/>
                  <a:pt x="6205067" y="252461"/>
                </a:cubicBezTo>
                <a:cubicBezTo>
                  <a:pt x="6205067" y="252461"/>
                  <a:pt x="6210573" y="184461"/>
                  <a:pt x="6257936" y="154395"/>
                </a:cubicBezTo>
                <a:cubicBezTo>
                  <a:pt x="6305258" y="124326"/>
                  <a:pt x="6352298" y="146202"/>
                  <a:pt x="6352298" y="146202"/>
                </a:cubicBezTo>
                <a:cubicBezTo>
                  <a:pt x="6352298" y="146202"/>
                  <a:pt x="6351812" y="66016"/>
                  <a:pt x="6425528" y="39198"/>
                </a:cubicBezTo>
                <a:cubicBezTo>
                  <a:pt x="6499204" y="12375"/>
                  <a:pt x="6550454" y="72093"/>
                  <a:pt x="6550454" y="72093"/>
                </a:cubicBezTo>
                <a:cubicBezTo>
                  <a:pt x="6550454" y="72093"/>
                  <a:pt x="6587129" y="4558"/>
                  <a:pt x="6666918" y="218"/>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375" name="Google Shape;375;p3"/>
          <p:cNvSpPr/>
          <p:nvPr/>
        </p:nvSpPr>
        <p:spPr>
          <a:xfrm>
            <a:off x="-13730" y="5690030"/>
            <a:ext cx="12178498" cy="1172039"/>
          </a:xfrm>
          <a:custGeom>
            <a:rect b="b" l="l" r="r" t="t"/>
            <a:pathLst>
              <a:path extrusionOk="0" h="750105" w="7794239">
                <a:moveTo>
                  <a:pt x="6666918" y="218"/>
                </a:moveTo>
                <a:cubicBezTo>
                  <a:pt x="6685337" y="-782"/>
                  <a:pt x="6706063" y="1574"/>
                  <a:pt x="6729138" y="8910"/>
                </a:cubicBezTo>
                <a:cubicBezTo>
                  <a:pt x="6852322" y="48015"/>
                  <a:pt x="6821718" y="157124"/>
                  <a:pt x="6821718" y="157124"/>
                </a:cubicBezTo>
                <a:cubicBezTo>
                  <a:pt x="6821718" y="157124"/>
                  <a:pt x="6845926" y="142049"/>
                  <a:pt x="6873089" y="151043"/>
                </a:cubicBezTo>
                <a:cubicBezTo>
                  <a:pt x="6900252" y="160038"/>
                  <a:pt x="6910534" y="186047"/>
                  <a:pt x="6910534" y="186047"/>
                </a:cubicBezTo>
                <a:cubicBezTo>
                  <a:pt x="6910534" y="186047"/>
                  <a:pt x="6982834" y="88322"/>
                  <a:pt x="7084320" y="128325"/>
                </a:cubicBezTo>
                <a:cubicBezTo>
                  <a:pt x="7185807" y="168329"/>
                  <a:pt x="7179937" y="282749"/>
                  <a:pt x="7179937" y="282749"/>
                </a:cubicBezTo>
                <a:cubicBezTo>
                  <a:pt x="7179937" y="282749"/>
                  <a:pt x="7214548" y="284138"/>
                  <a:pt x="7244019" y="312916"/>
                </a:cubicBezTo>
                <a:cubicBezTo>
                  <a:pt x="7273489" y="341690"/>
                  <a:pt x="7280250" y="377216"/>
                  <a:pt x="7280250" y="377216"/>
                </a:cubicBezTo>
                <a:cubicBezTo>
                  <a:pt x="7280250" y="377216"/>
                  <a:pt x="7348096" y="341544"/>
                  <a:pt x="7394973" y="407379"/>
                </a:cubicBezTo>
                <a:cubicBezTo>
                  <a:pt x="7441850" y="473214"/>
                  <a:pt x="7386229" y="533854"/>
                  <a:pt x="7386229" y="533854"/>
                </a:cubicBezTo>
                <a:cubicBezTo>
                  <a:pt x="7386229" y="533854"/>
                  <a:pt x="7395257" y="538226"/>
                  <a:pt x="7400276" y="544541"/>
                </a:cubicBezTo>
                <a:cubicBezTo>
                  <a:pt x="7405296" y="550856"/>
                  <a:pt x="7406308" y="559196"/>
                  <a:pt x="7406308" y="559196"/>
                </a:cubicBezTo>
                <a:cubicBezTo>
                  <a:pt x="7406308" y="559196"/>
                  <a:pt x="7422460" y="523005"/>
                  <a:pt x="7458084" y="500214"/>
                </a:cubicBezTo>
                <a:cubicBezTo>
                  <a:pt x="7493667" y="477464"/>
                  <a:pt x="7530262" y="489203"/>
                  <a:pt x="7530262" y="489203"/>
                </a:cubicBezTo>
                <a:cubicBezTo>
                  <a:pt x="7530262" y="489203"/>
                  <a:pt x="7527266" y="386681"/>
                  <a:pt x="7632437" y="355368"/>
                </a:cubicBezTo>
                <a:cubicBezTo>
                  <a:pt x="7737607" y="324052"/>
                  <a:pt x="7794240" y="418799"/>
                  <a:pt x="7794240" y="418799"/>
                </a:cubicBezTo>
                <a:lnTo>
                  <a:pt x="7786832" y="749377"/>
                </a:lnTo>
                <a:lnTo>
                  <a:pt x="4261684" y="750105"/>
                </a:lnTo>
                <a:lnTo>
                  <a:pt x="4261684" y="749377"/>
                </a:lnTo>
                <a:lnTo>
                  <a:pt x="3532540" y="749498"/>
                </a:lnTo>
                <a:lnTo>
                  <a:pt x="2159132" y="749862"/>
                </a:lnTo>
                <a:lnTo>
                  <a:pt x="785721" y="749498"/>
                </a:lnTo>
                <a:lnTo>
                  <a:pt x="7394" y="749377"/>
                </a:lnTo>
                <a:lnTo>
                  <a:pt x="0" y="418799"/>
                </a:lnTo>
                <a:cubicBezTo>
                  <a:pt x="0" y="418799"/>
                  <a:pt x="56643" y="324052"/>
                  <a:pt x="161802" y="355368"/>
                </a:cubicBezTo>
                <a:cubicBezTo>
                  <a:pt x="266961" y="386681"/>
                  <a:pt x="263958" y="489203"/>
                  <a:pt x="263961" y="489203"/>
                </a:cubicBezTo>
                <a:cubicBezTo>
                  <a:pt x="263961" y="489203"/>
                  <a:pt x="300581" y="477464"/>
                  <a:pt x="336174" y="500214"/>
                </a:cubicBezTo>
                <a:cubicBezTo>
                  <a:pt x="371767" y="523005"/>
                  <a:pt x="387929" y="559196"/>
                  <a:pt x="387931" y="559196"/>
                </a:cubicBezTo>
                <a:cubicBezTo>
                  <a:pt x="387931" y="559196"/>
                  <a:pt x="389077" y="550856"/>
                  <a:pt x="394093" y="544541"/>
                </a:cubicBezTo>
                <a:cubicBezTo>
                  <a:pt x="399108" y="538226"/>
                  <a:pt x="408011" y="533895"/>
                  <a:pt x="408018" y="533854"/>
                </a:cubicBezTo>
                <a:cubicBezTo>
                  <a:pt x="408018" y="533854"/>
                  <a:pt x="352522" y="473214"/>
                  <a:pt x="399392" y="407379"/>
                </a:cubicBezTo>
                <a:cubicBezTo>
                  <a:pt x="446261" y="341544"/>
                  <a:pt x="514124" y="377212"/>
                  <a:pt x="514120" y="377216"/>
                </a:cubicBezTo>
                <a:cubicBezTo>
                  <a:pt x="514120" y="377216"/>
                  <a:pt x="520763" y="341690"/>
                  <a:pt x="550225" y="312916"/>
                </a:cubicBezTo>
                <a:cubicBezTo>
                  <a:pt x="579688" y="284138"/>
                  <a:pt x="614433" y="282749"/>
                  <a:pt x="614429" y="282749"/>
                </a:cubicBezTo>
                <a:cubicBezTo>
                  <a:pt x="614429" y="282749"/>
                  <a:pt x="608445" y="168329"/>
                  <a:pt x="709936" y="128325"/>
                </a:cubicBezTo>
                <a:cubicBezTo>
                  <a:pt x="811422" y="88322"/>
                  <a:pt x="883811" y="186047"/>
                  <a:pt x="883811" y="186047"/>
                </a:cubicBezTo>
                <a:cubicBezTo>
                  <a:pt x="883811" y="186047"/>
                  <a:pt x="893988" y="160038"/>
                  <a:pt x="921151" y="151043"/>
                </a:cubicBezTo>
                <a:cubicBezTo>
                  <a:pt x="948318" y="142044"/>
                  <a:pt x="972663" y="157124"/>
                  <a:pt x="972663" y="157124"/>
                </a:cubicBezTo>
                <a:cubicBezTo>
                  <a:pt x="972663" y="157124"/>
                  <a:pt x="942039" y="48019"/>
                  <a:pt x="1065207" y="8910"/>
                </a:cubicBezTo>
                <a:cubicBezTo>
                  <a:pt x="1088302" y="1574"/>
                  <a:pt x="1109020" y="-782"/>
                  <a:pt x="1127439" y="218"/>
                </a:cubicBezTo>
                <a:cubicBezTo>
                  <a:pt x="1207244" y="4558"/>
                  <a:pt x="1243892" y="72093"/>
                  <a:pt x="1243896" y="72093"/>
                </a:cubicBezTo>
                <a:cubicBezTo>
                  <a:pt x="1243896" y="72093"/>
                  <a:pt x="1295020" y="12375"/>
                  <a:pt x="1368728" y="39198"/>
                </a:cubicBezTo>
                <a:cubicBezTo>
                  <a:pt x="1442436" y="66016"/>
                  <a:pt x="1442047" y="146202"/>
                  <a:pt x="1442047" y="146202"/>
                </a:cubicBezTo>
                <a:cubicBezTo>
                  <a:pt x="1442047" y="146202"/>
                  <a:pt x="1489091" y="124326"/>
                  <a:pt x="1536446" y="154395"/>
                </a:cubicBezTo>
                <a:cubicBezTo>
                  <a:pt x="1583801" y="184461"/>
                  <a:pt x="1589189" y="252461"/>
                  <a:pt x="1589189" y="252461"/>
                </a:cubicBezTo>
                <a:cubicBezTo>
                  <a:pt x="1589189" y="252461"/>
                  <a:pt x="1614060" y="253595"/>
                  <a:pt x="1631702" y="267480"/>
                </a:cubicBezTo>
                <a:cubicBezTo>
                  <a:pt x="1649344" y="281365"/>
                  <a:pt x="1659679" y="307945"/>
                  <a:pt x="1659675" y="307949"/>
                </a:cubicBezTo>
                <a:cubicBezTo>
                  <a:pt x="1659675" y="307949"/>
                  <a:pt x="1679506" y="269475"/>
                  <a:pt x="1731274" y="273936"/>
                </a:cubicBezTo>
                <a:cubicBezTo>
                  <a:pt x="1783037" y="278398"/>
                  <a:pt x="1802132" y="324084"/>
                  <a:pt x="1802132" y="324084"/>
                </a:cubicBezTo>
                <a:cubicBezTo>
                  <a:pt x="1802132" y="324084"/>
                  <a:pt x="1877079" y="243620"/>
                  <a:pt x="1970093" y="319368"/>
                </a:cubicBezTo>
                <a:cubicBezTo>
                  <a:pt x="2021480" y="361214"/>
                  <a:pt x="2023115" y="409994"/>
                  <a:pt x="2014582" y="445727"/>
                </a:cubicBezTo>
                <a:cubicBezTo>
                  <a:pt x="2014590" y="445767"/>
                  <a:pt x="2014570" y="445808"/>
                  <a:pt x="2014582" y="445848"/>
                </a:cubicBezTo>
                <a:cubicBezTo>
                  <a:pt x="2007655" y="474752"/>
                  <a:pt x="1994244" y="495276"/>
                  <a:pt x="1994248" y="495276"/>
                </a:cubicBezTo>
                <a:cubicBezTo>
                  <a:pt x="1994248" y="495276"/>
                  <a:pt x="2005793" y="489123"/>
                  <a:pt x="2022468" y="484346"/>
                </a:cubicBezTo>
                <a:cubicBezTo>
                  <a:pt x="2033697" y="481107"/>
                  <a:pt x="2046627" y="478557"/>
                  <a:pt x="2062026" y="478881"/>
                </a:cubicBezTo>
                <a:cubicBezTo>
                  <a:pt x="2074781" y="479164"/>
                  <a:pt x="2088537" y="481472"/>
                  <a:pt x="2102446" y="487058"/>
                </a:cubicBezTo>
                <a:cubicBezTo>
                  <a:pt x="2132002" y="499000"/>
                  <a:pt x="2149113" y="521508"/>
                  <a:pt x="2159132" y="540453"/>
                </a:cubicBezTo>
                <a:cubicBezTo>
                  <a:pt x="2169151" y="521508"/>
                  <a:pt x="2186255" y="499000"/>
                  <a:pt x="2215818" y="487058"/>
                </a:cubicBezTo>
                <a:cubicBezTo>
                  <a:pt x="2229724" y="481472"/>
                  <a:pt x="2243479" y="479164"/>
                  <a:pt x="2256239" y="478881"/>
                </a:cubicBezTo>
                <a:cubicBezTo>
                  <a:pt x="2271589" y="478557"/>
                  <a:pt x="2284576" y="481148"/>
                  <a:pt x="2295793" y="484346"/>
                </a:cubicBezTo>
                <a:cubicBezTo>
                  <a:pt x="2312528" y="489123"/>
                  <a:pt x="2324134" y="495276"/>
                  <a:pt x="2324138" y="495276"/>
                </a:cubicBezTo>
                <a:cubicBezTo>
                  <a:pt x="2324138" y="495276"/>
                  <a:pt x="2310601" y="474752"/>
                  <a:pt x="2303679" y="445848"/>
                </a:cubicBezTo>
                <a:cubicBezTo>
                  <a:pt x="2303691" y="445808"/>
                  <a:pt x="2303671" y="445767"/>
                  <a:pt x="2303679" y="445727"/>
                </a:cubicBezTo>
                <a:cubicBezTo>
                  <a:pt x="2295145" y="409994"/>
                  <a:pt x="2296777" y="361214"/>
                  <a:pt x="2348168" y="319368"/>
                </a:cubicBezTo>
                <a:cubicBezTo>
                  <a:pt x="2441186" y="243620"/>
                  <a:pt x="2516254" y="324084"/>
                  <a:pt x="2516254" y="324084"/>
                </a:cubicBezTo>
                <a:cubicBezTo>
                  <a:pt x="2516254" y="324084"/>
                  <a:pt x="2535349" y="278393"/>
                  <a:pt x="2587112" y="273936"/>
                </a:cubicBezTo>
                <a:cubicBezTo>
                  <a:pt x="2638880" y="269475"/>
                  <a:pt x="2658586" y="307949"/>
                  <a:pt x="2658586" y="307949"/>
                </a:cubicBezTo>
                <a:cubicBezTo>
                  <a:pt x="2658586" y="307949"/>
                  <a:pt x="2668921" y="281365"/>
                  <a:pt x="2686559" y="267480"/>
                </a:cubicBezTo>
                <a:cubicBezTo>
                  <a:pt x="2704200" y="253595"/>
                  <a:pt x="2729076" y="252461"/>
                  <a:pt x="2729076" y="252461"/>
                </a:cubicBezTo>
                <a:cubicBezTo>
                  <a:pt x="2729076" y="252461"/>
                  <a:pt x="2734581" y="184461"/>
                  <a:pt x="2781940" y="154395"/>
                </a:cubicBezTo>
                <a:cubicBezTo>
                  <a:pt x="2829295" y="124326"/>
                  <a:pt x="2876335" y="146202"/>
                  <a:pt x="2876335" y="146202"/>
                </a:cubicBezTo>
                <a:cubicBezTo>
                  <a:pt x="2876335" y="146202"/>
                  <a:pt x="2875828" y="66016"/>
                  <a:pt x="2949533" y="39198"/>
                </a:cubicBezTo>
                <a:cubicBezTo>
                  <a:pt x="3023241" y="12375"/>
                  <a:pt x="3074490" y="72093"/>
                  <a:pt x="3074490" y="72093"/>
                </a:cubicBezTo>
                <a:cubicBezTo>
                  <a:pt x="3074490" y="72093"/>
                  <a:pt x="3111142" y="4558"/>
                  <a:pt x="3190943" y="218"/>
                </a:cubicBezTo>
                <a:cubicBezTo>
                  <a:pt x="3209362" y="-782"/>
                  <a:pt x="3230080" y="1574"/>
                  <a:pt x="3253175" y="8910"/>
                </a:cubicBezTo>
                <a:cubicBezTo>
                  <a:pt x="3376347" y="48015"/>
                  <a:pt x="3345597" y="157124"/>
                  <a:pt x="3345597" y="157124"/>
                </a:cubicBezTo>
                <a:cubicBezTo>
                  <a:pt x="3345597" y="157124"/>
                  <a:pt x="3369947" y="142049"/>
                  <a:pt x="3397110" y="151043"/>
                </a:cubicBezTo>
                <a:cubicBezTo>
                  <a:pt x="3424273" y="160038"/>
                  <a:pt x="3434450" y="186047"/>
                  <a:pt x="3434450" y="186047"/>
                </a:cubicBezTo>
                <a:cubicBezTo>
                  <a:pt x="3434450" y="186047"/>
                  <a:pt x="3506838" y="88322"/>
                  <a:pt x="3608329" y="128325"/>
                </a:cubicBezTo>
                <a:cubicBezTo>
                  <a:pt x="3709815" y="168329"/>
                  <a:pt x="3703953" y="282749"/>
                  <a:pt x="3703953" y="282749"/>
                </a:cubicBezTo>
                <a:cubicBezTo>
                  <a:pt x="3703953" y="282749"/>
                  <a:pt x="3738573" y="284138"/>
                  <a:pt x="3768035" y="312916"/>
                </a:cubicBezTo>
                <a:cubicBezTo>
                  <a:pt x="3797498" y="341690"/>
                  <a:pt x="3804266" y="377216"/>
                  <a:pt x="3804266" y="377216"/>
                </a:cubicBezTo>
                <a:cubicBezTo>
                  <a:pt x="3804266" y="377216"/>
                  <a:pt x="3872125" y="341544"/>
                  <a:pt x="3918994" y="407379"/>
                </a:cubicBezTo>
                <a:cubicBezTo>
                  <a:pt x="3965863" y="473214"/>
                  <a:pt x="3910242" y="533854"/>
                  <a:pt x="3910242" y="533854"/>
                </a:cubicBezTo>
                <a:cubicBezTo>
                  <a:pt x="3910242" y="533854"/>
                  <a:pt x="3919273" y="538226"/>
                  <a:pt x="3924293" y="544541"/>
                </a:cubicBezTo>
                <a:cubicBezTo>
                  <a:pt x="3929309" y="550856"/>
                  <a:pt x="3930329" y="559196"/>
                  <a:pt x="3930329" y="559196"/>
                </a:cubicBezTo>
                <a:cubicBezTo>
                  <a:pt x="3930329" y="559196"/>
                  <a:pt x="3946493" y="523005"/>
                  <a:pt x="3982088" y="500214"/>
                </a:cubicBezTo>
                <a:cubicBezTo>
                  <a:pt x="4017679" y="477464"/>
                  <a:pt x="4054303" y="489203"/>
                  <a:pt x="4054303" y="489203"/>
                </a:cubicBezTo>
                <a:cubicBezTo>
                  <a:pt x="4054299" y="489203"/>
                  <a:pt x="4051299" y="386681"/>
                  <a:pt x="4156473" y="355368"/>
                </a:cubicBezTo>
                <a:cubicBezTo>
                  <a:pt x="4200031" y="342398"/>
                  <a:pt x="4234359" y="350575"/>
                  <a:pt x="4260105" y="364428"/>
                </a:cubicBezTo>
                <a:cubicBezTo>
                  <a:pt x="4266542" y="321749"/>
                  <a:pt x="4287956" y="258910"/>
                  <a:pt x="4359042" y="240296"/>
                </a:cubicBezTo>
                <a:cubicBezTo>
                  <a:pt x="4469596" y="211356"/>
                  <a:pt x="4509753" y="309564"/>
                  <a:pt x="4509753" y="309564"/>
                </a:cubicBezTo>
                <a:cubicBezTo>
                  <a:pt x="4509753" y="309564"/>
                  <a:pt x="4586344" y="245178"/>
                  <a:pt x="4654433" y="298391"/>
                </a:cubicBezTo>
                <a:cubicBezTo>
                  <a:pt x="4722523" y="351600"/>
                  <a:pt x="4690178" y="431842"/>
                  <a:pt x="4690178" y="431842"/>
                </a:cubicBezTo>
                <a:cubicBezTo>
                  <a:pt x="4690178" y="431842"/>
                  <a:pt x="4733008" y="422381"/>
                  <a:pt x="4766324" y="454187"/>
                </a:cubicBezTo>
                <a:cubicBezTo>
                  <a:pt x="4799680" y="485965"/>
                  <a:pt x="4791705" y="521467"/>
                  <a:pt x="4791705" y="521467"/>
                </a:cubicBezTo>
                <a:cubicBezTo>
                  <a:pt x="4791705" y="521467"/>
                  <a:pt x="4852872" y="449411"/>
                  <a:pt x="4928249" y="480379"/>
                </a:cubicBezTo>
                <a:cubicBezTo>
                  <a:pt x="5003625" y="511306"/>
                  <a:pt x="4997876" y="606356"/>
                  <a:pt x="4997876" y="606356"/>
                </a:cubicBezTo>
                <a:cubicBezTo>
                  <a:pt x="4997876" y="606356"/>
                  <a:pt x="5021436" y="595467"/>
                  <a:pt x="5042243" y="597572"/>
                </a:cubicBezTo>
                <a:cubicBezTo>
                  <a:pt x="5063051" y="599636"/>
                  <a:pt x="5077624" y="615545"/>
                  <a:pt x="5077624" y="615545"/>
                </a:cubicBezTo>
                <a:cubicBezTo>
                  <a:pt x="5077624" y="615545"/>
                  <a:pt x="5083535" y="570611"/>
                  <a:pt x="5127659" y="544420"/>
                </a:cubicBezTo>
                <a:cubicBezTo>
                  <a:pt x="5171743" y="518269"/>
                  <a:pt x="5217244" y="527418"/>
                  <a:pt x="5217244" y="527418"/>
                </a:cubicBezTo>
                <a:cubicBezTo>
                  <a:pt x="5217244" y="527418"/>
                  <a:pt x="5198987" y="362226"/>
                  <a:pt x="5347351" y="350899"/>
                </a:cubicBezTo>
                <a:cubicBezTo>
                  <a:pt x="5495714" y="339573"/>
                  <a:pt x="5499681" y="494264"/>
                  <a:pt x="5499681" y="494264"/>
                </a:cubicBezTo>
                <a:cubicBezTo>
                  <a:pt x="5499681" y="494264"/>
                  <a:pt x="5546842" y="477059"/>
                  <a:pt x="5584692" y="504100"/>
                </a:cubicBezTo>
                <a:cubicBezTo>
                  <a:pt x="5622583" y="531101"/>
                  <a:pt x="5622907" y="571097"/>
                  <a:pt x="5622907" y="571097"/>
                </a:cubicBezTo>
                <a:cubicBezTo>
                  <a:pt x="5622907" y="571097"/>
                  <a:pt x="5636185" y="509525"/>
                  <a:pt x="5691806" y="487058"/>
                </a:cubicBezTo>
                <a:cubicBezTo>
                  <a:pt x="5747427" y="464631"/>
                  <a:pt x="5800134" y="495276"/>
                  <a:pt x="5800134" y="495276"/>
                </a:cubicBezTo>
                <a:cubicBezTo>
                  <a:pt x="5800134" y="495276"/>
                  <a:pt x="5731113" y="395117"/>
                  <a:pt x="5824139" y="319368"/>
                </a:cubicBezTo>
                <a:cubicBezTo>
                  <a:pt x="5917165" y="243620"/>
                  <a:pt x="5992217" y="324084"/>
                  <a:pt x="5992217" y="324084"/>
                </a:cubicBezTo>
                <a:cubicBezTo>
                  <a:pt x="5992217" y="324084"/>
                  <a:pt x="6011324" y="278393"/>
                  <a:pt x="6063100" y="273936"/>
                </a:cubicBezTo>
                <a:cubicBezTo>
                  <a:pt x="6114835" y="269475"/>
                  <a:pt x="6134549" y="307949"/>
                  <a:pt x="6134549" y="307949"/>
                </a:cubicBezTo>
                <a:cubicBezTo>
                  <a:pt x="6134549" y="307949"/>
                  <a:pt x="6144912" y="281365"/>
                  <a:pt x="6162521" y="267480"/>
                </a:cubicBezTo>
                <a:cubicBezTo>
                  <a:pt x="6180172" y="253595"/>
                  <a:pt x="6205067" y="252461"/>
                  <a:pt x="6205067" y="252461"/>
                </a:cubicBezTo>
                <a:cubicBezTo>
                  <a:pt x="6205067" y="252461"/>
                  <a:pt x="6210573" y="184461"/>
                  <a:pt x="6257936" y="154395"/>
                </a:cubicBezTo>
                <a:cubicBezTo>
                  <a:pt x="6305258" y="124326"/>
                  <a:pt x="6352298" y="146202"/>
                  <a:pt x="6352298" y="146202"/>
                </a:cubicBezTo>
                <a:cubicBezTo>
                  <a:pt x="6352298" y="146202"/>
                  <a:pt x="6351812" y="66016"/>
                  <a:pt x="6425528" y="39198"/>
                </a:cubicBezTo>
                <a:cubicBezTo>
                  <a:pt x="6499204" y="12375"/>
                  <a:pt x="6550454" y="72093"/>
                  <a:pt x="6550454" y="72093"/>
                </a:cubicBezTo>
                <a:cubicBezTo>
                  <a:pt x="6550454" y="72093"/>
                  <a:pt x="6587129" y="4558"/>
                  <a:pt x="6666918" y="218"/>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376" name="Google Shape;376;p3"/>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377" name="Google Shape;377;p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78" name="Google Shape;378;p3"/>
          <p:cNvSpPr txBox="1"/>
          <p:nvPr>
            <p:ph idx="1" type="body"/>
          </p:nvPr>
        </p:nvSpPr>
        <p:spPr>
          <a:xfrm>
            <a:off x="415600" y="3990104"/>
            <a:ext cx="11360700" cy="2101800"/>
          </a:xfrm>
          <a:prstGeom prst="rect">
            <a:avLst/>
          </a:prstGeom>
        </p:spPr>
        <p:txBody>
          <a:bodyPr anchorCtr="0" anchor="t" bIns="121900" lIns="121900" spcFirstLastPara="1" rIns="121900" wrap="square" tIns="121900">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a:lvl2pPr>
            <a:lvl3pPr indent="-342900" lvl="2" marL="1371600" algn="ctr">
              <a:spcBef>
                <a:spcPts val="0"/>
              </a:spcBef>
              <a:spcAft>
                <a:spcPts val="0"/>
              </a:spcAft>
              <a:buSzPts val="1800"/>
              <a:buChar char="■"/>
              <a:defRPr/>
            </a:lvl3pPr>
            <a:lvl4pPr indent="-342900" lvl="3" marL="1828800" algn="ctr">
              <a:spcBef>
                <a:spcPts val="0"/>
              </a:spcBef>
              <a:spcAft>
                <a:spcPts val="0"/>
              </a:spcAft>
              <a:buSzPts val="1800"/>
              <a:buChar char="●"/>
              <a:defRPr/>
            </a:lvl4pPr>
            <a:lvl5pPr indent="-342900" lvl="4" marL="2286000" algn="ctr">
              <a:spcBef>
                <a:spcPts val="0"/>
              </a:spcBef>
              <a:spcAft>
                <a:spcPts val="0"/>
              </a:spcAft>
              <a:buSzPts val="1800"/>
              <a:buChar char="○"/>
              <a:defRPr/>
            </a:lvl5pPr>
            <a:lvl6pPr indent="-342900" lvl="5" marL="2743200" algn="ctr">
              <a:spcBef>
                <a:spcPts val="0"/>
              </a:spcBef>
              <a:spcAft>
                <a:spcPts val="0"/>
              </a:spcAft>
              <a:buSzPts val="1800"/>
              <a:buChar char="■"/>
              <a:defRPr/>
            </a:lvl6pPr>
            <a:lvl7pPr indent="-342900" lvl="6" marL="3200400" algn="ctr">
              <a:spcBef>
                <a:spcPts val="0"/>
              </a:spcBef>
              <a:spcAft>
                <a:spcPts val="0"/>
              </a:spcAft>
              <a:buSzPts val="1800"/>
              <a:buChar char="●"/>
              <a:defRPr/>
            </a:lvl7pPr>
            <a:lvl8pPr indent="-342900" lvl="7" marL="3657600" algn="ctr">
              <a:spcBef>
                <a:spcPts val="0"/>
              </a:spcBef>
              <a:spcAft>
                <a:spcPts val="0"/>
              </a:spcAft>
              <a:buSzPts val="1800"/>
              <a:buChar char="○"/>
              <a:defRPr/>
            </a:lvl8pPr>
            <a:lvl9pPr indent="-342900" lvl="8" marL="4114800" algn="ctr">
              <a:spcBef>
                <a:spcPts val="0"/>
              </a:spcBef>
              <a:spcAft>
                <a:spcPts val="0"/>
              </a:spcAft>
              <a:buSzPts val="1800"/>
              <a:buChar char="■"/>
              <a:defRPr/>
            </a:lvl9pPr>
          </a:lstStyle>
          <a:p/>
        </p:txBody>
      </p:sp>
      <p:sp>
        <p:nvSpPr>
          <p:cNvPr id="379" name="Google Shape;379;p3"/>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80" name="Shape 380"/>
        <p:cNvGrpSpPr/>
        <p:nvPr/>
      </p:nvGrpSpPr>
      <p:grpSpPr>
        <a:xfrm>
          <a:off x="0" y="0"/>
          <a:ext cx="0" cy="0"/>
          <a:chOff x="0" y="0"/>
          <a:chExt cx="0" cy="0"/>
        </a:xfrm>
      </p:grpSpPr>
      <p:grpSp>
        <p:nvGrpSpPr>
          <p:cNvPr id="381" name="Google Shape;381;p4"/>
          <p:cNvGrpSpPr/>
          <p:nvPr/>
        </p:nvGrpSpPr>
        <p:grpSpPr>
          <a:xfrm>
            <a:off x="270776" y="57572"/>
            <a:ext cx="2341113" cy="1831042"/>
            <a:chOff x="270776" y="57572"/>
            <a:chExt cx="2341113" cy="1831042"/>
          </a:xfrm>
        </p:grpSpPr>
        <p:grpSp>
          <p:nvGrpSpPr>
            <p:cNvPr id="382" name="Google Shape;382;p4"/>
            <p:cNvGrpSpPr/>
            <p:nvPr/>
          </p:nvGrpSpPr>
          <p:grpSpPr>
            <a:xfrm>
              <a:off x="325874" y="206175"/>
              <a:ext cx="160404" cy="153943"/>
              <a:chOff x="2301229" y="479674"/>
              <a:chExt cx="129046" cy="123848"/>
            </a:xfrm>
          </p:grpSpPr>
          <p:sp>
            <p:nvSpPr>
              <p:cNvPr id="383" name="Google Shape;383;p4"/>
              <p:cNvSpPr/>
              <p:nvPr/>
            </p:nvSpPr>
            <p:spPr>
              <a:xfrm>
                <a:off x="2301229" y="480305"/>
                <a:ext cx="129046" cy="122585"/>
              </a:xfrm>
              <a:custGeom>
                <a:rect b="b" l="l" r="r" t="t"/>
                <a:pathLst>
                  <a:path extrusionOk="0" h="122585" w="129046">
                    <a:moveTo>
                      <a:pt x="49703" y="42432"/>
                    </a:moveTo>
                    <a:lnTo>
                      <a:pt x="70559" y="0"/>
                    </a:lnTo>
                    <a:lnTo>
                      <a:pt x="81946" y="46691"/>
                    </a:lnTo>
                    <a:lnTo>
                      <a:pt x="129046" y="53217"/>
                    </a:lnTo>
                    <a:lnTo>
                      <a:pt x="89338" y="78396"/>
                    </a:lnTo>
                    <a:lnTo>
                      <a:pt x="93010" y="122585"/>
                    </a:lnTo>
                    <a:lnTo>
                      <a:pt x="58301" y="93325"/>
                    </a:lnTo>
                    <a:lnTo>
                      <a:pt x="15411" y="115542"/>
                    </a:lnTo>
                    <a:lnTo>
                      <a:pt x="34162" y="70640"/>
                    </a:lnTo>
                    <a:lnTo>
                      <a:pt x="0" y="39975"/>
                    </a:lnTo>
                    <a:lnTo>
                      <a:pt x="49703" y="42432"/>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384" name="Google Shape;384;p4"/>
              <p:cNvGrpSpPr/>
              <p:nvPr/>
            </p:nvGrpSpPr>
            <p:grpSpPr>
              <a:xfrm>
                <a:off x="2301423" y="479674"/>
                <a:ext cx="128657" cy="123848"/>
                <a:chOff x="2301423" y="479674"/>
                <a:chExt cx="128657" cy="123848"/>
              </a:xfrm>
            </p:grpSpPr>
            <p:sp>
              <p:nvSpPr>
                <p:cNvPr id="385" name="Google Shape;385;p4"/>
                <p:cNvSpPr/>
                <p:nvPr/>
              </p:nvSpPr>
              <p:spPr>
                <a:xfrm>
                  <a:off x="2367460" y="532931"/>
                  <a:ext cx="62620" cy="25936"/>
                </a:xfrm>
                <a:custGeom>
                  <a:rect b="b" l="l" r="r" t="t"/>
                  <a:pathLst>
                    <a:path extrusionOk="0" h="25936" w="62620">
                      <a:moveTo>
                        <a:pt x="62620" y="0"/>
                      </a:moveTo>
                      <a:lnTo>
                        <a:pt x="0" y="3923"/>
                      </a:lnTo>
                      <a:lnTo>
                        <a:pt x="22896" y="25936"/>
                      </a:lnTo>
                      <a:lnTo>
                        <a:pt x="6262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86" name="Google Shape;386;p4"/>
                <p:cNvSpPr/>
                <p:nvPr/>
              </p:nvSpPr>
              <p:spPr>
                <a:xfrm>
                  <a:off x="2367205" y="479674"/>
                  <a:ext cx="15815" cy="56422"/>
                </a:xfrm>
                <a:custGeom>
                  <a:rect b="b" l="l" r="r" t="t"/>
                  <a:pathLst>
                    <a:path extrusionOk="0" h="56422" w="15815">
                      <a:moveTo>
                        <a:pt x="4178" y="0"/>
                      </a:moveTo>
                      <a:lnTo>
                        <a:pt x="0" y="56423"/>
                      </a:lnTo>
                      <a:lnTo>
                        <a:pt x="15816" y="46934"/>
                      </a:lnTo>
                      <a:lnTo>
                        <a:pt x="4178"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87" name="Google Shape;387;p4"/>
                <p:cNvSpPr/>
                <p:nvPr/>
              </p:nvSpPr>
              <p:spPr>
                <a:xfrm>
                  <a:off x="2301423" y="519649"/>
                  <a:ext cx="65531" cy="30741"/>
                </a:xfrm>
                <a:custGeom>
                  <a:rect b="b" l="l" r="r" t="t"/>
                  <a:pathLst>
                    <a:path extrusionOk="0" h="30741" w="65531">
                      <a:moveTo>
                        <a:pt x="0" y="0"/>
                      </a:moveTo>
                      <a:lnTo>
                        <a:pt x="33652" y="30742"/>
                      </a:lnTo>
                      <a:lnTo>
                        <a:pt x="65531" y="17079"/>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88" name="Google Shape;388;p4"/>
                <p:cNvSpPr/>
                <p:nvPr/>
              </p:nvSpPr>
              <p:spPr>
                <a:xfrm>
                  <a:off x="2317239" y="536348"/>
                  <a:ext cx="77165" cy="67174"/>
                </a:xfrm>
                <a:custGeom>
                  <a:rect b="b" l="l" r="r" t="t"/>
                  <a:pathLst>
                    <a:path extrusionOk="0" h="67174" w="77165">
                      <a:moveTo>
                        <a:pt x="49715" y="381"/>
                      </a:moveTo>
                      <a:lnTo>
                        <a:pt x="0" y="58698"/>
                      </a:lnTo>
                      <a:lnTo>
                        <a:pt x="41619" y="37700"/>
                      </a:lnTo>
                      <a:lnTo>
                        <a:pt x="41744" y="37194"/>
                      </a:lnTo>
                      <a:lnTo>
                        <a:pt x="77165" y="67175"/>
                      </a:lnTo>
                      <a:lnTo>
                        <a:pt x="49841" y="0"/>
                      </a:lnTo>
                      <a:lnTo>
                        <a:pt x="49715" y="381"/>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389" name="Google Shape;389;p4"/>
            <p:cNvGrpSpPr/>
            <p:nvPr/>
          </p:nvGrpSpPr>
          <p:grpSpPr>
            <a:xfrm>
              <a:off x="1799176" y="57572"/>
              <a:ext cx="115529" cy="109958"/>
              <a:chOff x="3486508" y="360122"/>
              <a:chExt cx="92944" cy="88462"/>
            </a:xfrm>
          </p:grpSpPr>
          <p:sp>
            <p:nvSpPr>
              <p:cNvPr id="390" name="Google Shape;390;p4"/>
              <p:cNvSpPr/>
              <p:nvPr/>
            </p:nvSpPr>
            <p:spPr>
              <a:xfrm>
                <a:off x="3486508" y="360523"/>
                <a:ext cx="92944" cy="88061"/>
              </a:xfrm>
              <a:custGeom>
                <a:rect b="b" l="l" r="r" t="t"/>
                <a:pathLst>
                  <a:path extrusionOk="0" h="88061" w="92944">
                    <a:moveTo>
                      <a:pt x="35502" y="32409"/>
                    </a:moveTo>
                    <a:lnTo>
                      <a:pt x="45537" y="0"/>
                    </a:lnTo>
                    <a:lnTo>
                      <a:pt x="58831" y="31820"/>
                    </a:lnTo>
                    <a:lnTo>
                      <a:pt x="92945" y="31175"/>
                    </a:lnTo>
                    <a:lnTo>
                      <a:pt x="67616" y="53462"/>
                    </a:lnTo>
                    <a:lnTo>
                      <a:pt x="75161" y="84373"/>
                    </a:lnTo>
                    <a:lnTo>
                      <a:pt x="47290" y="67521"/>
                    </a:lnTo>
                    <a:lnTo>
                      <a:pt x="19378" y="88061"/>
                    </a:lnTo>
                    <a:lnTo>
                      <a:pt x="27645" y="54138"/>
                    </a:lnTo>
                    <a:lnTo>
                      <a:pt x="0" y="36226"/>
                    </a:lnTo>
                    <a:lnTo>
                      <a:pt x="35502" y="3240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391" name="Google Shape;391;p4"/>
              <p:cNvGrpSpPr/>
              <p:nvPr/>
            </p:nvGrpSpPr>
            <p:grpSpPr>
              <a:xfrm>
                <a:off x="3486577" y="360122"/>
                <a:ext cx="92669" cy="87830"/>
                <a:chOff x="3486577" y="360122"/>
                <a:chExt cx="92669" cy="87830"/>
              </a:xfrm>
            </p:grpSpPr>
            <p:sp>
              <p:nvSpPr>
                <p:cNvPr id="392" name="Google Shape;392;p4"/>
                <p:cNvSpPr/>
                <p:nvPr/>
              </p:nvSpPr>
              <p:spPr>
                <a:xfrm>
                  <a:off x="3535304" y="391303"/>
                  <a:ext cx="43942" cy="22823"/>
                </a:xfrm>
                <a:custGeom>
                  <a:rect b="b" l="l" r="r" t="t"/>
                  <a:pathLst>
                    <a:path extrusionOk="0" h="22823" w="43942">
                      <a:moveTo>
                        <a:pt x="43943" y="0"/>
                      </a:moveTo>
                      <a:lnTo>
                        <a:pt x="0" y="9785"/>
                      </a:lnTo>
                      <a:lnTo>
                        <a:pt x="18690" y="22823"/>
                      </a:lnTo>
                      <a:lnTo>
                        <a:pt x="4394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93" name="Google Shape;393;p4"/>
                <p:cNvSpPr/>
                <p:nvPr/>
              </p:nvSpPr>
              <p:spPr>
                <a:xfrm>
                  <a:off x="3531685" y="360122"/>
                  <a:ext cx="13500" cy="40456"/>
                </a:xfrm>
                <a:custGeom>
                  <a:rect b="b" l="l" r="r" t="t"/>
                  <a:pathLst>
                    <a:path extrusionOk="0" h="40456" w="13500">
                      <a:moveTo>
                        <a:pt x="0" y="0"/>
                      </a:moveTo>
                      <a:lnTo>
                        <a:pt x="3356" y="40456"/>
                      </a:lnTo>
                      <a:lnTo>
                        <a:pt x="13501" y="31962"/>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94" name="Google Shape;394;p4"/>
                <p:cNvSpPr/>
                <p:nvPr/>
              </p:nvSpPr>
              <p:spPr>
                <a:xfrm>
                  <a:off x="3486577" y="396281"/>
                  <a:ext cx="48354" cy="18023"/>
                </a:xfrm>
                <a:custGeom>
                  <a:rect b="b" l="l" r="r" t="t"/>
                  <a:pathLst>
                    <a:path extrusionOk="0" h="18023" w="48354">
                      <a:moveTo>
                        <a:pt x="0" y="0"/>
                      </a:moveTo>
                      <a:lnTo>
                        <a:pt x="27289" y="18023"/>
                      </a:lnTo>
                      <a:lnTo>
                        <a:pt x="48355" y="4774"/>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95" name="Google Shape;395;p4"/>
                <p:cNvSpPr/>
                <p:nvPr/>
              </p:nvSpPr>
              <p:spPr>
                <a:xfrm>
                  <a:off x="3506218" y="400772"/>
                  <a:ext cx="55641" cy="47180"/>
                </a:xfrm>
                <a:custGeom>
                  <a:rect b="b" l="l" r="r" t="t"/>
                  <a:pathLst>
                    <a:path extrusionOk="0" h="47180" w="55641">
                      <a:moveTo>
                        <a:pt x="28713" y="283"/>
                      </a:moveTo>
                      <a:lnTo>
                        <a:pt x="0" y="47181"/>
                      </a:lnTo>
                      <a:lnTo>
                        <a:pt x="27151" y="27641"/>
                      </a:lnTo>
                      <a:lnTo>
                        <a:pt x="27183" y="27268"/>
                      </a:lnTo>
                      <a:lnTo>
                        <a:pt x="55642" y="44554"/>
                      </a:lnTo>
                      <a:lnTo>
                        <a:pt x="28762" y="0"/>
                      </a:lnTo>
                      <a:lnTo>
                        <a:pt x="28713" y="28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396" name="Google Shape;396;p4"/>
            <p:cNvGrpSpPr/>
            <p:nvPr/>
          </p:nvGrpSpPr>
          <p:grpSpPr>
            <a:xfrm>
              <a:off x="2501794" y="320352"/>
              <a:ext cx="110095" cy="105662"/>
              <a:chOff x="4051768" y="571530"/>
              <a:chExt cx="88572" cy="85006"/>
            </a:xfrm>
          </p:grpSpPr>
          <p:sp>
            <p:nvSpPr>
              <p:cNvPr id="397" name="Google Shape;397;p4"/>
              <p:cNvSpPr/>
              <p:nvPr/>
            </p:nvSpPr>
            <p:spPr>
              <a:xfrm>
                <a:off x="4051768" y="571963"/>
                <a:ext cx="88572" cy="84140"/>
              </a:xfrm>
              <a:custGeom>
                <a:rect b="b" l="l" r="r" t="t"/>
                <a:pathLst>
                  <a:path extrusionOk="0" h="84140" w="88572">
                    <a:moveTo>
                      <a:pt x="34126" y="29126"/>
                    </a:moveTo>
                    <a:lnTo>
                      <a:pt x="48415" y="0"/>
                    </a:lnTo>
                    <a:lnTo>
                      <a:pt x="56228" y="32049"/>
                    </a:lnTo>
                    <a:lnTo>
                      <a:pt x="88573" y="36526"/>
                    </a:lnTo>
                    <a:lnTo>
                      <a:pt x="61329" y="53808"/>
                    </a:lnTo>
                    <a:lnTo>
                      <a:pt x="63839" y="84140"/>
                    </a:lnTo>
                    <a:lnTo>
                      <a:pt x="40036" y="64058"/>
                    </a:lnTo>
                    <a:lnTo>
                      <a:pt x="10566" y="79307"/>
                    </a:lnTo>
                    <a:lnTo>
                      <a:pt x="23439" y="48484"/>
                    </a:lnTo>
                    <a:lnTo>
                      <a:pt x="0" y="27438"/>
                    </a:lnTo>
                    <a:lnTo>
                      <a:pt x="34126" y="29126"/>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398" name="Google Shape;398;p4"/>
              <p:cNvGrpSpPr/>
              <p:nvPr/>
            </p:nvGrpSpPr>
            <p:grpSpPr>
              <a:xfrm>
                <a:off x="4051889" y="571530"/>
                <a:ext cx="88330" cy="85006"/>
                <a:chOff x="4051889" y="571530"/>
                <a:chExt cx="88330" cy="85006"/>
              </a:xfrm>
            </p:grpSpPr>
            <p:sp>
              <p:nvSpPr>
                <p:cNvPr id="399" name="Google Shape;399;p4"/>
                <p:cNvSpPr/>
                <p:nvPr/>
              </p:nvSpPr>
              <p:spPr>
                <a:xfrm>
                  <a:off x="4097228" y="608085"/>
                  <a:ext cx="42991" cy="17799"/>
                </a:xfrm>
                <a:custGeom>
                  <a:rect b="b" l="l" r="r" t="t"/>
                  <a:pathLst>
                    <a:path extrusionOk="0" h="17799" w="42991">
                      <a:moveTo>
                        <a:pt x="42991" y="0"/>
                      </a:moveTo>
                      <a:lnTo>
                        <a:pt x="0" y="2692"/>
                      </a:lnTo>
                      <a:lnTo>
                        <a:pt x="15707" y="17800"/>
                      </a:lnTo>
                      <a:lnTo>
                        <a:pt x="42991"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0" name="Google Shape;400;p4"/>
                <p:cNvSpPr/>
                <p:nvPr/>
              </p:nvSpPr>
              <p:spPr>
                <a:xfrm>
                  <a:off x="4097066" y="571530"/>
                  <a:ext cx="10848" cy="38728"/>
                </a:xfrm>
                <a:custGeom>
                  <a:rect b="b" l="l" r="r" t="t"/>
                  <a:pathLst>
                    <a:path extrusionOk="0" h="38728" w="10848">
                      <a:moveTo>
                        <a:pt x="2833" y="0"/>
                      </a:moveTo>
                      <a:lnTo>
                        <a:pt x="0" y="38728"/>
                      </a:lnTo>
                      <a:lnTo>
                        <a:pt x="10849" y="32215"/>
                      </a:lnTo>
                      <a:lnTo>
                        <a:pt x="283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1" name="Google Shape;401;p4"/>
                <p:cNvSpPr/>
                <p:nvPr/>
              </p:nvSpPr>
              <p:spPr>
                <a:xfrm>
                  <a:off x="4051889" y="598968"/>
                  <a:ext cx="44974" cy="21098"/>
                </a:xfrm>
                <a:custGeom>
                  <a:rect b="b" l="l" r="r" t="t"/>
                  <a:pathLst>
                    <a:path extrusionOk="0" h="21098" w="44974">
                      <a:moveTo>
                        <a:pt x="0" y="0"/>
                      </a:moveTo>
                      <a:lnTo>
                        <a:pt x="23115" y="21099"/>
                      </a:lnTo>
                      <a:lnTo>
                        <a:pt x="44975" y="11723"/>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2" name="Google Shape;402;p4"/>
                <p:cNvSpPr/>
                <p:nvPr/>
              </p:nvSpPr>
              <p:spPr>
                <a:xfrm>
                  <a:off x="4062738" y="610428"/>
                  <a:ext cx="52990" cy="46108"/>
                </a:xfrm>
                <a:custGeom>
                  <a:rect b="b" l="l" r="r" t="t"/>
                  <a:pathLst>
                    <a:path extrusionOk="0" h="46108" w="52990">
                      <a:moveTo>
                        <a:pt x="34126" y="263"/>
                      </a:moveTo>
                      <a:lnTo>
                        <a:pt x="0" y="40291"/>
                      </a:lnTo>
                      <a:lnTo>
                        <a:pt x="28580" y="25876"/>
                      </a:lnTo>
                      <a:lnTo>
                        <a:pt x="28661" y="25532"/>
                      </a:lnTo>
                      <a:lnTo>
                        <a:pt x="52990" y="46108"/>
                      </a:lnTo>
                      <a:lnTo>
                        <a:pt x="34247" y="0"/>
                      </a:lnTo>
                      <a:lnTo>
                        <a:pt x="34126" y="26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03" name="Google Shape;403;p4"/>
            <p:cNvGrpSpPr/>
            <p:nvPr/>
          </p:nvGrpSpPr>
          <p:grpSpPr>
            <a:xfrm>
              <a:off x="270776" y="1119571"/>
              <a:ext cx="162532" cy="155992"/>
              <a:chOff x="2256902" y="1214506"/>
              <a:chExt cx="130758" cy="125496"/>
            </a:xfrm>
          </p:grpSpPr>
          <p:sp>
            <p:nvSpPr>
              <p:cNvPr id="404" name="Google Shape;404;p4"/>
              <p:cNvSpPr/>
              <p:nvPr/>
            </p:nvSpPr>
            <p:spPr>
              <a:xfrm>
                <a:off x="2256902" y="1215145"/>
                <a:ext cx="130758" cy="124216"/>
              </a:xfrm>
              <a:custGeom>
                <a:rect b="b" l="l" r="r" t="t"/>
                <a:pathLst>
                  <a:path extrusionOk="0" h="124216" w="130758">
                    <a:moveTo>
                      <a:pt x="50363" y="42999"/>
                    </a:moveTo>
                    <a:lnTo>
                      <a:pt x="71494" y="0"/>
                    </a:lnTo>
                    <a:lnTo>
                      <a:pt x="83031" y="47310"/>
                    </a:lnTo>
                    <a:lnTo>
                      <a:pt x="130758" y="53925"/>
                    </a:lnTo>
                    <a:lnTo>
                      <a:pt x="90524" y="79436"/>
                    </a:lnTo>
                    <a:lnTo>
                      <a:pt x="94244" y="124217"/>
                    </a:lnTo>
                    <a:lnTo>
                      <a:pt x="59074" y="94568"/>
                    </a:lnTo>
                    <a:lnTo>
                      <a:pt x="15614" y="117080"/>
                    </a:lnTo>
                    <a:lnTo>
                      <a:pt x="34615" y="71579"/>
                    </a:lnTo>
                    <a:lnTo>
                      <a:pt x="0" y="40506"/>
                    </a:lnTo>
                    <a:lnTo>
                      <a:pt x="50363" y="4299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05" name="Google Shape;405;p4"/>
              <p:cNvGrpSpPr/>
              <p:nvPr/>
            </p:nvGrpSpPr>
            <p:grpSpPr>
              <a:xfrm>
                <a:off x="2257096" y="1214506"/>
                <a:ext cx="130370" cy="125496"/>
                <a:chOff x="2257096" y="1214506"/>
                <a:chExt cx="130370" cy="125496"/>
              </a:xfrm>
            </p:grpSpPr>
            <p:sp>
              <p:nvSpPr>
                <p:cNvPr id="406" name="Google Shape;406;p4"/>
                <p:cNvSpPr/>
                <p:nvPr/>
              </p:nvSpPr>
              <p:spPr>
                <a:xfrm>
                  <a:off x="2324012" y="1268471"/>
                  <a:ext cx="63454" cy="26280"/>
                </a:xfrm>
                <a:custGeom>
                  <a:rect b="b" l="l" r="r" t="t"/>
                  <a:pathLst>
                    <a:path extrusionOk="0" h="26280" w="63454">
                      <a:moveTo>
                        <a:pt x="63454" y="0"/>
                      </a:moveTo>
                      <a:lnTo>
                        <a:pt x="0" y="3975"/>
                      </a:lnTo>
                      <a:lnTo>
                        <a:pt x="23200" y="26280"/>
                      </a:lnTo>
                      <a:lnTo>
                        <a:pt x="63454"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7" name="Google Shape;407;p4"/>
                <p:cNvSpPr/>
                <p:nvPr/>
              </p:nvSpPr>
              <p:spPr>
                <a:xfrm>
                  <a:off x="2323757" y="1214506"/>
                  <a:ext cx="16022" cy="57171"/>
                </a:xfrm>
                <a:custGeom>
                  <a:rect b="b" l="l" r="r" t="t"/>
                  <a:pathLst>
                    <a:path extrusionOk="0" h="57171" w="16022">
                      <a:moveTo>
                        <a:pt x="4230" y="0"/>
                      </a:moveTo>
                      <a:lnTo>
                        <a:pt x="0" y="57172"/>
                      </a:lnTo>
                      <a:lnTo>
                        <a:pt x="16023" y="47557"/>
                      </a:lnTo>
                      <a:lnTo>
                        <a:pt x="423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8" name="Google Shape;408;p4"/>
                <p:cNvSpPr/>
                <p:nvPr/>
              </p:nvSpPr>
              <p:spPr>
                <a:xfrm>
                  <a:off x="2257096" y="1255011"/>
                  <a:ext cx="66401" cy="31150"/>
                </a:xfrm>
                <a:custGeom>
                  <a:rect b="b" l="l" r="r" t="t"/>
                  <a:pathLst>
                    <a:path extrusionOk="0" h="31150" w="66401">
                      <a:moveTo>
                        <a:pt x="0" y="0"/>
                      </a:moveTo>
                      <a:lnTo>
                        <a:pt x="34097" y="31150"/>
                      </a:lnTo>
                      <a:lnTo>
                        <a:pt x="66401" y="17306"/>
                      </a:lnTo>
                      <a:lnTo>
                        <a:pt x="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9" name="Google Shape;409;p4"/>
                <p:cNvSpPr/>
                <p:nvPr/>
              </p:nvSpPr>
              <p:spPr>
                <a:xfrm>
                  <a:off x="2273123" y="1271933"/>
                  <a:ext cx="78193" cy="68069"/>
                </a:xfrm>
                <a:custGeom>
                  <a:rect b="b" l="l" r="r" t="t"/>
                  <a:pathLst>
                    <a:path extrusionOk="0" h="68069" w="78193">
                      <a:moveTo>
                        <a:pt x="50375" y="385"/>
                      </a:moveTo>
                      <a:lnTo>
                        <a:pt x="0" y="59479"/>
                      </a:lnTo>
                      <a:lnTo>
                        <a:pt x="42173" y="38202"/>
                      </a:lnTo>
                      <a:lnTo>
                        <a:pt x="42299" y="37688"/>
                      </a:lnTo>
                      <a:lnTo>
                        <a:pt x="78194" y="68069"/>
                      </a:lnTo>
                      <a:lnTo>
                        <a:pt x="50504" y="0"/>
                      </a:lnTo>
                      <a:lnTo>
                        <a:pt x="50375" y="385"/>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10" name="Google Shape;410;p4"/>
            <p:cNvGrpSpPr/>
            <p:nvPr/>
          </p:nvGrpSpPr>
          <p:grpSpPr>
            <a:xfrm>
              <a:off x="1445973" y="1468105"/>
              <a:ext cx="160112" cy="154391"/>
              <a:chOff x="3202354" y="1494903"/>
              <a:chExt cx="128811" cy="124208"/>
            </a:xfrm>
          </p:grpSpPr>
          <p:sp>
            <p:nvSpPr>
              <p:cNvPr id="411" name="Google Shape;411;p4"/>
              <p:cNvSpPr/>
              <p:nvPr/>
            </p:nvSpPr>
            <p:spPr>
              <a:xfrm>
                <a:off x="3202354" y="1495539"/>
                <a:ext cx="128811" cy="122941"/>
              </a:xfrm>
              <a:custGeom>
                <a:rect b="b" l="l" r="r" t="t"/>
                <a:pathLst>
                  <a:path extrusionOk="0" h="122941" w="128811">
                    <a:moveTo>
                      <a:pt x="49658" y="42088"/>
                    </a:moveTo>
                    <a:lnTo>
                      <a:pt x="71202" y="0"/>
                    </a:lnTo>
                    <a:lnTo>
                      <a:pt x="81825" y="46873"/>
                    </a:lnTo>
                    <a:lnTo>
                      <a:pt x="128811" y="54168"/>
                    </a:lnTo>
                    <a:lnTo>
                      <a:pt x="88699" y="78696"/>
                    </a:lnTo>
                    <a:lnTo>
                      <a:pt x="91646" y="122942"/>
                    </a:lnTo>
                    <a:lnTo>
                      <a:pt x="57423" y="93119"/>
                    </a:lnTo>
                    <a:lnTo>
                      <a:pt x="14173" y="114627"/>
                    </a:lnTo>
                    <a:lnTo>
                      <a:pt x="33656" y="70037"/>
                    </a:lnTo>
                    <a:lnTo>
                      <a:pt x="0" y="38817"/>
                    </a:lnTo>
                    <a:lnTo>
                      <a:pt x="49658" y="42088"/>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12" name="Google Shape;412;p4"/>
              <p:cNvGrpSpPr/>
              <p:nvPr/>
            </p:nvGrpSpPr>
            <p:grpSpPr>
              <a:xfrm>
                <a:off x="3202560" y="1494903"/>
                <a:ext cx="128419" cy="124208"/>
                <a:chOff x="3202560" y="1494903"/>
                <a:chExt cx="128419" cy="124208"/>
              </a:xfrm>
            </p:grpSpPr>
            <p:sp>
              <p:nvSpPr>
                <p:cNvPr id="413" name="Google Shape;413;p4"/>
                <p:cNvSpPr/>
                <p:nvPr/>
              </p:nvSpPr>
              <p:spPr>
                <a:xfrm>
                  <a:off x="3268306" y="1549116"/>
                  <a:ext cx="62673" cy="25280"/>
                </a:xfrm>
                <a:custGeom>
                  <a:rect b="b" l="l" r="r" t="t"/>
                  <a:pathLst>
                    <a:path extrusionOk="0" h="25280" w="62673">
                      <a:moveTo>
                        <a:pt x="62673" y="0"/>
                      </a:moveTo>
                      <a:lnTo>
                        <a:pt x="0" y="2898"/>
                      </a:lnTo>
                      <a:lnTo>
                        <a:pt x="22532" y="25281"/>
                      </a:lnTo>
                      <a:lnTo>
                        <a:pt x="6267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14" name="Google Shape;414;p4"/>
                <p:cNvSpPr/>
                <p:nvPr/>
              </p:nvSpPr>
              <p:spPr>
                <a:xfrm>
                  <a:off x="3268063" y="1494903"/>
                  <a:ext cx="15965" cy="56345"/>
                </a:xfrm>
                <a:custGeom>
                  <a:rect b="b" l="l" r="r" t="t"/>
                  <a:pathLst>
                    <a:path extrusionOk="0" h="56345" w="15965">
                      <a:moveTo>
                        <a:pt x="5097" y="0"/>
                      </a:moveTo>
                      <a:lnTo>
                        <a:pt x="0" y="56346"/>
                      </a:lnTo>
                      <a:lnTo>
                        <a:pt x="15966" y="47116"/>
                      </a:lnTo>
                      <a:lnTo>
                        <a:pt x="5097"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15" name="Google Shape;415;p4"/>
                <p:cNvSpPr/>
                <p:nvPr/>
              </p:nvSpPr>
              <p:spPr>
                <a:xfrm>
                  <a:off x="3202560" y="1533729"/>
                  <a:ext cx="65239" cy="31287"/>
                </a:xfrm>
                <a:custGeom>
                  <a:rect b="b" l="l" r="r" t="t"/>
                  <a:pathLst>
                    <a:path extrusionOk="0" h="31287" w="65239">
                      <a:moveTo>
                        <a:pt x="0" y="0"/>
                      </a:moveTo>
                      <a:lnTo>
                        <a:pt x="33142" y="31288"/>
                      </a:lnTo>
                      <a:lnTo>
                        <a:pt x="65239" y="18148"/>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16" name="Google Shape;416;p4"/>
                <p:cNvSpPr/>
                <p:nvPr/>
              </p:nvSpPr>
              <p:spPr>
                <a:xfrm>
                  <a:off x="3217138" y="1551500"/>
                  <a:ext cx="77019" cy="67611"/>
                </a:xfrm>
                <a:custGeom>
                  <a:rect b="b" l="l" r="r" t="t"/>
                  <a:pathLst>
                    <a:path extrusionOk="0" h="67611" w="77019">
                      <a:moveTo>
                        <a:pt x="50662" y="376"/>
                      </a:moveTo>
                      <a:lnTo>
                        <a:pt x="0" y="57876"/>
                      </a:lnTo>
                      <a:lnTo>
                        <a:pt x="41959" y="37558"/>
                      </a:lnTo>
                      <a:lnTo>
                        <a:pt x="42092" y="37057"/>
                      </a:lnTo>
                      <a:lnTo>
                        <a:pt x="77020" y="67612"/>
                      </a:lnTo>
                      <a:lnTo>
                        <a:pt x="50796" y="0"/>
                      </a:lnTo>
                      <a:lnTo>
                        <a:pt x="50662" y="376"/>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sp>
          <p:nvSpPr>
            <p:cNvPr id="417" name="Google Shape;417;p4"/>
            <p:cNvSpPr/>
            <p:nvPr/>
          </p:nvSpPr>
          <p:spPr>
            <a:xfrm>
              <a:off x="1187639" y="24407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18" name="Google Shape;418;p4"/>
            <p:cNvSpPr/>
            <p:nvPr/>
          </p:nvSpPr>
          <p:spPr>
            <a:xfrm>
              <a:off x="815953" y="983858"/>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419" name="Google Shape;419;p4"/>
            <p:cNvSpPr/>
            <p:nvPr/>
          </p:nvSpPr>
          <p:spPr>
            <a:xfrm>
              <a:off x="1630439" y="862837"/>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20" name="Google Shape;420;p4"/>
            <p:cNvSpPr/>
            <p:nvPr/>
          </p:nvSpPr>
          <p:spPr>
            <a:xfrm>
              <a:off x="1208944" y="1124768"/>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421" name="Google Shape;421;p4"/>
            <p:cNvSpPr/>
            <p:nvPr/>
          </p:nvSpPr>
          <p:spPr>
            <a:xfrm>
              <a:off x="403204" y="1560635"/>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422" name="Google Shape;422;p4"/>
            <p:cNvSpPr/>
            <p:nvPr/>
          </p:nvSpPr>
          <p:spPr>
            <a:xfrm>
              <a:off x="2527809" y="1732316"/>
              <a:ext cx="28518" cy="28488"/>
            </a:xfrm>
            <a:custGeom>
              <a:rect b="b" l="l" r="r" t="t"/>
              <a:pathLst>
                <a:path extrusionOk="0" h="22928" w="22952">
                  <a:moveTo>
                    <a:pt x="0" y="11464"/>
                  </a:moveTo>
                  <a:cubicBezTo>
                    <a:pt x="0" y="5133"/>
                    <a:pt x="5141" y="0"/>
                    <a:pt x="11456" y="0"/>
                  </a:cubicBezTo>
                  <a:cubicBezTo>
                    <a:pt x="17812" y="0"/>
                    <a:pt x="22953" y="5133"/>
                    <a:pt x="22953" y="11464"/>
                  </a:cubicBezTo>
                  <a:cubicBezTo>
                    <a:pt x="22953" y="17796"/>
                    <a:pt x="17812" y="22929"/>
                    <a:pt x="11456" y="22929"/>
                  </a:cubicBezTo>
                  <a:cubicBezTo>
                    <a:pt x="5141" y="22929"/>
                    <a:pt x="0" y="17796"/>
                    <a:pt x="0" y="11464"/>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423" name="Google Shape;423;p4"/>
            <p:cNvSpPr/>
            <p:nvPr/>
          </p:nvSpPr>
          <p:spPr>
            <a:xfrm>
              <a:off x="1492890" y="1825988"/>
              <a:ext cx="62631" cy="62626"/>
            </a:xfrm>
            <a:custGeom>
              <a:rect b="b" l="l" r="r" t="t"/>
              <a:pathLst>
                <a:path extrusionOk="0" h="50403" w="50407">
                  <a:moveTo>
                    <a:pt x="0" y="25199"/>
                  </a:moveTo>
                  <a:cubicBezTo>
                    <a:pt x="0" y="11282"/>
                    <a:pt x="11286" y="0"/>
                    <a:pt x="25203" y="0"/>
                  </a:cubicBezTo>
                  <a:cubicBezTo>
                    <a:pt x="39125" y="0"/>
                    <a:pt x="50407" y="11282"/>
                    <a:pt x="50407" y="25199"/>
                  </a:cubicBezTo>
                  <a:cubicBezTo>
                    <a:pt x="50407" y="39121"/>
                    <a:pt x="39125" y="50403"/>
                    <a:pt x="25203" y="50403"/>
                  </a:cubicBezTo>
                  <a:cubicBezTo>
                    <a:pt x="11286" y="50403"/>
                    <a:pt x="0" y="39121"/>
                    <a:pt x="0" y="25199"/>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sp>
        <p:nvSpPr>
          <p:cNvPr id="424" name="Google Shape;424;p4"/>
          <p:cNvSpPr txBox="1"/>
          <p:nvPr>
            <p:ph type="title"/>
          </p:nvPr>
        </p:nvSpPr>
        <p:spPr>
          <a:xfrm>
            <a:off x="1373700" y="1020563"/>
            <a:ext cx="94446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425" name="Google Shape;425;p4"/>
          <p:cNvSpPr txBox="1"/>
          <p:nvPr>
            <p:ph idx="1" type="body"/>
          </p:nvPr>
        </p:nvSpPr>
        <p:spPr>
          <a:xfrm>
            <a:off x="1373700" y="1963836"/>
            <a:ext cx="9444600" cy="3873600"/>
          </a:xfrm>
          <a:prstGeom prst="rect">
            <a:avLst/>
          </a:prstGeom>
        </p:spPr>
        <p:txBody>
          <a:bodyPr anchorCtr="0" anchor="t" bIns="121900" lIns="121900" spcFirstLastPara="1" rIns="121900" wrap="square" tIns="121900">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426" name="Google Shape;426;p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27" name="Google Shape;427;p4"/>
          <p:cNvCxnSpPr/>
          <p:nvPr/>
        </p:nvCxnSpPr>
        <p:spPr>
          <a:xfrm>
            <a:off x="10858286" y="-41271"/>
            <a:ext cx="0" cy="1235100"/>
          </a:xfrm>
          <a:prstGeom prst="straightConnector1">
            <a:avLst/>
          </a:prstGeom>
          <a:noFill/>
          <a:ln cap="flat" cmpd="sng" w="9525">
            <a:solidFill>
              <a:srgbClr val="EFEFEF"/>
            </a:solidFill>
            <a:prstDash val="solid"/>
            <a:round/>
            <a:headEnd len="med" w="med" type="none"/>
            <a:tailEnd len="med" w="med" type="none"/>
          </a:ln>
          <a:effectLst>
            <a:outerShdw blurRad="57150" rotWithShape="0" algn="bl" dir="12600000" dist="47625">
              <a:srgbClr val="000000">
                <a:alpha val="30000"/>
              </a:srgbClr>
            </a:outerShdw>
          </a:effectLst>
        </p:spPr>
      </p:cxnSp>
      <p:grpSp>
        <p:nvGrpSpPr>
          <p:cNvPr id="428" name="Google Shape;428;p4"/>
          <p:cNvGrpSpPr/>
          <p:nvPr/>
        </p:nvGrpSpPr>
        <p:grpSpPr>
          <a:xfrm flipH="1">
            <a:off x="11402049" y="2415278"/>
            <a:ext cx="160404" cy="153943"/>
            <a:chOff x="2301229" y="479674"/>
            <a:chExt cx="129046" cy="123848"/>
          </a:xfrm>
        </p:grpSpPr>
        <p:sp>
          <p:nvSpPr>
            <p:cNvPr id="429" name="Google Shape;429;p4"/>
            <p:cNvSpPr/>
            <p:nvPr/>
          </p:nvSpPr>
          <p:spPr>
            <a:xfrm>
              <a:off x="2301229" y="480305"/>
              <a:ext cx="129046" cy="122585"/>
            </a:xfrm>
            <a:custGeom>
              <a:rect b="b" l="l" r="r" t="t"/>
              <a:pathLst>
                <a:path extrusionOk="0" h="122585" w="129046">
                  <a:moveTo>
                    <a:pt x="49703" y="42432"/>
                  </a:moveTo>
                  <a:lnTo>
                    <a:pt x="70559" y="0"/>
                  </a:lnTo>
                  <a:lnTo>
                    <a:pt x="81946" y="46691"/>
                  </a:lnTo>
                  <a:lnTo>
                    <a:pt x="129046" y="53217"/>
                  </a:lnTo>
                  <a:lnTo>
                    <a:pt x="89338" y="78396"/>
                  </a:lnTo>
                  <a:lnTo>
                    <a:pt x="93010" y="122585"/>
                  </a:lnTo>
                  <a:lnTo>
                    <a:pt x="58301" y="93325"/>
                  </a:lnTo>
                  <a:lnTo>
                    <a:pt x="15411" y="115542"/>
                  </a:lnTo>
                  <a:lnTo>
                    <a:pt x="34162" y="70640"/>
                  </a:lnTo>
                  <a:lnTo>
                    <a:pt x="0" y="39975"/>
                  </a:lnTo>
                  <a:lnTo>
                    <a:pt x="49703" y="42432"/>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30" name="Google Shape;430;p4"/>
            <p:cNvGrpSpPr/>
            <p:nvPr/>
          </p:nvGrpSpPr>
          <p:grpSpPr>
            <a:xfrm>
              <a:off x="2301423" y="479674"/>
              <a:ext cx="128657" cy="123848"/>
              <a:chOff x="2301423" y="479674"/>
              <a:chExt cx="128657" cy="123848"/>
            </a:xfrm>
          </p:grpSpPr>
          <p:sp>
            <p:nvSpPr>
              <p:cNvPr id="431" name="Google Shape;431;p4"/>
              <p:cNvSpPr/>
              <p:nvPr/>
            </p:nvSpPr>
            <p:spPr>
              <a:xfrm>
                <a:off x="2367460" y="532931"/>
                <a:ext cx="62620" cy="25936"/>
              </a:xfrm>
              <a:custGeom>
                <a:rect b="b" l="l" r="r" t="t"/>
                <a:pathLst>
                  <a:path extrusionOk="0" h="25936" w="62620">
                    <a:moveTo>
                      <a:pt x="62620" y="0"/>
                    </a:moveTo>
                    <a:lnTo>
                      <a:pt x="0" y="3923"/>
                    </a:lnTo>
                    <a:lnTo>
                      <a:pt x="22896" y="25936"/>
                    </a:lnTo>
                    <a:lnTo>
                      <a:pt x="6262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32" name="Google Shape;432;p4"/>
              <p:cNvSpPr/>
              <p:nvPr/>
            </p:nvSpPr>
            <p:spPr>
              <a:xfrm>
                <a:off x="2367205" y="479674"/>
                <a:ext cx="15815" cy="56422"/>
              </a:xfrm>
              <a:custGeom>
                <a:rect b="b" l="l" r="r" t="t"/>
                <a:pathLst>
                  <a:path extrusionOk="0" h="56422" w="15815">
                    <a:moveTo>
                      <a:pt x="4178" y="0"/>
                    </a:moveTo>
                    <a:lnTo>
                      <a:pt x="0" y="56423"/>
                    </a:lnTo>
                    <a:lnTo>
                      <a:pt x="15816" y="46934"/>
                    </a:lnTo>
                    <a:lnTo>
                      <a:pt x="4178"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33" name="Google Shape;433;p4"/>
              <p:cNvSpPr/>
              <p:nvPr/>
            </p:nvSpPr>
            <p:spPr>
              <a:xfrm>
                <a:off x="2301423" y="519649"/>
                <a:ext cx="65531" cy="30741"/>
              </a:xfrm>
              <a:custGeom>
                <a:rect b="b" l="l" r="r" t="t"/>
                <a:pathLst>
                  <a:path extrusionOk="0" h="30741" w="65531">
                    <a:moveTo>
                      <a:pt x="0" y="0"/>
                    </a:moveTo>
                    <a:lnTo>
                      <a:pt x="33652" y="30742"/>
                    </a:lnTo>
                    <a:lnTo>
                      <a:pt x="65531" y="17079"/>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34" name="Google Shape;434;p4"/>
              <p:cNvSpPr/>
              <p:nvPr/>
            </p:nvSpPr>
            <p:spPr>
              <a:xfrm>
                <a:off x="2317239" y="536348"/>
                <a:ext cx="77165" cy="67174"/>
              </a:xfrm>
              <a:custGeom>
                <a:rect b="b" l="l" r="r" t="t"/>
                <a:pathLst>
                  <a:path extrusionOk="0" h="67174" w="77165">
                    <a:moveTo>
                      <a:pt x="49715" y="381"/>
                    </a:moveTo>
                    <a:lnTo>
                      <a:pt x="0" y="58698"/>
                    </a:lnTo>
                    <a:lnTo>
                      <a:pt x="41619" y="37700"/>
                    </a:lnTo>
                    <a:lnTo>
                      <a:pt x="41744" y="37194"/>
                    </a:lnTo>
                    <a:lnTo>
                      <a:pt x="77165" y="67175"/>
                    </a:lnTo>
                    <a:lnTo>
                      <a:pt x="49841" y="0"/>
                    </a:lnTo>
                    <a:lnTo>
                      <a:pt x="49715" y="381"/>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35" name="Google Shape;435;p4"/>
          <p:cNvGrpSpPr/>
          <p:nvPr/>
        </p:nvGrpSpPr>
        <p:grpSpPr>
          <a:xfrm flipH="1">
            <a:off x="11072372" y="3610562"/>
            <a:ext cx="115529" cy="109958"/>
            <a:chOff x="3486508" y="360122"/>
            <a:chExt cx="92944" cy="88462"/>
          </a:xfrm>
        </p:grpSpPr>
        <p:sp>
          <p:nvSpPr>
            <p:cNvPr id="436" name="Google Shape;436;p4"/>
            <p:cNvSpPr/>
            <p:nvPr/>
          </p:nvSpPr>
          <p:spPr>
            <a:xfrm>
              <a:off x="3486508" y="360523"/>
              <a:ext cx="92944" cy="88061"/>
            </a:xfrm>
            <a:custGeom>
              <a:rect b="b" l="l" r="r" t="t"/>
              <a:pathLst>
                <a:path extrusionOk="0" h="88061" w="92944">
                  <a:moveTo>
                    <a:pt x="35502" y="32409"/>
                  </a:moveTo>
                  <a:lnTo>
                    <a:pt x="45537" y="0"/>
                  </a:lnTo>
                  <a:lnTo>
                    <a:pt x="58831" y="31820"/>
                  </a:lnTo>
                  <a:lnTo>
                    <a:pt x="92945" y="31175"/>
                  </a:lnTo>
                  <a:lnTo>
                    <a:pt x="67616" y="53462"/>
                  </a:lnTo>
                  <a:lnTo>
                    <a:pt x="75161" y="84373"/>
                  </a:lnTo>
                  <a:lnTo>
                    <a:pt x="47290" y="67521"/>
                  </a:lnTo>
                  <a:lnTo>
                    <a:pt x="19378" y="88061"/>
                  </a:lnTo>
                  <a:lnTo>
                    <a:pt x="27645" y="54138"/>
                  </a:lnTo>
                  <a:lnTo>
                    <a:pt x="0" y="36226"/>
                  </a:lnTo>
                  <a:lnTo>
                    <a:pt x="35502" y="3240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37" name="Google Shape;437;p4"/>
            <p:cNvGrpSpPr/>
            <p:nvPr/>
          </p:nvGrpSpPr>
          <p:grpSpPr>
            <a:xfrm>
              <a:off x="3486577" y="360122"/>
              <a:ext cx="92669" cy="87830"/>
              <a:chOff x="3486577" y="360122"/>
              <a:chExt cx="92669" cy="87830"/>
            </a:xfrm>
          </p:grpSpPr>
          <p:sp>
            <p:nvSpPr>
              <p:cNvPr id="438" name="Google Shape;438;p4"/>
              <p:cNvSpPr/>
              <p:nvPr/>
            </p:nvSpPr>
            <p:spPr>
              <a:xfrm>
                <a:off x="3535304" y="391303"/>
                <a:ext cx="43942" cy="22823"/>
              </a:xfrm>
              <a:custGeom>
                <a:rect b="b" l="l" r="r" t="t"/>
                <a:pathLst>
                  <a:path extrusionOk="0" h="22823" w="43942">
                    <a:moveTo>
                      <a:pt x="43943" y="0"/>
                    </a:moveTo>
                    <a:lnTo>
                      <a:pt x="0" y="9785"/>
                    </a:lnTo>
                    <a:lnTo>
                      <a:pt x="18690" y="22823"/>
                    </a:lnTo>
                    <a:lnTo>
                      <a:pt x="4394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39" name="Google Shape;439;p4"/>
              <p:cNvSpPr/>
              <p:nvPr/>
            </p:nvSpPr>
            <p:spPr>
              <a:xfrm>
                <a:off x="3531685" y="360122"/>
                <a:ext cx="13500" cy="40456"/>
              </a:xfrm>
              <a:custGeom>
                <a:rect b="b" l="l" r="r" t="t"/>
                <a:pathLst>
                  <a:path extrusionOk="0" h="40456" w="13500">
                    <a:moveTo>
                      <a:pt x="0" y="0"/>
                    </a:moveTo>
                    <a:lnTo>
                      <a:pt x="3356" y="40456"/>
                    </a:lnTo>
                    <a:lnTo>
                      <a:pt x="13501" y="31962"/>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40" name="Google Shape;440;p4"/>
              <p:cNvSpPr/>
              <p:nvPr/>
            </p:nvSpPr>
            <p:spPr>
              <a:xfrm>
                <a:off x="3486577" y="396281"/>
                <a:ext cx="48354" cy="18023"/>
              </a:xfrm>
              <a:custGeom>
                <a:rect b="b" l="l" r="r" t="t"/>
                <a:pathLst>
                  <a:path extrusionOk="0" h="18023" w="48354">
                    <a:moveTo>
                      <a:pt x="0" y="0"/>
                    </a:moveTo>
                    <a:lnTo>
                      <a:pt x="27289" y="18023"/>
                    </a:lnTo>
                    <a:lnTo>
                      <a:pt x="48355" y="4774"/>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41" name="Google Shape;441;p4"/>
              <p:cNvSpPr/>
              <p:nvPr/>
            </p:nvSpPr>
            <p:spPr>
              <a:xfrm>
                <a:off x="3506218" y="400772"/>
                <a:ext cx="55641" cy="47180"/>
              </a:xfrm>
              <a:custGeom>
                <a:rect b="b" l="l" r="r" t="t"/>
                <a:pathLst>
                  <a:path extrusionOk="0" h="47180" w="55641">
                    <a:moveTo>
                      <a:pt x="28713" y="283"/>
                    </a:moveTo>
                    <a:lnTo>
                      <a:pt x="0" y="47181"/>
                    </a:lnTo>
                    <a:lnTo>
                      <a:pt x="27151" y="27641"/>
                    </a:lnTo>
                    <a:lnTo>
                      <a:pt x="27183" y="27268"/>
                    </a:lnTo>
                    <a:lnTo>
                      <a:pt x="55642" y="44554"/>
                    </a:lnTo>
                    <a:lnTo>
                      <a:pt x="28762" y="0"/>
                    </a:lnTo>
                    <a:lnTo>
                      <a:pt x="28713" y="28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42" name="Google Shape;442;p4"/>
          <p:cNvGrpSpPr/>
          <p:nvPr/>
        </p:nvGrpSpPr>
        <p:grpSpPr>
          <a:xfrm flipH="1">
            <a:off x="10180351" y="295630"/>
            <a:ext cx="110095" cy="105662"/>
            <a:chOff x="4051768" y="571530"/>
            <a:chExt cx="88572" cy="85006"/>
          </a:xfrm>
        </p:grpSpPr>
        <p:sp>
          <p:nvSpPr>
            <p:cNvPr id="443" name="Google Shape;443;p4"/>
            <p:cNvSpPr/>
            <p:nvPr/>
          </p:nvSpPr>
          <p:spPr>
            <a:xfrm>
              <a:off x="4051768" y="571963"/>
              <a:ext cx="88572" cy="84140"/>
            </a:xfrm>
            <a:custGeom>
              <a:rect b="b" l="l" r="r" t="t"/>
              <a:pathLst>
                <a:path extrusionOk="0" h="84140" w="88572">
                  <a:moveTo>
                    <a:pt x="34126" y="29126"/>
                  </a:moveTo>
                  <a:lnTo>
                    <a:pt x="48415" y="0"/>
                  </a:lnTo>
                  <a:lnTo>
                    <a:pt x="56228" y="32049"/>
                  </a:lnTo>
                  <a:lnTo>
                    <a:pt x="88573" y="36526"/>
                  </a:lnTo>
                  <a:lnTo>
                    <a:pt x="61329" y="53808"/>
                  </a:lnTo>
                  <a:lnTo>
                    <a:pt x="63839" y="84140"/>
                  </a:lnTo>
                  <a:lnTo>
                    <a:pt x="40036" y="64058"/>
                  </a:lnTo>
                  <a:lnTo>
                    <a:pt x="10566" y="79307"/>
                  </a:lnTo>
                  <a:lnTo>
                    <a:pt x="23439" y="48484"/>
                  </a:lnTo>
                  <a:lnTo>
                    <a:pt x="0" y="27438"/>
                  </a:lnTo>
                  <a:lnTo>
                    <a:pt x="34126" y="29126"/>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44" name="Google Shape;444;p4"/>
            <p:cNvGrpSpPr/>
            <p:nvPr/>
          </p:nvGrpSpPr>
          <p:grpSpPr>
            <a:xfrm>
              <a:off x="4051889" y="571530"/>
              <a:ext cx="88330" cy="85006"/>
              <a:chOff x="4051889" y="571530"/>
              <a:chExt cx="88330" cy="85006"/>
            </a:xfrm>
          </p:grpSpPr>
          <p:sp>
            <p:nvSpPr>
              <p:cNvPr id="445" name="Google Shape;445;p4"/>
              <p:cNvSpPr/>
              <p:nvPr/>
            </p:nvSpPr>
            <p:spPr>
              <a:xfrm>
                <a:off x="4097228" y="608085"/>
                <a:ext cx="42991" cy="17799"/>
              </a:xfrm>
              <a:custGeom>
                <a:rect b="b" l="l" r="r" t="t"/>
                <a:pathLst>
                  <a:path extrusionOk="0" h="17799" w="42991">
                    <a:moveTo>
                      <a:pt x="42991" y="0"/>
                    </a:moveTo>
                    <a:lnTo>
                      <a:pt x="0" y="2692"/>
                    </a:lnTo>
                    <a:lnTo>
                      <a:pt x="15707" y="17800"/>
                    </a:lnTo>
                    <a:lnTo>
                      <a:pt x="42991"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46" name="Google Shape;446;p4"/>
              <p:cNvSpPr/>
              <p:nvPr/>
            </p:nvSpPr>
            <p:spPr>
              <a:xfrm>
                <a:off x="4097066" y="571530"/>
                <a:ext cx="10848" cy="38728"/>
              </a:xfrm>
              <a:custGeom>
                <a:rect b="b" l="l" r="r" t="t"/>
                <a:pathLst>
                  <a:path extrusionOk="0" h="38728" w="10848">
                    <a:moveTo>
                      <a:pt x="2833" y="0"/>
                    </a:moveTo>
                    <a:lnTo>
                      <a:pt x="0" y="38728"/>
                    </a:lnTo>
                    <a:lnTo>
                      <a:pt x="10849" y="32215"/>
                    </a:lnTo>
                    <a:lnTo>
                      <a:pt x="283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47" name="Google Shape;447;p4"/>
              <p:cNvSpPr/>
              <p:nvPr/>
            </p:nvSpPr>
            <p:spPr>
              <a:xfrm>
                <a:off x="4051889" y="598968"/>
                <a:ext cx="44974" cy="21098"/>
              </a:xfrm>
              <a:custGeom>
                <a:rect b="b" l="l" r="r" t="t"/>
                <a:pathLst>
                  <a:path extrusionOk="0" h="21098" w="44974">
                    <a:moveTo>
                      <a:pt x="0" y="0"/>
                    </a:moveTo>
                    <a:lnTo>
                      <a:pt x="23115" y="21099"/>
                    </a:lnTo>
                    <a:lnTo>
                      <a:pt x="44975" y="11723"/>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48" name="Google Shape;448;p4"/>
              <p:cNvSpPr/>
              <p:nvPr/>
            </p:nvSpPr>
            <p:spPr>
              <a:xfrm>
                <a:off x="4062738" y="610428"/>
                <a:ext cx="52990" cy="46108"/>
              </a:xfrm>
              <a:custGeom>
                <a:rect b="b" l="l" r="r" t="t"/>
                <a:pathLst>
                  <a:path extrusionOk="0" h="46108" w="52990">
                    <a:moveTo>
                      <a:pt x="34126" y="263"/>
                    </a:moveTo>
                    <a:lnTo>
                      <a:pt x="0" y="40291"/>
                    </a:lnTo>
                    <a:lnTo>
                      <a:pt x="28580" y="25876"/>
                    </a:lnTo>
                    <a:lnTo>
                      <a:pt x="28661" y="25532"/>
                    </a:lnTo>
                    <a:lnTo>
                      <a:pt x="52990" y="46108"/>
                    </a:lnTo>
                    <a:lnTo>
                      <a:pt x="34247" y="0"/>
                    </a:lnTo>
                    <a:lnTo>
                      <a:pt x="34126" y="26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49" name="Google Shape;449;p4"/>
          <p:cNvGrpSpPr/>
          <p:nvPr/>
        </p:nvGrpSpPr>
        <p:grpSpPr>
          <a:xfrm flipH="1">
            <a:off x="11861845" y="1941499"/>
            <a:ext cx="162532" cy="155992"/>
            <a:chOff x="2256902" y="1214506"/>
            <a:chExt cx="130758" cy="125496"/>
          </a:xfrm>
        </p:grpSpPr>
        <p:sp>
          <p:nvSpPr>
            <p:cNvPr id="450" name="Google Shape;450;p4"/>
            <p:cNvSpPr/>
            <p:nvPr/>
          </p:nvSpPr>
          <p:spPr>
            <a:xfrm>
              <a:off x="2256902" y="1215145"/>
              <a:ext cx="130758" cy="124216"/>
            </a:xfrm>
            <a:custGeom>
              <a:rect b="b" l="l" r="r" t="t"/>
              <a:pathLst>
                <a:path extrusionOk="0" h="124216" w="130758">
                  <a:moveTo>
                    <a:pt x="50363" y="42999"/>
                  </a:moveTo>
                  <a:lnTo>
                    <a:pt x="71494" y="0"/>
                  </a:lnTo>
                  <a:lnTo>
                    <a:pt x="83031" y="47310"/>
                  </a:lnTo>
                  <a:lnTo>
                    <a:pt x="130758" y="53925"/>
                  </a:lnTo>
                  <a:lnTo>
                    <a:pt x="90524" y="79436"/>
                  </a:lnTo>
                  <a:lnTo>
                    <a:pt x="94244" y="124217"/>
                  </a:lnTo>
                  <a:lnTo>
                    <a:pt x="59074" y="94568"/>
                  </a:lnTo>
                  <a:lnTo>
                    <a:pt x="15614" y="117080"/>
                  </a:lnTo>
                  <a:lnTo>
                    <a:pt x="34615" y="71579"/>
                  </a:lnTo>
                  <a:lnTo>
                    <a:pt x="0" y="40506"/>
                  </a:lnTo>
                  <a:lnTo>
                    <a:pt x="50363" y="4299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51" name="Google Shape;451;p4"/>
            <p:cNvGrpSpPr/>
            <p:nvPr/>
          </p:nvGrpSpPr>
          <p:grpSpPr>
            <a:xfrm>
              <a:off x="2257096" y="1214506"/>
              <a:ext cx="130370" cy="125496"/>
              <a:chOff x="2257096" y="1214506"/>
              <a:chExt cx="130370" cy="125496"/>
            </a:xfrm>
          </p:grpSpPr>
          <p:sp>
            <p:nvSpPr>
              <p:cNvPr id="452" name="Google Shape;452;p4"/>
              <p:cNvSpPr/>
              <p:nvPr/>
            </p:nvSpPr>
            <p:spPr>
              <a:xfrm>
                <a:off x="2324012" y="1268471"/>
                <a:ext cx="63454" cy="26280"/>
              </a:xfrm>
              <a:custGeom>
                <a:rect b="b" l="l" r="r" t="t"/>
                <a:pathLst>
                  <a:path extrusionOk="0" h="26280" w="63454">
                    <a:moveTo>
                      <a:pt x="63454" y="0"/>
                    </a:moveTo>
                    <a:lnTo>
                      <a:pt x="0" y="3975"/>
                    </a:lnTo>
                    <a:lnTo>
                      <a:pt x="23200" y="26280"/>
                    </a:lnTo>
                    <a:lnTo>
                      <a:pt x="63454"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53" name="Google Shape;453;p4"/>
              <p:cNvSpPr/>
              <p:nvPr/>
            </p:nvSpPr>
            <p:spPr>
              <a:xfrm>
                <a:off x="2323757" y="1214506"/>
                <a:ext cx="16022" cy="57171"/>
              </a:xfrm>
              <a:custGeom>
                <a:rect b="b" l="l" r="r" t="t"/>
                <a:pathLst>
                  <a:path extrusionOk="0" h="57171" w="16022">
                    <a:moveTo>
                      <a:pt x="4230" y="0"/>
                    </a:moveTo>
                    <a:lnTo>
                      <a:pt x="0" y="57172"/>
                    </a:lnTo>
                    <a:lnTo>
                      <a:pt x="16023" y="47557"/>
                    </a:lnTo>
                    <a:lnTo>
                      <a:pt x="423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54" name="Google Shape;454;p4"/>
              <p:cNvSpPr/>
              <p:nvPr/>
            </p:nvSpPr>
            <p:spPr>
              <a:xfrm>
                <a:off x="2257096" y="1255011"/>
                <a:ext cx="66401" cy="31150"/>
              </a:xfrm>
              <a:custGeom>
                <a:rect b="b" l="l" r="r" t="t"/>
                <a:pathLst>
                  <a:path extrusionOk="0" h="31150" w="66401">
                    <a:moveTo>
                      <a:pt x="0" y="0"/>
                    </a:moveTo>
                    <a:lnTo>
                      <a:pt x="34097" y="31150"/>
                    </a:lnTo>
                    <a:lnTo>
                      <a:pt x="66401" y="17306"/>
                    </a:lnTo>
                    <a:lnTo>
                      <a:pt x="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55" name="Google Shape;455;p4"/>
              <p:cNvSpPr/>
              <p:nvPr/>
            </p:nvSpPr>
            <p:spPr>
              <a:xfrm>
                <a:off x="2273123" y="1271933"/>
                <a:ext cx="78193" cy="68069"/>
              </a:xfrm>
              <a:custGeom>
                <a:rect b="b" l="l" r="r" t="t"/>
                <a:pathLst>
                  <a:path extrusionOk="0" h="68069" w="78193">
                    <a:moveTo>
                      <a:pt x="50375" y="385"/>
                    </a:moveTo>
                    <a:lnTo>
                      <a:pt x="0" y="59479"/>
                    </a:lnTo>
                    <a:lnTo>
                      <a:pt x="42173" y="38202"/>
                    </a:lnTo>
                    <a:lnTo>
                      <a:pt x="42299" y="37688"/>
                    </a:lnTo>
                    <a:lnTo>
                      <a:pt x="78194" y="68069"/>
                    </a:lnTo>
                    <a:lnTo>
                      <a:pt x="50504" y="0"/>
                    </a:lnTo>
                    <a:lnTo>
                      <a:pt x="50375" y="385"/>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56" name="Google Shape;456;p4"/>
          <p:cNvGrpSpPr/>
          <p:nvPr/>
        </p:nvGrpSpPr>
        <p:grpSpPr>
          <a:xfrm flipH="1">
            <a:off x="11485118" y="3192957"/>
            <a:ext cx="160112" cy="154391"/>
            <a:chOff x="3202354" y="1494903"/>
            <a:chExt cx="128811" cy="124208"/>
          </a:xfrm>
        </p:grpSpPr>
        <p:sp>
          <p:nvSpPr>
            <p:cNvPr id="457" name="Google Shape;457;p4"/>
            <p:cNvSpPr/>
            <p:nvPr/>
          </p:nvSpPr>
          <p:spPr>
            <a:xfrm>
              <a:off x="3202354" y="1495539"/>
              <a:ext cx="128811" cy="122941"/>
            </a:xfrm>
            <a:custGeom>
              <a:rect b="b" l="l" r="r" t="t"/>
              <a:pathLst>
                <a:path extrusionOk="0" h="122941" w="128811">
                  <a:moveTo>
                    <a:pt x="49658" y="42088"/>
                  </a:moveTo>
                  <a:lnTo>
                    <a:pt x="71202" y="0"/>
                  </a:lnTo>
                  <a:lnTo>
                    <a:pt x="81825" y="46873"/>
                  </a:lnTo>
                  <a:lnTo>
                    <a:pt x="128811" y="54168"/>
                  </a:lnTo>
                  <a:lnTo>
                    <a:pt x="88699" y="78696"/>
                  </a:lnTo>
                  <a:lnTo>
                    <a:pt x="91646" y="122942"/>
                  </a:lnTo>
                  <a:lnTo>
                    <a:pt x="57423" y="93119"/>
                  </a:lnTo>
                  <a:lnTo>
                    <a:pt x="14173" y="114627"/>
                  </a:lnTo>
                  <a:lnTo>
                    <a:pt x="33656" y="70037"/>
                  </a:lnTo>
                  <a:lnTo>
                    <a:pt x="0" y="38817"/>
                  </a:lnTo>
                  <a:lnTo>
                    <a:pt x="49658" y="42088"/>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58" name="Google Shape;458;p4"/>
            <p:cNvGrpSpPr/>
            <p:nvPr/>
          </p:nvGrpSpPr>
          <p:grpSpPr>
            <a:xfrm>
              <a:off x="3202560" y="1494903"/>
              <a:ext cx="128419" cy="124208"/>
              <a:chOff x="3202560" y="1494903"/>
              <a:chExt cx="128419" cy="124208"/>
            </a:xfrm>
          </p:grpSpPr>
          <p:sp>
            <p:nvSpPr>
              <p:cNvPr id="459" name="Google Shape;459;p4"/>
              <p:cNvSpPr/>
              <p:nvPr/>
            </p:nvSpPr>
            <p:spPr>
              <a:xfrm>
                <a:off x="3268306" y="1549116"/>
                <a:ext cx="62673" cy="25280"/>
              </a:xfrm>
              <a:custGeom>
                <a:rect b="b" l="l" r="r" t="t"/>
                <a:pathLst>
                  <a:path extrusionOk="0" h="25280" w="62673">
                    <a:moveTo>
                      <a:pt x="62673" y="0"/>
                    </a:moveTo>
                    <a:lnTo>
                      <a:pt x="0" y="2898"/>
                    </a:lnTo>
                    <a:lnTo>
                      <a:pt x="22532" y="25281"/>
                    </a:lnTo>
                    <a:lnTo>
                      <a:pt x="6267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60" name="Google Shape;460;p4"/>
              <p:cNvSpPr/>
              <p:nvPr/>
            </p:nvSpPr>
            <p:spPr>
              <a:xfrm>
                <a:off x="3268063" y="1494903"/>
                <a:ext cx="15965" cy="56345"/>
              </a:xfrm>
              <a:custGeom>
                <a:rect b="b" l="l" r="r" t="t"/>
                <a:pathLst>
                  <a:path extrusionOk="0" h="56345" w="15965">
                    <a:moveTo>
                      <a:pt x="5097" y="0"/>
                    </a:moveTo>
                    <a:lnTo>
                      <a:pt x="0" y="56346"/>
                    </a:lnTo>
                    <a:lnTo>
                      <a:pt x="15966" y="47116"/>
                    </a:lnTo>
                    <a:lnTo>
                      <a:pt x="5097"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61" name="Google Shape;461;p4"/>
              <p:cNvSpPr/>
              <p:nvPr/>
            </p:nvSpPr>
            <p:spPr>
              <a:xfrm>
                <a:off x="3202560" y="1533729"/>
                <a:ext cx="65239" cy="31287"/>
              </a:xfrm>
              <a:custGeom>
                <a:rect b="b" l="l" r="r" t="t"/>
                <a:pathLst>
                  <a:path extrusionOk="0" h="31287" w="65239">
                    <a:moveTo>
                      <a:pt x="0" y="0"/>
                    </a:moveTo>
                    <a:lnTo>
                      <a:pt x="33142" y="31288"/>
                    </a:lnTo>
                    <a:lnTo>
                      <a:pt x="65239" y="18148"/>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62" name="Google Shape;462;p4"/>
              <p:cNvSpPr/>
              <p:nvPr/>
            </p:nvSpPr>
            <p:spPr>
              <a:xfrm>
                <a:off x="3217138" y="1551500"/>
                <a:ext cx="77019" cy="67611"/>
              </a:xfrm>
              <a:custGeom>
                <a:rect b="b" l="l" r="r" t="t"/>
                <a:pathLst>
                  <a:path extrusionOk="0" h="67611" w="77019">
                    <a:moveTo>
                      <a:pt x="50662" y="376"/>
                    </a:moveTo>
                    <a:lnTo>
                      <a:pt x="0" y="57876"/>
                    </a:lnTo>
                    <a:lnTo>
                      <a:pt x="41959" y="37558"/>
                    </a:lnTo>
                    <a:lnTo>
                      <a:pt x="42092" y="37057"/>
                    </a:lnTo>
                    <a:lnTo>
                      <a:pt x="77020" y="67612"/>
                    </a:lnTo>
                    <a:lnTo>
                      <a:pt x="50796" y="0"/>
                    </a:lnTo>
                    <a:lnTo>
                      <a:pt x="50662" y="376"/>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sp>
        <p:nvSpPr>
          <p:cNvPr id="463" name="Google Shape;463;p4"/>
          <p:cNvSpPr/>
          <p:nvPr/>
        </p:nvSpPr>
        <p:spPr>
          <a:xfrm flipH="1">
            <a:off x="11861858" y="354791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64" name="Google Shape;464;p4"/>
          <p:cNvSpPr/>
          <p:nvPr/>
        </p:nvSpPr>
        <p:spPr>
          <a:xfrm flipH="1">
            <a:off x="11009744" y="3192961"/>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465" name="Google Shape;465;p4"/>
          <p:cNvSpPr/>
          <p:nvPr/>
        </p:nvSpPr>
        <p:spPr>
          <a:xfrm flipH="1">
            <a:off x="11216325" y="2816215"/>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66" name="Google Shape;466;p4"/>
          <p:cNvSpPr/>
          <p:nvPr/>
        </p:nvSpPr>
        <p:spPr>
          <a:xfrm flipH="1">
            <a:off x="11440128" y="3769737"/>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nvGrpSpPr>
          <p:cNvPr id="467" name="Google Shape;467;p4"/>
          <p:cNvGrpSpPr/>
          <p:nvPr/>
        </p:nvGrpSpPr>
        <p:grpSpPr>
          <a:xfrm>
            <a:off x="10098993" y="494415"/>
            <a:ext cx="1518561" cy="1509208"/>
            <a:chOff x="10098993" y="494415"/>
            <a:chExt cx="1518561" cy="1509208"/>
          </a:xfrm>
        </p:grpSpPr>
        <p:sp>
          <p:nvSpPr>
            <p:cNvPr id="468" name="Google Shape;468;p4"/>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57150" rotWithShape="0" algn="bl" dir="12600000" dist="47625">
                <a:srgbClr val="000000">
                  <a:alpha val="30000"/>
                </a:srgbClr>
              </a:outerShdw>
            </a:effectLst>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469" name="Google Shape;469;p4"/>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470" name="Google Shape;470;p4"/>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471" name="Google Shape;471;p4"/>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grpSp>
      <p:sp>
        <p:nvSpPr>
          <p:cNvPr id="472" name="Google Shape;472;p4"/>
          <p:cNvSpPr/>
          <p:nvPr/>
        </p:nvSpPr>
        <p:spPr>
          <a:xfrm>
            <a:off x="9519628" y="1102010"/>
            <a:ext cx="834323" cy="537361"/>
          </a:xfrm>
          <a:custGeom>
            <a:rect b="b" l="l" r="r" t="t"/>
            <a:pathLst>
              <a:path extrusionOk="0" h="537361" w="834323">
                <a:moveTo>
                  <a:pt x="635900" y="497123"/>
                </a:moveTo>
                <a:cubicBezTo>
                  <a:pt x="637273" y="496572"/>
                  <a:pt x="638135" y="495795"/>
                  <a:pt x="637228" y="494208"/>
                </a:cubicBezTo>
                <a:cubicBezTo>
                  <a:pt x="583963" y="474822"/>
                  <a:pt x="520828" y="458467"/>
                  <a:pt x="502021" y="402834"/>
                </a:cubicBezTo>
                <a:cubicBezTo>
                  <a:pt x="499778" y="396142"/>
                  <a:pt x="499758" y="389309"/>
                  <a:pt x="500705" y="382423"/>
                </a:cubicBezTo>
                <a:cubicBezTo>
                  <a:pt x="503984" y="368077"/>
                  <a:pt x="503980" y="368097"/>
                  <a:pt x="518707" y="370983"/>
                </a:cubicBezTo>
                <a:cubicBezTo>
                  <a:pt x="520108" y="371259"/>
                  <a:pt x="521517" y="371473"/>
                  <a:pt x="522873" y="371927"/>
                </a:cubicBezTo>
                <a:cubicBezTo>
                  <a:pt x="526961" y="372222"/>
                  <a:pt x="529418" y="373781"/>
                  <a:pt x="528807" y="378521"/>
                </a:cubicBezTo>
                <a:cubicBezTo>
                  <a:pt x="528491" y="385848"/>
                  <a:pt x="531876" y="393284"/>
                  <a:pt x="537940" y="397037"/>
                </a:cubicBezTo>
                <a:cubicBezTo>
                  <a:pt x="547429" y="396717"/>
                  <a:pt x="550274" y="403081"/>
                  <a:pt x="552141" y="410793"/>
                </a:cubicBezTo>
                <a:cubicBezTo>
                  <a:pt x="553100" y="414760"/>
                  <a:pt x="555399" y="418253"/>
                  <a:pt x="557573" y="421723"/>
                </a:cubicBezTo>
                <a:cubicBezTo>
                  <a:pt x="572818" y="443793"/>
                  <a:pt x="587375" y="459819"/>
                  <a:pt x="608948" y="467818"/>
                </a:cubicBezTo>
                <a:cubicBezTo>
                  <a:pt x="654299" y="482246"/>
                  <a:pt x="693687" y="475113"/>
                  <a:pt x="730396" y="464604"/>
                </a:cubicBezTo>
                <a:cubicBezTo>
                  <a:pt x="732825" y="463155"/>
                  <a:pt x="736124" y="462686"/>
                  <a:pt x="736666" y="459091"/>
                </a:cubicBezTo>
                <a:cubicBezTo>
                  <a:pt x="735857" y="457221"/>
                  <a:pt x="734124" y="456970"/>
                  <a:pt x="732424" y="456650"/>
                </a:cubicBezTo>
                <a:cubicBezTo>
                  <a:pt x="693942" y="458508"/>
                  <a:pt x="657044" y="462204"/>
                  <a:pt x="626873" y="439328"/>
                </a:cubicBezTo>
                <a:cubicBezTo>
                  <a:pt x="625149" y="438150"/>
                  <a:pt x="623768" y="436522"/>
                  <a:pt x="622007" y="435514"/>
                </a:cubicBezTo>
                <a:cubicBezTo>
                  <a:pt x="622068" y="435579"/>
                  <a:pt x="622278" y="435664"/>
                  <a:pt x="622335" y="435713"/>
                </a:cubicBezTo>
                <a:cubicBezTo>
                  <a:pt x="660618" y="471170"/>
                  <a:pt x="784454" y="455464"/>
                  <a:pt x="809277" y="421739"/>
                </a:cubicBezTo>
                <a:cubicBezTo>
                  <a:pt x="812573" y="417755"/>
                  <a:pt x="821555" y="404809"/>
                  <a:pt x="817196" y="401956"/>
                </a:cubicBezTo>
                <a:cubicBezTo>
                  <a:pt x="789009" y="428378"/>
                  <a:pt x="748292" y="426333"/>
                  <a:pt x="721729" y="418367"/>
                </a:cubicBezTo>
                <a:cubicBezTo>
                  <a:pt x="769861" y="416642"/>
                  <a:pt x="803076" y="410234"/>
                  <a:pt x="830623" y="381476"/>
                </a:cubicBezTo>
                <a:cubicBezTo>
                  <a:pt x="832145" y="379885"/>
                  <a:pt x="833910" y="378306"/>
                  <a:pt x="834323" y="376133"/>
                </a:cubicBezTo>
                <a:cubicBezTo>
                  <a:pt x="834315" y="375558"/>
                  <a:pt x="834173" y="375019"/>
                  <a:pt x="833914" y="374505"/>
                </a:cubicBezTo>
                <a:cubicBezTo>
                  <a:pt x="833161" y="373513"/>
                  <a:pt x="832109" y="373214"/>
                  <a:pt x="830927" y="373206"/>
                </a:cubicBezTo>
                <a:cubicBezTo>
                  <a:pt x="822333" y="375979"/>
                  <a:pt x="813892" y="380634"/>
                  <a:pt x="804804" y="381938"/>
                </a:cubicBezTo>
                <a:cubicBezTo>
                  <a:pt x="775941" y="386067"/>
                  <a:pt x="768776" y="387208"/>
                  <a:pt x="717397" y="378590"/>
                </a:cubicBezTo>
                <a:cubicBezTo>
                  <a:pt x="742779" y="386253"/>
                  <a:pt x="804355" y="384617"/>
                  <a:pt x="802756" y="370720"/>
                </a:cubicBezTo>
                <a:cubicBezTo>
                  <a:pt x="776565" y="374695"/>
                  <a:pt x="746005" y="373971"/>
                  <a:pt x="723073" y="364069"/>
                </a:cubicBezTo>
                <a:cubicBezTo>
                  <a:pt x="714171" y="360179"/>
                  <a:pt x="706589" y="354074"/>
                  <a:pt x="698322" y="349030"/>
                </a:cubicBezTo>
                <a:cubicBezTo>
                  <a:pt x="667755" y="330368"/>
                  <a:pt x="638094" y="334453"/>
                  <a:pt x="610851" y="337971"/>
                </a:cubicBezTo>
                <a:cubicBezTo>
                  <a:pt x="601499" y="339177"/>
                  <a:pt x="592861" y="343582"/>
                  <a:pt x="584594" y="348233"/>
                </a:cubicBezTo>
                <a:cubicBezTo>
                  <a:pt x="581040" y="350229"/>
                  <a:pt x="577462" y="350994"/>
                  <a:pt x="573422" y="349686"/>
                </a:cubicBezTo>
                <a:cubicBezTo>
                  <a:pt x="567912" y="347905"/>
                  <a:pt x="562475" y="349387"/>
                  <a:pt x="557059" y="350516"/>
                </a:cubicBezTo>
                <a:cubicBezTo>
                  <a:pt x="555278" y="351067"/>
                  <a:pt x="553472" y="351552"/>
                  <a:pt x="551663" y="352006"/>
                </a:cubicBezTo>
                <a:cubicBezTo>
                  <a:pt x="549084" y="352941"/>
                  <a:pt x="546793" y="354447"/>
                  <a:pt x="544356" y="355661"/>
                </a:cubicBezTo>
                <a:cubicBezTo>
                  <a:pt x="541773" y="357009"/>
                  <a:pt x="539126" y="356447"/>
                  <a:pt x="536531" y="355815"/>
                </a:cubicBezTo>
                <a:cubicBezTo>
                  <a:pt x="530341" y="354317"/>
                  <a:pt x="524079" y="353151"/>
                  <a:pt x="517853" y="351832"/>
                </a:cubicBezTo>
                <a:cubicBezTo>
                  <a:pt x="513849" y="350982"/>
                  <a:pt x="512926" y="348868"/>
                  <a:pt x="514351" y="345132"/>
                </a:cubicBezTo>
                <a:cubicBezTo>
                  <a:pt x="516983" y="338234"/>
                  <a:pt x="521913" y="331870"/>
                  <a:pt x="522156" y="324397"/>
                </a:cubicBezTo>
                <a:cubicBezTo>
                  <a:pt x="522994" y="298785"/>
                  <a:pt x="507328" y="290150"/>
                  <a:pt x="490269" y="278706"/>
                </a:cubicBezTo>
                <a:cubicBezTo>
                  <a:pt x="523925" y="278577"/>
                  <a:pt x="562714" y="269728"/>
                  <a:pt x="581809" y="247783"/>
                </a:cubicBezTo>
                <a:cubicBezTo>
                  <a:pt x="596249" y="231185"/>
                  <a:pt x="602507" y="208143"/>
                  <a:pt x="621129" y="198274"/>
                </a:cubicBezTo>
                <a:cubicBezTo>
                  <a:pt x="654372" y="180649"/>
                  <a:pt x="703071" y="187611"/>
                  <a:pt x="733683" y="189777"/>
                </a:cubicBezTo>
                <a:cubicBezTo>
                  <a:pt x="764643" y="191967"/>
                  <a:pt x="807363" y="188417"/>
                  <a:pt x="820608" y="157396"/>
                </a:cubicBezTo>
                <a:cubicBezTo>
                  <a:pt x="820681" y="157230"/>
                  <a:pt x="820981" y="157178"/>
                  <a:pt x="821070" y="156995"/>
                </a:cubicBezTo>
                <a:cubicBezTo>
                  <a:pt x="824928" y="149207"/>
                  <a:pt x="827008" y="130780"/>
                  <a:pt x="822794" y="130986"/>
                </a:cubicBezTo>
                <a:cubicBezTo>
                  <a:pt x="813176" y="146393"/>
                  <a:pt x="802379" y="160436"/>
                  <a:pt x="786543" y="166140"/>
                </a:cubicBezTo>
                <a:cubicBezTo>
                  <a:pt x="730384" y="186356"/>
                  <a:pt x="663877" y="130925"/>
                  <a:pt x="608045" y="152020"/>
                </a:cubicBezTo>
                <a:cubicBezTo>
                  <a:pt x="571956" y="165654"/>
                  <a:pt x="567410" y="231942"/>
                  <a:pt x="527520" y="235153"/>
                </a:cubicBezTo>
                <a:cubicBezTo>
                  <a:pt x="459074" y="240658"/>
                  <a:pt x="437583" y="175095"/>
                  <a:pt x="384864" y="164023"/>
                </a:cubicBezTo>
                <a:cubicBezTo>
                  <a:pt x="382986" y="163772"/>
                  <a:pt x="384301" y="162845"/>
                  <a:pt x="383856" y="163545"/>
                </a:cubicBezTo>
                <a:cubicBezTo>
                  <a:pt x="383759" y="163691"/>
                  <a:pt x="383921" y="163845"/>
                  <a:pt x="384342" y="163857"/>
                </a:cubicBezTo>
                <a:cubicBezTo>
                  <a:pt x="415520" y="164124"/>
                  <a:pt x="448569" y="169532"/>
                  <a:pt x="473170" y="183984"/>
                </a:cubicBezTo>
                <a:cubicBezTo>
                  <a:pt x="493265" y="195789"/>
                  <a:pt x="508133" y="213106"/>
                  <a:pt x="532706" y="210532"/>
                </a:cubicBezTo>
                <a:cubicBezTo>
                  <a:pt x="558363" y="207848"/>
                  <a:pt x="577992" y="159643"/>
                  <a:pt x="593193" y="133362"/>
                </a:cubicBezTo>
                <a:cubicBezTo>
                  <a:pt x="572758" y="138232"/>
                  <a:pt x="563022" y="182434"/>
                  <a:pt x="538458" y="187773"/>
                </a:cubicBezTo>
                <a:cubicBezTo>
                  <a:pt x="500333" y="196064"/>
                  <a:pt x="491010" y="165326"/>
                  <a:pt x="462693" y="149057"/>
                </a:cubicBezTo>
                <a:cubicBezTo>
                  <a:pt x="441777" y="137172"/>
                  <a:pt x="424228" y="137933"/>
                  <a:pt x="403975" y="137856"/>
                </a:cubicBezTo>
                <a:cubicBezTo>
                  <a:pt x="425463" y="136285"/>
                  <a:pt x="451014" y="139070"/>
                  <a:pt x="468632" y="146013"/>
                </a:cubicBezTo>
                <a:cubicBezTo>
                  <a:pt x="491200" y="155777"/>
                  <a:pt x="512659" y="183086"/>
                  <a:pt x="536377" y="179511"/>
                </a:cubicBezTo>
                <a:cubicBezTo>
                  <a:pt x="540450" y="177580"/>
                  <a:pt x="545947" y="177633"/>
                  <a:pt x="547255" y="171799"/>
                </a:cubicBezTo>
                <a:cubicBezTo>
                  <a:pt x="501830" y="165124"/>
                  <a:pt x="491702" y="122315"/>
                  <a:pt x="439416" y="121939"/>
                </a:cubicBezTo>
                <a:cubicBezTo>
                  <a:pt x="370177" y="121437"/>
                  <a:pt x="343763" y="117486"/>
                  <a:pt x="315596" y="116717"/>
                </a:cubicBezTo>
                <a:cubicBezTo>
                  <a:pt x="350487" y="115563"/>
                  <a:pt x="384718" y="120255"/>
                  <a:pt x="409084" y="119692"/>
                </a:cubicBezTo>
                <a:cubicBezTo>
                  <a:pt x="439457" y="114535"/>
                  <a:pt x="422556" y="115648"/>
                  <a:pt x="399789" y="113150"/>
                </a:cubicBezTo>
                <a:cubicBezTo>
                  <a:pt x="367753" y="109640"/>
                  <a:pt x="326199" y="100216"/>
                  <a:pt x="326199" y="100216"/>
                </a:cubicBezTo>
                <a:cubicBezTo>
                  <a:pt x="319616" y="98257"/>
                  <a:pt x="318260" y="96383"/>
                  <a:pt x="316349" y="90047"/>
                </a:cubicBezTo>
                <a:cubicBezTo>
                  <a:pt x="315827" y="77689"/>
                  <a:pt x="308537" y="53598"/>
                  <a:pt x="316013" y="44563"/>
                </a:cubicBezTo>
                <a:cubicBezTo>
                  <a:pt x="319997" y="40280"/>
                  <a:pt x="330121" y="43166"/>
                  <a:pt x="339824" y="44490"/>
                </a:cubicBezTo>
                <a:cubicBezTo>
                  <a:pt x="349528" y="45818"/>
                  <a:pt x="363846" y="49991"/>
                  <a:pt x="381253" y="59626"/>
                </a:cubicBezTo>
                <a:cubicBezTo>
                  <a:pt x="370105" y="31795"/>
                  <a:pt x="354969" y="21942"/>
                  <a:pt x="333817" y="14380"/>
                </a:cubicBezTo>
                <a:cubicBezTo>
                  <a:pt x="317588" y="8575"/>
                  <a:pt x="296202" y="-4756"/>
                  <a:pt x="281143" y="1746"/>
                </a:cubicBezTo>
                <a:cubicBezTo>
                  <a:pt x="266080" y="8247"/>
                  <a:pt x="263125" y="27156"/>
                  <a:pt x="253247" y="41527"/>
                </a:cubicBezTo>
                <a:cubicBezTo>
                  <a:pt x="243374" y="55893"/>
                  <a:pt x="237285" y="72649"/>
                  <a:pt x="237358" y="88683"/>
                </a:cubicBezTo>
                <a:lnTo>
                  <a:pt x="237358" y="88683"/>
                </a:lnTo>
                <a:lnTo>
                  <a:pt x="237358" y="88683"/>
                </a:lnTo>
                <a:lnTo>
                  <a:pt x="237358" y="88683"/>
                </a:lnTo>
                <a:lnTo>
                  <a:pt x="237358" y="88683"/>
                </a:lnTo>
                <a:cubicBezTo>
                  <a:pt x="236371" y="89841"/>
                  <a:pt x="234678" y="88817"/>
                  <a:pt x="233658" y="89869"/>
                </a:cubicBezTo>
                <a:cubicBezTo>
                  <a:pt x="197877" y="88760"/>
                  <a:pt x="162079" y="88930"/>
                  <a:pt x="128023" y="88015"/>
                </a:cubicBezTo>
                <a:cubicBezTo>
                  <a:pt x="128241" y="91792"/>
                  <a:pt x="130383" y="92954"/>
                  <a:pt x="133062" y="93622"/>
                </a:cubicBezTo>
                <a:lnTo>
                  <a:pt x="133046" y="93618"/>
                </a:lnTo>
                <a:cubicBezTo>
                  <a:pt x="161464" y="102670"/>
                  <a:pt x="199213" y="98379"/>
                  <a:pt x="226797" y="107726"/>
                </a:cubicBezTo>
                <a:cubicBezTo>
                  <a:pt x="228355" y="108272"/>
                  <a:pt x="229971" y="108681"/>
                  <a:pt x="231412" y="109503"/>
                </a:cubicBezTo>
                <a:cubicBezTo>
                  <a:pt x="231412" y="109503"/>
                  <a:pt x="233456" y="112349"/>
                  <a:pt x="230464" y="114486"/>
                </a:cubicBezTo>
                <a:cubicBezTo>
                  <a:pt x="227477" y="116623"/>
                  <a:pt x="218628" y="112608"/>
                  <a:pt x="212588" y="118834"/>
                </a:cubicBezTo>
                <a:cubicBezTo>
                  <a:pt x="206544" y="125064"/>
                  <a:pt x="195999" y="149701"/>
                  <a:pt x="205827" y="154364"/>
                </a:cubicBezTo>
                <a:cubicBezTo>
                  <a:pt x="205827" y="154364"/>
                  <a:pt x="219024" y="141390"/>
                  <a:pt x="226975" y="144515"/>
                </a:cubicBezTo>
                <a:cubicBezTo>
                  <a:pt x="227768" y="144928"/>
                  <a:pt x="228400" y="145503"/>
                  <a:pt x="228833" y="146296"/>
                </a:cubicBezTo>
                <a:cubicBezTo>
                  <a:pt x="230521" y="152996"/>
                  <a:pt x="235776" y="159878"/>
                  <a:pt x="237496" y="166561"/>
                </a:cubicBezTo>
                <a:cubicBezTo>
                  <a:pt x="239301" y="172637"/>
                  <a:pt x="227056" y="179560"/>
                  <a:pt x="229602" y="184462"/>
                </a:cubicBezTo>
                <a:cubicBezTo>
                  <a:pt x="233270" y="190259"/>
                  <a:pt x="245778" y="187895"/>
                  <a:pt x="249887" y="185280"/>
                </a:cubicBezTo>
                <a:cubicBezTo>
                  <a:pt x="255453" y="181661"/>
                  <a:pt x="255891" y="181940"/>
                  <a:pt x="258793" y="187939"/>
                </a:cubicBezTo>
                <a:cubicBezTo>
                  <a:pt x="260870" y="192230"/>
                  <a:pt x="261368" y="196347"/>
                  <a:pt x="259591" y="200994"/>
                </a:cubicBezTo>
                <a:cubicBezTo>
                  <a:pt x="247665" y="231534"/>
                  <a:pt x="324984" y="266752"/>
                  <a:pt x="293291" y="274893"/>
                </a:cubicBezTo>
                <a:cubicBezTo>
                  <a:pt x="227440" y="293664"/>
                  <a:pt x="206937" y="251527"/>
                  <a:pt x="192768" y="260032"/>
                </a:cubicBezTo>
                <a:cubicBezTo>
                  <a:pt x="189424" y="263048"/>
                  <a:pt x="192817" y="266521"/>
                  <a:pt x="192776" y="270238"/>
                </a:cubicBezTo>
                <a:cubicBezTo>
                  <a:pt x="188971" y="271007"/>
                  <a:pt x="185024" y="270149"/>
                  <a:pt x="181259" y="271039"/>
                </a:cubicBezTo>
                <a:cubicBezTo>
                  <a:pt x="179426" y="271569"/>
                  <a:pt x="177810" y="272241"/>
                  <a:pt x="176373" y="273270"/>
                </a:cubicBezTo>
                <a:cubicBezTo>
                  <a:pt x="172495" y="277913"/>
                  <a:pt x="167978" y="281524"/>
                  <a:pt x="162772" y="279921"/>
                </a:cubicBezTo>
                <a:lnTo>
                  <a:pt x="6263" y="243969"/>
                </a:lnTo>
                <a:cubicBezTo>
                  <a:pt x="4065" y="243799"/>
                  <a:pt x="2665" y="243237"/>
                  <a:pt x="1413" y="245208"/>
                </a:cubicBezTo>
                <a:lnTo>
                  <a:pt x="1426" y="245184"/>
                </a:lnTo>
                <a:cubicBezTo>
                  <a:pt x="-1947" y="251001"/>
                  <a:pt x="1169" y="258640"/>
                  <a:pt x="5516" y="259571"/>
                </a:cubicBezTo>
                <a:lnTo>
                  <a:pt x="168921" y="296951"/>
                </a:lnTo>
                <a:cubicBezTo>
                  <a:pt x="174750" y="300137"/>
                  <a:pt x="180029" y="303457"/>
                  <a:pt x="185810" y="306343"/>
                </a:cubicBezTo>
                <a:cubicBezTo>
                  <a:pt x="188222" y="307436"/>
                  <a:pt x="190671" y="308415"/>
                  <a:pt x="193303" y="308869"/>
                </a:cubicBezTo>
                <a:cubicBezTo>
                  <a:pt x="195205" y="309023"/>
                  <a:pt x="197088" y="309043"/>
                  <a:pt x="198869" y="308201"/>
                </a:cubicBezTo>
                <a:cubicBezTo>
                  <a:pt x="200172" y="307440"/>
                  <a:pt x="201201" y="306501"/>
                  <a:pt x="201099" y="305440"/>
                </a:cubicBezTo>
                <a:cubicBezTo>
                  <a:pt x="205945" y="312115"/>
                  <a:pt x="200780" y="317443"/>
                  <a:pt x="199670" y="323701"/>
                </a:cubicBezTo>
                <a:cubicBezTo>
                  <a:pt x="194428" y="364794"/>
                  <a:pt x="222935" y="400008"/>
                  <a:pt x="245337" y="427637"/>
                </a:cubicBezTo>
                <a:cubicBezTo>
                  <a:pt x="248847" y="431956"/>
                  <a:pt x="252324" y="436352"/>
                  <a:pt x="256328" y="440267"/>
                </a:cubicBezTo>
                <a:cubicBezTo>
                  <a:pt x="257591" y="441311"/>
                  <a:pt x="259024" y="442829"/>
                  <a:pt x="260607" y="441494"/>
                </a:cubicBezTo>
                <a:cubicBezTo>
                  <a:pt x="262291" y="440069"/>
                  <a:pt x="261263" y="437996"/>
                  <a:pt x="260680" y="436308"/>
                </a:cubicBezTo>
                <a:cubicBezTo>
                  <a:pt x="240925" y="397381"/>
                  <a:pt x="234120" y="358122"/>
                  <a:pt x="246094" y="327081"/>
                </a:cubicBezTo>
                <a:cubicBezTo>
                  <a:pt x="250673" y="319904"/>
                  <a:pt x="255959" y="317293"/>
                  <a:pt x="262781" y="318475"/>
                </a:cubicBezTo>
                <a:cubicBezTo>
                  <a:pt x="267161" y="319232"/>
                  <a:pt x="269185" y="321491"/>
                  <a:pt x="268982" y="325976"/>
                </a:cubicBezTo>
                <a:cubicBezTo>
                  <a:pt x="285401" y="429171"/>
                  <a:pt x="304780" y="490488"/>
                  <a:pt x="411233" y="527124"/>
                </a:cubicBezTo>
                <a:cubicBezTo>
                  <a:pt x="412391" y="527662"/>
                  <a:pt x="412788" y="526925"/>
                  <a:pt x="413083" y="526018"/>
                </a:cubicBezTo>
                <a:cubicBezTo>
                  <a:pt x="412132" y="521865"/>
                  <a:pt x="408209" y="520205"/>
                  <a:pt x="405736" y="517331"/>
                </a:cubicBezTo>
                <a:cubicBezTo>
                  <a:pt x="384487" y="494629"/>
                  <a:pt x="363413" y="469114"/>
                  <a:pt x="373141" y="439465"/>
                </a:cubicBezTo>
                <a:cubicBezTo>
                  <a:pt x="374731" y="434826"/>
                  <a:pt x="375663" y="434709"/>
                  <a:pt x="378545" y="438603"/>
                </a:cubicBezTo>
                <a:cubicBezTo>
                  <a:pt x="404850" y="476056"/>
                  <a:pt x="441331" y="470790"/>
                  <a:pt x="466498" y="494820"/>
                </a:cubicBezTo>
                <a:cubicBezTo>
                  <a:pt x="478724" y="506494"/>
                  <a:pt x="489739" y="523986"/>
                  <a:pt x="495758" y="536248"/>
                </a:cubicBezTo>
                <a:cubicBezTo>
                  <a:pt x="496042" y="536697"/>
                  <a:pt x="496410" y="537062"/>
                  <a:pt x="496847" y="537361"/>
                </a:cubicBezTo>
                <a:cubicBezTo>
                  <a:pt x="514946" y="528468"/>
                  <a:pt x="507761" y="476352"/>
                  <a:pt x="501547" y="463568"/>
                </a:cubicBezTo>
                <a:cubicBezTo>
                  <a:pt x="492151" y="442036"/>
                  <a:pt x="455945" y="428778"/>
                  <a:pt x="443489" y="406493"/>
                </a:cubicBezTo>
                <a:cubicBezTo>
                  <a:pt x="470765" y="430742"/>
                  <a:pt x="494370" y="454808"/>
                  <a:pt x="521691" y="472571"/>
                </a:cubicBezTo>
                <a:cubicBezTo>
                  <a:pt x="554938" y="494184"/>
                  <a:pt x="600281" y="497791"/>
                  <a:pt x="635908" y="497123"/>
                </a:cubicBezTo>
                <a:lnTo>
                  <a:pt x="635900" y="497123"/>
                </a:lnTo>
                <a:close/>
              </a:path>
            </a:pathLst>
          </a:custGeom>
          <a:solidFill>
            <a:srgbClr val="11110F"/>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3" name="Google Shape;473;p4"/>
          <p:cNvSpPr/>
          <p:nvPr/>
        </p:nvSpPr>
        <p:spPr>
          <a:xfrm>
            <a:off x="10185153" y="1064007"/>
            <a:ext cx="388891" cy="122111"/>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4" name="Google Shape;474;p4"/>
          <p:cNvSpPr/>
          <p:nvPr/>
        </p:nvSpPr>
        <p:spPr>
          <a:xfrm>
            <a:off x="10410528" y="1195648"/>
            <a:ext cx="177858" cy="128548"/>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5" name="Google Shape;475;p4"/>
          <p:cNvSpPr/>
          <p:nvPr/>
        </p:nvSpPr>
        <p:spPr>
          <a:xfrm flipH="1">
            <a:off x="9717433" y="17256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76" name="Google Shape;476;p4"/>
          <p:cNvSpPr/>
          <p:nvPr/>
        </p:nvSpPr>
        <p:spPr>
          <a:xfrm flipH="1">
            <a:off x="9854698" y="573558"/>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nvGrpSpPr>
          <p:cNvPr id="477" name="Google Shape;477;p4"/>
          <p:cNvGrpSpPr/>
          <p:nvPr/>
        </p:nvGrpSpPr>
        <p:grpSpPr>
          <a:xfrm>
            <a:off x="2727270" y="6017182"/>
            <a:ext cx="646942" cy="506565"/>
            <a:chOff x="5457357" y="5572997"/>
            <a:chExt cx="1220876" cy="955963"/>
          </a:xfrm>
        </p:grpSpPr>
        <p:sp>
          <p:nvSpPr>
            <p:cNvPr id="478" name="Google Shape;478;p4"/>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57150" rotWithShape="0" algn="bl" dir="12600000" dist="47625">
                <a:srgbClr val="000000">
                  <a:alpha val="30000"/>
                </a:srgbClr>
              </a:outerShdw>
            </a:effectLst>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79" name="Google Shape;479;p4"/>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0" name="Google Shape;480;p4"/>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1" name="Google Shape;481;p4"/>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2" name="Google Shape;482;p4"/>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3" name="Google Shape;483;p4"/>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4" name="Google Shape;484;p4"/>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5" name="Google Shape;485;p4"/>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6" name="Google Shape;486;p4"/>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nvGrpSpPr>
            <p:cNvPr id="487" name="Google Shape;487;p4"/>
            <p:cNvGrpSpPr/>
            <p:nvPr/>
          </p:nvGrpSpPr>
          <p:grpSpPr>
            <a:xfrm>
              <a:off x="5990545" y="5688073"/>
              <a:ext cx="123738" cy="167240"/>
              <a:chOff x="5990545" y="5688073"/>
              <a:chExt cx="123738" cy="167240"/>
            </a:xfrm>
          </p:grpSpPr>
          <p:sp>
            <p:nvSpPr>
              <p:cNvPr id="488" name="Google Shape;488;p4"/>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9" name="Google Shape;489;p4"/>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90" name="Google Shape;490;p4"/>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grpSp>
      <p:sp>
        <p:nvSpPr>
          <p:cNvPr id="491" name="Google Shape;491;p4"/>
          <p:cNvSpPr/>
          <p:nvPr/>
        </p:nvSpPr>
        <p:spPr>
          <a:xfrm rot="-620691">
            <a:off x="2803345" y="5436990"/>
            <a:ext cx="239699" cy="127032"/>
          </a:xfrm>
          <a:custGeom>
            <a:rect b="b" l="l" r="r" t="t"/>
            <a:pathLst>
              <a:path extrusionOk="0" h="409888" w="748579">
                <a:moveTo>
                  <a:pt x="463591" y="173069"/>
                </a:moveTo>
                <a:cubicBezTo>
                  <a:pt x="463591" y="173069"/>
                  <a:pt x="476788" y="90107"/>
                  <a:pt x="548885" y="47974"/>
                </a:cubicBezTo>
                <a:cubicBezTo>
                  <a:pt x="621023" y="5846"/>
                  <a:pt x="748579" y="0"/>
                  <a:pt x="748579" y="0"/>
                </a:cubicBezTo>
                <a:cubicBezTo>
                  <a:pt x="748579" y="0"/>
                  <a:pt x="710770" y="28479"/>
                  <a:pt x="697897" y="68349"/>
                </a:cubicBezTo>
                <a:cubicBezTo>
                  <a:pt x="685064" y="108214"/>
                  <a:pt x="691056" y="155727"/>
                  <a:pt x="691056" y="155727"/>
                </a:cubicBezTo>
                <a:cubicBezTo>
                  <a:pt x="691056" y="155727"/>
                  <a:pt x="633936" y="168014"/>
                  <a:pt x="608393" y="195905"/>
                </a:cubicBezTo>
                <a:cubicBezTo>
                  <a:pt x="582849" y="223793"/>
                  <a:pt x="581675" y="267917"/>
                  <a:pt x="581675" y="267917"/>
                </a:cubicBezTo>
                <a:cubicBezTo>
                  <a:pt x="581675" y="267917"/>
                  <a:pt x="545971" y="273941"/>
                  <a:pt x="524475" y="298225"/>
                </a:cubicBezTo>
                <a:cubicBezTo>
                  <a:pt x="502980" y="322510"/>
                  <a:pt x="502939" y="364424"/>
                  <a:pt x="502939" y="364424"/>
                </a:cubicBezTo>
                <a:cubicBezTo>
                  <a:pt x="502939" y="364424"/>
                  <a:pt x="476788" y="353470"/>
                  <a:pt x="461608" y="365489"/>
                </a:cubicBezTo>
                <a:cubicBezTo>
                  <a:pt x="446427" y="377512"/>
                  <a:pt x="440760" y="409889"/>
                  <a:pt x="440760" y="409889"/>
                </a:cubicBezTo>
                <a:cubicBezTo>
                  <a:pt x="440760" y="409889"/>
                  <a:pt x="417483" y="377698"/>
                  <a:pt x="399267" y="377350"/>
                </a:cubicBezTo>
                <a:cubicBezTo>
                  <a:pt x="381050" y="377006"/>
                  <a:pt x="363967" y="406800"/>
                  <a:pt x="363967" y="406800"/>
                </a:cubicBezTo>
                <a:cubicBezTo>
                  <a:pt x="363967" y="406800"/>
                  <a:pt x="344212" y="361923"/>
                  <a:pt x="314823" y="347078"/>
                </a:cubicBezTo>
                <a:cubicBezTo>
                  <a:pt x="285474" y="332234"/>
                  <a:pt x="246490" y="347426"/>
                  <a:pt x="246490" y="347426"/>
                </a:cubicBezTo>
                <a:cubicBezTo>
                  <a:pt x="246490" y="347426"/>
                  <a:pt x="231269" y="301079"/>
                  <a:pt x="197144" y="282988"/>
                </a:cubicBezTo>
                <a:cubicBezTo>
                  <a:pt x="163018" y="264897"/>
                  <a:pt x="96993" y="282482"/>
                  <a:pt x="96993" y="282482"/>
                </a:cubicBezTo>
                <a:cubicBezTo>
                  <a:pt x="96993" y="282482"/>
                  <a:pt x="105049" y="245843"/>
                  <a:pt x="80113" y="218736"/>
                </a:cubicBezTo>
                <a:cubicBezTo>
                  <a:pt x="55135" y="191630"/>
                  <a:pt x="0" y="164496"/>
                  <a:pt x="0" y="164496"/>
                </a:cubicBezTo>
                <a:cubicBezTo>
                  <a:pt x="0" y="164496"/>
                  <a:pt x="71612" y="120873"/>
                  <a:pt x="156258" y="126026"/>
                </a:cubicBezTo>
                <a:cubicBezTo>
                  <a:pt x="240944" y="131180"/>
                  <a:pt x="307415" y="207624"/>
                  <a:pt x="307415" y="207624"/>
                </a:cubicBezTo>
                <a:cubicBezTo>
                  <a:pt x="307415" y="207624"/>
                  <a:pt x="316402" y="203596"/>
                  <a:pt x="325267" y="201176"/>
                </a:cubicBezTo>
                <a:cubicBezTo>
                  <a:pt x="334132" y="198751"/>
                  <a:pt x="342917" y="197933"/>
                  <a:pt x="342917" y="197933"/>
                </a:cubicBezTo>
                <a:cubicBezTo>
                  <a:pt x="342917" y="197933"/>
                  <a:pt x="338626" y="182036"/>
                  <a:pt x="341014" y="170418"/>
                </a:cubicBezTo>
                <a:cubicBezTo>
                  <a:pt x="343403" y="158796"/>
                  <a:pt x="346925" y="152999"/>
                  <a:pt x="346925" y="152999"/>
                </a:cubicBezTo>
                <a:cubicBezTo>
                  <a:pt x="346925" y="152999"/>
                  <a:pt x="329234" y="116299"/>
                  <a:pt x="336966" y="109639"/>
                </a:cubicBezTo>
                <a:cubicBezTo>
                  <a:pt x="344698" y="102980"/>
                  <a:pt x="367853" y="138685"/>
                  <a:pt x="367853" y="138685"/>
                </a:cubicBezTo>
                <a:cubicBezTo>
                  <a:pt x="367853" y="138685"/>
                  <a:pt x="372509" y="136839"/>
                  <a:pt x="376840" y="136859"/>
                </a:cubicBezTo>
                <a:cubicBezTo>
                  <a:pt x="381172" y="136883"/>
                  <a:pt x="385624" y="137069"/>
                  <a:pt x="385624" y="137069"/>
                </a:cubicBezTo>
                <a:cubicBezTo>
                  <a:pt x="385624" y="137069"/>
                  <a:pt x="395421" y="101568"/>
                  <a:pt x="406715" y="101616"/>
                </a:cubicBezTo>
                <a:cubicBezTo>
                  <a:pt x="418050" y="101665"/>
                  <a:pt x="409832" y="145737"/>
                  <a:pt x="409832" y="145737"/>
                </a:cubicBezTo>
                <a:cubicBezTo>
                  <a:pt x="409832" y="145737"/>
                  <a:pt x="415621" y="152631"/>
                  <a:pt x="420803" y="159856"/>
                </a:cubicBezTo>
                <a:cubicBezTo>
                  <a:pt x="425944" y="167078"/>
                  <a:pt x="428818" y="176587"/>
                  <a:pt x="428818" y="176587"/>
                </a:cubicBezTo>
                <a:cubicBezTo>
                  <a:pt x="428818" y="176587"/>
                  <a:pt x="437967" y="174203"/>
                  <a:pt x="446670" y="173325"/>
                </a:cubicBezTo>
                <a:cubicBezTo>
                  <a:pt x="455333" y="172446"/>
                  <a:pt x="463591" y="173069"/>
                  <a:pt x="463591" y="173069"/>
                </a:cubicBezTo>
                <a:close/>
              </a:path>
            </a:pathLst>
          </a:custGeom>
          <a:solidFill>
            <a:srgbClr val="000000"/>
          </a:solidFill>
          <a:ln>
            <a:noFill/>
          </a:ln>
          <a:effectLst>
            <a:outerShdw blurRad="57150" rotWithShape="0" algn="bl" dir="12600000" dist="47625">
              <a:srgbClr val="000000">
                <a:alpha val="30000"/>
              </a:srgbClr>
            </a:outerShdw>
          </a:effectLst>
        </p:spPr>
        <p:txBody>
          <a:bodyPr anchorCtr="0" anchor="ctr" bIns="9350" lIns="18675" spcFirstLastPara="1" rIns="18675" wrap="square" tIns="9350">
            <a:noAutofit/>
          </a:bodyPr>
          <a:lstStyle/>
          <a:p>
            <a:pPr indent="0" lvl="0" marL="0" marR="0" rtl="0" algn="l">
              <a:lnSpc>
                <a:spcPct val="100000"/>
              </a:lnSpc>
              <a:spcBef>
                <a:spcPts val="0"/>
              </a:spcBef>
              <a:spcAft>
                <a:spcPts val="0"/>
              </a:spcAft>
              <a:buNone/>
            </a:pPr>
            <a:r>
              <a:t/>
            </a:r>
            <a:endParaRPr b="0" i="0" sz="286" u="none" cap="none" strike="noStrike">
              <a:solidFill>
                <a:srgbClr val="000000"/>
              </a:solidFill>
              <a:latin typeface="Arial"/>
              <a:ea typeface="Arial"/>
              <a:cs typeface="Arial"/>
              <a:sym typeface="Arial"/>
            </a:endParaRPr>
          </a:p>
        </p:txBody>
      </p:sp>
      <p:sp>
        <p:nvSpPr>
          <p:cNvPr id="492" name="Google Shape;492;p4"/>
          <p:cNvSpPr/>
          <p:nvPr/>
        </p:nvSpPr>
        <p:spPr>
          <a:xfrm rot="4921823">
            <a:off x="1238384" y="4827491"/>
            <a:ext cx="174638" cy="122564"/>
          </a:xfrm>
          <a:custGeom>
            <a:rect b="b" l="l" r="r" t="t"/>
            <a:pathLst>
              <a:path extrusionOk="0" h="334937" w="461203">
                <a:moveTo>
                  <a:pt x="312030" y="176279"/>
                </a:moveTo>
                <a:cubicBezTo>
                  <a:pt x="312030" y="176279"/>
                  <a:pt x="319842" y="94172"/>
                  <a:pt x="333444" y="70875"/>
                </a:cubicBezTo>
                <a:cubicBezTo>
                  <a:pt x="347046" y="47578"/>
                  <a:pt x="461203" y="0"/>
                  <a:pt x="461203" y="0"/>
                </a:cubicBezTo>
                <a:cubicBezTo>
                  <a:pt x="461203" y="0"/>
                  <a:pt x="442662" y="26709"/>
                  <a:pt x="443310" y="53941"/>
                </a:cubicBezTo>
                <a:cubicBezTo>
                  <a:pt x="443958" y="81177"/>
                  <a:pt x="458814" y="108235"/>
                  <a:pt x="458814" y="108235"/>
                </a:cubicBezTo>
                <a:cubicBezTo>
                  <a:pt x="458814" y="108235"/>
                  <a:pt x="422381" y="131596"/>
                  <a:pt x="411856" y="154841"/>
                </a:cubicBezTo>
                <a:cubicBezTo>
                  <a:pt x="401331" y="178081"/>
                  <a:pt x="412099" y="203402"/>
                  <a:pt x="412099" y="203402"/>
                </a:cubicBezTo>
                <a:cubicBezTo>
                  <a:pt x="412099" y="203402"/>
                  <a:pt x="353604" y="196893"/>
                  <a:pt x="344941" y="216939"/>
                </a:cubicBezTo>
                <a:cubicBezTo>
                  <a:pt x="336238" y="236985"/>
                  <a:pt x="351256" y="302727"/>
                  <a:pt x="332756" y="317191"/>
                </a:cubicBezTo>
                <a:cubicBezTo>
                  <a:pt x="314256" y="331659"/>
                  <a:pt x="267419" y="290672"/>
                  <a:pt x="244547" y="289182"/>
                </a:cubicBezTo>
                <a:cubicBezTo>
                  <a:pt x="221635" y="287696"/>
                  <a:pt x="205240" y="325461"/>
                  <a:pt x="205240" y="325461"/>
                </a:cubicBezTo>
                <a:cubicBezTo>
                  <a:pt x="205240" y="325461"/>
                  <a:pt x="180223" y="308334"/>
                  <a:pt x="153424" y="306095"/>
                </a:cubicBezTo>
                <a:cubicBezTo>
                  <a:pt x="126666" y="303860"/>
                  <a:pt x="94119" y="334938"/>
                  <a:pt x="94119" y="334938"/>
                </a:cubicBezTo>
                <a:cubicBezTo>
                  <a:pt x="94119" y="334938"/>
                  <a:pt x="86387" y="301719"/>
                  <a:pt x="63596" y="291740"/>
                </a:cubicBezTo>
                <a:cubicBezTo>
                  <a:pt x="40805" y="281762"/>
                  <a:pt x="0" y="272378"/>
                  <a:pt x="0" y="272378"/>
                </a:cubicBezTo>
                <a:cubicBezTo>
                  <a:pt x="0" y="272378"/>
                  <a:pt x="87116" y="199658"/>
                  <a:pt x="119946" y="195314"/>
                </a:cubicBezTo>
                <a:cubicBezTo>
                  <a:pt x="152817" y="190970"/>
                  <a:pt x="216413" y="236617"/>
                  <a:pt x="216413" y="236617"/>
                </a:cubicBezTo>
                <a:cubicBezTo>
                  <a:pt x="216413" y="236617"/>
                  <a:pt x="221433" y="231925"/>
                  <a:pt x="226776" y="228221"/>
                </a:cubicBezTo>
                <a:cubicBezTo>
                  <a:pt x="232079" y="224517"/>
                  <a:pt x="244831" y="220493"/>
                  <a:pt x="244831" y="220493"/>
                </a:cubicBezTo>
                <a:cubicBezTo>
                  <a:pt x="244831" y="220493"/>
                  <a:pt x="236653" y="213591"/>
                  <a:pt x="235601" y="205997"/>
                </a:cubicBezTo>
                <a:cubicBezTo>
                  <a:pt x="234508" y="198403"/>
                  <a:pt x="236775" y="192893"/>
                  <a:pt x="236775" y="192893"/>
                </a:cubicBezTo>
                <a:cubicBezTo>
                  <a:pt x="236775" y="192893"/>
                  <a:pt x="209895" y="176162"/>
                  <a:pt x="213498" y="170199"/>
                </a:cubicBezTo>
                <a:cubicBezTo>
                  <a:pt x="217101" y="164232"/>
                  <a:pt x="244345" y="177037"/>
                  <a:pt x="244345" y="177037"/>
                </a:cubicBezTo>
                <a:lnTo>
                  <a:pt x="250782" y="173333"/>
                </a:lnTo>
                <a:cubicBezTo>
                  <a:pt x="250782" y="173333"/>
                  <a:pt x="253291" y="150631"/>
                  <a:pt x="260821" y="147797"/>
                </a:cubicBezTo>
                <a:cubicBezTo>
                  <a:pt x="268310" y="144959"/>
                  <a:pt x="270091" y="173454"/>
                  <a:pt x="270091" y="173454"/>
                </a:cubicBezTo>
                <a:cubicBezTo>
                  <a:pt x="270091" y="173454"/>
                  <a:pt x="275516" y="176138"/>
                  <a:pt x="280616" y="179174"/>
                </a:cubicBezTo>
                <a:cubicBezTo>
                  <a:pt x="285717" y="182206"/>
                  <a:pt x="289441" y="193533"/>
                  <a:pt x="289441" y="193533"/>
                </a:cubicBezTo>
                <a:cubicBezTo>
                  <a:pt x="289441" y="193533"/>
                  <a:pt x="295311" y="183449"/>
                  <a:pt x="300857" y="180720"/>
                </a:cubicBezTo>
                <a:cubicBezTo>
                  <a:pt x="306403" y="177988"/>
                  <a:pt x="312030" y="176279"/>
                  <a:pt x="312030" y="176279"/>
                </a:cubicBezTo>
                <a:close/>
              </a:path>
            </a:pathLst>
          </a:custGeom>
          <a:solidFill>
            <a:srgbClr val="000000"/>
          </a:solidFill>
          <a:ln>
            <a:noFill/>
          </a:ln>
          <a:effectLst>
            <a:outerShdw blurRad="57150" rotWithShape="0" algn="bl" dir="12600000" dist="47625">
              <a:srgbClr val="000000">
                <a:alpha val="30000"/>
              </a:srgbClr>
            </a:outerShdw>
          </a:effectLst>
        </p:spPr>
        <p:txBody>
          <a:bodyPr anchorCtr="0" anchor="ctr" bIns="9350" lIns="18675" spcFirstLastPara="1" rIns="18675" wrap="square" tIns="9350">
            <a:noAutofit/>
          </a:bodyPr>
          <a:lstStyle/>
          <a:p>
            <a:pPr indent="0" lvl="0" marL="0" marR="0" rtl="0" algn="l">
              <a:lnSpc>
                <a:spcPct val="100000"/>
              </a:lnSpc>
              <a:spcBef>
                <a:spcPts val="0"/>
              </a:spcBef>
              <a:spcAft>
                <a:spcPts val="0"/>
              </a:spcAft>
              <a:buNone/>
            </a:pPr>
            <a:r>
              <a:t/>
            </a:r>
            <a:endParaRPr b="0" i="0" sz="286" u="none" cap="none" strike="noStrike">
              <a:solidFill>
                <a:srgbClr val="000000"/>
              </a:solidFill>
              <a:latin typeface="Arial"/>
              <a:ea typeface="Arial"/>
              <a:cs typeface="Arial"/>
              <a:sym typeface="Arial"/>
            </a:endParaRPr>
          </a:p>
        </p:txBody>
      </p:sp>
      <p:grpSp>
        <p:nvGrpSpPr>
          <p:cNvPr id="493" name="Google Shape;493;p4"/>
          <p:cNvGrpSpPr/>
          <p:nvPr/>
        </p:nvGrpSpPr>
        <p:grpSpPr>
          <a:xfrm>
            <a:off x="1105888" y="4761423"/>
            <a:ext cx="1946499" cy="2123787"/>
            <a:chOff x="952113" y="3653910"/>
            <a:chExt cx="1946499" cy="2123787"/>
          </a:xfrm>
        </p:grpSpPr>
        <p:grpSp>
          <p:nvGrpSpPr>
            <p:cNvPr id="494" name="Google Shape;494;p4"/>
            <p:cNvGrpSpPr/>
            <p:nvPr/>
          </p:nvGrpSpPr>
          <p:grpSpPr>
            <a:xfrm flipH="1">
              <a:off x="2324848" y="5450028"/>
              <a:ext cx="388556" cy="325493"/>
              <a:chOff x="5973377" y="1905703"/>
              <a:chExt cx="388556" cy="325493"/>
            </a:xfrm>
          </p:grpSpPr>
          <p:sp>
            <p:nvSpPr>
              <p:cNvPr id="495" name="Google Shape;495;p4"/>
              <p:cNvSpPr/>
              <p:nvPr/>
            </p:nvSpPr>
            <p:spPr>
              <a:xfrm>
                <a:off x="5973377" y="1905703"/>
                <a:ext cx="184004" cy="321449"/>
              </a:xfrm>
              <a:custGeom>
                <a:rect b="b" l="l" r="r" t="t"/>
                <a:pathLst>
                  <a:path extrusionOk="0" h="321449" w="184004">
                    <a:moveTo>
                      <a:pt x="25053" y="317361"/>
                    </a:moveTo>
                    <a:cubicBezTo>
                      <a:pt x="25053" y="317361"/>
                      <a:pt x="-58784" y="14759"/>
                      <a:pt x="80270" y="445"/>
                    </a:cubicBezTo>
                    <a:cubicBezTo>
                      <a:pt x="219282" y="-13865"/>
                      <a:pt x="178396" y="321450"/>
                      <a:pt x="178396" y="321450"/>
                    </a:cubicBezTo>
                    <a:lnTo>
                      <a:pt x="25053" y="317361"/>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6" name="Google Shape;496;p4"/>
              <p:cNvSpPr/>
              <p:nvPr/>
            </p:nvSpPr>
            <p:spPr>
              <a:xfrm>
                <a:off x="6198819" y="1936821"/>
                <a:ext cx="163114" cy="294375"/>
              </a:xfrm>
              <a:custGeom>
                <a:rect b="b" l="l" r="r" t="t"/>
                <a:pathLst>
                  <a:path extrusionOk="0" h="294375" w="163114">
                    <a:moveTo>
                      <a:pt x="71524" y="0"/>
                    </a:moveTo>
                    <a:lnTo>
                      <a:pt x="72536" y="31628"/>
                    </a:lnTo>
                    <a:lnTo>
                      <a:pt x="50028" y="32766"/>
                    </a:lnTo>
                    <a:lnTo>
                      <a:pt x="51162" y="51108"/>
                    </a:lnTo>
                    <a:lnTo>
                      <a:pt x="75572" y="51108"/>
                    </a:lnTo>
                    <a:lnTo>
                      <a:pt x="77596" y="72235"/>
                    </a:lnTo>
                    <a:cubicBezTo>
                      <a:pt x="77110" y="72231"/>
                      <a:pt x="76705" y="72109"/>
                      <a:pt x="76219" y="72109"/>
                    </a:cubicBezTo>
                    <a:cubicBezTo>
                      <a:pt x="-52956" y="72109"/>
                      <a:pt x="21165" y="294376"/>
                      <a:pt x="21165" y="294376"/>
                    </a:cubicBezTo>
                    <a:lnTo>
                      <a:pt x="152608" y="288684"/>
                    </a:lnTo>
                    <a:cubicBezTo>
                      <a:pt x="152608" y="288684"/>
                      <a:pt x="200051" y="92925"/>
                      <a:pt x="93302" y="74008"/>
                    </a:cubicBezTo>
                    <a:lnTo>
                      <a:pt x="90995" y="48071"/>
                    </a:lnTo>
                    <a:lnTo>
                      <a:pt x="118603" y="44153"/>
                    </a:lnTo>
                    <a:lnTo>
                      <a:pt x="119615" y="26568"/>
                    </a:lnTo>
                    <a:lnTo>
                      <a:pt x="88971" y="27580"/>
                    </a:lnTo>
                    <a:lnTo>
                      <a:pt x="89983" y="0"/>
                    </a:lnTo>
                    <a:lnTo>
                      <a:pt x="71524" y="0"/>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97" name="Google Shape;497;p4"/>
            <p:cNvSpPr/>
            <p:nvPr/>
          </p:nvSpPr>
          <p:spPr>
            <a:xfrm flipH="1">
              <a:off x="2162865" y="5620721"/>
              <a:ext cx="693119" cy="149837"/>
            </a:xfrm>
            <a:custGeom>
              <a:rect b="b" l="l" r="r" t="t"/>
              <a:pathLst>
                <a:path extrusionOk="0" h="149837" w="693119">
                  <a:moveTo>
                    <a:pt x="426551" y="0"/>
                  </a:moveTo>
                  <a:lnTo>
                    <a:pt x="405703" y="9792"/>
                  </a:lnTo>
                  <a:lnTo>
                    <a:pt x="413395" y="82047"/>
                  </a:lnTo>
                  <a:lnTo>
                    <a:pt x="361012" y="78453"/>
                  </a:lnTo>
                  <a:lnTo>
                    <a:pt x="356842" y="49946"/>
                  </a:lnTo>
                  <a:lnTo>
                    <a:pt x="337614" y="48088"/>
                  </a:lnTo>
                  <a:lnTo>
                    <a:pt x="338909" y="76967"/>
                  </a:lnTo>
                  <a:lnTo>
                    <a:pt x="270334" y="72380"/>
                  </a:lnTo>
                  <a:lnTo>
                    <a:pt x="260578" y="16484"/>
                  </a:lnTo>
                  <a:lnTo>
                    <a:pt x="242483" y="14253"/>
                  </a:lnTo>
                  <a:lnTo>
                    <a:pt x="248677" y="70891"/>
                  </a:lnTo>
                  <a:lnTo>
                    <a:pt x="211393" y="68413"/>
                  </a:lnTo>
                  <a:lnTo>
                    <a:pt x="209369" y="46477"/>
                  </a:lnTo>
                  <a:lnTo>
                    <a:pt x="188116" y="48707"/>
                  </a:lnTo>
                  <a:lnTo>
                    <a:pt x="190383" y="66928"/>
                  </a:lnTo>
                  <a:lnTo>
                    <a:pt x="159010" y="64819"/>
                  </a:lnTo>
                  <a:lnTo>
                    <a:pt x="153424" y="26276"/>
                  </a:lnTo>
                  <a:lnTo>
                    <a:pt x="122456" y="25657"/>
                  </a:lnTo>
                  <a:lnTo>
                    <a:pt x="129014" y="62835"/>
                  </a:lnTo>
                  <a:lnTo>
                    <a:pt x="108166" y="61475"/>
                  </a:lnTo>
                  <a:lnTo>
                    <a:pt x="104118" y="3720"/>
                  </a:lnTo>
                  <a:lnTo>
                    <a:pt x="79182" y="3967"/>
                  </a:lnTo>
                  <a:lnTo>
                    <a:pt x="81084" y="59613"/>
                  </a:lnTo>
                  <a:lnTo>
                    <a:pt x="56269" y="58002"/>
                  </a:lnTo>
                  <a:lnTo>
                    <a:pt x="59305" y="13634"/>
                  </a:lnTo>
                  <a:lnTo>
                    <a:pt x="31373" y="6817"/>
                  </a:lnTo>
                  <a:lnTo>
                    <a:pt x="27568" y="56022"/>
                  </a:lnTo>
                  <a:lnTo>
                    <a:pt x="1498" y="54285"/>
                  </a:lnTo>
                  <a:lnTo>
                    <a:pt x="0" y="75477"/>
                  </a:lnTo>
                  <a:lnTo>
                    <a:pt x="26030" y="76841"/>
                  </a:lnTo>
                  <a:lnTo>
                    <a:pt x="22750" y="119970"/>
                  </a:lnTo>
                  <a:lnTo>
                    <a:pt x="20241" y="149465"/>
                  </a:lnTo>
                  <a:lnTo>
                    <a:pt x="690570" y="149837"/>
                  </a:lnTo>
                  <a:lnTo>
                    <a:pt x="693120" y="126540"/>
                  </a:lnTo>
                  <a:lnTo>
                    <a:pt x="638309" y="131123"/>
                  </a:lnTo>
                  <a:lnTo>
                    <a:pt x="637944" y="110304"/>
                  </a:lnTo>
                  <a:lnTo>
                    <a:pt x="662881" y="111668"/>
                  </a:lnTo>
                  <a:lnTo>
                    <a:pt x="665026" y="98900"/>
                  </a:lnTo>
                  <a:lnTo>
                    <a:pt x="637823" y="97042"/>
                  </a:lnTo>
                  <a:lnTo>
                    <a:pt x="636811" y="35571"/>
                  </a:lnTo>
                  <a:lnTo>
                    <a:pt x="613655" y="24418"/>
                  </a:lnTo>
                  <a:lnTo>
                    <a:pt x="615193" y="95556"/>
                  </a:lnTo>
                  <a:lnTo>
                    <a:pt x="593658" y="94066"/>
                  </a:lnTo>
                  <a:lnTo>
                    <a:pt x="590905" y="36810"/>
                  </a:lnTo>
                  <a:lnTo>
                    <a:pt x="565199" y="40777"/>
                  </a:lnTo>
                  <a:lnTo>
                    <a:pt x="570381" y="92581"/>
                  </a:lnTo>
                  <a:lnTo>
                    <a:pt x="554188" y="91468"/>
                  </a:lnTo>
                  <a:lnTo>
                    <a:pt x="554715" y="11901"/>
                  </a:lnTo>
                  <a:lnTo>
                    <a:pt x="533826" y="14626"/>
                  </a:lnTo>
                  <a:lnTo>
                    <a:pt x="524961" y="89484"/>
                  </a:lnTo>
                  <a:lnTo>
                    <a:pt x="439343" y="83780"/>
                  </a:lnTo>
                  <a:lnTo>
                    <a:pt x="426551" y="0"/>
                  </a:lnTo>
                  <a:close/>
                  <a:moveTo>
                    <a:pt x="54893" y="78453"/>
                  </a:moveTo>
                  <a:lnTo>
                    <a:pt x="81853" y="79938"/>
                  </a:lnTo>
                  <a:lnTo>
                    <a:pt x="83351" y="123318"/>
                  </a:lnTo>
                  <a:lnTo>
                    <a:pt x="52099" y="119351"/>
                  </a:lnTo>
                  <a:lnTo>
                    <a:pt x="54893" y="78453"/>
                  </a:lnTo>
                  <a:close/>
                  <a:moveTo>
                    <a:pt x="109543" y="81428"/>
                  </a:moveTo>
                  <a:lnTo>
                    <a:pt x="132576" y="82667"/>
                  </a:lnTo>
                  <a:lnTo>
                    <a:pt x="140268" y="126662"/>
                  </a:lnTo>
                  <a:lnTo>
                    <a:pt x="112821" y="127654"/>
                  </a:lnTo>
                  <a:lnTo>
                    <a:pt x="109543" y="81428"/>
                  </a:lnTo>
                  <a:close/>
                  <a:moveTo>
                    <a:pt x="161925" y="84278"/>
                  </a:moveTo>
                  <a:lnTo>
                    <a:pt x="192772" y="86011"/>
                  </a:lnTo>
                  <a:lnTo>
                    <a:pt x="198601" y="131993"/>
                  </a:lnTo>
                  <a:lnTo>
                    <a:pt x="168605" y="130876"/>
                  </a:lnTo>
                  <a:lnTo>
                    <a:pt x="161925" y="84278"/>
                  </a:lnTo>
                  <a:close/>
                  <a:moveTo>
                    <a:pt x="213134" y="87128"/>
                  </a:moveTo>
                  <a:lnTo>
                    <a:pt x="250701" y="89111"/>
                  </a:lnTo>
                  <a:lnTo>
                    <a:pt x="255396" y="132115"/>
                  </a:lnTo>
                  <a:lnTo>
                    <a:pt x="217304" y="131868"/>
                  </a:lnTo>
                  <a:lnTo>
                    <a:pt x="213134" y="87128"/>
                  </a:lnTo>
                  <a:close/>
                  <a:moveTo>
                    <a:pt x="273492" y="90350"/>
                  </a:moveTo>
                  <a:lnTo>
                    <a:pt x="339638" y="94066"/>
                  </a:lnTo>
                  <a:lnTo>
                    <a:pt x="341055" y="127779"/>
                  </a:lnTo>
                  <a:lnTo>
                    <a:pt x="279685" y="125549"/>
                  </a:lnTo>
                  <a:lnTo>
                    <a:pt x="273492" y="90350"/>
                  </a:lnTo>
                  <a:close/>
                  <a:moveTo>
                    <a:pt x="363562" y="95309"/>
                  </a:moveTo>
                  <a:lnTo>
                    <a:pt x="415176" y="98159"/>
                  </a:lnTo>
                  <a:lnTo>
                    <a:pt x="418455" y="128399"/>
                  </a:lnTo>
                  <a:lnTo>
                    <a:pt x="368987" y="132366"/>
                  </a:lnTo>
                  <a:lnTo>
                    <a:pt x="363562" y="95309"/>
                  </a:lnTo>
                  <a:close/>
                  <a:moveTo>
                    <a:pt x="441731" y="99645"/>
                  </a:moveTo>
                  <a:lnTo>
                    <a:pt x="523342" y="104106"/>
                  </a:lnTo>
                  <a:lnTo>
                    <a:pt x="520427" y="128399"/>
                  </a:lnTo>
                  <a:lnTo>
                    <a:pt x="446184" y="128399"/>
                  </a:lnTo>
                  <a:lnTo>
                    <a:pt x="441731" y="99645"/>
                  </a:lnTo>
                  <a:close/>
                  <a:moveTo>
                    <a:pt x="554067" y="105717"/>
                  </a:moveTo>
                  <a:lnTo>
                    <a:pt x="571798" y="106709"/>
                  </a:lnTo>
                  <a:lnTo>
                    <a:pt x="574065" y="129390"/>
                  </a:lnTo>
                  <a:lnTo>
                    <a:pt x="553945" y="129884"/>
                  </a:lnTo>
                  <a:lnTo>
                    <a:pt x="554067" y="105717"/>
                  </a:lnTo>
                  <a:close/>
                  <a:moveTo>
                    <a:pt x="594305" y="107947"/>
                  </a:moveTo>
                  <a:lnTo>
                    <a:pt x="615437" y="109065"/>
                  </a:lnTo>
                  <a:lnTo>
                    <a:pt x="615801" y="129512"/>
                  </a:lnTo>
                  <a:lnTo>
                    <a:pt x="595318" y="129390"/>
                  </a:lnTo>
                  <a:lnTo>
                    <a:pt x="594305" y="107947"/>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498" name="Google Shape;498;p4"/>
            <p:cNvGrpSpPr/>
            <p:nvPr/>
          </p:nvGrpSpPr>
          <p:grpSpPr>
            <a:xfrm flipH="1">
              <a:off x="2324973" y="5452203"/>
              <a:ext cx="388556" cy="325493"/>
              <a:chOff x="5973377" y="1905703"/>
              <a:chExt cx="388556" cy="325493"/>
            </a:xfrm>
          </p:grpSpPr>
          <p:sp>
            <p:nvSpPr>
              <p:cNvPr id="499" name="Google Shape;499;p4"/>
              <p:cNvSpPr/>
              <p:nvPr/>
            </p:nvSpPr>
            <p:spPr>
              <a:xfrm>
                <a:off x="5973377" y="1905703"/>
                <a:ext cx="184004" cy="321449"/>
              </a:xfrm>
              <a:custGeom>
                <a:rect b="b" l="l" r="r" t="t"/>
                <a:pathLst>
                  <a:path extrusionOk="0" h="321449" w="184004">
                    <a:moveTo>
                      <a:pt x="25053" y="317361"/>
                    </a:moveTo>
                    <a:cubicBezTo>
                      <a:pt x="25053" y="317361"/>
                      <a:pt x="-58784" y="14759"/>
                      <a:pt x="80270" y="445"/>
                    </a:cubicBezTo>
                    <a:cubicBezTo>
                      <a:pt x="219282" y="-13865"/>
                      <a:pt x="178396" y="321450"/>
                      <a:pt x="178396" y="321450"/>
                    </a:cubicBezTo>
                    <a:lnTo>
                      <a:pt x="25053" y="317361"/>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0" name="Google Shape;500;p4"/>
              <p:cNvSpPr/>
              <p:nvPr/>
            </p:nvSpPr>
            <p:spPr>
              <a:xfrm>
                <a:off x="6198819" y="1936821"/>
                <a:ext cx="163114" cy="294375"/>
              </a:xfrm>
              <a:custGeom>
                <a:rect b="b" l="l" r="r" t="t"/>
                <a:pathLst>
                  <a:path extrusionOk="0" h="294375" w="163114">
                    <a:moveTo>
                      <a:pt x="71524" y="0"/>
                    </a:moveTo>
                    <a:lnTo>
                      <a:pt x="72536" y="31628"/>
                    </a:lnTo>
                    <a:lnTo>
                      <a:pt x="50028" y="32766"/>
                    </a:lnTo>
                    <a:lnTo>
                      <a:pt x="51162" y="51108"/>
                    </a:lnTo>
                    <a:lnTo>
                      <a:pt x="75572" y="51108"/>
                    </a:lnTo>
                    <a:lnTo>
                      <a:pt x="77596" y="72235"/>
                    </a:lnTo>
                    <a:cubicBezTo>
                      <a:pt x="77110" y="72231"/>
                      <a:pt x="76705" y="72109"/>
                      <a:pt x="76219" y="72109"/>
                    </a:cubicBezTo>
                    <a:cubicBezTo>
                      <a:pt x="-52956" y="72109"/>
                      <a:pt x="21165" y="294376"/>
                      <a:pt x="21165" y="294376"/>
                    </a:cubicBezTo>
                    <a:lnTo>
                      <a:pt x="152608" y="288684"/>
                    </a:lnTo>
                    <a:cubicBezTo>
                      <a:pt x="152608" y="288684"/>
                      <a:pt x="200051" y="92925"/>
                      <a:pt x="93302" y="74008"/>
                    </a:cubicBezTo>
                    <a:lnTo>
                      <a:pt x="90995" y="48071"/>
                    </a:lnTo>
                    <a:lnTo>
                      <a:pt x="118603" y="44153"/>
                    </a:lnTo>
                    <a:lnTo>
                      <a:pt x="119615" y="26568"/>
                    </a:lnTo>
                    <a:lnTo>
                      <a:pt x="88971" y="27580"/>
                    </a:lnTo>
                    <a:lnTo>
                      <a:pt x="89983" y="0"/>
                    </a:lnTo>
                    <a:lnTo>
                      <a:pt x="71524"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01" name="Google Shape;501;p4"/>
            <p:cNvSpPr/>
            <p:nvPr/>
          </p:nvSpPr>
          <p:spPr>
            <a:xfrm flipH="1">
              <a:off x="2162990" y="5622896"/>
              <a:ext cx="693119" cy="149837"/>
            </a:xfrm>
            <a:custGeom>
              <a:rect b="b" l="l" r="r" t="t"/>
              <a:pathLst>
                <a:path extrusionOk="0" h="149837" w="693119">
                  <a:moveTo>
                    <a:pt x="426551" y="0"/>
                  </a:moveTo>
                  <a:lnTo>
                    <a:pt x="405703" y="9792"/>
                  </a:lnTo>
                  <a:lnTo>
                    <a:pt x="413395" y="82047"/>
                  </a:lnTo>
                  <a:lnTo>
                    <a:pt x="361012" y="78453"/>
                  </a:lnTo>
                  <a:lnTo>
                    <a:pt x="356842" y="49946"/>
                  </a:lnTo>
                  <a:lnTo>
                    <a:pt x="337614" y="48088"/>
                  </a:lnTo>
                  <a:lnTo>
                    <a:pt x="338909" y="76967"/>
                  </a:lnTo>
                  <a:lnTo>
                    <a:pt x="270334" y="72380"/>
                  </a:lnTo>
                  <a:lnTo>
                    <a:pt x="260578" y="16484"/>
                  </a:lnTo>
                  <a:lnTo>
                    <a:pt x="242483" y="14253"/>
                  </a:lnTo>
                  <a:lnTo>
                    <a:pt x="248677" y="70891"/>
                  </a:lnTo>
                  <a:lnTo>
                    <a:pt x="211393" y="68413"/>
                  </a:lnTo>
                  <a:lnTo>
                    <a:pt x="209369" y="46477"/>
                  </a:lnTo>
                  <a:lnTo>
                    <a:pt x="188116" y="48707"/>
                  </a:lnTo>
                  <a:lnTo>
                    <a:pt x="190383" y="66928"/>
                  </a:lnTo>
                  <a:lnTo>
                    <a:pt x="159010" y="64819"/>
                  </a:lnTo>
                  <a:lnTo>
                    <a:pt x="153424" y="26276"/>
                  </a:lnTo>
                  <a:lnTo>
                    <a:pt x="122456" y="25657"/>
                  </a:lnTo>
                  <a:lnTo>
                    <a:pt x="129014" y="62835"/>
                  </a:lnTo>
                  <a:lnTo>
                    <a:pt x="108166" y="61475"/>
                  </a:lnTo>
                  <a:lnTo>
                    <a:pt x="104118" y="3720"/>
                  </a:lnTo>
                  <a:lnTo>
                    <a:pt x="79182" y="3967"/>
                  </a:lnTo>
                  <a:lnTo>
                    <a:pt x="81084" y="59613"/>
                  </a:lnTo>
                  <a:lnTo>
                    <a:pt x="56269" y="58002"/>
                  </a:lnTo>
                  <a:lnTo>
                    <a:pt x="59305" y="13634"/>
                  </a:lnTo>
                  <a:lnTo>
                    <a:pt x="31373" y="6817"/>
                  </a:lnTo>
                  <a:lnTo>
                    <a:pt x="27568" y="56022"/>
                  </a:lnTo>
                  <a:lnTo>
                    <a:pt x="1498" y="54285"/>
                  </a:lnTo>
                  <a:lnTo>
                    <a:pt x="0" y="75477"/>
                  </a:lnTo>
                  <a:lnTo>
                    <a:pt x="26030" y="76841"/>
                  </a:lnTo>
                  <a:lnTo>
                    <a:pt x="22750" y="119970"/>
                  </a:lnTo>
                  <a:lnTo>
                    <a:pt x="20241" y="149465"/>
                  </a:lnTo>
                  <a:lnTo>
                    <a:pt x="690570" y="149837"/>
                  </a:lnTo>
                  <a:lnTo>
                    <a:pt x="693120" y="126540"/>
                  </a:lnTo>
                  <a:lnTo>
                    <a:pt x="638309" y="131123"/>
                  </a:lnTo>
                  <a:lnTo>
                    <a:pt x="637944" y="110304"/>
                  </a:lnTo>
                  <a:lnTo>
                    <a:pt x="662881" y="111668"/>
                  </a:lnTo>
                  <a:lnTo>
                    <a:pt x="665026" y="98900"/>
                  </a:lnTo>
                  <a:lnTo>
                    <a:pt x="637823" y="97042"/>
                  </a:lnTo>
                  <a:lnTo>
                    <a:pt x="636811" y="35571"/>
                  </a:lnTo>
                  <a:lnTo>
                    <a:pt x="613655" y="24418"/>
                  </a:lnTo>
                  <a:lnTo>
                    <a:pt x="615193" y="95556"/>
                  </a:lnTo>
                  <a:lnTo>
                    <a:pt x="593658" y="94066"/>
                  </a:lnTo>
                  <a:lnTo>
                    <a:pt x="590905" y="36810"/>
                  </a:lnTo>
                  <a:lnTo>
                    <a:pt x="565199" y="40777"/>
                  </a:lnTo>
                  <a:lnTo>
                    <a:pt x="570381" y="92581"/>
                  </a:lnTo>
                  <a:lnTo>
                    <a:pt x="554188" y="91468"/>
                  </a:lnTo>
                  <a:lnTo>
                    <a:pt x="554715" y="11901"/>
                  </a:lnTo>
                  <a:lnTo>
                    <a:pt x="533826" y="14626"/>
                  </a:lnTo>
                  <a:lnTo>
                    <a:pt x="524961" y="89484"/>
                  </a:lnTo>
                  <a:lnTo>
                    <a:pt x="439343" y="83780"/>
                  </a:lnTo>
                  <a:lnTo>
                    <a:pt x="426551" y="0"/>
                  </a:lnTo>
                  <a:close/>
                  <a:moveTo>
                    <a:pt x="54893" y="78453"/>
                  </a:moveTo>
                  <a:lnTo>
                    <a:pt x="81853" y="79938"/>
                  </a:lnTo>
                  <a:lnTo>
                    <a:pt x="83351" y="123318"/>
                  </a:lnTo>
                  <a:lnTo>
                    <a:pt x="52099" y="119351"/>
                  </a:lnTo>
                  <a:lnTo>
                    <a:pt x="54893" y="78453"/>
                  </a:lnTo>
                  <a:close/>
                  <a:moveTo>
                    <a:pt x="109543" y="81428"/>
                  </a:moveTo>
                  <a:lnTo>
                    <a:pt x="132576" y="82667"/>
                  </a:lnTo>
                  <a:lnTo>
                    <a:pt x="140268" y="126662"/>
                  </a:lnTo>
                  <a:lnTo>
                    <a:pt x="112821" y="127654"/>
                  </a:lnTo>
                  <a:lnTo>
                    <a:pt x="109543" y="81428"/>
                  </a:lnTo>
                  <a:close/>
                  <a:moveTo>
                    <a:pt x="161925" y="84278"/>
                  </a:moveTo>
                  <a:lnTo>
                    <a:pt x="192772" y="86011"/>
                  </a:lnTo>
                  <a:lnTo>
                    <a:pt x="198601" y="131993"/>
                  </a:lnTo>
                  <a:lnTo>
                    <a:pt x="168605" y="130876"/>
                  </a:lnTo>
                  <a:lnTo>
                    <a:pt x="161925" y="84278"/>
                  </a:lnTo>
                  <a:close/>
                  <a:moveTo>
                    <a:pt x="213134" y="87128"/>
                  </a:moveTo>
                  <a:lnTo>
                    <a:pt x="250701" y="89111"/>
                  </a:lnTo>
                  <a:lnTo>
                    <a:pt x="255396" y="132115"/>
                  </a:lnTo>
                  <a:lnTo>
                    <a:pt x="217304" y="131868"/>
                  </a:lnTo>
                  <a:lnTo>
                    <a:pt x="213134" y="87128"/>
                  </a:lnTo>
                  <a:close/>
                  <a:moveTo>
                    <a:pt x="273492" y="90350"/>
                  </a:moveTo>
                  <a:lnTo>
                    <a:pt x="339638" y="94066"/>
                  </a:lnTo>
                  <a:lnTo>
                    <a:pt x="341055" y="127779"/>
                  </a:lnTo>
                  <a:lnTo>
                    <a:pt x="279685" y="125549"/>
                  </a:lnTo>
                  <a:lnTo>
                    <a:pt x="273492" y="90350"/>
                  </a:lnTo>
                  <a:close/>
                  <a:moveTo>
                    <a:pt x="363562" y="95309"/>
                  </a:moveTo>
                  <a:lnTo>
                    <a:pt x="415176" y="98159"/>
                  </a:lnTo>
                  <a:lnTo>
                    <a:pt x="418455" y="128399"/>
                  </a:lnTo>
                  <a:lnTo>
                    <a:pt x="368987" y="132366"/>
                  </a:lnTo>
                  <a:lnTo>
                    <a:pt x="363562" y="95309"/>
                  </a:lnTo>
                  <a:close/>
                  <a:moveTo>
                    <a:pt x="441731" y="99645"/>
                  </a:moveTo>
                  <a:lnTo>
                    <a:pt x="523342" y="104106"/>
                  </a:lnTo>
                  <a:lnTo>
                    <a:pt x="520427" y="128399"/>
                  </a:lnTo>
                  <a:lnTo>
                    <a:pt x="446184" y="128399"/>
                  </a:lnTo>
                  <a:lnTo>
                    <a:pt x="441731" y="99645"/>
                  </a:lnTo>
                  <a:close/>
                  <a:moveTo>
                    <a:pt x="554067" y="105717"/>
                  </a:moveTo>
                  <a:lnTo>
                    <a:pt x="571798" y="106709"/>
                  </a:lnTo>
                  <a:lnTo>
                    <a:pt x="574065" y="129390"/>
                  </a:lnTo>
                  <a:lnTo>
                    <a:pt x="553945" y="129884"/>
                  </a:lnTo>
                  <a:lnTo>
                    <a:pt x="554067" y="105717"/>
                  </a:lnTo>
                  <a:close/>
                  <a:moveTo>
                    <a:pt x="594305" y="107947"/>
                  </a:moveTo>
                  <a:lnTo>
                    <a:pt x="615437" y="109065"/>
                  </a:lnTo>
                  <a:lnTo>
                    <a:pt x="615801" y="129512"/>
                  </a:lnTo>
                  <a:lnTo>
                    <a:pt x="595318" y="129390"/>
                  </a:lnTo>
                  <a:lnTo>
                    <a:pt x="594305" y="107947"/>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502" name="Google Shape;502;p4"/>
            <p:cNvGrpSpPr/>
            <p:nvPr/>
          </p:nvGrpSpPr>
          <p:grpSpPr>
            <a:xfrm>
              <a:off x="952113" y="3653910"/>
              <a:ext cx="1946499" cy="2123782"/>
              <a:chOff x="1361680" y="3660710"/>
              <a:chExt cx="1946499" cy="2123782"/>
            </a:xfrm>
          </p:grpSpPr>
          <p:sp>
            <p:nvSpPr>
              <p:cNvPr id="503" name="Google Shape;503;p4"/>
              <p:cNvSpPr/>
              <p:nvPr/>
            </p:nvSpPr>
            <p:spPr>
              <a:xfrm flipH="1">
                <a:off x="2610647" y="4548210"/>
                <a:ext cx="697532" cy="1229237"/>
              </a:xfrm>
              <a:custGeom>
                <a:rect b="b" l="l" r="r" t="t"/>
                <a:pathLst>
                  <a:path extrusionOk="0" h="1229237" w="697532">
                    <a:moveTo>
                      <a:pt x="244912" y="0"/>
                    </a:moveTo>
                    <a:lnTo>
                      <a:pt x="195970" y="69450"/>
                    </a:lnTo>
                    <a:lnTo>
                      <a:pt x="207871" y="130803"/>
                    </a:lnTo>
                    <a:lnTo>
                      <a:pt x="177510" y="126755"/>
                    </a:lnTo>
                    <a:lnTo>
                      <a:pt x="177510" y="188112"/>
                    </a:lnTo>
                    <a:lnTo>
                      <a:pt x="219894" y="192411"/>
                    </a:lnTo>
                    <a:lnTo>
                      <a:pt x="240742" y="299812"/>
                    </a:lnTo>
                    <a:lnTo>
                      <a:pt x="167511" y="298549"/>
                    </a:lnTo>
                    <a:cubicBezTo>
                      <a:pt x="135289" y="428887"/>
                      <a:pt x="96467" y="528195"/>
                      <a:pt x="0" y="629609"/>
                    </a:cubicBezTo>
                    <a:lnTo>
                      <a:pt x="73271" y="628978"/>
                    </a:lnTo>
                    <a:lnTo>
                      <a:pt x="40481" y="1229238"/>
                    </a:lnTo>
                    <a:lnTo>
                      <a:pt x="118408" y="1229238"/>
                    </a:lnTo>
                    <a:lnTo>
                      <a:pt x="151441" y="640235"/>
                    </a:lnTo>
                    <a:lnTo>
                      <a:pt x="697533" y="621553"/>
                    </a:lnTo>
                    <a:lnTo>
                      <a:pt x="690367" y="300784"/>
                    </a:lnTo>
                    <a:lnTo>
                      <a:pt x="610781" y="306140"/>
                    </a:lnTo>
                    <a:lnTo>
                      <a:pt x="613939" y="232642"/>
                    </a:lnTo>
                    <a:lnTo>
                      <a:pt x="639118" y="235172"/>
                    </a:lnTo>
                    <a:lnTo>
                      <a:pt x="638470" y="187477"/>
                    </a:lnTo>
                    <a:lnTo>
                      <a:pt x="616084" y="184570"/>
                    </a:lnTo>
                    <a:lnTo>
                      <a:pt x="617096" y="159520"/>
                    </a:lnTo>
                    <a:lnTo>
                      <a:pt x="588516" y="98167"/>
                    </a:lnTo>
                    <a:lnTo>
                      <a:pt x="555767" y="134981"/>
                    </a:lnTo>
                    <a:lnTo>
                      <a:pt x="554877" y="176474"/>
                    </a:lnTo>
                    <a:lnTo>
                      <a:pt x="521966" y="172171"/>
                    </a:lnTo>
                    <a:lnTo>
                      <a:pt x="527147" y="114485"/>
                    </a:lnTo>
                    <a:lnTo>
                      <a:pt x="490349" y="36814"/>
                    </a:lnTo>
                    <a:lnTo>
                      <a:pt x="441246" y="102215"/>
                    </a:lnTo>
                    <a:lnTo>
                      <a:pt x="442420" y="161670"/>
                    </a:lnTo>
                    <a:lnTo>
                      <a:pt x="399752" y="156104"/>
                    </a:lnTo>
                    <a:lnTo>
                      <a:pt x="400400" y="122707"/>
                    </a:lnTo>
                    <a:lnTo>
                      <a:pt x="371820" y="49084"/>
                    </a:lnTo>
                    <a:lnTo>
                      <a:pt x="343079" y="106263"/>
                    </a:lnTo>
                    <a:lnTo>
                      <a:pt x="346115" y="149020"/>
                    </a:lnTo>
                    <a:lnTo>
                      <a:pt x="272884" y="139405"/>
                    </a:lnTo>
                    <a:lnTo>
                      <a:pt x="265436" y="61353"/>
                    </a:lnTo>
                    <a:lnTo>
                      <a:pt x="244912" y="0"/>
                    </a:lnTo>
                    <a:close/>
                    <a:moveTo>
                      <a:pt x="278592" y="198358"/>
                    </a:moveTo>
                    <a:lnTo>
                      <a:pt x="350041" y="205693"/>
                    </a:lnTo>
                    <a:lnTo>
                      <a:pt x="356883" y="301836"/>
                    </a:lnTo>
                    <a:lnTo>
                      <a:pt x="288307" y="300699"/>
                    </a:lnTo>
                    <a:lnTo>
                      <a:pt x="278592" y="198358"/>
                    </a:lnTo>
                    <a:close/>
                    <a:moveTo>
                      <a:pt x="398902" y="210628"/>
                    </a:moveTo>
                    <a:lnTo>
                      <a:pt x="443432" y="215182"/>
                    </a:lnTo>
                    <a:lnTo>
                      <a:pt x="445051" y="303354"/>
                    </a:lnTo>
                    <a:lnTo>
                      <a:pt x="397243" y="302472"/>
                    </a:lnTo>
                    <a:lnTo>
                      <a:pt x="398902" y="210628"/>
                    </a:lnTo>
                    <a:close/>
                    <a:moveTo>
                      <a:pt x="517432" y="222772"/>
                    </a:moveTo>
                    <a:lnTo>
                      <a:pt x="553865" y="226440"/>
                    </a:lnTo>
                    <a:lnTo>
                      <a:pt x="552205" y="305127"/>
                    </a:lnTo>
                    <a:lnTo>
                      <a:pt x="510226" y="304366"/>
                    </a:lnTo>
                    <a:lnTo>
                      <a:pt x="517432" y="22277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4" name="Google Shape;504;p4"/>
              <p:cNvSpPr/>
              <p:nvPr/>
            </p:nvSpPr>
            <p:spPr>
              <a:xfrm flipH="1">
                <a:off x="2607760" y="4548210"/>
                <a:ext cx="697532" cy="1229237"/>
              </a:xfrm>
              <a:custGeom>
                <a:rect b="b" l="l" r="r" t="t"/>
                <a:pathLst>
                  <a:path extrusionOk="0" h="1229237" w="697532">
                    <a:moveTo>
                      <a:pt x="244912" y="0"/>
                    </a:moveTo>
                    <a:lnTo>
                      <a:pt x="195970" y="69450"/>
                    </a:lnTo>
                    <a:lnTo>
                      <a:pt x="207871" y="130803"/>
                    </a:lnTo>
                    <a:lnTo>
                      <a:pt x="177510" y="126755"/>
                    </a:lnTo>
                    <a:lnTo>
                      <a:pt x="177510" y="188112"/>
                    </a:lnTo>
                    <a:lnTo>
                      <a:pt x="219894" y="192411"/>
                    </a:lnTo>
                    <a:lnTo>
                      <a:pt x="240742" y="299812"/>
                    </a:lnTo>
                    <a:lnTo>
                      <a:pt x="167511" y="298549"/>
                    </a:lnTo>
                    <a:cubicBezTo>
                      <a:pt x="135289" y="428887"/>
                      <a:pt x="96467" y="528195"/>
                      <a:pt x="0" y="629609"/>
                    </a:cubicBezTo>
                    <a:lnTo>
                      <a:pt x="73271" y="628978"/>
                    </a:lnTo>
                    <a:lnTo>
                      <a:pt x="40481" y="1229238"/>
                    </a:lnTo>
                    <a:lnTo>
                      <a:pt x="118408" y="1229238"/>
                    </a:lnTo>
                    <a:lnTo>
                      <a:pt x="151441" y="640235"/>
                    </a:lnTo>
                    <a:lnTo>
                      <a:pt x="697533" y="621553"/>
                    </a:lnTo>
                    <a:lnTo>
                      <a:pt x="690367" y="300784"/>
                    </a:lnTo>
                    <a:lnTo>
                      <a:pt x="610781" y="306140"/>
                    </a:lnTo>
                    <a:lnTo>
                      <a:pt x="613939" y="232642"/>
                    </a:lnTo>
                    <a:lnTo>
                      <a:pt x="639118" y="235172"/>
                    </a:lnTo>
                    <a:lnTo>
                      <a:pt x="638470" y="187477"/>
                    </a:lnTo>
                    <a:lnTo>
                      <a:pt x="616084" y="184570"/>
                    </a:lnTo>
                    <a:lnTo>
                      <a:pt x="617096" y="159520"/>
                    </a:lnTo>
                    <a:lnTo>
                      <a:pt x="588516" y="98167"/>
                    </a:lnTo>
                    <a:lnTo>
                      <a:pt x="555767" y="134981"/>
                    </a:lnTo>
                    <a:lnTo>
                      <a:pt x="554877" y="176474"/>
                    </a:lnTo>
                    <a:lnTo>
                      <a:pt x="521966" y="172171"/>
                    </a:lnTo>
                    <a:lnTo>
                      <a:pt x="527147" y="114485"/>
                    </a:lnTo>
                    <a:lnTo>
                      <a:pt x="490349" y="36814"/>
                    </a:lnTo>
                    <a:lnTo>
                      <a:pt x="441246" y="102215"/>
                    </a:lnTo>
                    <a:lnTo>
                      <a:pt x="442420" y="161670"/>
                    </a:lnTo>
                    <a:lnTo>
                      <a:pt x="399752" y="156104"/>
                    </a:lnTo>
                    <a:lnTo>
                      <a:pt x="400400" y="122707"/>
                    </a:lnTo>
                    <a:lnTo>
                      <a:pt x="371820" y="49084"/>
                    </a:lnTo>
                    <a:lnTo>
                      <a:pt x="343079" y="106263"/>
                    </a:lnTo>
                    <a:lnTo>
                      <a:pt x="346115" y="149020"/>
                    </a:lnTo>
                    <a:lnTo>
                      <a:pt x="272884" y="139405"/>
                    </a:lnTo>
                    <a:lnTo>
                      <a:pt x="265436" y="61353"/>
                    </a:lnTo>
                    <a:lnTo>
                      <a:pt x="244912" y="0"/>
                    </a:lnTo>
                    <a:close/>
                    <a:moveTo>
                      <a:pt x="278592" y="198358"/>
                    </a:moveTo>
                    <a:lnTo>
                      <a:pt x="350041" y="205693"/>
                    </a:lnTo>
                    <a:lnTo>
                      <a:pt x="356883" y="301836"/>
                    </a:lnTo>
                    <a:lnTo>
                      <a:pt x="288307" y="300699"/>
                    </a:lnTo>
                    <a:lnTo>
                      <a:pt x="278592" y="198358"/>
                    </a:lnTo>
                    <a:close/>
                    <a:moveTo>
                      <a:pt x="398902" y="210628"/>
                    </a:moveTo>
                    <a:lnTo>
                      <a:pt x="443432" y="215182"/>
                    </a:lnTo>
                    <a:lnTo>
                      <a:pt x="445051" y="303354"/>
                    </a:lnTo>
                    <a:lnTo>
                      <a:pt x="397243" y="302472"/>
                    </a:lnTo>
                    <a:lnTo>
                      <a:pt x="398902" y="210628"/>
                    </a:lnTo>
                    <a:close/>
                    <a:moveTo>
                      <a:pt x="517432" y="222772"/>
                    </a:moveTo>
                    <a:lnTo>
                      <a:pt x="553865" y="226440"/>
                    </a:lnTo>
                    <a:lnTo>
                      <a:pt x="552205" y="305127"/>
                    </a:lnTo>
                    <a:lnTo>
                      <a:pt x="510226" y="304366"/>
                    </a:lnTo>
                    <a:lnTo>
                      <a:pt x="517432" y="22277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5" name="Google Shape;505;p4"/>
              <p:cNvSpPr/>
              <p:nvPr/>
            </p:nvSpPr>
            <p:spPr>
              <a:xfrm flipH="1">
                <a:off x="1480532" y="4666334"/>
                <a:ext cx="211377" cy="319348"/>
              </a:xfrm>
              <a:custGeom>
                <a:rect b="b" l="l" r="r" t="t"/>
                <a:pathLst>
                  <a:path extrusionOk="0" h="319348" w="211377">
                    <a:moveTo>
                      <a:pt x="0" y="319349"/>
                    </a:moveTo>
                    <a:lnTo>
                      <a:pt x="204754" y="319349"/>
                    </a:lnTo>
                    <a:cubicBezTo>
                      <a:pt x="204754" y="319349"/>
                      <a:pt x="244466" y="1393"/>
                      <a:pt x="129418" y="4"/>
                    </a:cubicBezTo>
                    <a:cubicBezTo>
                      <a:pt x="14330" y="-1380"/>
                      <a:pt x="0" y="319349"/>
                      <a:pt x="0" y="319349"/>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506" name="Google Shape;506;p4"/>
              <p:cNvSpPr/>
              <p:nvPr/>
            </p:nvSpPr>
            <p:spPr>
              <a:xfrm flipH="1">
                <a:off x="2361799" y="3980571"/>
                <a:ext cx="151725" cy="219410"/>
              </a:xfrm>
              <a:custGeom>
                <a:rect b="b" l="l" r="r" t="t"/>
                <a:pathLst>
                  <a:path extrusionOk="0" h="219410" w="151725">
                    <a:moveTo>
                      <a:pt x="0" y="211278"/>
                    </a:moveTo>
                    <a:lnTo>
                      <a:pt x="151724" y="219411"/>
                    </a:lnTo>
                    <a:cubicBezTo>
                      <a:pt x="151724" y="219411"/>
                      <a:pt x="152979" y="6062"/>
                      <a:pt x="81044" y="120"/>
                    </a:cubicBezTo>
                    <a:cubicBezTo>
                      <a:pt x="9068" y="-5823"/>
                      <a:pt x="0" y="211278"/>
                      <a:pt x="0" y="211278"/>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7" name="Google Shape;507;p4"/>
              <p:cNvSpPr/>
              <p:nvPr/>
            </p:nvSpPr>
            <p:spPr>
              <a:xfrm flipH="1">
                <a:off x="2129042" y="3660710"/>
                <a:ext cx="633774" cy="805703"/>
              </a:xfrm>
              <a:custGeom>
                <a:rect b="b" l="l" r="r" t="t"/>
                <a:pathLst>
                  <a:path extrusionOk="0" h="805703" w="633774">
                    <a:moveTo>
                      <a:pt x="203418" y="0"/>
                    </a:moveTo>
                    <a:lnTo>
                      <a:pt x="184554" y="113094"/>
                    </a:lnTo>
                    <a:lnTo>
                      <a:pt x="160144" y="113980"/>
                    </a:lnTo>
                    <a:cubicBezTo>
                      <a:pt x="129297" y="175009"/>
                      <a:pt x="84282" y="291206"/>
                      <a:pt x="0" y="351807"/>
                    </a:cubicBezTo>
                    <a:lnTo>
                      <a:pt x="122213" y="350795"/>
                    </a:lnTo>
                    <a:lnTo>
                      <a:pt x="121930" y="805703"/>
                    </a:lnTo>
                    <a:lnTo>
                      <a:pt x="556213" y="805703"/>
                    </a:lnTo>
                    <a:lnTo>
                      <a:pt x="522573" y="349152"/>
                    </a:lnTo>
                    <a:lnTo>
                      <a:pt x="633775" y="343836"/>
                    </a:lnTo>
                    <a:cubicBezTo>
                      <a:pt x="494074" y="248647"/>
                      <a:pt x="518606" y="248932"/>
                      <a:pt x="452257" y="104113"/>
                    </a:cubicBezTo>
                    <a:lnTo>
                      <a:pt x="427685" y="104998"/>
                    </a:lnTo>
                    <a:lnTo>
                      <a:pt x="411654" y="43391"/>
                    </a:lnTo>
                    <a:lnTo>
                      <a:pt x="390644" y="106137"/>
                    </a:lnTo>
                    <a:lnTo>
                      <a:pt x="369877" y="106896"/>
                    </a:lnTo>
                    <a:lnTo>
                      <a:pt x="333566" y="40481"/>
                    </a:lnTo>
                    <a:lnTo>
                      <a:pt x="323445" y="108414"/>
                    </a:lnTo>
                    <a:lnTo>
                      <a:pt x="317373" y="108667"/>
                    </a:lnTo>
                    <a:lnTo>
                      <a:pt x="281466" y="31879"/>
                    </a:lnTo>
                    <a:lnTo>
                      <a:pt x="278673" y="109932"/>
                    </a:lnTo>
                    <a:lnTo>
                      <a:pt x="278552" y="112841"/>
                    </a:lnTo>
                    <a:lnTo>
                      <a:pt x="277418" y="110058"/>
                    </a:lnTo>
                    <a:lnTo>
                      <a:pt x="235277" y="8729"/>
                    </a:lnTo>
                    <a:lnTo>
                      <a:pt x="232889" y="111576"/>
                    </a:lnTo>
                    <a:lnTo>
                      <a:pt x="228193" y="111703"/>
                    </a:lnTo>
                    <a:lnTo>
                      <a:pt x="203418" y="0"/>
                    </a:lnTo>
                    <a:close/>
                    <a:moveTo>
                      <a:pt x="314499" y="369392"/>
                    </a:moveTo>
                    <a:lnTo>
                      <a:pt x="315754" y="430240"/>
                    </a:lnTo>
                    <a:lnTo>
                      <a:pt x="272236" y="427078"/>
                    </a:lnTo>
                    <a:cubicBezTo>
                      <a:pt x="272236" y="427025"/>
                      <a:pt x="272358" y="427001"/>
                      <a:pt x="272358" y="426953"/>
                    </a:cubicBezTo>
                    <a:cubicBezTo>
                      <a:pt x="272439" y="426702"/>
                      <a:pt x="272520" y="426442"/>
                      <a:pt x="272601" y="426191"/>
                    </a:cubicBezTo>
                    <a:cubicBezTo>
                      <a:pt x="274260" y="421969"/>
                      <a:pt x="276163" y="417711"/>
                      <a:pt x="278430" y="413541"/>
                    </a:cubicBezTo>
                    <a:cubicBezTo>
                      <a:pt x="278471" y="413488"/>
                      <a:pt x="278511" y="413464"/>
                      <a:pt x="278552" y="413416"/>
                    </a:cubicBezTo>
                    <a:cubicBezTo>
                      <a:pt x="278633" y="413302"/>
                      <a:pt x="278633" y="413148"/>
                      <a:pt x="278673" y="413035"/>
                    </a:cubicBezTo>
                    <a:cubicBezTo>
                      <a:pt x="278794" y="412857"/>
                      <a:pt x="278956" y="412707"/>
                      <a:pt x="279078" y="412529"/>
                    </a:cubicBezTo>
                    <a:cubicBezTo>
                      <a:pt x="279200" y="412282"/>
                      <a:pt x="279321" y="412011"/>
                      <a:pt x="279442" y="411772"/>
                    </a:cubicBezTo>
                    <a:cubicBezTo>
                      <a:pt x="279483" y="411675"/>
                      <a:pt x="279604" y="411606"/>
                      <a:pt x="279685" y="411517"/>
                    </a:cubicBezTo>
                    <a:cubicBezTo>
                      <a:pt x="279766" y="411388"/>
                      <a:pt x="279887" y="411266"/>
                      <a:pt x="279928" y="411136"/>
                    </a:cubicBezTo>
                    <a:cubicBezTo>
                      <a:pt x="280009" y="411060"/>
                      <a:pt x="280009" y="410962"/>
                      <a:pt x="280090" y="410886"/>
                    </a:cubicBezTo>
                    <a:cubicBezTo>
                      <a:pt x="282842" y="406097"/>
                      <a:pt x="286365" y="401215"/>
                      <a:pt x="290048" y="396337"/>
                    </a:cubicBezTo>
                    <a:cubicBezTo>
                      <a:pt x="290170" y="396211"/>
                      <a:pt x="290210" y="396082"/>
                      <a:pt x="290332" y="395956"/>
                    </a:cubicBezTo>
                    <a:cubicBezTo>
                      <a:pt x="296849" y="387410"/>
                      <a:pt x="304500" y="378756"/>
                      <a:pt x="314499" y="369392"/>
                    </a:cubicBezTo>
                    <a:close/>
                    <a:moveTo>
                      <a:pt x="329801" y="375209"/>
                    </a:moveTo>
                    <a:cubicBezTo>
                      <a:pt x="338909" y="385828"/>
                      <a:pt x="347167" y="395790"/>
                      <a:pt x="354211" y="405445"/>
                    </a:cubicBezTo>
                    <a:cubicBezTo>
                      <a:pt x="354211" y="405469"/>
                      <a:pt x="354171" y="405546"/>
                      <a:pt x="354211" y="405570"/>
                    </a:cubicBezTo>
                    <a:cubicBezTo>
                      <a:pt x="361215" y="415193"/>
                      <a:pt x="367084" y="424479"/>
                      <a:pt x="371537" y="434037"/>
                    </a:cubicBezTo>
                    <a:cubicBezTo>
                      <a:pt x="371578" y="434114"/>
                      <a:pt x="371618" y="434207"/>
                      <a:pt x="371659" y="434288"/>
                    </a:cubicBezTo>
                    <a:lnTo>
                      <a:pt x="330813" y="431377"/>
                    </a:lnTo>
                    <a:lnTo>
                      <a:pt x="329801" y="375209"/>
                    </a:lnTo>
                    <a:close/>
                    <a:moveTo>
                      <a:pt x="267946" y="439979"/>
                    </a:moveTo>
                    <a:lnTo>
                      <a:pt x="315997" y="443015"/>
                    </a:lnTo>
                    <a:lnTo>
                      <a:pt x="317899" y="528532"/>
                    </a:lnTo>
                    <a:lnTo>
                      <a:pt x="264140" y="527014"/>
                    </a:lnTo>
                    <a:cubicBezTo>
                      <a:pt x="263695" y="511012"/>
                      <a:pt x="263493" y="497641"/>
                      <a:pt x="263614" y="484889"/>
                    </a:cubicBezTo>
                    <a:cubicBezTo>
                      <a:pt x="263695" y="475700"/>
                      <a:pt x="263857" y="466499"/>
                      <a:pt x="264747" y="458451"/>
                    </a:cubicBezTo>
                    <a:cubicBezTo>
                      <a:pt x="265314" y="453358"/>
                      <a:pt x="266286" y="448557"/>
                      <a:pt x="267298" y="443777"/>
                    </a:cubicBezTo>
                    <a:cubicBezTo>
                      <a:pt x="267379" y="443323"/>
                      <a:pt x="267460" y="442837"/>
                      <a:pt x="267541" y="442384"/>
                    </a:cubicBezTo>
                    <a:cubicBezTo>
                      <a:pt x="267743" y="441607"/>
                      <a:pt x="267743" y="440753"/>
                      <a:pt x="267946" y="439979"/>
                    </a:cubicBezTo>
                    <a:close/>
                    <a:moveTo>
                      <a:pt x="330934" y="443902"/>
                    </a:moveTo>
                    <a:lnTo>
                      <a:pt x="376597" y="446813"/>
                    </a:lnTo>
                    <a:cubicBezTo>
                      <a:pt x="376597" y="446849"/>
                      <a:pt x="376597" y="446902"/>
                      <a:pt x="376597" y="446938"/>
                    </a:cubicBezTo>
                    <a:cubicBezTo>
                      <a:pt x="376638" y="447100"/>
                      <a:pt x="376678" y="447282"/>
                      <a:pt x="376719" y="447444"/>
                    </a:cubicBezTo>
                    <a:cubicBezTo>
                      <a:pt x="378500" y="452585"/>
                      <a:pt x="380079" y="457933"/>
                      <a:pt x="381293" y="463511"/>
                    </a:cubicBezTo>
                    <a:cubicBezTo>
                      <a:pt x="381293" y="463645"/>
                      <a:pt x="381374" y="463754"/>
                      <a:pt x="381415" y="463892"/>
                    </a:cubicBezTo>
                    <a:cubicBezTo>
                      <a:pt x="381415" y="464009"/>
                      <a:pt x="381374" y="464147"/>
                      <a:pt x="381415" y="464268"/>
                    </a:cubicBezTo>
                    <a:cubicBezTo>
                      <a:pt x="381455" y="464511"/>
                      <a:pt x="381496" y="464786"/>
                      <a:pt x="381536" y="465029"/>
                    </a:cubicBezTo>
                    <a:cubicBezTo>
                      <a:pt x="381536" y="465070"/>
                      <a:pt x="381536" y="465114"/>
                      <a:pt x="381536" y="465155"/>
                    </a:cubicBezTo>
                    <a:cubicBezTo>
                      <a:pt x="381536" y="465240"/>
                      <a:pt x="381496" y="465329"/>
                      <a:pt x="381536" y="465410"/>
                    </a:cubicBezTo>
                    <a:cubicBezTo>
                      <a:pt x="382588" y="470765"/>
                      <a:pt x="383641" y="476315"/>
                      <a:pt x="384167" y="482234"/>
                    </a:cubicBezTo>
                    <a:cubicBezTo>
                      <a:pt x="384208" y="482319"/>
                      <a:pt x="384167" y="482400"/>
                      <a:pt x="384167" y="482485"/>
                    </a:cubicBezTo>
                    <a:cubicBezTo>
                      <a:pt x="384208" y="482574"/>
                      <a:pt x="384167" y="482651"/>
                      <a:pt x="384167" y="482740"/>
                    </a:cubicBezTo>
                    <a:cubicBezTo>
                      <a:pt x="384289" y="483987"/>
                      <a:pt x="384329" y="485383"/>
                      <a:pt x="384451" y="486662"/>
                    </a:cubicBezTo>
                    <a:cubicBezTo>
                      <a:pt x="384491" y="487517"/>
                      <a:pt x="384532" y="488355"/>
                      <a:pt x="384572" y="489192"/>
                    </a:cubicBezTo>
                    <a:cubicBezTo>
                      <a:pt x="384612" y="490067"/>
                      <a:pt x="384653" y="490957"/>
                      <a:pt x="384693" y="491848"/>
                    </a:cubicBezTo>
                    <a:cubicBezTo>
                      <a:pt x="384937" y="496139"/>
                      <a:pt x="385139" y="500422"/>
                      <a:pt x="385058" y="505130"/>
                    </a:cubicBezTo>
                    <a:cubicBezTo>
                      <a:pt x="385058" y="505219"/>
                      <a:pt x="385058" y="505292"/>
                      <a:pt x="385058" y="505385"/>
                    </a:cubicBezTo>
                    <a:cubicBezTo>
                      <a:pt x="384977" y="513222"/>
                      <a:pt x="384572" y="521395"/>
                      <a:pt x="383803" y="530431"/>
                    </a:cubicBezTo>
                    <a:lnTo>
                      <a:pt x="332432" y="528913"/>
                    </a:lnTo>
                    <a:lnTo>
                      <a:pt x="330934" y="44390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8" name="Google Shape;508;p4"/>
              <p:cNvSpPr/>
              <p:nvPr/>
            </p:nvSpPr>
            <p:spPr>
              <a:xfrm flipH="1">
                <a:off x="1361680" y="4434016"/>
                <a:ext cx="523381" cy="947261"/>
              </a:xfrm>
              <a:custGeom>
                <a:rect b="b" l="l" r="r" t="t"/>
                <a:pathLst>
                  <a:path extrusionOk="0" h="947261" w="523381">
                    <a:moveTo>
                      <a:pt x="333606" y="0"/>
                    </a:moveTo>
                    <a:cubicBezTo>
                      <a:pt x="267784" y="123431"/>
                      <a:pt x="116829" y="147271"/>
                      <a:pt x="0" y="231249"/>
                    </a:cubicBezTo>
                    <a:lnTo>
                      <a:pt x="131969" y="947261"/>
                    </a:lnTo>
                    <a:cubicBezTo>
                      <a:pt x="161641" y="754668"/>
                      <a:pt x="343281" y="642502"/>
                      <a:pt x="454038" y="657565"/>
                    </a:cubicBezTo>
                    <a:lnTo>
                      <a:pt x="473509" y="232767"/>
                    </a:lnTo>
                    <a:lnTo>
                      <a:pt x="523382" y="211009"/>
                    </a:lnTo>
                    <a:cubicBezTo>
                      <a:pt x="461324" y="173066"/>
                      <a:pt x="359109" y="67122"/>
                      <a:pt x="333606" y="0"/>
                    </a:cubicBezTo>
                    <a:close/>
                    <a:moveTo>
                      <a:pt x="336521" y="277673"/>
                    </a:moveTo>
                    <a:cubicBezTo>
                      <a:pt x="343443" y="284688"/>
                      <a:pt x="349191" y="291959"/>
                      <a:pt x="354494" y="299306"/>
                    </a:cubicBezTo>
                    <a:cubicBezTo>
                      <a:pt x="355911" y="301282"/>
                      <a:pt x="357207" y="303253"/>
                      <a:pt x="358542" y="305253"/>
                    </a:cubicBezTo>
                    <a:cubicBezTo>
                      <a:pt x="362509" y="311325"/>
                      <a:pt x="366072" y="317454"/>
                      <a:pt x="369148" y="323721"/>
                    </a:cubicBezTo>
                    <a:cubicBezTo>
                      <a:pt x="369918" y="325243"/>
                      <a:pt x="370727" y="326744"/>
                      <a:pt x="371415" y="328275"/>
                    </a:cubicBezTo>
                    <a:cubicBezTo>
                      <a:pt x="375018" y="336144"/>
                      <a:pt x="378136" y="344176"/>
                      <a:pt x="380524" y="352312"/>
                    </a:cubicBezTo>
                    <a:cubicBezTo>
                      <a:pt x="383155" y="361113"/>
                      <a:pt x="385098" y="370047"/>
                      <a:pt x="386596" y="379131"/>
                    </a:cubicBezTo>
                    <a:lnTo>
                      <a:pt x="335387" y="388620"/>
                    </a:lnTo>
                    <a:lnTo>
                      <a:pt x="336521" y="277673"/>
                    </a:lnTo>
                    <a:close/>
                    <a:moveTo>
                      <a:pt x="308953" y="298675"/>
                    </a:moveTo>
                    <a:lnTo>
                      <a:pt x="308305" y="393551"/>
                    </a:lnTo>
                    <a:lnTo>
                      <a:pt x="255558" y="403294"/>
                    </a:lnTo>
                    <a:cubicBezTo>
                      <a:pt x="263411" y="365700"/>
                      <a:pt x="278835" y="332586"/>
                      <a:pt x="308953" y="298675"/>
                    </a:cubicBezTo>
                    <a:close/>
                    <a:moveTo>
                      <a:pt x="389794" y="404307"/>
                    </a:moveTo>
                    <a:cubicBezTo>
                      <a:pt x="392911" y="438756"/>
                      <a:pt x="392101" y="474574"/>
                      <a:pt x="394854" y="510695"/>
                    </a:cubicBezTo>
                    <a:lnTo>
                      <a:pt x="334132" y="511958"/>
                    </a:lnTo>
                    <a:lnTo>
                      <a:pt x="335144" y="412528"/>
                    </a:lnTo>
                    <a:lnTo>
                      <a:pt x="389794" y="404307"/>
                    </a:lnTo>
                    <a:close/>
                    <a:moveTo>
                      <a:pt x="308062" y="416702"/>
                    </a:moveTo>
                    <a:lnTo>
                      <a:pt x="307414" y="512594"/>
                    </a:lnTo>
                    <a:lnTo>
                      <a:pt x="247340" y="513857"/>
                    </a:lnTo>
                    <a:cubicBezTo>
                      <a:pt x="247300" y="480492"/>
                      <a:pt x="248352" y="451609"/>
                      <a:pt x="251874" y="425053"/>
                    </a:cubicBezTo>
                    <a:lnTo>
                      <a:pt x="308062" y="41670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9" name="Google Shape;509;p4"/>
              <p:cNvSpPr/>
              <p:nvPr/>
            </p:nvSpPr>
            <p:spPr>
              <a:xfrm flipH="1">
                <a:off x="2127117" y="3660710"/>
                <a:ext cx="633774" cy="805703"/>
              </a:xfrm>
              <a:custGeom>
                <a:rect b="b" l="l" r="r" t="t"/>
                <a:pathLst>
                  <a:path extrusionOk="0" h="805703" w="633774">
                    <a:moveTo>
                      <a:pt x="203418" y="0"/>
                    </a:moveTo>
                    <a:lnTo>
                      <a:pt x="184554" y="113094"/>
                    </a:lnTo>
                    <a:lnTo>
                      <a:pt x="160144" y="113980"/>
                    </a:lnTo>
                    <a:cubicBezTo>
                      <a:pt x="129297" y="175009"/>
                      <a:pt x="84282" y="291206"/>
                      <a:pt x="0" y="351807"/>
                    </a:cubicBezTo>
                    <a:lnTo>
                      <a:pt x="122213" y="350795"/>
                    </a:lnTo>
                    <a:lnTo>
                      <a:pt x="121930" y="805703"/>
                    </a:lnTo>
                    <a:lnTo>
                      <a:pt x="556213" y="805703"/>
                    </a:lnTo>
                    <a:lnTo>
                      <a:pt x="522573" y="349152"/>
                    </a:lnTo>
                    <a:lnTo>
                      <a:pt x="633775" y="343836"/>
                    </a:lnTo>
                    <a:cubicBezTo>
                      <a:pt x="494074" y="248647"/>
                      <a:pt x="518606" y="248932"/>
                      <a:pt x="452257" y="104113"/>
                    </a:cubicBezTo>
                    <a:lnTo>
                      <a:pt x="427685" y="104998"/>
                    </a:lnTo>
                    <a:lnTo>
                      <a:pt x="411654" y="43391"/>
                    </a:lnTo>
                    <a:lnTo>
                      <a:pt x="390644" y="106137"/>
                    </a:lnTo>
                    <a:lnTo>
                      <a:pt x="369877" y="106896"/>
                    </a:lnTo>
                    <a:lnTo>
                      <a:pt x="333566" y="40481"/>
                    </a:lnTo>
                    <a:lnTo>
                      <a:pt x="323445" y="108414"/>
                    </a:lnTo>
                    <a:lnTo>
                      <a:pt x="317373" y="108667"/>
                    </a:lnTo>
                    <a:lnTo>
                      <a:pt x="281466" y="31879"/>
                    </a:lnTo>
                    <a:lnTo>
                      <a:pt x="278673" y="109932"/>
                    </a:lnTo>
                    <a:lnTo>
                      <a:pt x="278552" y="112841"/>
                    </a:lnTo>
                    <a:lnTo>
                      <a:pt x="277418" y="110058"/>
                    </a:lnTo>
                    <a:lnTo>
                      <a:pt x="235277" y="8729"/>
                    </a:lnTo>
                    <a:lnTo>
                      <a:pt x="232889" y="111576"/>
                    </a:lnTo>
                    <a:lnTo>
                      <a:pt x="228193" y="111703"/>
                    </a:lnTo>
                    <a:lnTo>
                      <a:pt x="203418" y="0"/>
                    </a:lnTo>
                    <a:close/>
                    <a:moveTo>
                      <a:pt x="314499" y="369392"/>
                    </a:moveTo>
                    <a:lnTo>
                      <a:pt x="315754" y="430240"/>
                    </a:lnTo>
                    <a:lnTo>
                      <a:pt x="272236" y="427078"/>
                    </a:lnTo>
                    <a:cubicBezTo>
                      <a:pt x="272236" y="427025"/>
                      <a:pt x="272358" y="427001"/>
                      <a:pt x="272358" y="426953"/>
                    </a:cubicBezTo>
                    <a:cubicBezTo>
                      <a:pt x="272439" y="426702"/>
                      <a:pt x="272520" y="426442"/>
                      <a:pt x="272601" y="426191"/>
                    </a:cubicBezTo>
                    <a:cubicBezTo>
                      <a:pt x="274260" y="421969"/>
                      <a:pt x="276163" y="417711"/>
                      <a:pt x="278430" y="413541"/>
                    </a:cubicBezTo>
                    <a:cubicBezTo>
                      <a:pt x="278471" y="413488"/>
                      <a:pt x="278511" y="413464"/>
                      <a:pt x="278552" y="413416"/>
                    </a:cubicBezTo>
                    <a:cubicBezTo>
                      <a:pt x="278633" y="413302"/>
                      <a:pt x="278633" y="413148"/>
                      <a:pt x="278673" y="413035"/>
                    </a:cubicBezTo>
                    <a:cubicBezTo>
                      <a:pt x="278794" y="412857"/>
                      <a:pt x="278956" y="412707"/>
                      <a:pt x="279078" y="412529"/>
                    </a:cubicBezTo>
                    <a:cubicBezTo>
                      <a:pt x="279200" y="412282"/>
                      <a:pt x="279321" y="412011"/>
                      <a:pt x="279442" y="411772"/>
                    </a:cubicBezTo>
                    <a:cubicBezTo>
                      <a:pt x="279483" y="411675"/>
                      <a:pt x="279604" y="411606"/>
                      <a:pt x="279685" y="411517"/>
                    </a:cubicBezTo>
                    <a:cubicBezTo>
                      <a:pt x="279766" y="411388"/>
                      <a:pt x="279887" y="411266"/>
                      <a:pt x="279928" y="411136"/>
                    </a:cubicBezTo>
                    <a:cubicBezTo>
                      <a:pt x="280009" y="411060"/>
                      <a:pt x="280009" y="410962"/>
                      <a:pt x="280090" y="410886"/>
                    </a:cubicBezTo>
                    <a:cubicBezTo>
                      <a:pt x="282842" y="406097"/>
                      <a:pt x="286365" y="401215"/>
                      <a:pt x="290048" y="396337"/>
                    </a:cubicBezTo>
                    <a:cubicBezTo>
                      <a:pt x="290170" y="396211"/>
                      <a:pt x="290210" y="396082"/>
                      <a:pt x="290332" y="395956"/>
                    </a:cubicBezTo>
                    <a:cubicBezTo>
                      <a:pt x="296849" y="387410"/>
                      <a:pt x="304500" y="378756"/>
                      <a:pt x="314499" y="369392"/>
                    </a:cubicBezTo>
                    <a:close/>
                    <a:moveTo>
                      <a:pt x="329801" y="375209"/>
                    </a:moveTo>
                    <a:cubicBezTo>
                      <a:pt x="338909" y="385828"/>
                      <a:pt x="347167" y="395790"/>
                      <a:pt x="354211" y="405445"/>
                    </a:cubicBezTo>
                    <a:cubicBezTo>
                      <a:pt x="354211" y="405469"/>
                      <a:pt x="354171" y="405546"/>
                      <a:pt x="354211" y="405570"/>
                    </a:cubicBezTo>
                    <a:cubicBezTo>
                      <a:pt x="361215" y="415193"/>
                      <a:pt x="367084" y="424479"/>
                      <a:pt x="371537" y="434037"/>
                    </a:cubicBezTo>
                    <a:cubicBezTo>
                      <a:pt x="371578" y="434114"/>
                      <a:pt x="371618" y="434207"/>
                      <a:pt x="371659" y="434288"/>
                    </a:cubicBezTo>
                    <a:lnTo>
                      <a:pt x="330813" y="431377"/>
                    </a:lnTo>
                    <a:lnTo>
                      <a:pt x="329801" y="375209"/>
                    </a:lnTo>
                    <a:close/>
                    <a:moveTo>
                      <a:pt x="267946" y="439979"/>
                    </a:moveTo>
                    <a:lnTo>
                      <a:pt x="315997" y="443015"/>
                    </a:lnTo>
                    <a:lnTo>
                      <a:pt x="317899" y="528532"/>
                    </a:lnTo>
                    <a:lnTo>
                      <a:pt x="264140" y="527014"/>
                    </a:lnTo>
                    <a:cubicBezTo>
                      <a:pt x="263695" y="511012"/>
                      <a:pt x="263493" y="497641"/>
                      <a:pt x="263614" y="484889"/>
                    </a:cubicBezTo>
                    <a:cubicBezTo>
                      <a:pt x="263695" y="475700"/>
                      <a:pt x="263857" y="466499"/>
                      <a:pt x="264747" y="458451"/>
                    </a:cubicBezTo>
                    <a:cubicBezTo>
                      <a:pt x="265314" y="453358"/>
                      <a:pt x="266286" y="448557"/>
                      <a:pt x="267298" y="443777"/>
                    </a:cubicBezTo>
                    <a:cubicBezTo>
                      <a:pt x="267379" y="443323"/>
                      <a:pt x="267460" y="442837"/>
                      <a:pt x="267541" y="442384"/>
                    </a:cubicBezTo>
                    <a:cubicBezTo>
                      <a:pt x="267743" y="441607"/>
                      <a:pt x="267743" y="440753"/>
                      <a:pt x="267946" y="439979"/>
                    </a:cubicBezTo>
                    <a:close/>
                    <a:moveTo>
                      <a:pt x="330934" y="443902"/>
                    </a:moveTo>
                    <a:lnTo>
                      <a:pt x="376597" y="446813"/>
                    </a:lnTo>
                    <a:cubicBezTo>
                      <a:pt x="376597" y="446849"/>
                      <a:pt x="376597" y="446902"/>
                      <a:pt x="376597" y="446938"/>
                    </a:cubicBezTo>
                    <a:cubicBezTo>
                      <a:pt x="376638" y="447100"/>
                      <a:pt x="376678" y="447282"/>
                      <a:pt x="376719" y="447444"/>
                    </a:cubicBezTo>
                    <a:cubicBezTo>
                      <a:pt x="378500" y="452585"/>
                      <a:pt x="380079" y="457933"/>
                      <a:pt x="381293" y="463511"/>
                    </a:cubicBezTo>
                    <a:cubicBezTo>
                      <a:pt x="381293" y="463645"/>
                      <a:pt x="381374" y="463754"/>
                      <a:pt x="381415" y="463892"/>
                    </a:cubicBezTo>
                    <a:cubicBezTo>
                      <a:pt x="381415" y="464009"/>
                      <a:pt x="381374" y="464147"/>
                      <a:pt x="381415" y="464268"/>
                    </a:cubicBezTo>
                    <a:cubicBezTo>
                      <a:pt x="381455" y="464511"/>
                      <a:pt x="381496" y="464786"/>
                      <a:pt x="381536" y="465029"/>
                    </a:cubicBezTo>
                    <a:cubicBezTo>
                      <a:pt x="381536" y="465070"/>
                      <a:pt x="381536" y="465114"/>
                      <a:pt x="381536" y="465155"/>
                    </a:cubicBezTo>
                    <a:cubicBezTo>
                      <a:pt x="381536" y="465240"/>
                      <a:pt x="381496" y="465329"/>
                      <a:pt x="381536" y="465410"/>
                    </a:cubicBezTo>
                    <a:cubicBezTo>
                      <a:pt x="382588" y="470765"/>
                      <a:pt x="383641" y="476315"/>
                      <a:pt x="384167" y="482234"/>
                    </a:cubicBezTo>
                    <a:cubicBezTo>
                      <a:pt x="384208" y="482319"/>
                      <a:pt x="384167" y="482400"/>
                      <a:pt x="384167" y="482485"/>
                    </a:cubicBezTo>
                    <a:cubicBezTo>
                      <a:pt x="384208" y="482574"/>
                      <a:pt x="384167" y="482651"/>
                      <a:pt x="384167" y="482740"/>
                    </a:cubicBezTo>
                    <a:cubicBezTo>
                      <a:pt x="384289" y="483987"/>
                      <a:pt x="384329" y="485383"/>
                      <a:pt x="384451" y="486662"/>
                    </a:cubicBezTo>
                    <a:cubicBezTo>
                      <a:pt x="384491" y="487517"/>
                      <a:pt x="384532" y="488355"/>
                      <a:pt x="384572" y="489192"/>
                    </a:cubicBezTo>
                    <a:cubicBezTo>
                      <a:pt x="384612" y="490067"/>
                      <a:pt x="384653" y="490957"/>
                      <a:pt x="384693" y="491848"/>
                    </a:cubicBezTo>
                    <a:cubicBezTo>
                      <a:pt x="384937" y="496139"/>
                      <a:pt x="385139" y="500422"/>
                      <a:pt x="385058" y="505130"/>
                    </a:cubicBezTo>
                    <a:cubicBezTo>
                      <a:pt x="385058" y="505219"/>
                      <a:pt x="385058" y="505292"/>
                      <a:pt x="385058" y="505385"/>
                    </a:cubicBezTo>
                    <a:cubicBezTo>
                      <a:pt x="384977" y="513222"/>
                      <a:pt x="384572" y="521395"/>
                      <a:pt x="383803" y="530431"/>
                    </a:cubicBezTo>
                    <a:lnTo>
                      <a:pt x="332432" y="528913"/>
                    </a:lnTo>
                    <a:lnTo>
                      <a:pt x="330934" y="44390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510" name="Google Shape;510;p4"/>
              <p:cNvGrpSpPr/>
              <p:nvPr/>
            </p:nvGrpSpPr>
            <p:grpSpPr>
              <a:xfrm flipH="1">
                <a:off x="1765716" y="4001209"/>
                <a:ext cx="768250" cy="1783283"/>
                <a:chOff x="6210903" y="2729573"/>
                <a:chExt cx="768250" cy="1783283"/>
              </a:xfrm>
            </p:grpSpPr>
            <p:sp>
              <p:nvSpPr>
                <p:cNvPr id="511" name="Google Shape;511;p4"/>
                <p:cNvSpPr/>
                <p:nvPr/>
              </p:nvSpPr>
              <p:spPr>
                <a:xfrm>
                  <a:off x="6642163" y="2729573"/>
                  <a:ext cx="336990" cy="491105"/>
                </a:xfrm>
                <a:custGeom>
                  <a:rect b="b" l="l" r="r" t="t"/>
                  <a:pathLst>
                    <a:path extrusionOk="0" h="491105" w="336990">
                      <a:moveTo>
                        <a:pt x="352" y="477374"/>
                      </a:moveTo>
                      <a:lnTo>
                        <a:pt x="328250" y="491105"/>
                      </a:lnTo>
                      <a:cubicBezTo>
                        <a:pt x="328250" y="491105"/>
                        <a:pt x="389741" y="-7599"/>
                        <a:pt x="186525" y="88"/>
                      </a:cubicBezTo>
                      <a:cubicBezTo>
                        <a:pt x="-16691" y="7779"/>
                        <a:pt x="352" y="477374"/>
                        <a:pt x="352" y="477374"/>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512" name="Google Shape;512;p4"/>
                <p:cNvSpPr/>
                <p:nvPr/>
              </p:nvSpPr>
              <p:spPr>
                <a:xfrm>
                  <a:off x="6210903" y="3447467"/>
                  <a:ext cx="722104" cy="536453"/>
                </a:xfrm>
                <a:custGeom>
                  <a:rect b="b" l="l" r="r" t="t"/>
                  <a:pathLst>
                    <a:path extrusionOk="0" h="536453" w="722104">
                      <a:moveTo>
                        <a:pt x="0" y="0"/>
                      </a:moveTo>
                      <a:lnTo>
                        <a:pt x="712996" y="5190"/>
                      </a:lnTo>
                      <a:lnTo>
                        <a:pt x="722105" y="524856"/>
                      </a:lnTo>
                      <a:lnTo>
                        <a:pt x="21941" y="536454"/>
                      </a:lnTo>
                      <a:lnTo>
                        <a:pt x="0" y="0"/>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513" name="Google Shape;513;p4"/>
                <p:cNvSpPr/>
                <p:nvPr/>
              </p:nvSpPr>
              <p:spPr>
                <a:xfrm>
                  <a:off x="6274256" y="4009739"/>
                  <a:ext cx="674255" cy="503117"/>
                </a:xfrm>
                <a:custGeom>
                  <a:rect b="b" l="l" r="r" t="t"/>
                  <a:pathLst>
                    <a:path extrusionOk="0" h="503117" w="674255">
                      <a:moveTo>
                        <a:pt x="0" y="7821"/>
                      </a:moveTo>
                      <a:lnTo>
                        <a:pt x="662233" y="0"/>
                      </a:lnTo>
                      <a:lnTo>
                        <a:pt x="674255" y="320595"/>
                      </a:lnTo>
                      <a:lnTo>
                        <a:pt x="368096" y="332023"/>
                      </a:lnTo>
                      <a:lnTo>
                        <a:pt x="355466" y="503117"/>
                      </a:lnTo>
                      <a:lnTo>
                        <a:pt x="28417" y="502943"/>
                      </a:lnTo>
                      <a:lnTo>
                        <a:pt x="0" y="7821"/>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514" name="Google Shape;514;p4"/>
                <p:cNvSpPr/>
                <p:nvPr/>
              </p:nvSpPr>
              <p:spPr>
                <a:xfrm>
                  <a:off x="6240900" y="3059806"/>
                  <a:ext cx="294379" cy="322226"/>
                </a:xfrm>
                <a:custGeom>
                  <a:rect b="b" l="l" r="r" t="t"/>
                  <a:pathLst>
                    <a:path extrusionOk="0" h="322226" w="294379">
                      <a:moveTo>
                        <a:pt x="0" y="161115"/>
                      </a:moveTo>
                      <a:cubicBezTo>
                        <a:pt x="0" y="72134"/>
                        <a:pt x="65903" y="0"/>
                        <a:pt x="147190" y="0"/>
                      </a:cubicBezTo>
                      <a:cubicBezTo>
                        <a:pt x="228476" y="0"/>
                        <a:pt x="294380" y="72134"/>
                        <a:pt x="294380" y="161115"/>
                      </a:cubicBezTo>
                      <a:cubicBezTo>
                        <a:pt x="294380" y="250093"/>
                        <a:pt x="228476" y="322227"/>
                        <a:pt x="147190" y="322227"/>
                      </a:cubicBezTo>
                      <a:cubicBezTo>
                        <a:pt x="65903" y="322227"/>
                        <a:pt x="0" y="250093"/>
                        <a:pt x="0" y="161115"/>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grpSp>
          <p:sp>
            <p:nvSpPr>
              <p:cNvPr id="515" name="Google Shape;515;p4"/>
              <p:cNvSpPr/>
              <p:nvPr/>
            </p:nvSpPr>
            <p:spPr>
              <a:xfrm flipH="1">
                <a:off x="1553399" y="3721578"/>
                <a:ext cx="1217108" cy="2055436"/>
              </a:xfrm>
              <a:custGeom>
                <a:rect b="b" l="l" r="r" t="t"/>
                <a:pathLst>
                  <a:path extrusionOk="0" h="2055436" w="1217108">
                    <a:moveTo>
                      <a:pt x="877188" y="0"/>
                    </a:moveTo>
                    <a:lnTo>
                      <a:pt x="874030" y="62872"/>
                    </a:lnTo>
                    <a:lnTo>
                      <a:pt x="832173" y="59836"/>
                    </a:lnTo>
                    <a:lnTo>
                      <a:pt x="830149" y="81216"/>
                    </a:lnTo>
                    <a:lnTo>
                      <a:pt x="870994" y="84378"/>
                    </a:lnTo>
                    <a:lnTo>
                      <a:pt x="861522" y="164581"/>
                    </a:lnTo>
                    <a:cubicBezTo>
                      <a:pt x="840472" y="158818"/>
                      <a:pt x="820798" y="154199"/>
                      <a:pt x="806589" y="153196"/>
                    </a:cubicBezTo>
                    <a:cubicBezTo>
                      <a:pt x="629807" y="412359"/>
                      <a:pt x="280535" y="511101"/>
                      <a:pt x="0" y="671609"/>
                    </a:cubicBezTo>
                    <a:lnTo>
                      <a:pt x="94766" y="658579"/>
                    </a:lnTo>
                    <a:lnTo>
                      <a:pt x="135248" y="2055437"/>
                    </a:lnTo>
                    <a:lnTo>
                      <a:pt x="386231" y="2055437"/>
                    </a:lnTo>
                    <a:cubicBezTo>
                      <a:pt x="392263" y="1857301"/>
                      <a:pt x="314094" y="1577216"/>
                      <a:pt x="479986" y="1566496"/>
                    </a:cubicBezTo>
                    <a:cubicBezTo>
                      <a:pt x="646364" y="1555748"/>
                      <a:pt x="591431" y="1869871"/>
                      <a:pt x="593698" y="2055437"/>
                    </a:cubicBezTo>
                    <a:lnTo>
                      <a:pt x="1028750" y="2055437"/>
                    </a:lnTo>
                    <a:lnTo>
                      <a:pt x="1129953" y="658579"/>
                    </a:lnTo>
                    <a:lnTo>
                      <a:pt x="1217109" y="646309"/>
                    </a:lnTo>
                    <a:cubicBezTo>
                      <a:pt x="1104531" y="548474"/>
                      <a:pt x="970052" y="321855"/>
                      <a:pt x="944104" y="189629"/>
                    </a:cubicBezTo>
                    <a:cubicBezTo>
                      <a:pt x="926332" y="184067"/>
                      <a:pt x="906415" y="177782"/>
                      <a:pt x="886944" y="171919"/>
                    </a:cubicBezTo>
                    <a:lnTo>
                      <a:pt x="895040" y="87161"/>
                    </a:lnTo>
                    <a:lnTo>
                      <a:pt x="924146" y="92474"/>
                    </a:lnTo>
                    <a:lnTo>
                      <a:pt x="935400" y="64896"/>
                    </a:lnTo>
                    <a:lnTo>
                      <a:pt x="897550" y="63378"/>
                    </a:lnTo>
                    <a:lnTo>
                      <a:pt x="904756" y="5186"/>
                    </a:lnTo>
                    <a:lnTo>
                      <a:pt x="877188" y="0"/>
                    </a:lnTo>
                    <a:close/>
                    <a:moveTo>
                      <a:pt x="852657" y="332830"/>
                    </a:moveTo>
                    <a:cubicBezTo>
                      <a:pt x="929085" y="397199"/>
                      <a:pt x="951876" y="476486"/>
                      <a:pt x="960053" y="560412"/>
                    </a:cubicBezTo>
                    <a:lnTo>
                      <a:pt x="718056" y="556744"/>
                    </a:lnTo>
                    <a:cubicBezTo>
                      <a:pt x="728136" y="471320"/>
                      <a:pt x="758214" y="405478"/>
                      <a:pt x="852657" y="332830"/>
                    </a:cubicBezTo>
                    <a:close/>
                    <a:moveTo>
                      <a:pt x="715789" y="582170"/>
                    </a:moveTo>
                    <a:lnTo>
                      <a:pt x="737932" y="582551"/>
                    </a:lnTo>
                    <a:lnTo>
                      <a:pt x="737406" y="698809"/>
                    </a:lnTo>
                    <a:lnTo>
                      <a:pt x="712632" y="698809"/>
                    </a:lnTo>
                    <a:cubicBezTo>
                      <a:pt x="712713" y="677378"/>
                      <a:pt x="714818" y="595371"/>
                      <a:pt x="715789" y="582170"/>
                    </a:cubicBezTo>
                    <a:close/>
                    <a:moveTo>
                      <a:pt x="753234" y="583057"/>
                    </a:moveTo>
                    <a:lnTo>
                      <a:pt x="784851" y="583437"/>
                    </a:lnTo>
                    <a:lnTo>
                      <a:pt x="783191" y="698303"/>
                    </a:lnTo>
                    <a:lnTo>
                      <a:pt x="758173" y="698934"/>
                    </a:lnTo>
                    <a:lnTo>
                      <a:pt x="758173" y="695267"/>
                    </a:lnTo>
                    <a:lnTo>
                      <a:pt x="753234" y="583057"/>
                    </a:lnTo>
                    <a:close/>
                    <a:moveTo>
                      <a:pt x="804322" y="584575"/>
                    </a:moveTo>
                    <a:lnTo>
                      <a:pt x="843427" y="584575"/>
                    </a:lnTo>
                    <a:lnTo>
                      <a:pt x="846584" y="695773"/>
                    </a:lnTo>
                    <a:lnTo>
                      <a:pt x="810394" y="698303"/>
                    </a:lnTo>
                    <a:lnTo>
                      <a:pt x="804322" y="584575"/>
                    </a:lnTo>
                    <a:close/>
                    <a:moveTo>
                      <a:pt x="890992" y="585461"/>
                    </a:moveTo>
                    <a:lnTo>
                      <a:pt x="893907" y="706019"/>
                    </a:lnTo>
                    <a:lnTo>
                      <a:pt x="872006" y="702351"/>
                    </a:lnTo>
                    <a:lnTo>
                      <a:pt x="866460" y="586724"/>
                    </a:lnTo>
                    <a:lnTo>
                      <a:pt x="890992" y="585461"/>
                    </a:lnTo>
                    <a:close/>
                    <a:moveTo>
                      <a:pt x="947909" y="586473"/>
                    </a:moveTo>
                    <a:lnTo>
                      <a:pt x="956370" y="702476"/>
                    </a:lnTo>
                    <a:lnTo>
                      <a:pt x="919329" y="702096"/>
                    </a:lnTo>
                    <a:lnTo>
                      <a:pt x="910990" y="586850"/>
                    </a:lnTo>
                    <a:lnTo>
                      <a:pt x="947909" y="586473"/>
                    </a:lnTo>
                    <a:close/>
                    <a:moveTo>
                      <a:pt x="414204" y="627461"/>
                    </a:moveTo>
                    <a:lnTo>
                      <a:pt x="416471" y="696279"/>
                    </a:lnTo>
                    <a:cubicBezTo>
                      <a:pt x="410561" y="697801"/>
                      <a:pt x="405298" y="700331"/>
                      <a:pt x="400643" y="704120"/>
                    </a:cubicBezTo>
                    <a:lnTo>
                      <a:pt x="353604" y="658704"/>
                    </a:lnTo>
                    <a:cubicBezTo>
                      <a:pt x="355870" y="656049"/>
                      <a:pt x="362469" y="646102"/>
                      <a:pt x="381171" y="636569"/>
                    </a:cubicBezTo>
                    <a:cubicBezTo>
                      <a:pt x="397728" y="628133"/>
                      <a:pt x="408820" y="627882"/>
                      <a:pt x="414204" y="627461"/>
                    </a:cubicBezTo>
                    <a:close/>
                    <a:moveTo>
                      <a:pt x="433311" y="628849"/>
                    </a:moveTo>
                    <a:cubicBezTo>
                      <a:pt x="438452" y="629954"/>
                      <a:pt x="448897" y="632614"/>
                      <a:pt x="462013" y="642641"/>
                    </a:cubicBezTo>
                    <a:cubicBezTo>
                      <a:pt x="475088" y="652664"/>
                      <a:pt x="479096" y="659016"/>
                      <a:pt x="485653" y="668954"/>
                    </a:cubicBezTo>
                    <a:lnTo>
                      <a:pt x="445941" y="700958"/>
                    </a:lnTo>
                    <a:cubicBezTo>
                      <a:pt x="441934" y="698258"/>
                      <a:pt x="437804" y="695991"/>
                      <a:pt x="433149" y="695012"/>
                    </a:cubicBezTo>
                    <a:lnTo>
                      <a:pt x="433311" y="628849"/>
                    </a:lnTo>
                    <a:close/>
                    <a:moveTo>
                      <a:pt x="341216" y="677427"/>
                    </a:moveTo>
                    <a:lnTo>
                      <a:pt x="384977" y="716264"/>
                    </a:lnTo>
                    <a:lnTo>
                      <a:pt x="329072" y="714872"/>
                    </a:lnTo>
                    <a:cubicBezTo>
                      <a:pt x="329801" y="710702"/>
                      <a:pt x="330934" y="703363"/>
                      <a:pt x="333970" y="694000"/>
                    </a:cubicBezTo>
                    <a:cubicBezTo>
                      <a:pt x="337006" y="684640"/>
                      <a:pt x="338464" y="682673"/>
                      <a:pt x="341216" y="677427"/>
                    </a:cubicBezTo>
                    <a:close/>
                    <a:moveTo>
                      <a:pt x="494033" y="683628"/>
                    </a:moveTo>
                    <a:cubicBezTo>
                      <a:pt x="499296" y="693915"/>
                      <a:pt x="503870" y="704747"/>
                      <a:pt x="507189" y="716264"/>
                    </a:cubicBezTo>
                    <a:lnTo>
                      <a:pt x="459988" y="716264"/>
                    </a:lnTo>
                    <a:cubicBezTo>
                      <a:pt x="459341" y="715232"/>
                      <a:pt x="458895" y="714086"/>
                      <a:pt x="458207" y="713103"/>
                    </a:cubicBezTo>
                    <a:lnTo>
                      <a:pt x="494033" y="683628"/>
                    </a:lnTo>
                    <a:close/>
                    <a:moveTo>
                      <a:pt x="426348" y="714366"/>
                    </a:moveTo>
                    <a:cubicBezTo>
                      <a:pt x="438169" y="715370"/>
                      <a:pt x="446913" y="728445"/>
                      <a:pt x="447844" y="730939"/>
                    </a:cubicBezTo>
                    <a:cubicBezTo>
                      <a:pt x="449261" y="734752"/>
                      <a:pt x="449666" y="740100"/>
                      <a:pt x="450232" y="744221"/>
                    </a:cubicBezTo>
                    <a:cubicBezTo>
                      <a:pt x="452135" y="757713"/>
                      <a:pt x="433433" y="763324"/>
                      <a:pt x="433433" y="763324"/>
                    </a:cubicBezTo>
                    <a:cubicBezTo>
                      <a:pt x="433311" y="763356"/>
                      <a:pt x="428899" y="764336"/>
                      <a:pt x="426348" y="764336"/>
                    </a:cubicBezTo>
                    <a:cubicBezTo>
                      <a:pt x="422745" y="764336"/>
                      <a:pt x="419507" y="763190"/>
                      <a:pt x="416471" y="761555"/>
                    </a:cubicBezTo>
                    <a:cubicBezTo>
                      <a:pt x="413232" y="759790"/>
                      <a:pt x="410642" y="757158"/>
                      <a:pt x="408496" y="753965"/>
                    </a:cubicBezTo>
                    <a:cubicBezTo>
                      <a:pt x="405703" y="749839"/>
                      <a:pt x="404448" y="744941"/>
                      <a:pt x="403679" y="739416"/>
                    </a:cubicBezTo>
                    <a:cubicBezTo>
                      <a:pt x="400926" y="719434"/>
                      <a:pt x="423272" y="714107"/>
                      <a:pt x="426348" y="714366"/>
                    </a:cubicBezTo>
                    <a:close/>
                    <a:moveTo>
                      <a:pt x="466425" y="732206"/>
                    </a:moveTo>
                    <a:lnTo>
                      <a:pt x="510590" y="732837"/>
                    </a:lnTo>
                    <a:cubicBezTo>
                      <a:pt x="512816" y="744160"/>
                      <a:pt x="515002" y="755580"/>
                      <a:pt x="514517" y="766740"/>
                    </a:cubicBezTo>
                    <a:cubicBezTo>
                      <a:pt x="513586" y="787932"/>
                      <a:pt x="510023" y="801931"/>
                      <a:pt x="507918" y="807728"/>
                    </a:cubicBezTo>
                    <a:lnTo>
                      <a:pt x="463267" y="764591"/>
                    </a:lnTo>
                    <a:cubicBezTo>
                      <a:pt x="466465" y="758895"/>
                      <a:pt x="468732" y="752540"/>
                      <a:pt x="468732" y="744856"/>
                    </a:cubicBezTo>
                    <a:cubicBezTo>
                      <a:pt x="468732" y="740525"/>
                      <a:pt x="467437" y="736388"/>
                      <a:pt x="466425" y="732206"/>
                    </a:cubicBezTo>
                    <a:close/>
                    <a:moveTo>
                      <a:pt x="384329" y="734606"/>
                    </a:moveTo>
                    <a:cubicBezTo>
                      <a:pt x="384167" y="736254"/>
                      <a:pt x="384572" y="744864"/>
                      <a:pt x="385098" y="747637"/>
                    </a:cubicBezTo>
                    <a:lnTo>
                      <a:pt x="333970" y="784451"/>
                    </a:lnTo>
                    <a:cubicBezTo>
                      <a:pt x="332837" y="780370"/>
                      <a:pt x="330691" y="774424"/>
                      <a:pt x="328910" y="763073"/>
                    </a:cubicBezTo>
                    <a:cubicBezTo>
                      <a:pt x="327169" y="751718"/>
                      <a:pt x="326927" y="747212"/>
                      <a:pt x="326886" y="739035"/>
                    </a:cubicBezTo>
                    <a:lnTo>
                      <a:pt x="384329" y="734606"/>
                    </a:lnTo>
                    <a:close/>
                    <a:moveTo>
                      <a:pt x="393073" y="766615"/>
                    </a:moveTo>
                    <a:cubicBezTo>
                      <a:pt x="398902" y="774525"/>
                      <a:pt x="406917" y="779970"/>
                      <a:pt x="416471" y="782427"/>
                    </a:cubicBezTo>
                    <a:lnTo>
                      <a:pt x="412423" y="860604"/>
                    </a:lnTo>
                    <a:cubicBezTo>
                      <a:pt x="406148" y="859843"/>
                      <a:pt x="390077" y="857159"/>
                      <a:pt x="372832" y="844035"/>
                    </a:cubicBezTo>
                    <a:cubicBezTo>
                      <a:pt x="355587" y="830907"/>
                      <a:pt x="347086" y="815075"/>
                      <a:pt x="343483" y="808108"/>
                    </a:cubicBezTo>
                    <a:lnTo>
                      <a:pt x="393073" y="766615"/>
                    </a:lnTo>
                    <a:close/>
                    <a:moveTo>
                      <a:pt x="448977" y="778379"/>
                    </a:moveTo>
                    <a:cubicBezTo>
                      <a:pt x="449018" y="778359"/>
                      <a:pt x="449058" y="778395"/>
                      <a:pt x="449099" y="778379"/>
                    </a:cubicBezTo>
                    <a:lnTo>
                      <a:pt x="495895" y="829486"/>
                    </a:lnTo>
                    <a:cubicBezTo>
                      <a:pt x="492980" y="833296"/>
                      <a:pt x="485046" y="843562"/>
                      <a:pt x="469339" y="851496"/>
                    </a:cubicBezTo>
                    <a:cubicBezTo>
                      <a:pt x="453633" y="859434"/>
                      <a:pt x="439464" y="860665"/>
                      <a:pt x="433028" y="861240"/>
                    </a:cubicBezTo>
                    <a:lnTo>
                      <a:pt x="433149" y="783439"/>
                    </a:lnTo>
                    <a:cubicBezTo>
                      <a:pt x="439019" y="782674"/>
                      <a:pt x="444282" y="780945"/>
                      <a:pt x="448977" y="778379"/>
                    </a:cubicBezTo>
                    <a:close/>
                    <a:moveTo>
                      <a:pt x="616853" y="1008741"/>
                    </a:moveTo>
                    <a:lnTo>
                      <a:pt x="616206" y="1203683"/>
                    </a:lnTo>
                    <a:lnTo>
                      <a:pt x="588273" y="1202926"/>
                    </a:lnTo>
                    <a:lnTo>
                      <a:pt x="583699" y="1012032"/>
                    </a:lnTo>
                    <a:cubicBezTo>
                      <a:pt x="584873" y="1011935"/>
                      <a:pt x="616853" y="1008741"/>
                      <a:pt x="616853" y="1008741"/>
                    </a:cubicBezTo>
                    <a:close/>
                    <a:moveTo>
                      <a:pt x="561192" y="1010891"/>
                    </a:moveTo>
                    <a:lnTo>
                      <a:pt x="563094" y="1203683"/>
                    </a:lnTo>
                    <a:lnTo>
                      <a:pt x="522370" y="1201914"/>
                    </a:lnTo>
                    <a:lnTo>
                      <a:pt x="517431" y="1013045"/>
                    </a:lnTo>
                    <a:lnTo>
                      <a:pt x="561192" y="1010891"/>
                    </a:lnTo>
                    <a:close/>
                    <a:moveTo>
                      <a:pt x="765622" y="1011397"/>
                    </a:moveTo>
                    <a:lnTo>
                      <a:pt x="822417" y="1014057"/>
                    </a:lnTo>
                    <a:lnTo>
                      <a:pt x="814968" y="1239485"/>
                    </a:lnTo>
                    <a:lnTo>
                      <a:pt x="762586" y="1238092"/>
                    </a:lnTo>
                    <a:lnTo>
                      <a:pt x="765622" y="1011397"/>
                    </a:lnTo>
                    <a:close/>
                    <a:moveTo>
                      <a:pt x="850754" y="1015445"/>
                    </a:moveTo>
                    <a:lnTo>
                      <a:pt x="887066" y="1017093"/>
                    </a:lnTo>
                    <a:lnTo>
                      <a:pt x="898967" y="1241764"/>
                    </a:lnTo>
                    <a:lnTo>
                      <a:pt x="843305" y="1240246"/>
                    </a:lnTo>
                    <a:lnTo>
                      <a:pt x="850754" y="1015445"/>
                    </a:lnTo>
                    <a:close/>
                    <a:moveTo>
                      <a:pt x="436712" y="1022910"/>
                    </a:moveTo>
                    <a:lnTo>
                      <a:pt x="445294" y="1198623"/>
                    </a:lnTo>
                    <a:lnTo>
                      <a:pt x="399631" y="1208618"/>
                    </a:lnTo>
                    <a:lnTo>
                      <a:pt x="402788" y="1023796"/>
                    </a:lnTo>
                    <a:lnTo>
                      <a:pt x="436712" y="1022910"/>
                    </a:lnTo>
                    <a:close/>
                    <a:moveTo>
                      <a:pt x="374087" y="1023416"/>
                    </a:moveTo>
                    <a:lnTo>
                      <a:pt x="371172" y="1214815"/>
                    </a:lnTo>
                    <a:lnTo>
                      <a:pt x="309965" y="1228227"/>
                    </a:lnTo>
                    <a:lnTo>
                      <a:pt x="308548" y="1024683"/>
                    </a:lnTo>
                    <a:lnTo>
                      <a:pt x="374087" y="1023416"/>
                    </a:lnTo>
                    <a:close/>
                    <a:moveTo>
                      <a:pt x="446832" y="1227089"/>
                    </a:moveTo>
                    <a:lnTo>
                      <a:pt x="456061" y="1458338"/>
                    </a:lnTo>
                    <a:lnTo>
                      <a:pt x="395866" y="1454667"/>
                    </a:lnTo>
                    <a:lnTo>
                      <a:pt x="399145" y="1237715"/>
                    </a:lnTo>
                    <a:lnTo>
                      <a:pt x="446832" y="1227089"/>
                    </a:lnTo>
                    <a:close/>
                    <a:moveTo>
                      <a:pt x="615315" y="1231894"/>
                    </a:moveTo>
                    <a:lnTo>
                      <a:pt x="612441" y="1401284"/>
                    </a:lnTo>
                    <a:lnTo>
                      <a:pt x="594224" y="1400653"/>
                    </a:lnTo>
                    <a:lnTo>
                      <a:pt x="593050" y="1232400"/>
                    </a:lnTo>
                    <a:lnTo>
                      <a:pt x="615315" y="1231894"/>
                    </a:lnTo>
                    <a:close/>
                    <a:moveTo>
                      <a:pt x="525892" y="1237335"/>
                    </a:moveTo>
                    <a:lnTo>
                      <a:pt x="564713" y="1238347"/>
                    </a:lnTo>
                    <a:lnTo>
                      <a:pt x="565482" y="1398628"/>
                    </a:lnTo>
                    <a:lnTo>
                      <a:pt x="531195" y="1397487"/>
                    </a:lnTo>
                    <a:lnTo>
                      <a:pt x="525892" y="1237335"/>
                    </a:lnTo>
                    <a:close/>
                    <a:moveTo>
                      <a:pt x="370687" y="1243913"/>
                    </a:moveTo>
                    <a:lnTo>
                      <a:pt x="367367" y="1453023"/>
                    </a:lnTo>
                    <a:lnTo>
                      <a:pt x="367003" y="1454161"/>
                    </a:lnTo>
                    <a:lnTo>
                      <a:pt x="311706" y="1450874"/>
                    </a:lnTo>
                    <a:lnTo>
                      <a:pt x="310450" y="1263648"/>
                    </a:lnTo>
                    <a:lnTo>
                      <a:pt x="370687" y="1243913"/>
                    </a:lnTo>
                    <a:close/>
                    <a:moveTo>
                      <a:pt x="762221" y="1266429"/>
                    </a:moveTo>
                    <a:lnTo>
                      <a:pt x="813956" y="1267821"/>
                    </a:lnTo>
                    <a:lnTo>
                      <a:pt x="808006" y="1446825"/>
                    </a:lnTo>
                    <a:lnTo>
                      <a:pt x="759914" y="1442146"/>
                    </a:lnTo>
                    <a:lnTo>
                      <a:pt x="762221" y="1266429"/>
                    </a:lnTo>
                    <a:close/>
                    <a:moveTo>
                      <a:pt x="842293" y="1268582"/>
                    </a:moveTo>
                    <a:lnTo>
                      <a:pt x="900343" y="1270100"/>
                    </a:lnTo>
                    <a:lnTo>
                      <a:pt x="910221" y="1456691"/>
                    </a:lnTo>
                    <a:lnTo>
                      <a:pt x="836343" y="1449481"/>
                    </a:lnTo>
                    <a:lnTo>
                      <a:pt x="842293" y="1268582"/>
                    </a:lnTo>
                    <a:close/>
                    <a:moveTo>
                      <a:pt x="927547" y="1569407"/>
                    </a:moveTo>
                    <a:lnTo>
                      <a:pt x="929935" y="1635695"/>
                    </a:lnTo>
                    <a:lnTo>
                      <a:pt x="864275" y="1636707"/>
                    </a:lnTo>
                    <a:lnTo>
                      <a:pt x="866460" y="1571811"/>
                    </a:lnTo>
                    <a:lnTo>
                      <a:pt x="927547" y="1569407"/>
                    </a:lnTo>
                    <a:close/>
                    <a:moveTo>
                      <a:pt x="843791" y="1572698"/>
                    </a:moveTo>
                    <a:lnTo>
                      <a:pt x="840998" y="1636962"/>
                    </a:lnTo>
                    <a:lnTo>
                      <a:pt x="793837" y="1637719"/>
                    </a:lnTo>
                    <a:lnTo>
                      <a:pt x="787765" y="1574973"/>
                    </a:lnTo>
                    <a:lnTo>
                      <a:pt x="843791" y="1572698"/>
                    </a:lnTo>
                    <a:close/>
                    <a:moveTo>
                      <a:pt x="763841" y="1575859"/>
                    </a:moveTo>
                    <a:lnTo>
                      <a:pt x="770156" y="1638099"/>
                    </a:lnTo>
                    <a:lnTo>
                      <a:pt x="712105" y="1638986"/>
                    </a:lnTo>
                    <a:lnTo>
                      <a:pt x="707815" y="1578135"/>
                    </a:lnTo>
                    <a:lnTo>
                      <a:pt x="763841" y="1575859"/>
                    </a:lnTo>
                    <a:close/>
                    <a:moveTo>
                      <a:pt x="930947" y="1664032"/>
                    </a:moveTo>
                    <a:lnTo>
                      <a:pt x="936291" y="1815205"/>
                    </a:lnTo>
                    <a:lnTo>
                      <a:pt x="823308" y="1819759"/>
                    </a:lnTo>
                    <a:lnTo>
                      <a:pt x="835573" y="1664793"/>
                    </a:lnTo>
                    <a:lnTo>
                      <a:pt x="930947" y="1664032"/>
                    </a:lnTo>
                    <a:close/>
                    <a:moveTo>
                      <a:pt x="814321" y="1664918"/>
                    </a:moveTo>
                    <a:lnTo>
                      <a:pt x="799262" y="1820771"/>
                    </a:lnTo>
                    <a:lnTo>
                      <a:pt x="725141" y="1823807"/>
                    </a:lnTo>
                    <a:lnTo>
                      <a:pt x="714008" y="1665675"/>
                    </a:lnTo>
                    <a:lnTo>
                      <a:pt x="814321" y="1664918"/>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6" name="Google Shape;516;p4"/>
              <p:cNvSpPr/>
              <p:nvPr/>
            </p:nvSpPr>
            <p:spPr>
              <a:xfrm flipH="1">
                <a:off x="1361680" y="4437504"/>
                <a:ext cx="523381" cy="947261"/>
              </a:xfrm>
              <a:custGeom>
                <a:rect b="b" l="l" r="r" t="t"/>
                <a:pathLst>
                  <a:path extrusionOk="0" h="947261" w="523381">
                    <a:moveTo>
                      <a:pt x="333606" y="0"/>
                    </a:moveTo>
                    <a:cubicBezTo>
                      <a:pt x="267784" y="123431"/>
                      <a:pt x="116829" y="147271"/>
                      <a:pt x="0" y="231249"/>
                    </a:cubicBezTo>
                    <a:lnTo>
                      <a:pt x="131969" y="947261"/>
                    </a:lnTo>
                    <a:cubicBezTo>
                      <a:pt x="161641" y="754668"/>
                      <a:pt x="343281" y="642502"/>
                      <a:pt x="454038" y="657565"/>
                    </a:cubicBezTo>
                    <a:lnTo>
                      <a:pt x="473509" y="232767"/>
                    </a:lnTo>
                    <a:lnTo>
                      <a:pt x="523382" y="211009"/>
                    </a:lnTo>
                    <a:cubicBezTo>
                      <a:pt x="461324" y="173066"/>
                      <a:pt x="359109" y="67122"/>
                      <a:pt x="333606" y="0"/>
                    </a:cubicBezTo>
                    <a:close/>
                    <a:moveTo>
                      <a:pt x="336521" y="277673"/>
                    </a:moveTo>
                    <a:cubicBezTo>
                      <a:pt x="343443" y="284688"/>
                      <a:pt x="349191" y="291959"/>
                      <a:pt x="354494" y="299306"/>
                    </a:cubicBezTo>
                    <a:cubicBezTo>
                      <a:pt x="355911" y="301282"/>
                      <a:pt x="357207" y="303253"/>
                      <a:pt x="358542" y="305253"/>
                    </a:cubicBezTo>
                    <a:cubicBezTo>
                      <a:pt x="362509" y="311325"/>
                      <a:pt x="366072" y="317454"/>
                      <a:pt x="369148" y="323721"/>
                    </a:cubicBezTo>
                    <a:cubicBezTo>
                      <a:pt x="369918" y="325243"/>
                      <a:pt x="370727" y="326744"/>
                      <a:pt x="371415" y="328275"/>
                    </a:cubicBezTo>
                    <a:cubicBezTo>
                      <a:pt x="375018" y="336144"/>
                      <a:pt x="378136" y="344176"/>
                      <a:pt x="380524" y="352312"/>
                    </a:cubicBezTo>
                    <a:cubicBezTo>
                      <a:pt x="383155" y="361113"/>
                      <a:pt x="385098" y="370047"/>
                      <a:pt x="386596" y="379131"/>
                    </a:cubicBezTo>
                    <a:lnTo>
                      <a:pt x="335387" y="388620"/>
                    </a:lnTo>
                    <a:lnTo>
                      <a:pt x="336521" y="277673"/>
                    </a:lnTo>
                    <a:close/>
                    <a:moveTo>
                      <a:pt x="308953" y="298675"/>
                    </a:moveTo>
                    <a:lnTo>
                      <a:pt x="308305" y="393551"/>
                    </a:lnTo>
                    <a:lnTo>
                      <a:pt x="255558" y="403294"/>
                    </a:lnTo>
                    <a:cubicBezTo>
                      <a:pt x="263411" y="365700"/>
                      <a:pt x="278835" y="332586"/>
                      <a:pt x="308953" y="298675"/>
                    </a:cubicBezTo>
                    <a:close/>
                    <a:moveTo>
                      <a:pt x="389794" y="404307"/>
                    </a:moveTo>
                    <a:cubicBezTo>
                      <a:pt x="392911" y="438756"/>
                      <a:pt x="392101" y="474574"/>
                      <a:pt x="394854" y="510695"/>
                    </a:cubicBezTo>
                    <a:lnTo>
                      <a:pt x="334132" y="511958"/>
                    </a:lnTo>
                    <a:lnTo>
                      <a:pt x="335144" y="412528"/>
                    </a:lnTo>
                    <a:lnTo>
                      <a:pt x="389794" y="404307"/>
                    </a:lnTo>
                    <a:close/>
                    <a:moveTo>
                      <a:pt x="308062" y="416702"/>
                    </a:moveTo>
                    <a:lnTo>
                      <a:pt x="307414" y="512594"/>
                    </a:lnTo>
                    <a:lnTo>
                      <a:pt x="247340" y="513857"/>
                    </a:lnTo>
                    <a:cubicBezTo>
                      <a:pt x="247300" y="480492"/>
                      <a:pt x="248352" y="451609"/>
                      <a:pt x="251874" y="425053"/>
                    </a:cubicBezTo>
                    <a:lnTo>
                      <a:pt x="308062" y="41670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7" name="Google Shape;517;p4"/>
              <p:cNvSpPr/>
              <p:nvPr/>
            </p:nvSpPr>
            <p:spPr>
              <a:xfrm flipH="1">
                <a:off x="1553399" y="3727016"/>
                <a:ext cx="1217108" cy="2055436"/>
              </a:xfrm>
              <a:custGeom>
                <a:rect b="b" l="l" r="r" t="t"/>
                <a:pathLst>
                  <a:path extrusionOk="0" h="2055436" w="1217108">
                    <a:moveTo>
                      <a:pt x="877188" y="0"/>
                    </a:moveTo>
                    <a:lnTo>
                      <a:pt x="874030" y="62872"/>
                    </a:lnTo>
                    <a:lnTo>
                      <a:pt x="832173" y="59836"/>
                    </a:lnTo>
                    <a:lnTo>
                      <a:pt x="830149" y="81216"/>
                    </a:lnTo>
                    <a:lnTo>
                      <a:pt x="870994" y="84378"/>
                    </a:lnTo>
                    <a:lnTo>
                      <a:pt x="861522" y="164581"/>
                    </a:lnTo>
                    <a:cubicBezTo>
                      <a:pt x="840472" y="158818"/>
                      <a:pt x="820798" y="154199"/>
                      <a:pt x="806589" y="153196"/>
                    </a:cubicBezTo>
                    <a:cubicBezTo>
                      <a:pt x="629807" y="412359"/>
                      <a:pt x="280535" y="511101"/>
                      <a:pt x="0" y="671609"/>
                    </a:cubicBezTo>
                    <a:lnTo>
                      <a:pt x="94766" y="658579"/>
                    </a:lnTo>
                    <a:lnTo>
                      <a:pt x="135248" y="2055437"/>
                    </a:lnTo>
                    <a:lnTo>
                      <a:pt x="386231" y="2055437"/>
                    </a:lnTo>
                    <a:cubicBezTo>
                      <a:pt x="392263" y="1857301"/>
                      <a:pt x="314094" y="1577216"/>
                      <a:pt x="479986" y="1566496"/>
                    </a:cubicBezTo>
                    <a:cubicBezTo>
                      <a:pt x="646364" y="1555748"/>
                      <a:pt x="591431" y="1869871"/>
                      <a:pt x="593698" y="2055437"/>
                    </a:cubicBezTo>
                    <a:lnTo>
                      <a:pt x="1028750" y="2055437"/>
                    </a:lnTo>
                    <a:lnTo>
                      <a:pt x="1129953" y="658579"/>
                    </a:lnTo>
                    <a:lnTo>
                      <a:pt x="1217109" y="646309"/>
                    </a:lnTo>
                    <a:cubicBezTo>
                      <a:pt x="1104531" y="548474"/>
                      <a:pt x="970052" y="321855"/>
                      <a:pt x="944104" y="189629"/>
                    </a:cubicBezTo>
                    <a:cubicBezTo>
                      <a:pt x="926332" y="184067"/>
                      <a:pt x="906415" y="177782"/>
                      <a:pt x="886944" y="171919"/>
                    </a:cubicBezTo>
                    <a:lnTo>
                      <a:pt x="895040" y="87161"/>
                    </a:lnTo>
                    <a:lnTo>
                      <a:pt x="924146" y="92474"/>
                    </a:lnTo>
                    <a:lnTo>
                      <a:pt x="935400" y="64896"/>
                    </a:lnTo>
                    <a:lnTo>
                      <a:pt x="897550" y="63378"/>
                    </a:lnTo>
                    <a:lnTo>
                      <a:pt x="904756" y="5186"/>
                    </a:lnTo>
                    <a:lnTo>
                      <a:pt x="877188" y="0"/>
                    </a:lnTo>
                    <a:close/>
                    <a:moveTo>
                      <a:pt x="852657" y="332830"/>
                    </a:moveTo>
                    <a:cubicBezTo>
                      <a:pt x="929085" y="397199"/>
                      <a:pt x="951876" y="476486"/>
                      <a:pt x="960053" y="560412"/>
                    </a:cubicBezTo>
                    <a:lnTo>
                      <a:pt x="718056" y="556744"/>
                    </a:lnTo>
                    <a:cubicBezTo>
                      <a:pt x="728136" y="471320"/>
                      <a:pt x="758214" y="405478"/>
                      <a:pt x="852657" y="332830"/>
                    </a:cubicBezTo>
                    <a:close/>
                    <a:moveTo>
                      <a:pt x="715789" y="582170"/>
                    </a:moveTo>
                    <a:lnTo>
                      <a:pt x="737932" y="582551"/>
                    </a:lnTo>
                    <a:lnTo>
                      <a:pt x="737406" y="698809"/>
                    </a:lnTo>
                    <a:lnTo>
                      <a:pt x="712632" y="698809"/>
                    </a:lnTo>
                    <a:cubicBezTo>
                      <a:pt x="712713" y="677378"/>
                      <a:pt x="714818" y="595371"/>
                      <a:pt x="715789" y="582170"/>
                    </a:cubicBezTo>
                    <a:close/>
                    <a:moveTo>
                      <a:pt x="753234" y="583057"/>
                    </a:moveTo>
                    <a:lnTo>
                      <a:pt x="784851" y="583437"/>
                    </a:lnTo>
                    <a:lnTo>
                      <a:pt x="783191" y="698303"/>
                    </a:lnTo>
                    <a:lnTo>
                      <a:pt x="758173" y="698934"/>
                    </a:lnTo>
                    <a:lnTo>
                      <a:pt x="758173" y="695267"/>
                    </a:lnTo>
                    <a:lnTo>
                      <a:pt x="753234" y="583057"/>
                    </a:lnTo>
                    <a:close/>
                    <a:moveTo>
                      <a:pt x="804322" y="584575"/>
                    </a:moveTo>
                    <a:lnTo>
                      <a:pt x="843427" y="584575"/>
                    </a:lnTo>
                    <a:lnTo>
                      <a:pt x="846584" y="695773"/>
                    </a:lnTo>
                    <a:lnTo>
                      <a:pt x="810394" y="698303"/>
                    </a:lnTo>
                    <a:lnTo>
                      <a:pt x="804322" y="584575"/>
                    </a:lnTo>
                    <a:close/>
                    <a:moveTo>
                      <a:pt x="890992" y="585461"/>
                    </a:moveTo>
                    <a:lnTo>
                      <a:pt x="893907" y="706019"/>
                    </a:lnTo>
                    <a:lnTo>
                      <a:pt x="872006" y="702351"/>
                    </a:lnTo>
                    <a:lnTo>
                      <a:pt x="866460" y="586724"/>
                    </a:lnTo>
                    <a:lnTo>
                      <a:pt x="890992" y="585461"/>
                    </a:lnTo>
                    <a:close/>
                    <a:moveTo>
                      <a:pt x="947909" y="586473"/>
                    </a:moveTo>
                    <a:lnTo>
                      <a:pt x="956370" y="702476"/>
                    </a:lnTo>
                    <a:lnTo>
                      <a:pt x="919329" y="702096"/>
                    </a:lnTo>
                    <a:lnTo>
                      <a:pt x="910990" y="586850"/>
                    </a:lnTo>
                    <a:lnTo>
                      <a:pt x="947909" y="586473"/>
                    </a:lnTo>
                    <a:close/>
                    <a:moveTo>
                      <a:pt x="414204" y="627461"/>
                    </a:moveTo>
                    <a:lnTo>
                      <a:pt x="416471" y="696279"/>
                    </a:lnTo>
                    <a:cubicBezTo>
                      <a:pt x="410561" y="697801"/>
                      <a:pt x="405298" y="700331"/>
                      <a:pt x="400643" y="704120"/>
                    </a:cubicBezTo>
                    <a:lnTo>
                      <a:pt x="353604" y="658704"/>
                    </a:lnTo>
                    <a:cubicBezTo>
                      <a:pt x="355870" y="656049"/>
                      <a:pt x="362469" y="646102"/>
                      <a:pt x="381171" y="636569"/>
                    </a:cubicBezTo>
                    <a:cubicBezTo>
                      <a:pt x="397728" y="628133"/>
                      <a:pt x="408820" y="627882"/>
                      <a:pt x="414204" y="627461"/>
                    </a:cubicBezTo>
                    <a:close/>
                    <a:moveTo>
                      <a:pt x="433311" y="628849"/>
                    </a:moveTo>
                    <a:cubicBezTo>
                      <a:pt x="438452" y="629954"/>
                      <a:pt x="448897" y="632614"/>
                      <a:pt x="462013" y="642641"/>
                    </a:cubicBezTo>
                    <a:cubicBezTo>
                      <a:pt x="475088" y="652664"/>
                      <a:pt x="479096" y="659016"/>
                      <a:pt x="485653" y="668954"/>
                    </a:cubicBezTo>
                    <a:lnTo>
                      <a:pt x="445941" y="700958"/>
                    </a:lnTo>
                    <a:cubicBezTo>
                      <a:pt x="441934" y="698258"/>
                      <a:pt x="437804" y="695991"/>
                      <a:pt x="433149" y="695012"/>
                    </a:cubicBezTo>
                    <a:lnTo>
                      <a:pt x="433311" y="628849"/>
                    </a:lnTo>
                    <a:close/>
                    <a:moveTo>
                      <a:pt x="341216" y="677427"/>
                    </a:moveTo>
                    <a:lnTo>
                      <a:pt x="384977" y="716264"/>
                    </a:lnTo>
                    <a:lnTo>
                      <a:pt x="329072" y="714872"/>
                    </a:lnTo>
                    <a:cubicBezTo>
                      <a:pt x="329801" y="710702"/>
                      <a:pt x="330934" y="703363"/>
                      <a:pt x="333970" y="694000"/>
                    </a:cubicBezTo>
                    <a:cubicBezTo>
                      <a:pt x="337006" y="684640"/>
                      <a:pt x="338464" y="682673"/>
                      <a:pt x="341216" y="677427"/>
                    </a:cubicBezTo>
                    <a:close/>
                    <a:moveTo>
                      <a:pt x="494033" y="683628"/>
                    </a:moveTo>
                    <a:cubicBezTo>
                      <a:pt x="499296" y="693915"/>
                      <a:pt x="503870" y="704747"/>
                      <a:pt x="507189" y="716264"/>
                    </a:cubicBezTo>
                    <a:lnTo>
                      <a:pt x="459988" y="716264"/>
                    </a:lnTo>
                    <a:cubicBezTo>
                      <a:pt x="459341" y="715232"/>
                      <a:pt x="458895" y="714086"/>
                      <a:pt x="458207" y="713103"/>
                    </a:cubicBezTo>
                    <a:lnTo>
                      <a:pt x="494033" y="683628"/>
                    </a:lnTo>
                    <a:close/>
                    <a:moveTo>
                      <a:pt x="426348" y="714366"/>
                    </a:moveTo>
                    <a:cubicBezTo>
                      <a:pt x="438169" y="715370"/>
                      <a:pt x="446913" y="728445"/>
                      <a:pt x="447844" y="730939"/>
                    </a:cubicBezTo>
                    <a:cubicBezTo>
                      <a:pt x="449261" y="734752"/>
                      <a:pt x="449666" y="740100"/>
                      <a:pt x="450232" y="744221"/>
                    </a:cubicBezTo>
                    <a:cubicBezTo>
                      <a:pt x="452135" y="757713"/>
                      <a:pt x="433433" y="763324"/>
                      <a:pt x="433433" y="763324"/>
                    </a:cubicBezTo>
                    <a:cubicBezTo>
                      <a:pt x="433311" y="763356"/>
                      <a:pt x="428899" y="764336"/>
                      <a:pt x="426348" y="764336"/>
                    </a:cubicBezTo>
                    <a:cubicBezTo>
                      <a:pt x="422745" y="764336"/>
                      <a:pt x="419507" y="763190"/>
                      <a:pt x="416471" y="761555"/>
                    </a:cubicBezTo>
                    <a:cubicBezTo>
                      <a:pt x="413232" y="759790"/>
                      <a:pt x="410642" y="757158"/>
                      <a:pt x="408496" y="753965"/>
                    </a:cubicBezTo>
                    <a:cubicBezTo>
                      <a:pt x="405703" y="749839"/>
                      <a:pt x="404448" y="744941"/>
                      <a:pt x="403679" y="739416"/>
                    </a:cubicBezTo>
                    <a:cubicBezTo>
                      <a:pt x="400926" y="719434"/>
                      <a:pt x="423272" y="714107"/>
                      <a:pt x="426348" y="714366"/>
                    </a:cubicBezTo>
                    <a:close/>
                    <a:moveTo>
                      <a:pt x="466425" y="732206"/>
                    </a:moveTo>
                    <a:lnTo>
                      <a:pt x="510590" y="732837"/>
                    </a:lnTo>
                    <a:cubicBezTo>
                      <a:pt x="512816" y="744160"/>
                      <a:pt x="515002" y="755580"/>
                      <a:pt x="514517" y="766740"/>
                    </a:cubicBezTo>
                    <a:cubicBezTo>
                      <a:pt x="513586" y="787932"/>
                      <a:pt x="510023" y="801931"/>
                      <a:pt x="507918" y="807728"/>
                    </a:cubicBezTo>
                    <a:lnTo>
                      <a:pt x="463267" y="764591"/>
                    </a:lnTo>
                    <a:cubicBezTo>
                      <a:pt x="466465" y="758895"/>
                      <a:pt x="468732" y="752540"/>
                      <a:pt x="468732" y="744856"/>
                    </a:cubicBezTo>
                    <a:cubicBezTo>
                      <a:pt x="468732" y="740525"/>
                      <a:pt x="467437" y="736388"/>
                      <a:pt x="466425" y="732206"/>
                    </a:cubicBezTo>
                    <a:close/>
                    <a:moveTo>
                      <a:pt x="384329" y="734606"/>
                    </a:moveTo>
                    <a:cubicBezTo>
                      <a:pt x="384167" y="736254"/>
                      <a:pt x="384572" y="744864"/>
                      <a:pt x="385098" y="747637"/>
                    </a:cubicBezTo>
                    <a:lnTo>
                      <a:pt x="333970" y="784451"/>
                    </a:lnTo>
                    <a:cubicBezTo>
                      <a:pt x="332837" y="780370"/>
                      <a:pt x="330691" y="774424"/>
                      <a:pt x="328910" y="763073"/>
                    </a:cubicBezTo>
                    <a:cubicBezTo>
                      <a:pt x="327169" y="751718"/>
                      <a:pt x="326927" y="747212"/>
                      <a:pt x="326886" y="739035"/>
                    </a:cubicBezTo>
                    <a:lnTo>
                      <a:pt x="384329" y="734606"/>
                    </a:lnTo>
                    <a:close/>
                    <a:moveTo>
                      <a:pt x="393073" y="766615"/>
                    </a:moveTo>
                    <a:cubicBezTo>
                      <a:pt x="398902" y="774525"/>
                      <a:pt x="406917" y="779970"/>
                      <a:pt x="416471" y="782427"/>
                    </a:cubicBezTo>
                    <a:lnTo>
                      <a:pt x="412423" y="860604"/>
                    </a:lnTo>
                    <a:cubicBezTo>
                      <a:pt x="406148" y="859843"/>
                      <a:pt x="390077" y="857159"/>
                      <a:pt x="372832" y="844035"/>
                    </a:cubicBezTo>
                    <a:cubicBezTo>
                      <a:pt x="355587" y="830907"/>
                      <a:pt x="347086" y="815075"/>
                      <a:pt x="343483" y="808108"/>
                    </a:cubicBezTo>
                    <a:lnTo>
                      <a:pt x="393073" y="766615"/>
                    </a:lnTo>
                    <a:close/>
                    <a:moveTo>
                      <a:pt x="448977" y="778379"/>
                    </a:moveTo>
                    <a:cubicBezTo>
                      <a:pt x="449018" y="778359"/>
                      <a:pt x="449058" y="778395"/>
                      <a:pt x="449099" y="778379"/>
                    </a:cubicBezTo>
                    <a:lnTo>
                      <a:pt x="495895" y="829486"/>
                    </a:lnTo>
                    <a:cubicBezTo>
                      <a:pt x="492980" y="833296"/>
                      <a:pt x="485046" y="843562"/>
                      <a:pt x="469339" y="851496"/>
                    </a:cubicBezTo>
                    <a:cubicBezTo>
                      <a:pt x="453633" y="859434"/>
                      <a:pt x="439464" y="860665"/>
                      <a:pt x="433028" y="861240"/>
                    </a:cubicBezTo>
                    <a:lnTo>
                      <a:pt x="433149" y="783439"/>
                    </a:lnTo>
                    <a:cubicBezTo>
                      <a:pt x="439019" y="782674"/>
                      <a:pt x="444282" y="780945"/>
                      <a:pt x="448977" y="778379"/>
                    </a:cubicBezTo>
                    <a:close/>
                    <a:moveTo>
                      <a:pt x="616853" y="1008741"/>
                    </a:moveTo>
                    <a:lnTo>
                      <a:pt x="616206" y="1203683"/>
                    </a:lnTo>
                    <a:lnTo>
                      <a:pt x="588273" y="1202926"/>
                    </a:lnTo>
                    <a:lnTo>
                      <a:pt x="583699" y="1012032"/>
                    </a:lnTo>
                    <a:cubicBezTo>
                      <a:pt x="584873" y="1011935"/>
                      <a:pt x="616853" y="1008741"/>
                      <a:pt x="616853" y="1008741"/>
                    </a:cubicBezTo>
                    <a:close/>
                    <a:moveTo>
                      <a:pt x="561192" y="1010891"/>
                    </a:moveTo>
                    <a:lnTo>
                      <a:pt x="563094" y="1203683"/>
                    </a:lnTo>
                    <a:lnTo>
                      <a:pt x="522370" y="1201914"/>
                    </a:lnTo>
                    <a:lnTo>
                      <a:pt x="517431" y="1013045"/>
                    </a:lnTo>
                    <a:lnTo>
                      <a:pt x="561192" y="1010891"/>
                    </a:lnTo>
                    <a:close/>
                    <a:moveTo>
                      <a:pt x="765622" y="1011397"/>
                    </a:moveTo>
                    <a:lnTo>
                      <a:pt x="822417" y="1014057"/>
                    </a:lnTo>
                    <a:lnTo>
                      <a:pt x="814968" y="1239485"/>
                    </a:lnTo>
                    <a:lnTo>
                      <a:pt x="762586" y="1238092"/>
                    </a:lnTo>
                    <a:lnTo>
                      <a:pt x="765622" y="1011397"/>
                    </a:lnTo>
                    <a:close/>
                    <a:moveTo>
                      <a:pt x="850754" y="1015445"/>
                    </a:moveTo>
                    <a:lnTo>
                      <a:pt x="887066" y="1017093"/>
                    </a:lnTo>
                    <a:lnTo>
                      <a:pt x="898967" y="1241764"/>
                    </a:lnTo>
                    <a:lnTo>
                      <a:pt x="843305" y="1240246"/>
                    </a:lnTo>
                    <a:lnTo>
                      <a:pt x="850754" y="1015445"/>
                    </a:lnTo>
                    <a:close/>
                    <a:moveTo>
                      <a:pt x="436712" y="1022910"/>
                    </a:moveTo>
                    <a:lnTo>
                      <a:pt x="445294" y="1198623"/>
                    </a:lnTo>
                    <a:lnTo>
                      <a:pt x="399631" y="1208618"/>
                    </a:lnTo>
                    <a:lnTo>
                      <a:pt x="402788" y="1023796"/>
                    </a:lnTo>
                    <a:lnTo>
                      <a:pt x="436712" y="1022910"/>
                    </a:lnTo>
                    <a:close/>
                    <a:moveTo>
                      <a:pt x="374087" y="1023416"/>
                    </a:moveTo>
                    <a:lnTo>
                      <a:pt x="371172" y="1214815"/>
                    </a:lnTo>
                    <a:lnTo>
                      <a:pt x="309965" y="1228227"/>
                    </a:lnTo>
                    <a:lnTo>
                      <a:pt x="308548" y="1024683"/>
                    </a:lnTo>
                    <a:lnTo>
                      <a:pt x="374087" y="1023416"/>
                    </a:lnTo>
                    <a:close/>
                    <a:moveTo>
                      <a:pt x="446832" y="1227089"/>
                    </a:moveTo>
                    <a:lnTo>
                      <a:pt x="456061" y="1458338"/>
                    </a:lnTo>
                    <a:lnTo>
                      <a:pt x="395866" y="1454667"/>
                    </a:lnTo>
                    <a:lnTo>
                      <a:pt x="399145" y="1237715"/>
                    </a:lnTo>
                    <a:lnTo>
                      <a:pt x="446832" y="1227089"/>
                    </a:lnTo>
                    <a:close/>
                    <a:moveTo>
                      <a:pt x="615315" y="1231894"/>
                    </a:moveTo>
                    <a:lnTo>
                      <a:pt x="612441" y="1401284"/>
                    </a:lnTo>
                    <a:lnTo>
                      <a:pt x="594224" y="1400653"/>
                    </a:lnTo>
                    <a:lnTo>
                      <a:pt x="593050" y="1232400"/>
                    </a:lnTo>
                    <a:lnTo>
                      <a:pt x="615315" y="1231894"/>
                    </a:lnTo>
                    <a:close/>
                    <a:moveTo>
                      <a:pt x="525892" y="1237335"/>
                    </a:moveTo>
                    <a:lnTo>
                      <a:pt x="564713" y="1238347"/>
                    </a:lnTo>
                    <a:lnTo>
                      <a:pt x="565482" y="1398628"/>
                    </a:lnTo>
                    <a:lnTo>
                      <a:pt x="531195" y="1397487"/>
                    </a:lnTo>
                    <a:lnTo>
                      <a:pt x="525892" y="1237335"/>
                    </a:lnTo>
                    <a:close/>
                    <a:moveTo>
                      <a:pt x="370687" y="1243913"/>
                    </a:moveTo>
                    <a:lnTo>
                      <a:pt x="367367" y="1453023"/>
                    </a:lnTo>
                    <a:lnTo>
                      <a:pt x="367003" y="1454161"/>
                    </a:lnTo>
                    <a:lnTo>
                      <a:pt x="311706" y="1450874"/>
                    </a:lnTo>
                    <a:lnTo>
                      <a:pt x="310450" y="1263648"/>
                    </a:lnTo>
                    <a:lnTo>
                      <a:pt x="370687" y="1243913"/>
                    </a:lnTo>
                    <a:close/>
                    <a:moveTo>
                      <a:pt x="762221" y="1266429"/>
                    </a:moveTo>
                    <a:lnTo>
                      <a:pt x="813956" y="1267821"/>
                    </a:lnTo>
                    <a:lnTo>
                      <a:pt x="808006" y="1446825"/>
                    </a:lnTo>
                    <a:lnTo>
                      <a:pt x="759914" y="1442146"/>
                    </a:lnTo>
                    <a:lnTo>
                      <a:pt x="762221" y="1266429"/>
                    </a:lnTo>
                    <a:close/>
                    <a:moveTo>
                      <a:pt x="842293" y="1268582"/>
                    </a:moveTo>
                    <a:lnTo>
                      <a:pt x="900343" y="1270100"/>
                    </a:lnTo>
                    <a:lnTo>
                      <a:pt x="910221" y="1456691"/>
                    </a:lnTo>
                    <a:lnTo>
                      <a:pt x="836343" y="1449481"/>
                    </a:lnTo>
                    <a:lnTo>
                      <a:pt x="842293" y="1268582"/>
                    </a:lnTo>
                    <a:close/>
                    <a:moveTo>
                      <a:pt x="927547" y="1569407"/>
                    </a:moveTo>
                    <a:lnTo>
                      <a:pt x="929935" y="1635695"/>
                    </a:lnTo>
                    <a:lnTo>
                      <a:pt x="864275" y="1636707"/>
                    </a:lnTo>
                    <a:lnTo>
                      <a:pt x="866460" y="1571811"/>
                    </a:lnTo>
                    <a:lnTo>
                      <a:pt x="927547" y="1569407"/>
                    </a:lnTo>
                    <a:close/>
                    <a:moveTo>
                      <a:pt x="843791" y="1572698"/>
                    </a:moveTo>
                    <a:lnTo>
                      <a:pt x="840998" y="1636962"/>
                    </a:lnTo>
                    <a:lnTo>
                      <a:pt x="793837" y="1637719"/>
                    </a:lnTo>
                    <a:lnTo>
                      <a:pt x="787765" y="1574973"/>
                    </a:lnTo>
                    <a:lnTo>
                      <a:pt x="843791" y="1572698"/>
                    </a:lnTo>
                    <a:close/>
                    <a:moveTo>
                      <a:pt x="763841" y="1575859"/>
                    </a:moveTo>
                    <a:lnTo>
                      <a:pt x="770156" y="1638099"/>
                    </a:lnTo>
                    <a:lnTo>
                      <a:pt x="712105" y="1638986"/>
                    </a:lnTo>
                    <a:lnTo>
                      <a:pt x="707815" y="1578135"/>
                    </a:lnTo>
                    <a:lnTo>
                      <a:pt x="763841" y="1575859"/>
                    </a:lnTo>
                    <a:close/>
                    <a:moveTo>
                      <a:pt x="930947" y="1664032"/>
                    </a:moveTo>
                    <a:lnTo>
                      <a:pt x="936291" y="1815205"/>
                    </a:lnTo>
                    <a:lnTo>
                      <a:pt x="823308" y="1819759"/>
                    </a:lnTo>
                    <a:lnTo>
                      <a:pt x="835573" y="1664793"/>
                    </a:lnTo>
                    <a:lnTo>
                      <a:pt x="930947" y="1664032"/>
                    </a:lnTo>
                    <a:close/>
                    <a:moveTo>
                      <a:pt x="814321" y="1664918"/>
                    </a:moveTo>
                    <a:lnTo>
                      <a:pt x="799262" y="1820771"/>
                    </a:lnTo>
                    <a:lnTo>
                      <a:pt x="725141" y="1823807"/>
                    </a:lnTo>
                    <a:lnTo>
                      <a:pt x="714008" y="1665675"/>
                    </a:lnTo>
                    <a:lnTo>
                      <a:pt x="814321" y="1664918"/>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518" name="Google Shape;518;p4"/>
          <p:cNvGrpSpPr/>
          <p:nvPr/>
        </p:nvGrpSpPr>
        <p:grpSpPr>
          <a:xfrm>
            <a:off x="202527" y="5348485"/>
            <a:ext cx="1182793" cy="1509523"/>
            <a:chOff x="10862580" y="4455622"/>
            <a:chExt cx="1182793" cy="1509523"/>
          </a:xfrm>
        </p:grpSpPr>
        <p:sp>
          <p:nvSpPr>
            <p:cNvPr id="519" name="Google Shape;519;p4"/>
            <p:cNvSpPr/>
            <p:nvPr/>
          </p:nvSpPr>
          <p:spPr>
            <a:xfrm flipH="1">
              <a:off x="10862580"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rgbClr val="CCCCCC"/>
            </a:solidFill>
            <a:ln>
              <a:noFill/>
            </a:ln>
            <a:effectLst>
              <a:outerShdw blurRad="75852" rotWithShape="0" algn="bl" dir="12600000" dist="63210">
                <a:srgbClr val="000000">
                  <a:alpha val="30000"/>
                </a:srgbClr>
              </a:outerShdw>
            </a:effectLst>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sp>
          <p:nvSpPr>
            <p:cNvPr id="520" name="Google Shape;520;p4"/>
            <p:cNvSpPr/>
            <p:nvPr/>
          </p:nvSpPr>
          <p:spPr>
            <a:xfrm flipH="1">
              <a:off x="10869871"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chemeClr val="accent1"/>
            </a:solidFill>
            <a:ln>
              <a:noFill/>
            </a:ln>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boxes">
  <p:cSld name="CUSTOM">
    <p:spTree>
      <p:nvGrpSpPr>
        <p:cNvPr id="521" name="Shape 521"/>
        <p:cNvGrpSpPr/>
        <p:nvPr/>
      </p:nvGrpSpPr>
      <p:grpSpPr>
        <a:xfrm>
          <a:off x="0" y="0"/>
          <a:ext cx="0" cy="0"/>
          <a:chOff x="0" y="0"/>
          <a:chExt cx="0" cy="0"/>
        </a:xfrm>
      </p:grpSpPr>
      <p:sp>
        <p:nvSpPr>
          <p:cNvPr id="522" name="Google Shape;522;p5"/>
          <p:cNvSpPr txBox="1"/>
          <p:nvPr>
            <p:ph type="title"/>
          </p:nvPr>
        </p:nvSpPr>
        <p:spPr>
          <a:xfrm>
            <a:off x="1540025" y="583493"/>
            <a:ext cx="9095100" cy="763500"/>
          </a:xfrm>
          <a:prstGeom prst="rect">
            <a:avLst/>
          </a:prstGeom>
        </p:spPr>
        <p:txBody>
          <a:bodyPr anchorCtr="0" anchor="t" bIns="121900" lIns="121900" spcFirstLastPara="1" rIns="121900" wrap="square" tIns="121900">
            <a:normAutofit/>
          </a:bodyPr>
          <a:lstStyle>
            <a:lvl1pPr lvl="0" algn="ctr">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523" name="Google Shape;523;p5"/>
          <p:cNvSpPr txBox="1"/>
          <p:nvPr>
            <p:ph idx="1" type="subTitle"/>
          </p:nvPr>
        </p:nvSpPr>
        <p:spPr>
          <a:xfrm>
            <a:off x="1557012" y="2730525"/>
            <a:ext cx="2888700" cy="530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25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24" name="Google Shape;524;p5"/>
          <p:cNvSpPr txBox="1"/>
          <p:nvPr>
            <p:ph idx="2" type="body"/>
          </p:nvPr>
        </p:nvSpPr>
        <p:spPr>
          <a:xfrm>
            <a:off x="1557032" y="3261222"/>
            <a:ext cx="2888700" cy="883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25" name="Google Shape;525;p5"/>
          <p:cNvSpPr txBox="1"/>
          <p:nvPr>
            <p:ph idx="3" type="subTitle"/>
          </p:nvPr>
        </p:nvSpPr>
        <p:spPr>
          <a:xfrm>
            <a:off x="4660135" y="2730525"/>
            <a:ext cx="2888700" cy="530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25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26" name="Google Shape;526;p5"/>
          <p:cNvSpPr txBox="1"/>
          <p:nvPr>
            <p:ph idx="4" type="body"/>
          </p:nvPr>
        </p:nvSpPr>
        <p:spPr>
          <a:xfrm>
            <a:off x="4660145" y="3261222"/>
            <a:ext cx="2888700" cy="883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27" name="Google Shape;527;p5"/>
          <p:cNvSpPr txBox="1"/>
          <p:nvPr>
            <p:ph idx="5" type="subTitle"/>
          </p:nvPr>
        </p:nvSpPr>
        <p:spPr>
          <a:xfrm>
            <a:off x="7763258" y="2730525"/>
            <a:ext cx="2888700" cy="530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25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28" name="Google Shape;528;p5"/>
          <p:cNvSpPr txBox="1"/>
          <p:nvPr>
            <p:ph idx="6" type="body"/>
          </p:nvPr>
        </p:nvSpPr>
        <p:spPr>
          <a:xfrm>
            <a:off x="7763279" y="3261222"/>
            <a:ext cx="2888700" cy="883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29" name="Google Shape;529;p5"/>
          <p:cNvSpPr txBox="1"/>
          <p:nvPr>
            <p:ph idx="7" type="subTitle"/>
          </p:nvPr>
        </p:nvSpPr>
        <p:spPr>
          <a:xfrm>
            <a:off x="1551300" y="4912540"/>
            <a:ext cx="2888700" cy="530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25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0" name="Google Shape;530;p5"/>
          <p:cNvSpPr txBox="1"/>
          <p:nvPr>
            <p:ph idx="8" type="body"/>
          </p:nvPr>
        </p:nvSpPr>
        <p:spPr>
          <a:xfrm>
            <a:off x="1540017" y="5443241"/>
            <a:ext cx="2888700" cy="883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31" name="Google Shape;531;p5"/>
          <p:cNvSpPr txBox="1"/>
          <p:nvPr>
            <p:ph idx="9" type="subTitle"/>
          </p:nvPr>
        </p:nvSpPr>
        <p:spPr>
          <a:xfrm>
            <a:off x="4654412" y="4912540"/>
            <a:ext cx="2888700" cy="530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25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2" name="Google Shape;532;p5"/>
          <p:cNvSpPr txBox="1"/>
          <p:nvPr>
            <p:ph idx="13" type="body"/>
          </p:nvPr>
        </p:nvSpPr>
        <p:spPr>
          <a:xfrm>
            <a:off x="4643130" y="5443241"/>
            <a:ext cx="2888700" cy="883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33" name="Google Shape;533;p5"/>
          <p:cNvSpPr txBox="1"/>
          <p:nvPr>
            <p:ph idx="14" type="subTitle"/>
          </p:nvPr>
        </p:nvSpPr>
        <p:spPr>
          <a:xfrm>
            <a:off x="7757545" y="4912540"/>
            <a:ext cx="2888700" cy="530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25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4" name="Google Shape;534;p5"/>
          <p:cNvSpPr txBox="1"/>
          <p:nvPr>
            <p:ph idx="15" type="body"/>
          </p:nvPr>
        </p:nvSpPr>
        <p:spPr>
          <a:xfrm>
            <a:off x="7746264" y="5443241"/>
            <a:ext cx="2888700" cy="883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text">
  <p:cSld name="CUSTOM_2">
    <p:spTree>
      <p:nvGrpSpPr>
        <p:cNvPr id="535" name="Shape 535"/>
        <p:cNvGrpSpPr/>
        <p:nvPr/>
      </p:nvGrpSpPr>
      <p:grpSpPr>
        <a:xfrm>
          <a:off x="0" y="0"/>
          <a:ext cx="0" cy="0"/>
          <a:chOff x="0" y="0"/>
          <a:chExt cx="0" cy="0"/>
        </a:xfrm>
      </p:grpSpPr>
      <p:grpSp>
        <p:nvGrpSpPr>
          <p:cNvPr id="536" name="Google Shape;536;p6"/>
          <p:cNvGrpSpPr/>
          <p:nvPr/>
        </p:nvGrpSpPr>
        <p:grpSpPr>
          <a:xfrm>
            <a:off x="0" y="8"/>
            <a:ext cx="3620529" cy="3470242"/>
            <a:chOff x="4090642" y="205425"/>
            <a:chExt cx="3620529" cy="3470242"/>
          </a:xfrm>
        </p:grpSpPr>
        <p:sp>
          <p:nvSpPr>
            <p:cNvPr id="537" name="Google Shape;537;p6"/>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38" name="Google Shape;538;p6"/>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39" name="Google Shape;539;p6"/>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0" name="Google Shape;540;p6"/>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1" name="Google Shape;541;p6"/>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2" name="Google Shape;542;p6"/>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3" name="Google Shape;543;p6"/>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4" name="Google Shape;544;p6"/>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5" name="Google Shape;545;p6"/>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6" name="Google Shape;546;p6"/>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7" name="Google Shape;547;p6"/>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8" name="Google Shape;548;p6"/>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9" name="Google Shape;549;p6"/>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0" name="Google Shape;550;p6"/>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1" name="Google Shape;551;p6"/>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2" name="Google Shape;552;p6"/>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3" name="Google Shape;553;p6"/>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4" name="Google Shape;554;p6"/>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5" name="Google Shape;555;p6"/>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6" name="Google Shape;556;p6"/>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7" name="Google Shape;557;p6"/>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8" name="Google Shape;558;p6"/>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sp>
        <p:nvSpPr>
          <p:cNvPr id="559" name="Google Shape;559;p6"/>
          <p:cNvSpPr/>
          <p:nvPr/>
        </p:nvSpPr>
        <p:spPr>
          <a:xfrm>
            <a:off x="-1527" y="1547851"/>
            <a:ext cx="12195065" cy="5299977"/>
          </a:xfrm>
          <a:custGeom>
            <a:rect b="b" l="l" r="r" t="t"/>
            <a:pathLst>
              <a:path extrusionOk="0" h="1614616" w="3715176">
                <a:moveTo>
                  <a:pt x="3715177" y="2739"/>
                </a:moveTo>
                <a:lnTo>
                  <a:pt x="3715177" y="1614617"/>
                </a:lnTo>
                <a:lnTo>
                  <a:pt x="0" y="1614617"/>
                </a:lnTo>
                <a:lnTo>
                  <a:pt x="0" y="40596"/>
                </a:lnTo>
                <a:cubicBezTo>
                  <a:pt x="0" y="40596"/>
                  <a:pt x="101030" y="47908"/>
                  <a:pt x="139291" y="101618"/>
                </a:cubicBezTo>
                <a:cubicBezTo>
                  <a:pt x="177553" y="155328"/>
                  <a:pt x="153027" y="255435"/>
                  <a:pt x="153027" y="255435"/>
                </a:cubicBezTo>
                <a:cubicBezTo>
                  <a:pt x="153027" y="255435"/>
                  <a:pt x="233036" y="186065"/>
                  <a:pt x="303864" y="255435"/>
                </a:cubicBezTo>
                <a:cubicBezTo>
                  <a:pt x="374672" y="324807"/>
                  <a:pt x="318897" y="416347"/>
                  <a:pt x="318897" y="416347"/>
                </a:cubicBezTo>
                <a:cubicBezTo>
                  <a:pt x="318897" y="416347"/>
                  <a:pt x="378236" y="410513"/>
                  <a:pt x="412700" y="438910"/>
                </a:cubicBezTo>
                <a:cubicBezTo>
                  <a:pt x="447165" y="467305"/>
                  <a:pt x="462295" y="500899"/>
                  <a:pt x="462295" y="500899"/>
                </a:cubicBezTo>
                <a:cubicBezTo>
                  <a:pt x="462295" y="500899"/>
                  <a:pt x="534672" y="425968"/>
                  <a:pt x="607321" y="481015"/>
                </a:cubicBezTo>
                <a:cubicBezTo>
                  <a:pt x="679988" y="536061"/>
                  <a:pt x="648430" y="585154"/>
                  <a:pt x="648430" y="585154"/>
                </a:cubicBezTo>
                <a:cubicBezTo>
                  <a:pt x="648430" y="585154"/>
                  <a:pt x="665052" y="597558"/>
                  <a:pt x="670612" y="617659"/>
                </a:cubicBezTo>
                <a:cubicBezTo>
                  <a:pt x="676153" y="637760"/>
                  <a:pt x="661700" y="662400"/>
                  <a:pt x="661700" y="662400"/>
                </a:cubicBezTo>
                <a:cubicBezTo>
                  <a:pt x="661700" y="662400"/>
                  <a:pt x="684270" y="683781"/>
                  <a:pt x="677954" y="711058"/>
                </a:cubicBezTo>
                <a:cubicBezTo>
                  <a:pt x="671639" y="738334"/>
                  <a:pt x="642153" y="752078"/>
                  <a:pt x="642153" y="752078"/>
                </a:cubicBezTo>
                <a:cubicBezTo>
                  <a:pt x="642153" y="752078"/>
                  <a:pt x="681577" y="774626"/>
                  <a:pt x="674854" y="825510"/>
                </a:cubicBezTo>
                <a:cubicBezTo>
                  <a:pt x="668151" y="876396"/>
                  <a:pt x="621482" y="887076"/>
                  <a:pt x="621482" y="887076"/>
                </a:cubicBezTo>
                <a:cubicBezTo>
                  <a:pt x="621482" y="887076"/>
                  <a:pt x="674312" y="892263"/>
                  <a:pt x="715072" y="913984"/>
                </a:cubicBezTo>
                <a:cubicBezTo>
                  <a:pt x="755814" y="935706"/>
                  <a:pt x="784466" y="973962"/>
                  <a:pt x="784466" y="973962"/>
                </a:cubicBezTo>
                <a:cubicBezTo>
                  <a:pt x="784466" y="973962"/>
                  <a:pt x="877649" y="958099"/>
                  <a:pt x="941813" y="1030328"/>
                </a:cubicBezTo>
                <a:cubicBezTo>
                  <a:pt x="1005976" y="1102557"/>
                  <a:pt x="967443" y="1175264"/>
                  <a:pt x="967443" y="1175264"/>
                </a:cubicBezTo>
                <a:cubicBezTo>
                  <a:pt x="967443" y="1175264"/>
                  <a:pt x="1028255" y="1168830"/>
                  <a:pt x="1083274" y="1190527"/>
                </a:cubicBezTo>
                <a:cubicBezTo>
                  <a:pt x="1138312" y="1212222"/>
                  <a:pt x="1187558" y="1262047"/>
                  <a:pt x="1187558" y="1262047"/>
                </a:cubicBezTo>
                <a:cubicBezTo>
                  <a:pt x="1187558" y="1262047"/>
                  <a:pt x="1250074" y="1194596"/>
                  <a:pt x="1338569" y="1219065"/>
                </a:cubicBezTo>
                <a:cubicBezTo>
                  <a:pt x="1427084" y="1243534"/>
                  <a:pt x="1436035" y="1303923"/>
                  <a:pt x="1436035" y="1303923"/>
                </a:cubicBezTo>
                <a:cubicBezTo>
                  <a:pt x="1436035" y="1303923"/>
                  <a:pt x="1476407" y="1293698"/>
                  <a:pt x="1509632" y="1303923"/>
                </a:cubicBezTo>
                <a:cubicBezTo>
                  <a:pt x="1542837" y="1314149"/>
                  <a:pt x="1568874" y="1344828"/>
                  <a:pt x="1568874" y="1344828"/>
                </a:cubicBezTo>
                <a:cubicBezTo>
                  <a:pt x="1568874" y="1344828"/>
                  <a:pt x="1590862" y="1306111"/>
                  <a:pt x="1655781" y="1312160"/>
                </a:cubicBezTo>
                <a:cubicBezTo>
                  <a:pt x="1720700" y="1318207"/>
                  <a:pt x="1735210" y="1384186"/>
                  <a:pt x="1735210" y="1384186"/>
                </a:cubicBezTo>
                <a:cubicBezTo>
                  <a:pt x="1735210" y="1384186"/>
                  <a:pt x="1753149" y="1380157"/>
                  <a:pt x="1769190" y="1383095"/>
                </a:cubicBezTo>
                <a:cubicBezTo>
                  <a:pt x="1785211" y="1386032"/>
                  <a:pt x="1799314" y="1395931"/>
                  <a:pt x="1799314" y="1395931"/>
                </a:cubicBezTo>
                <a:cubicBezTo>
                  <a:pt x="1799314" y="1395931"/>
                  <a:pt x="1810706" y="1324996"/>
                  <a:pt x="1898388" y="1326503"/>
                </a:cubicBezTo>
                <a:cubicBezTo>
                  <a:pt x="1986050" y="1328012"/>
                  <a:pt x="1990699" y="1414409"/>
                  <a:pt x="1990699" y="1414409"/>
                </a:cubicBezTo>
                <a:cubicBezTo>
                  <a:pt x="1990699" y="1414409"/>
                  <a:pt x="2015284" y="1405000"/>
                  <a:pt x="2038686" y="1407285"/>
                </a:cubicBezTo>
                <a:cubicBezTo>
                  <a:pt x="2062108" y="1409573"/>
                  <a:pt x="2084328" y="1423555"/>
                  <a:pt x="2084328" y="1423555"/>
                </a:cubicBezTo>
                <a:cubicBezTo>
                  <a:pt x="2084328" y="1423555"/>
                  <a:pt x="2122997" y="1373498"/>
                  <a:pt x="2162983" y="1368208"/>
                </a:cubicBezTo>
                <a:cubicBezTo>
                  <a:pt x="2202968" y="1362921"/>
                  <a:pt x="2235670" y="1395931"/>
                  <a:pt x="2235670" y="1395931"/>
                </a:cubicBezTo>
                <a:cubicBezTo>
                  <a:pt x="2235670" y="1395931"/>
                  <a:pt x="2248243" y="1392896"/>
                  <a:pt x="2260293" y="1392896"/>
                </a:cubicBezTo>
                <a:cubicBezTo>
                  <a:pt x="2272362" y="1392896"/>
                  <a:pt x="2283927" y="1395931"/>
                  <a:pt x="2283927" y="1395931"/>
                </a:cubicBezTo>
                <a:cubicBezTo>
                  <a:pt x="2283927" y="1395931"/>
                  <a:pt x="2301053" y="1337539"/>
                  <a:pt x="2352488" y="1317347"/>
                </a:cubicBezTo>
                <a:cubicBezTo>
                  <a:pt x="2403923" y="1297155"/>
                  <a:pt x="2451716" y="1326503"/>
                  <a:pt x="2451716" y="1326503"/>
                </a:cubicBezTo>
                <a:cubicBezTo>
                  <a:pt x="2451716" y="1326503"/>
                  <a:pt x="2480659" y="1230241"/>
                  <a:pt x="2560301" y="1204678"/>
                </a:cubicBezTo>
                <a:cubicBezTo>
                  <a:pt x="2639923" y="1179113"/>
                  <a:pt x="2699805" y="1227018"/>
                  <a:pt x="2699805" y="1227018"/>
                </a:cubicBezTo>
                <a:cubicBezTo>
                  <a:pt x="2699805" y="1227018"/>
                  <a:pt x="2692462" y="1145962"/>
                  <a:pt x="2755560" y="1115991"/>
                </a:cubicBezTo>
                <a:cubicBezTo>
                  <a:pt x="2818638" y="1086019"/>
                  <a:pt x="2866044" y="1124424"/>
                  <a:pt x="2866044" y="1124424"/>
                </a:cubicBezTo>
                <a:cubicBezTo>
                  <a:pt x="2866044" y="1124424"/>
                  <a:pt x="2883266" y="1109539"/>
                  <a:pt x="2906029" y="1097003"/>
                </a:cubicBezTo>
                <a:cubicBezTo>
                  <a:pt x="2928812" y="1084466"/>
                  <a:pt x="2957096" y="1074274"/>
                  <a:pt x="2957096" y="1074274"/>
                </a:cubicBezTo>
                <a:cubicBezTo>
                  <a:pt x="2957096" y="1074274"/>
                  <a:pt x="2951769" y="1042731"/>
                  <a:pt x="2957096" y="1013081"/>
                </a:cubicBezTo>
                <a:cubicBezTo>
                  <a:pt x="2962424" y="983431"/>
                  <a:pt x="2978406" y="955672"/>
                  <a:pt x="2978406" y="955672"/>
                </a:cubicBezTo>
                <a:cubicBezTo>
                  <a:pt x="2978406" y="955672"/>
                  <a:pt x="2915600" y="924501"/>
                  <a:pt x="2946673" y="859034"/>
                </a:cubicBezTo>
                <a:cubicBezTo>
                  <a:pt x="2977747" y="793568"/>
                  <a:pt x="3044681" y="814169"/>
                  <a:pt x="3044681" y="814169"/>
                </a:cubicBezTo>
                <a:cubicBezTo>
                  <a:pt x="3044681" y="814169"/>
                  <a:pt x="3047858" y="755590"/>
                  <a:pt x="3094488" y="732750"/>
                </a:cubicBezTo>
                <a:cubicBezTo>
                  <a:pt x="3141100" y="709908"/>
                  <a:pt x="3183391" y="724440"/>
                  <a:pt x="3183391" y="724440"/>
                </a:cubicBezTo>
                <a:cubicBezTo>
                  <a:pt x="3183391" y="724440"/>
                  <a:pt x="3187982" y="696971"/>
                  <a:pt x="3203558" y="683382"/>
                </a:cubicBezTo>
                <a:cubicBezTo>
                  <a:pt x="3219134" y="669795"/>
                  <a:pt x="3245694" y="670087"/>
                  <a:pt x="3245694" y="670087"/>
                </a:cubicBezTo>
                <a:cubicBezTo>
                  <a:pt x="3245694" y="670087"/>
                  <a:pt x="3229731" y="619102"/>
                  <a:pt x="3256291" y="579965"/>
                </a:cubicBezTo>
                <a:cubicBezTo>
                  <a:pt x="3282832" y="540828"/>
                  <a:pt x="3327854" y="536030"/>
                  <a:pt x="3327854" y="536030"/>
                </a:cubicBezTo>
                <a:cubicBezTo>
                  <a:pt x="3327854" y="536030"/>
                  <a:pt x="3283743" y="501559"/>
                  <a:pt x="3292828" y="456418"/>
                </a:cubicBezTo>
                <a:cubicBezTo>
                  <a:pt x="3301933" y="411276"/>
                  <a:pt x="3327854" y="407221"/>
                  <a:pt x="3327854" y="407221"/>
                </a:cubicBezTo>
                <a:cubicBezTo>
                  <a:pt x="3327854" y="407221"/>
                  <a:pt x="3309121" y="324550"/>
                  <a:pt x="3353446" y="265013"/>
                </a:cubicBezTo>
                <a:cubicBezTo>
                  <a:pt x="3397790" y="205479"/>
                  <a:pt x="3447211" y="203954"/>
                  <a:pt x="3447211" y="203954"/>
                </a:cubicBezTo>
                <a:cubicBezTo>
                  <a:pt x="3447211" y="203954"/>
                  <a:pt x="3457866" y="170903"/>
                  <a:pt x="3475282" y="159644"/>
                </a:cubicBezTo>
                <a:cubicBezTo>
                  <a:pt x="3492698" y="148385"/>
                  <a:pt x="3520518" y="152481"/>
                  <a:pt x="3520518" y="152481"/>
                </a:cubicBezTo>
                <a:cubicBezTo>
                  <a:pt x="3520518" y="152481"/>
                  <a:pt x="3521874" y="114220"/>
                  <a:pt x="3542990" y="96127"/>
                </a:cubicBezTo>
                <a:cubicBezTo>
                  <a:pt x="3564126" y="78036"/>
                  <a:pt x="3605061" y="80115"/>
                  <a:pt x="3605061" y="80115"/>
                </a:cubicBezTo>
                <a:cubicBezTo>
                  <a:pt x="3605061" y="80115"/>
                  <a:pt x="3612578" y="40662"/>
                  <a:pt x="3641463" y="15872"/>
                </a:cubicBezTo>
                <a:cubicBezTo>
                  <a:pt x="3670347" y="-8921"/>
                  <a:pt x="3715177" y="2739"/>
                  <a:pt x="3715177" y="2739"/>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560" name="Google Shape;560;p6"/>
          <p:cNvSpPr/>
          <p:nvPr/>
        </p:nvSpPr>
        <p:spPr>
          <a:xfrm>
            <a:off x="-1527" y="1558027"/>
            <a:ext cx="12195065" cy="5299977"/>
          </a:xfrm>
          <a:custGeom>
            <a:rect b="b" l="l" r="r" t="t"/>
            <a:pathLst>
              <a:path extrusionOk="0" h="1614616" w="3715176">
                <a:moveTo>
                  <a:pt x="3715177" y="2739"/>
                </a:moveTo>
                <a:lnTo>
                  <a:pt x="3715177" y="1614617"/>
                </a:lnTo>
                <a:lnTo>
                  <a:pt x="0" y="1614617"/>
                </a:lnTo>
                <a:lnTo>
                  <a:pt x="0" y="40596"/>
                </a:lnTo>
                <a:cubicBezTo>
                  <a:pt x="0" y="40596"/>
                  <a:pt x="101030" y="47908"/>
                  <a:pt x="139291" y="101618"/>
                </a:cubicBezTo>
                <a:cubicBezTo>
                  <a:pt x="177553" y="155328"/>
                  <a:pt x="153027" y="255435"/>
                  <a:pt x="153027" y="255435"/>
                </a:cubicBezTo>
                <a:cubicBezTo>
                  <a:pt x="153027" y="255435"/>
                  <a:pt x="233036" y="186065"/>
                  <a:pt x="303864" y="255435"/>
                </a:cubicBezTo>
                <a:cubicBezTo>
                  <a:pt x="374672" y="324807"/>
                  <a:pt x="318897" y="416347"/>
                  <a:pt x="318897" y="416347"/>
                </a:cubicBezTo>
                <a:cubicBezTo>
                  <a:pt x="318897" y="416347"/>
                  <a:pt x="378236" y="410513"/>
                  <a:pt x="412700" y="438910"/>
                </a:cubicBezTo>
                <a:cubicBezTo>
                  <a:pt x="447165" y="467305"/>
                  <a:pt x="462295" y="500899"/>
                  <a:pt x="462295" y="500899"/>
                </a:cubicBezTo>
                <a:cubicBezTo>
                  <a:pt x="462295" y="500899"/>
                  <a:pt x="534672" y="425968"/>
                  <a:pt x="607321" y="481015"/>
                </a:cubicBezTo>
                <a:cubicBezTo>
                  <a:pt x="679988" y="536061"/>
                  <a:pt x="648430" y="585154"/>
                  <a:pt x="648430" y="585154"/>
                </a:cubicBezTo>
                <a:cubicBezTo>
                  <a:pt x="648430" y="585154"/>
                  <a:pt x="665052" y="597558"/>
                  <a:pt x="670612" y="617659"/>
                </a:cubicBezTo>
                <a:cubicBezTo>
                  <a:pt x="676153" y="637760"/>
                  <a:pt x="661700" y="662400"/>
                  <a:pt x="661700" y="662400"/>
                </a:cubicBezTo>
                <a:cubicBezTo>
                  <a:pt x="661700" y="662400"/>
                  <a:pt x="684270" y="683781"/>
                  <a:pt x="677954" y="711058"/>
                </a:cubicBezTo>
                <a:cubicBezTo>
                  <a:pt x="671639" y="738334"/>
                  <a:pt x="642153" y="752078"/>
                  <a:pt x="642153" y="752078"/>
                </a:cubicBezTo>
                <a:cubicBezTo>
                  <a:pt x="642153" y="752078"/>
                  <a:pt x="681577" y="774626"/>
                  <a:pt x="674854" y="825510"/>
                </a:cubicBezTo>
                <a:cubicBezTo>
                  <a:pt x="668151" y="876396"/>
                  <a:pt x="621482" y="887076"/>
                  <a:pt x="621482" y="887076"/>
                </a:cubicBezTo>
                <a:cubicBezTo>
                  <a:pt x="621482" y="887076"/>
                  <a:pt x="674312" y="892263"/>
                  <a:pt x="715072" y="913984"/>
                </a:cubicBezTo>
                <a:cubicBezTo>
                  <a:pt x="755814" y="935706"/>
                  <a:pt x="784466" y="973962"/>
                  <a:pt x="784466" y="973962"/>
                </a:cubicBezTo>
                <a:cubicBezTo>
                  <a:pt x="784466" y="973962"/>
                  <a:pt x="877649" y="958099"/>
                  <a:pt x="941813" y="1030328"/>
                </a:cubicBezTo>
                <a:cubicBezTo>
                  <a:pt x="1005976" y="1102557"/>
                  <a:pt x="967443" y="1175264"/>
                  <a:pt x="967443" y="1175264"/>
                </a:cubicBezTo>
                <a:cubicBezTo>
                  <a:pt x="967443" y="1175264"/>
                  <a:pt x="1028255" y="1168830"/>
                  <a:pt x="1083274" y="1190527"/>
                </a:cubicBezTo>
                <a:cubicBezTo>
                  <a:pt x="1138312" y="1212222"/>
                  <a:pt x="1187558" y="1262047"/>
                  <a:pt x="1187558" y="1262047"/>
                </a:cubicBezTo>
                <a:cubicBezTo>
                  <a:pt x="1187558" y="1262047"/>
                  <a:pt x="1250074" y="1194596"/>
                  <a:pt x="1338569" y="1219065"/>
                </a:cubicBezTo>
                <a:cubicBezTo>
                  <a:pt x="1427084" y="1243534"/>
                  <a:pt x="1436035" y="1303923"/>
                  <a:pt x="1436035" y="1303923"/>
                </a:cubicBezTo>
                <a:cubicBezTo>
                  <a:pt x="1436035" y="1303923"/>
                  <a:pt x="1476407" y="1293698"/>
                  <a:pt x="1509632" y="1303923"/>
                </a:cubicBezTo>
                <a:cubicBezTo>
                  <a:pt x="1542837" y="1314149"/>
                  <a:pt x="1568874" y="1344828"/>
                  <a:pt x="1568874" y="1344828"/>
                </a:cubicBezTo>
                <a:cubicBezTo>
                  <a:pt x="1568874" y="1344828"/>
                  <a:pt x="1590862" y="1306111"/>
                  <a:pt x="1655781" y="1312160"/>
                </a:cubicBezTo>
                <a:cubicBezTo>
                  <a:pt x="1720700" y="1318207"/>
                  <a:pt x="1735210" y="1384186"/>
                  <a:pt x="1735210" y="1384186"/>
                </a:cubicBezTo>
                <a:cubicBezTo>
                  <a:pt x="1735210" y="1384186"/>
                  <a:pt x="1753149" y="1380157"/>
                  <a:pt x="1769190" y="1383095"/>
                </a:cubicBezTo>
                <a:cubicBezTo>
                  <a:pt x="1785211" y="1386032"/>
                  <a:pt x="1799314" y="1395931"/>
                  <a:pt x="1799314" y="1395931"/>
                </a:cubicBezTo>
                <a:cubicBezTo>
                  <a:pt x="1799314" y="1395931"/>
                  <a:pt x="1810706" y="1324996"/>
                  <a:pt x="1898388" y="1326503"/>
                </a:cubicBezTo>
                <a:cubicBezTo>
                  <a:pt x="1986050" y="1328012"/>
                  <a:pt x="1990699" y="1414409"/>
                  <a:pt x="1990699" y="1414409"/>
                </a:cubicBezTo>
                <a:cubicBezTo>
                  <a:pt x="1990699" y="1414409"/>
                  <a:pt x="2015284" y="1405000"/>
                  <a:pt x="2038686" y="1407285"/>
                </a:cubicBezTo>
                <a:cubicBezTo>
                  <a:pt x="2062108" y="1409573"/>
                  <a:pt x="2084328" y="1423555"/>
                  <a:pt x="2084328" y="1423555"/>
                </a:cubicBezTo>
                <a:cubicBezTo>
                  <a:pt x="2084328" y="1423555"/>
                  <a:pt x="2122997" y="1373498"/>
                  <a:pt x="2162983" y="1368208"/>
                </a:cubicBezTo>
                <a:cubicBezTo>
                  <a:pt x="2202968" y="1362921"/>
                  <a:pt x="2235670" y="1395931"/>
                  <a:pt x="2235670" y="1395931"/>
                </a:cubicBezTo>
                <a:cubicBezTo>
                  <a:pt x="2235670" y="1395931"/>
                  <a:pt x="2248243" y="1392896"/>
                  <a:pt x="2260293" y="1392896"/>
                </a:cubicBezTo>
                <a:cubicBezTo>
                  <a:pt x="2272362" y="1392896"/>
                  <a:pt x="2283927" y="1395931"/>
                  <a:pt x="2283927" y="1395931"/>
                </a:cubicBezTo>
                <a:cubicBezTo>
                  <a:pt x="2283927" y="1395931"/>
                  <a:pt x="2301053" y="1337539"/>
                  <a:pt x="2352488" y="1317347"/>
                </a:cubicBezTo>
                <a:cubicBezTo>
                  <a:pt x="2403923" y="1297155"/>
                  <a:pt x="2451716" y="1326503"/>
                  <a:pt x="2451716" y="1326503"/>
                </a:cubicBezTo>
                <a:cubicBezTo>
                  <a:pt x="2451716" y="1326503"/>
                  <a:pt x="2480659" y="1230241"/>
                  <a:pt x="2560301" y="1204678"/>
                </a:cubicBezTo>
                <a:cubicBezTo>
                  <a:pt x="2639923" y="1179113"/>
                  <a:pt x="2699805" y="1227018"/>
                  <a:pt x="2699805" y="1227018"/>
                </a:cubicBezTo>
                <a:cubicBezTo>
                  <a:pt x="2699805" y="1227018"/>
                  <a:pt x="2692462" y="1145962"/>
                  <a:pt x="2755560" y="1115991"/>
                </a:cubicBezTo>
                <a:cubicBezTo>
                  <a:pt x="2818638" y="1086019"/>
                  <a:pt x="2866044" y="1124424"/>
                  <a:pt x="2866044" y="1124424"/>
                </a:cubicBezTo>
                <a:cubicBezTo>
                  <a:pt x="2866044" y="1124424"/>
                  <a:pt x="2883266" y="1109539"/>
                  <a:pt x="2906029" y="1097003"/>
                </a:cubicBezTo>
                <a:cubicBezTo>
                  <a:pt x="2928812" y="1084466"/>
                  <a:pt x="2957096" y="1074274"/>
                  <a:pt x="2957096" y="1074274"/>
                </a:cubicBezTo>
                <a:cubicBezTo>
                  <a:pt x="2957096" y="1074274"/>
                  <a:pt x="2951769" y="1042731"/>
                  <a:pt x="2957096" y="1013081"/>
                </a:cubicBezTo>
                <a:cubicBezTo>
                  <a:pt x="2962424" y="983431"/>
                  <a:pt x="2978406" y="955672"/>
                  <a:pt x="2978406" y="955672"/>
                </a:cubicBezTo>
                <a:cubicBezTo>
                  <a:pt x="2978406" y="955672"/>
                  <a:pt x="2915600" y="924501"/>
                  <a:pt x="2946673" y="859034"/>
                </a:cubicBezTo>
                <a:cubicBezTo>
                  <a:pt x="2977747" y="793568"/>
                  <a:pt x="3044681" y="814169"/>
                  <a:pt x="3044681" y="814169"/>
                </a:cubicBezTo>
                <a:cubicBezTo>
                  <a:pt x="3044681" y="814169"/>
                  <a:pt x="3047858" y="755590"/>
                  <a:pt x="3094488" y="732750"/>
                </a:cubicBezTo>
                <a:cubicBezTo>
                  <a:pt x="3141100" y="709908"/>
                  <a:pt x="3183391" y="724440"/>
                  <a:pt x="3183391" y="724440"/>
                </a:cubicBezTo>
                <a:cubicBezTo>
                  <a:pt x="3183391" y="724440"/>
                  <a:pt x="3187982" y="696971"/>
                  <a:pt x="3203558" y="683382"/>
                </a:cubicBezTo>
                <a:cubicBezTo>
                  <a:pt x="3219134" y="669795"/>
                  <a:pt x="3245694" y="670087"/>
                  <a:pt x="3245694" y="670087"/>
                </a:cubicBezTo>
                <a:cubicBezTo>
                  <a:pt x="3245694" y="670087"/>
                  <a:pt x="3229731" y="619102"/>
                  <a:pt x="3256291" y="579965"/>
                </a:cubicBezTo>
                <a:cubicBezTo>
                  <a:pt x="3282832" y="540828"/>
                  <a:pt x="3327854" y="536030"/>
                  <a:pt x="3327854" y="536030"/>
                </a:cubicBezTo>
                <a:cubicBezTo>
                  <a:pt x="3327854" y="536030"/>
                  <a:pt x="3283743" y="501559"/>
                  <a:pt x="3292828" y="456418"/>
                </a:cubicBezTo>
                <a:cubicBezTo>
                  <a:pt x="3301933" y="411276"/>
                  <a:pt x="3327854" y="407221"/>
                  <a:pt x="3327854" y="407221"/>
                </a:cubicBezTo>
                <a:cubicBezTo>
                  <a:pt x="3327854" y="407221"/>
                  <a:pt x="3309121" y="324550"/>
                  <a:pt x="3353446" y="265013"/>
                </a:cubicBezTo>
                <a:cubicBezTo>
                  <a:pt x="3397790" y="205479"/>
                  <a:pt x="3447211" y="203954"/>
                  <a:pt x="3447211" y="203954"/>
                </a:cubicBezTo>
                <a:cubicBezTo>
                  <a:pt x="3447211" y="203954"/>
                  <a:pt x="3457866" y="170903"/>
                  <a:pt x="3475282" y="159644"/>
                </a:cubicBezTo>
                <a:cubicBezTo>
                  <a:pt x="3492698" y="148385"/>
                  <a:pt x="3520518" y="152481"/>
                  <a:pt x="3520518" y="152481"/>
                </a:cubicBezTo>
                <a:cubicBezTo>
                  <a:pt x="3520518" y="152481"/>
                  <a:pt x="3521874" y="114220"/>
                  <a:pt x="3542990" y="96127"/>
                </a:cubicBezTo>
                <a:cubicBezTo>
                  <a:pt x="3564126" y="78036"/>
                  <a:pt x="3605061" y="80115"/>
                  <a:pt x="3605061" y="80115"/>
                </a:cubicBezTo>
                <a:cubicBezTo>
                  <a:pt x="3605061" y="80115"/>
                  <a:pt x="3612578" y="40662"/>
                  <a:pt x="3641463" y="15872"/>
                </a:cubicBezTo>
                <a:cubicBezTo>
                  <a:pt x="3670347" y="-8921"/>
                  <a:pt x="3715177" y="2739"/>
                  <a:pt x="3715177" y="2739"/>
                </a:cubicBezTo>
                <a:close/>
              </a:path>
            </a:pathLst>
          </a:custGeom>
          <a:solidFill>
            <a:schemeClr val="accent1"/>
          </a:solidFill>
          <a:ln>
            <a:noFill/>
          </a:ln>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561" name="Google Shape;561;p6"/>
          <p:cNvSpPr/>
          <p:nvPr/>
        </p:nvSpPr>
        <p:spPr>
          <a:xfrm>
            <a:off x="9342" y="2026045"/>
            <a:ext cx="12195000" cy="4831958"/>
          </a:xfrm>
          <a:custGeom>
            <a:rect b="b" l="l" r="r" t="t"/>
            <a:pathLst>
              <a:path extrusionOk="0" h="1472036" w="3715156">
                <a:moveTo>
                  <a:pt x="3715157" y="0"/>
                </a:moveTo>
                <a:lnTo>
                  <a:pt x="3715157" y="1472037"/>
                </a:lnTo>
                <a:lnTo>
                  <a:pt x="0" y="1472037"/>
                </a:lnTo>
                <a:lnTo>
                  <a:pt x="0" y="170249"/>
                </a:lnTo>
                <a:cubicBezTo>
                  <a:pt x="0" y="170249"/>
                  <a:pt x="32449" y="131990"/>
                  <a:pt x="84582" y="148837"/>
                </a:cubicBezTo>
                <a:cubicBezTo>
                  <a:pt x="136695" y="165684"/>
                  <a:pt x="145277" y="252634"/>
                  <a:pt x="145277" y="252634"/>
                </a:cubicBezTo>
                <a:cubicBezTo>
                  <a:pt x="145277" y="252634"/>
                  <a:pt x="276509" y="261714"/>
                  <a:pt x="315119" y="343912"/>
                </a:cubicBezTo>
                <a:cubicBezTo>
                  <a:pt x="353729" y="426110"/>
                  <a:pt x="315119" y="547409"/>
                  <a:pt x="315119" y="547409"/>
                </a:cubicBezTo>
                <a:cubicBezTo>
                  <a:pt x="315119" y="547409"/>
                  <a:pt x="394160" y="596362"/>
                  <a:pt x="410105" y="655554"/>
                </a:cubicBezTo>
                <a:cubicBezTo>
                  <a:pt x="426029" y="714747"/>
                  <a:pt x="378837" y="784177"/>
                  <a:pt x="378837" y="784177"/>
                </a:cubicBezTo>
                <a:cubicBezTo>
                  <a:pt x="378837" y="784177"/>
                  <a:pt x="462353" y="822195"/>
                  <a:pt x="488565" y="892605"/>
                </a:cubicBezTo>
                <a:cubicBezTo>
                  <a:pt x="514776" y="963015"/>
                  <a:pt x="483683" y="1065820"/>
                  <a:pt x="483683" y="1065820"/>
                </a:cubicBezTo>
                <a:cubicBezTo>
                  <a:pt x="483683" y="1065820"/>
                  <a:pt x="509971" y="1059181"/>
                  <a:pt x="526652" y="1065820"/>
                </a:cubicBezTo>
                <a:cubicBezTo>
                  <a:pt x="543332" y="1072460"/>
                  <a:pt x="550403" y="1092377"/>
                  <a:pt x="550403" y="1092377"/>
                </a:cubicBezTo>
                <a:cubicBezTo>
                  <a:pt x="550403" y="1092377"/>
                  <a:pt x="587831" y="1065820"/>
                  <a:pt x="628282" y="1065820"/>
                </a:cubicBezTo>
                <a:cubicBezTo>
                  <a:pt x="668733" y="1065820"/>
                  <a:pt x="707594" y="1092377"/>
                  <a:pt x="707594" y="1092377"/>
                </a:cubicBezTo>
                <a:cubicBezTo>
                  <a:pt x="707594" y="1092377"/>
                  <a:pt x="753702" y="1035157"/>
                  <a:pt x="815637" y="1050488"/>
                </a:cubicBezTo>
                <a:cubicBezTo>
                  <a:pt x="877572" y="1065820"/>
                  <a:pt x="889855" y="1134797"/>
                  <a:pt x="889855" y="1134797"/>
                </a:cubicBezTo>
                <a:cubicBezTo>
                  <a:pt x="889855" y="1134797"/>
                  <a:pt x="935652" y="1124148"/>
                  <a:pt x="961147" y="1143587"/>
                </a:cubicBezTo>
                <a:cubicBezTo>
                  <a:pt x="986641" y="1163024"/>
                  <a:pt x="991814" y="1212552"/>
                  <a:pt x="991814" y="1212552"/>
                </a:cubicBezTo>
                <a:cubicBezTo>
                  <a:pt x="991814" y="1212552"/>
                  <a:pt x="1036720" y="1199614"/>
                  <a:pt x="1065043" y="1216639"/>
                </a:cubicBezTo>
                <a:cubicBezTo>
                  <a:pt x="1093367" y="1233664"/>
                  <a:pt x="1096854" y="1273229"/>
                  <a:pt x="1096854" y="1273229"/>
                </a:cubicBezTo>
                <a:cubicBezTo>
                  <a:pt x="1096854" y="1273229"/>
                  <a:pt x="1131357" y="1255424"/>
                  <a:pt x="1174849" y="1255424"/>
                </a:cubicBezTo>
                <a:cubicBezTo>
                  <a:pt x="1218361" y="1255424"/>
                  <a:pt x="1257184" y="1276956"/>
                  <a:pt x="1257184" y="1276956"/>
                </a:cubicBezTo>
                <a:cubicBezTo>
                  <a:pt x="1257184" y="1276956"/>
                  <a:pt x="1280237" y="1255424"/>
                  <a:pt x="1302730" y="1255424"/>
                </a:cubicBezTo>
                <a:cubicBezTo>
                  <a:pt x="1325221" y="1255424"/>
                  <a:pt x="1350987" y="1281169"/>
                  <a:pt x="1350987" y="1281169"/>
                </a:cubicBezTo>
                <a:cubicBezTo>
                  <a:pt x="1350987" y="1281169"/>
                  <a:pt x="1371600" y="1248218"/>
                  <a:pt x="1413716" y="1255424"/>
                </a:cubicBezTo>
                <a:cubicBezTo>
                  <a:pt x="1455852" y="1262629"/>
                  <a:pt x="1470905" y="1325799"/>
                  <a:pt x="1470905" y="1325799"/>
                </a:cubicBezTo>
                <a:cubicBezTo>
                  <a:pt x="1470905" y="1325799"/>
                  <a:pt x="1508043" y="1296056"/>
                  <a:pt x="1549850" y="1300751"/>
                </a:cubicBezTo>
                <a:cubicBezTo>
                  <a:pt x="1591657" y="1305446"/>
                  <a:pt x="1648303" y="1344583"/>
                  <a:pt x="1648303" y="1344583"/>
                </a:cubicBezTo>
                <a:cubicBezTo>
                  <a:pt x="1648303" y="1344583"/>
                  <a:pt x="1687533" y="1333899"/>
                  <a:pt x="1722288" y="1344583"/>
                </a:cubicBezTo>
                <a:cubicBezTo>
                  <a:pt x="1757043" y="1355267"/>
                  <a:pt x="1784107" y="1382058"/>
                  <a:pt x="1784107" y="1382058"/>
                </a:cubicBezTo>
                <a:cubicBezTo>
                  <a:pt x="1784107" y="1382058"/>
                  <a:pt x="1823957" y="1363307"/>
                  <a:pt x="1857569" y="1363307"/>
                </a:cubicBezTo>
                <a:cubicBezTo>
                  <a:pt x="1891181" y="1363307"/>
                  <a:pt x="1918555" y="1382058"/>
                  <a:pt x="1918555" y="1382058"/>
                </a:cubicBezTo>
                <a:cubicBezTo>
                  <a:pt x="1918555" y="1382058"/>
                  <a:pt x="1963577" y="1314815"/>
                  <a:pt x="2015981" y="1300751"/>
                </a:cubicBezTo>
                <a:cubicBezTo>
                  <a:pt x="2068385" y="1286687"/>
                  <a:pt x="2128188" y="1325799"/>
                  <a:pt x="2128188" y="1325799"/>
                </a:cubicBezTo>
                <a:cubicBezTo>
                  <a:pt x="2128188" y="1325799"/>
                  <a:pt x="2155795" y="1300751"/>
                  <a:pt x="2180844" y="1300751"/>
                </a:cubicBezTo>
                <a:cubicBezTo>
                  <a:pt x="2205913" y="1300751"/>
                  <a:pt x="2228424" y="1325799"/>
                  <a:pt x="2228424" y="1325799"/>
                </a:cubicBezTo>
                <a:cubicBezTo>
                  <a:pt x="2228424" y="1325799"/>
                  <a:pt x="2266531" y="1274715"/>
                  <a:pt x="2313684" y="1268453"/>
                </a:cubicBezTo>
                <a:cubicBezTo>
                  <a:pt x="2360838" y="1262191"/>
                  <a:pt x="2417019" y="1300751"/>
                  <a:pt x="2417019" y="1300751"/>
                </a:cubicBezTo>
                <a:cubicBezTo>
                  <a:pt x="2417019" y="1300751"/>
                  <a:pt x="2491837" y="1196712"/>
                  <a:pt x="2578995" y="1174663"/>
                </a:cubicBezTo>
                <a:cubicBezTo>
                  <a:pt x="2666154" y="1152613"/>
                  <a:pt x="2765692" y="1212552"/>
                  <a:pt x="2765692" y="1212552"/>
                </a:cubicBezTo>
                <a:cubicBezTo>
                  <a:pt x="2765692" y="1212552"/>
                  <a:pt x="2761488" y="1134265"/>
                  <a:pt x="2836267" y="1092377"/>
                </a:cubicBezTo>
                <a:cubicBezTo>
                  <a:pt x="2911047" y="1050488"/>
                  <a:pt x="2955391" y="1092377"/>
                  <a:pt x="2955391" y="1092377"/>
                </a:cubicBezTo>
                <a:cubicBezTo>
                  <a:pt x="2955391" y="1092377"/>
                  <a:pt x="2970095" y="1065510"/>
                  <a:pt x="2991638" y="1050488"/>
                </a:cubicBezTo>
                <a:cubicBezTo>
                  <a:pt x="3013181" y="1035467"/>
                  <a:pt x="3041581" y="1032291"/>
                  <a:pt x="3041581" y="1032291"/>
                </a:cubicBezTo>
                <a:cubicBezTo>
                  <a:pt x="3041581" y="1032291"/>
                  <a:pt x="3054251" y="883446"/>
                  <a:pt x="3131064" y="801228"/>
                </a:cubicBezTo>
                <a:cubicBezTo>
                  <a:pt x="3207878" y="719010"/>
                  <a:pt x="3348796" y="703420"/>
                  <a:pt x="3348796" y="703420"/>
                </a:cubicBezTo>
                <a:cubicBezTo>
                  <a:pt x="3348796" y="703420"/>
                  <a:pt x="3297865" y="616118"/>
                  <a:pt x="3314080" y="555567"/>
                </a:cubicBezTo>
                <a:cubicBezTo>
                  <a:pt x="3330315" y="495014"/>
                  <a:pt x="3413696" y="461211"/>
                  <a:pt x="3413696" y="461211"/>
                </a:cubicBezTo>
                <a:cubicBezTo>
                  <a:pt x="3413696" y="461211"/>
                  <a:pt x="3401239" y="380434"/>
                  <a:pt x="3432119" y="337319"/>
                </a:cubicBezTo>
                <a:cubicBezTo>
                  <a:pt x="3463019" y="294205"/>
                  <a:pt x="3537295" y="288753"/>
                  <a:pt x="3537295" y="288753"/>
                </a:cubicBezTo>
                <a:cubicBezTo>
                  <a:pt x="3537295" y="288753"/>
                  <a:pt x="3528247" y="228711"/>
                  <a:pt x="3552289" y="205098"/>
                </a:cubicBezTo>
                <a:cubicBezTo>
                  <a:pt x="3576331" y="181485"/>
                  <a:pt x="3633442" y="194298"/>
                  <a:pt x="3633442" y="194298"/>
                </a:cubicBezTo>
                <a:cubicBezTo>
                  <a:pt x="3633442" y="194298"/>
                  <a:pt x="3620540" y="120849"/>
                  <a:pt x="3640959" y="72273"/>
                </a:cubicBezTo>
                <a:cubicBezTo>
                  <a:pt x="3661397" y="23699"/>
                  <a:pt x="3715157" y="0"/>
                  <a:pt x="3715157" y="0"/>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562" name="Google Shape;562;p6"/>
          <p:cNvSpPr/>
          <p:nvPr/>
        </p:nvSpPr>
        <p:spPr>
          <a:xfrm>
            <a:off x="-1495" y="2026045"/>
            <a:ext cx="12195000" cy="4831958"/>
          </a:xfrm>
          <a:custGeom>
            <a:rect b="b" l="l" r="r" t="t"/>
            <a:pathLst>
              <a:path extrusionOk="0" h="1472036" w="3715156">
                <a:moveTo>
                  <a:pt x="3715157" y="0"/>
                </a:moveTo>
                <a:lnTo>
                  <a:pt x="3715157" y="1472037"/>
                </a:lnTo>
                <a:lnTo>
                  <a:pt x="0" y="1472037"/>
                </a:lnTo>
                <a:lnTo>
                  <a:pt x="0" y="170249"/>
                </a:lnTo>
                <a:cubicBezTo>
                  <a:pt x="0" y="170249"/>
                  <a:pt x="32449" y="131990"/>
                  <a:pt x="84582" y="148837"/>
                </a:cubicBezTo>
                <a:cubicBezTo>
                  <a:pt x="136695" y="165684"/>
                  <a:pt x="145277" y="252634"/>
                  <a:pt x="145277" y="252634"/>
                </a:cubicBezTo>
                <a:cubicBezTo>
                  <a:pt x="145277" y="252634"/>
                  <a:pt x="276509" y="261714"/>
                  <a:pt x="315119" y="343912"/>
                </a:cubicBezTo>
                <a:cubicBezTo>
                  <a:pt x="353729" y="426110"/>
                  <a:pt x="315119" y="547409"/>
                  <a:pt x="315119" y="547409"/>
                </a:cubicBezTo>
                <a:cubicBezTo>
                  <a:pt x="315119" y="547409"/>
                  <a:pt x="394160" y="596362"/>
                  <a:pt x="410105" y="655554"/>
                </a:cubicBezTo>
                <a:cubicBezTo>
                  <a:pt x="426029" y="714747"/>
                  <a:pt x="378837" y="784177"/>
                  <a:pt x="378837" y="784177"/>
                </a:cubicBezTo>
                <a:cubicBezTo>
                  <a:pt x="378837" y="784177"/>
                  <a:pt x="462353" y="822195"/>
                  <a:pt x="488565" y="892605"/>
                </a:cubicBezTo>
                <a:cubicBezTo>
                  <a:pt x="514776" y="963015"/>
                  <a:pt x="483683" y="1065820"/>
                  <a:pt x="483683" y="1065820"/>
                </a:cubicBezTo>
                <a:cubicBezTo>
                  <a:pt x="483683" y="1065820"/>
                  <a:pt x="509971" y="1059181"/>
                  <a:pt x="526652" y="1065820"/>
                </a:cubicBezTo>
                <a:cubicBezTo>
                  <a:pt x="543332" y="1072460"/>
                  <a:pt x="550403" y="1092377"/>
                  <a:pt x="550403" y="1092377"/>
                </a:cubicBezTo>
                <a:cubicBezTo>
                  <a:pt x="550403" y="1092377"/>
                  <a:pt x="587831" y="1065820"/>
                  <a:pt x="628282" y="1065820"/>
                </a:cubicBezTo>
                <a:cubicBezTo>
                  <a:pt x="668733" y="1065820"/>
                  <a:pt x="707594" y="1092377"/>
                  <a:pt x="707594" y="1092377"/>
                </a:cubicBezTo>
                <a:cubicBezTo>
                  <a:pt x="707594" y="1092377"/>
                  <a:pt x="753702" y="1035157"/>
                  <a:pt x="815637" y="1050488"/>
                </a:cubicBezTo>
                <a:cubicBezTo>
                  <a:pt x="877572" y="1065820"/>
                  <a:pt x="889855" y="1134797"/>
                  <a:pt x="889855" y="1134797"/>
                </a:cubicBezTo>
                <a:cubicBezTo>
                  <a:pt x="889855" y="1134797"/>
                  <a:pt x="935652" y="1124148"/>
                  <a:pt x="961147" y="1143587"/>
                </a:cubicBezTo>
                <a:cubicBezTo>
                  <a:pt x="986641" y="1163024"/>
                  <a:pt x="991814" y="1212552"/>
                  <a:pt x="991814" y="1212552"/>
                </a:cubicBezTo>
                <a:cubicBezTo>
                  <a:pt x="991814" y="1212552"/>
                  <a:pt x="1036720" y="1199614"/>
                  <a:pt x="1065043" y="1216639"/>
                </a:cubicBezTo>
                <a:cubicBezTo>
                  <a:pt x="1093367" y="1233664"/>
                  <a:pt x="1096854" y="1273229"/>
                  <a:pt x="1096854" y="1273229"/>
                </a:cubicBezTo>
                <a:cubicBezTo>
                  <a:pt x="1096854" y="1273229"/>
                  <a:pt x="1131357" y="1255424"/>
                  <a:pt x="1174849" y="1255424"/>
                </a:cubicBezTo>
                <a:cubicBezTo>
                  <a:pt x="1218361" y="1255424"/>
                  <a:pt x="1257184" y="1276956"/>
                  <a:pt x="1257184" y="1276956"/>
                </a:cubicBezTo>
                <a:cubicBezTo>
                  <a:pt x="1257184" y="1276956"/>
                  <a:pt x="1280237" y="1255424"/>
                  <a:pt x="1302730" y="1255424"/>
                </a:cubicBezTo>
                <a:cubicBezTo>
                  <a:pt x="1325221" y="1255424"/>
                  <a:pt x="1350987" y="1281169"/>
                  <a:pt x="1350987" y="1281169"/>
                </a:cubicBezTo>
                <a:cubicBezTo>
                  <a:pt x="1350987" y="1281169"/>
                  <a:pt x="1371600" y="1248218"/>
                  <a:pt x="1413716" y="1255424"/>
                </a:cubicBezTo>
                <a:cubicBezTo>
                  <a:pt x="1455852" y="1262629"/>
                  <a:pt x="1470905" y="1325799"/>
                  <a:pt x="1470905" y="1325799"/>
                </a:cubicBezTo>
                <a:cubicBezTo>
                  <a:pt x="1470905" y="1325799"/>
                  <a:pt x="1508043" y="1296056"/>
                  <a:pt x="1549850" y="1300751"/>
                </a:cubicBezTo>
                <a:cubicBezTo>
                  <a:pt x="1591657" y="1305446"/>
                  <a:pt x="1648303" y="1344583"/>
                  <a:pt x="1648303" y="1344583"/>
                </a:cubicBezTo>
                <a:cubicBezTo>
                  <a:pt x="1648303" y="1344583"/>
                  <a:pt x="1687533" y="1333899"/>
                  <a:pt x="1722288" y="1344583"/>
                </a:cubicBezTo>
                <a:cubicBezTo>
                  <a:pt x="1757043" y="1355267"/>
                  <a:pt x="1784107" y="1382058"/>
                  <a:pt x="1784107" y="1382058"/>
                </a:cubicBezTo>
                <a:cubicBezTo>
                  <a:pt x="1784107" y="1382058"/>
                  <a:pt x="1823957" y="1363307"/>
                  <a:pt x="1857569" y="1363307"/>
                </a:cubicBezTo>
                <a:cubicBezTo>
                  <a:pt x="1891181" y="1363307"/>
                  <a:pt x="1918555" y="1382058"/>
                  <a:pt x="1918555" y="1382058"/>
                </a:cubicBezTo>
                <a:cubicBezTo>
                  <a:pt x="1918555" y="1382058"/>
                  <a:pt x="1963577" y="1314815"/>
                  <a:pt x="2015981" y="1300751"/>
                </a:cubicBezTo>
                <a:cubicBezTo>
                  <a:pt x="2068385" y="1286687"/>
                  <a:pt x="2128188" y="1325799"/>
                  <a:pt x="2128188" y="1325799"/>
                </a:cubicBezTo>
                <a:cubicBezTo>
                  <a:pt x="2128188" y="1325799"/>
                  <a:pt x="2155795" y="1300751"/>
                  <a:pt x="2180844" y="1300751"/>
                </a:cubicBezTo>
                <a:cubicBezTo>
                  <a:pt x="2205913" y="1300751"/>
                  <a:pt x="2228424" y="1325799"/>
                  <a:pt x="2228424" y="1325799"/>
                </a:cubicBezTo>
                <a:cubicBezTo>
                  <a:pt x="2228424" y="1325799"/>
                  <a:pt x="2266531" y="1274715"/>
                  <a:pt x="2313684" y="1268453"/>
                </a:cubicBezTo>
                <a:cubicBezTo>
                  <a:pt x="2360838" y="1262191"/>
                  <a:pt x="2417019" y="1300751"/>
                  <a:pt x="2417019" y="1300751"/>
                </a:cubicBezTo>
                <a:cubicBezTo>
                  <a:pt x="2417019" y="1300751"/>
                  <a:pt x="2491837" y="1196712"/>
                  <a:pt x="2578995" y="1174663"/>
                </a:cubicBezTo>
                <a:cubicBezTo>
                  <a:pt x="2666154" y="1152613"/>
                  <a:pt x="2765692" y="1212552"/>
                  <a:pt x="2765692" y="1212552"/>
                </a:cubicBezTo>
                <a:cubicBezTo>
                  <a:pt x="2765692" y="1212552"/>
                  <a:pt x="2761488" y="1134265"/>
                  <a:pt x="2836267" y="1092377"/>
                </a:cubicBezTo>
                <a:cubicBezTo>
                  <a:pt x="2911047" y="1050488"/>
                  <a:pt x="2955391" y="1092377"/>
                  <a:pt x="2955391" y="1092377"/>
                </a:cubicBezTo>
                <a:cubicBezTo>
                  <a:pt x="2955391" y="1092377"/>
                  <a:pt x="2970095" y="1065510"/>
                  <a:pt x="2991638" y="1050488"/>
                </a:cubicBezTo>
                <a:cubicBezTo>
                  <a:pt x="3013181" y="1035467"/>
                  <a:pt x="3041581" y="1032291"/>
                  <a:pt x="3041581" y="1032291"/>
                </a:cubicBezTo>
                <a:cubicBezTo>
                  <a:pt x="3041581" y="1032291"/>
                  <a:pt x="3054251" y="883446"/>
                  <a:pt x="3131064" y="801228"/>
                </a:cubicBezTo>
                <a:cubicBezTo>
                  <a:pt x="3207878" y="719010"/>
                  <a:pt x="3348796" y="703420"/>
                  <a:pt x="3348796" y="703420"/>
                </a:cubicBezTo>
                <a:cubicBezTo>
                  <a:pt x="3348796" y="703420"/>
                  <a:pt x="3297865" y="616118"/>
                  <a:pt x="3314080" y="555567"/>
                </a:cubicBezTo>
                <a:cubicBezTo>
                  <a:pt x="3330315" y="495014"/>
                  <a:pt x="3413696" y="461211"/>
                  <a:pt x="3413696" y="461211"/>
                </a:cubicBezTo>
                <a:cubicBezTo>
                  <a:pt x="3413696" y="461211"/>
                  <a:pt x="3401239" y="380434"/>
                  <a:pt x="3432119" y="337319"/>
                </a:cubicBezTo>
                <a:cubicBezTo>
                  <a:pt x="3463019" y="294205"/>
                  <a:pt x="3537295" y="288753"/>
                  <a:pt x="3537295" y="288753"/>
                </a:cubicBezTo>
                <a:cubicBezTo>
                  <a:pt x="3537295" y="288753"/>
                  <a:pt x="3528247" y="228711"/>
                  <a:pt x="3552289" y="205098"/>
                </a:cubicBezTo>
                <a:cubicBezTo>
                  <a:pt x="3576331" y="181485"/>
                  <a:pt x="3633442" y="194298"/>
                  <a:pt x="3633442" y="194298"/>
                </a:cubicBezTo>
                <a:cubicBezTo>
                  <a:pt x="3633442" y="194298"/>
                  <a:pt x="3620540" y="120849"/>
                  <a:pt x="3640959" y="72273"/>
                </a:cubicBezTo>
                <a:cubicBezTo>
                  <a:pt x="3661397" y="23699"/>
                  <a:pt x="3715157" y="0"/>
                  <a:pt x="3715157"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563" name="Google Shape;563;p6"/>
          <p:cNvSpPr txBox="1"/>
          <p:nvPr>
            <p:ph type="title"/>
          </p:nvPr>
        </p:nvSpPr>
        <p:spPr>
          <a:xfrm>
            <a:off x="2576852" y="1351650"/>
            <a:ext cx="7038300" cy="175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sz="9600"/>
            </a:lvl1pPr>
            <a:lvl2pPr lvl="1" rtl="0" algn="ctr">
              <a:spcBef>
                <a:spcPts val="0"/>
              </a:spcBef>
              <a:spcAft>
                <a:spcPts val="0"/>
              </a:spcAft>
              <a:buSzPts val="4500"/>
              <a:buNone/>
              <a:defRPr/>
            </a:lvl2pPr>
            <a:lvl3pPr lvl="2" rtl="0" algn="ctr">
              <a:spcBef>
                <a:spcPts val="0"/>
              </a:spcBef>
              <a:spcAft>
                <a:spcPts val="0"/>
              </a:spcAft>
              <a:buSzPts val="4500"/>
              <a:buNone/>
              <a:defRPr/>
            </a:lvl3pPr>
            <a:lvl4pPr lvl="3" rtl="0" algn="ctr">
              <a:spcBef>
                <a:spcPts val="0"/>
              </a:spcBef>
              <a:spcAft>
                <a:spcPts val="0"/>
              </a:spcAft>
              <a:buSzPts val="4500"/>
              <a:buNone/>
              <a:defRPr/>
            </a:lvl4pPr>
            <a:lvl5pPr lvl="4" rtl="0" algn="ctr">
              <a:spcBef>
                <a:spcPts val="0"/>
              </a:spcBef>
              <a:spcAft>
                <a:spcPts val="0"/>
              </a:spcAft>
              <a:buSzPts val="4500"/>
              <a:buNone/>
              <a:defRPr/>
            </a:lvl5pPr>
            <a:lvl6pPr lvl="5" rtl="0" algn="ctr">
              <a:spcBef>
                <a:spcPts val="0"/>
              </a:spcBef>
              <a:spcAft>
                <a:spcPts val="0"/>
              </a:spcAft>
              <a:buSzPts val="4500"/>
              <a:buNone/>
              <a:defRPr/>
            </a:lvl6pPr>
            <a:lvl7pPr lvl="6" rtl="0" algn="ctr">
              <a:spcBef>
                <a:spcPts val="0"/>
              </a:spcBef>
              <a:spcAft>
                <a:spcPts val="0"/>
              </a:spcAft>
              <a:buSzPts val="4500"/>
              <a:buNone/>
              <a:defRPr/>
            </a:lvl7pPr>
            <a:lvl8pPr lvl="7" rtl="0" algn="ctr">
              <a:spcBef>
                <a:spcPts val="0"/>
              </a:spcBef>
              <a:spcAft>
                <a:spcPts val="0"/>
              </a:spcAft>
              <a:buSzPts val="4500"/>
              <a:buNone/>
              <a:defRPr/>
            </a:lvl8pPr>
            <a:lvl9pPr lvl="8" rtl="0" algn="ctr">
              <a:spcBef>
                <a:spcPts val="0"/>
              </a:spcBef>
              <a:spcAft>
                <a:spcPts val="0"/>
              </a:spcAft>
              <a:buSzPts val="4500"/>
              <a:buNone/>
              <a:defRPr/>
            </a:lvl9pPr>
          </a:lstStyle>
          <a:p/>
        </p:txBody>
      </p:sp>
      <p:sp>
        <p:nvSpPr>
          <p:cNvPr id="564" name="Google Shape;564;p6"/>
          <p:cNvSpPr txBox="1"/>
          <p:nvPr>
            <p:ph idx="1" type="subTitle"/>
          </p:nvPr>
        </p:nvSpPr>
        <p:spPr>
          <a:xfrm>
            <a:off x="2576825" y="3105148"/>
            <a:ext cx="70383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5" name="Google Shape;565;p6"/>
          <p:cNvSpPr txBox="1"/>
          <p:nvPr>
            <p:ph idx="2" type="body"/>
          </p:nvPr>
        </p:nvSpPr>
        <p:spPr>
          <a:xfrm>
            <a:off x="2576863" y="3635852"/>
            <a:ext cx="7038300" cy="1297800"/>
          </a:xfrm>
          <a:prstGeom prst="rect">
            <a:avLst/>
          </a:prstGeom>
        </p:spPr>
        <p:txBody>
          <a:bodyPr anchorCtr="0" anchor="t" bIns="121900" lIns="121900" spcFirstLastPara="1" rIns="121900" wrap="square" tIns="121900">
            <a:normAutofit/>
          </a:bodyPr>
          <a:lstStyle>
            <a:lvl1pPr indent="-342900" lvl="0" marL="457200" rtl="0" algn="ctr">
              <a:lnSpc>
                <a:spcPct val="100000"/>
              </a:lnSpc>
              <a:spcBef>
                <a:spcPts val="0"/>
              </a:spcBef>
              <a:spcAft>
                <a:spcPts val="0"/>
              </a:spcAft>
              <a:buSzPts val="1800"/>
              <a:buChar char="●"/>
              <a:defRPr/>
            </a:lvl1pPr>
            <a:lvl2pPr indent="-342900" lvl="1" marL="914400" rtl="0" algn="ctr">
              <a:spcBef>
                <a:spcPts val="0"/>
              </a:spcBef>
              <a:spcAft>
                <a:spcPts val="0"/>
              </a:spcAft>
              <a:buSzPts val="1800"/>
              <a:buChar char="○"/>
              <a:defRPr/>
            </a:lvl2pPr>
            <a:lvl3pPr indent="-342900" lvl="2" marL="1371600" rtl="0" algn="ctr">
              <a:spcBef>
                <a:spcPts val="0"/>
              </a:spcBef>
              <a:spcAft>
                <a:spcPts val="0"/>
              </a:spcAft>
              <a:buSzPts val="1800"/>
              <a:buChar char="■"/>
              <a:defRPr/>
            </a:lvl3pPr>
            <a:lvl4pPr indent="-342900" lvl="3" marL="1828800" rtl="0" algn="ctr">
              <a:spcBef>
                <a:spcPts val="0"/>
              </a:spcBef>
              <a:spcAft>
                <a:spcPts val="0"/>
              </a:spcAft>
              <a:buSzPts val="1800"/>
              <a:buChar char="●"/>
              <a:defRPr/>
            </a:lvl4pPr>
            <a:lvl5pPr indent="-342900" lvl="4" marL="2286000" rtl="0" algn="ctr">
              <a:spcBef>
                <a:spcPts val="0"/>
              </a:spcBef>
              <a:spcAft>
                <a:spcPts val="0"/>
              </a:spcAft>
              <a:buSzPts val="1800"/>
              <a:buChar char="○"/>
              <a:defRPr/>
            </a:lvl5pPr>
            <a:lvl6pPr indent="-342900" lvl="5" marL="2743200" rtl="0" algn="ctr">
              <a:spcBef>
                <a:spcPts val="0"/>
              </a:spcBef>
              <a:spcAft>
                <a:spcPts val="0"/>
              </a:spcAft>
              <a:buSzPts val="1800"/>
              <a:buChar char="■"/>
              <a:defRPr/>
            </a:lvl6pPr>
            <a:lvl7pPr indent="-342900" lvl="6" marL="3200400" rtl="0" algn="ctr">
              <a:spcBef>
                <a:spcPts val="0"/>
              </a:spcBef>
              <a:spcAft>
                <a:spcPts val="0"/>
              </a:spcAft>
              <a:buSzPts val="1800"/>
              <a:buChar char="●"/>
              <a:defRPr/>
            </a:lvl7pPr>
            <a:lvl8pPr indent="-342900" lvl="7" marL="3657600" rtl="0" algn="ctr">
              <a:spcBef>
                <a:spcPts val="0"/>
              </a:spcBef>
              <a:spcAft>
                <a:spcPts val="0"/>
              </a:spcAft>
              <a:buSzPts val="1800"/>
              <a:buChar char="○"/>
              <a:defRPr/>
            </a:lvl8pPr>
            <a:lvl9pPr indent="-342900" lvl="8" marL="4114800" rtl="0" algn="ctr">
              <a:spcBef>
                <a:spcPts val="0"/>
              </a:spcBef>
              <a:spcAft>
                <a:spcPts val="0"/>
              </a:spcAft>
              <a:buSzPts val="1800"/>
              <a:buChar char="■"/>
              <a:defRPr/>
            </a:lvl9pPr>
          </a:lstStyle>
          <a:p/>
        </p:txBody>
      </p:sp>
      <p:grpSp>
        <p:nvGrpSpPr>
          <p:cNvPr id="566" name="Google Shape;566;p6"/>
          <p:cNvGrpSpPr/>
          <p:nvPr/>
        </p:nvGrpSpPr>
        <p:grpSpPr>
          <a:xfrm>
            <a:off x="9754003" y="-1"/>
            <a:ext cx="1865512" cy="3494340"/>
            <a:chOff x="9481878" y="-23326"/>
            <a:chExt cx="1865512" cy="3494340"/>
          </a:xfrm>
        </p:grpSpPr>
        <p:cxnSp>
          <p:nvCxnSpPr>
            <p:cNvPr id="567" name="Google Shape;567;p6"/>
            <p:cNvCxnSpPr/>
            <p:nvPr/>
          </p:nvCxnSpPr>
          <p:spPr>
            <a:xfrm>
              <a:off x="10390193" y="-23326"/>
              <a:ext cx="0" cy="29070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cxnSp>
          <p:nvCxnSpPr>
            <p:cNvPr id="568" name="Google Shape;568;p6"/>
            <p:cNvCxnSpPr/>
            <p:nvPr/>
          </p:nvCxnSpPr>
          <p:spPr>
            <a:xfrm>
              <a:off x="9867476" y="-23326"/>
              <a:ext cx="0" cy="20097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grpSp>
          <p:nvGrpSpPr>
            <p:cNvPr id="569" name="Google Shape;569;p6"/>
            <p:cNvGrpSpPr/>
            <p:nvPr/>
          </p:nvGrpSpPr>
          <p:grpSpPr>
            <a:xfrm>
              <a:off x="9887228" y="2391411"/>
              <a:ext cx="1005940" cy="1079603"/>
              <a:chOff x="629921" y="978091"/>
              <a:chExt cx="731380" cy="784938"/>
            </a:xfrm>
          </p:grpSpPr>
          <p:grpSp>
            <p:nvGrpSpPr>
              <p:cNvPr id="570" name="Google Shape;570;p6"/>
              <p:cNvGrpSpPr/>
              <p:nvPr/>
            </p:nvGrpSpPr>
            <p:grpSpPr>
              <a:xfrm>
                <a:off x="688682" y="978091"/>
                <a:ext cx="522802" cy="314832"/>
                <a:chOff x="7885167" y="2170407"/>
                <a:chExt cx="1518448" cy="914413"/>
              </a:xfrm>
            </p:grpSpPr>
            <p:sp>
              <p:nvSpPr>
                <p:cNvPr id="571" name="Google Shape;571;p6"/>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2" name="Google Shape;572;p6"/>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3" name="Google Shape;573;p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4" name="Google Shape;574;p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575" name="Google Shape;575;p6"/>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6" name="Google Shape;576;p6"/>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7" name="Google Shape;577;p6"/>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8" name="Google Shape;578;p6"/>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9" name="Google Shape;579;p6"/>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0" name="Google Shape;580;p6"/>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1" name="Google Shape;581;p6"/>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2" name="Google Shape;582;p6"/>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3" name="Google Shape;583;p6"/>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4" name="Google Shape;584;p6"/>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5" name="Google Shape;585;p6"/>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6" name="Google Shape;586;p6"/>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7" name="Google Shape;587;p6"/>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8" name="Google Shape;588;p6"/>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9" name="Google Shape;589;p6"/>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90" name="Google Shape;590;p6"/>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nvGrpSpPr>
              <p:cNvPr id="591" name="Google Shape;591;p6"/>
              <p:cNvGrpSpPr/>
              <p:nvPr/>
            </p:nvGrpSpPr>
            <p:grpSpPr>
              <a:xfrm>
                <a:off x="843035" y="1424338"/>
                <a:ext cx="293575" cy="235733"/>
                <a:chOff x="6865830" y="1630740"/>
                <a:chExt cx="556858" cy="447141"/>
              </a:xfrm>
            </p:grpSpPr>
            <p:sp>
              <p:nvSpPr>
                <p:cNvPr id="592" name="Google Shape;592;p6"/>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nvGrpSpPr>
                <p:cNvPr id="593" name="Google Shape;593;p6"/>
                <p:cNvGrpSpPr/>
                <p:nvPr/>
              </p:nvGrpSpPr>
              <p:grpSpPr>
                <a:xfrm flipH="1">
                  <a:off x="7024350" y="1640795"/>
                  <a:ext cx="182581" cy="157459"/>
                  <a:chOff x="5212362" y="4550114"/>
                  <a:chExt cx="333360" cy="287492"/>
                </a:xfrm>
              </p:grpSpPr>
              <p:sp>
                <p:nvSpPr>
                  <p:cNvPr id="594" name="Google Shape;594;p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sp>
                <p:nvSpPr>
                  <p:cNvPr id="595" name="Google Shape;595;p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sp>
              <p:nvSpPr>
                <p:cNvPr id="596" name="Google Shape;596;p6"/>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nvGrpSpPr>
                <p:cNvPr id="597" name="Google Shape;597;p6"/>
                <p:cNvGrpSpPr/>
                <p:nvPr/>
              </p:nvGrpSpPr>
              <p:grpSpPr>
                <a:xfrm flipH="1">
                  <a:off x="7045941" y="1630740"/>
                  <a:ext cx="182581" cy="157459"/>
                  <a:chOff x="5212362" y="4550114"/>
                  <a:chExt cx="333360" cy="287492"/>
                </a:xfrm>
              </p:grpSpPr>
              <p:sp>
                <p:nvSpPr>
                  <p:cNvPr id="598" name="Google Shape;598;p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sp>
                <p:nvSpPr>
                  <p:cNvPr id="599" name="Google Shape;599;p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grpSp>
          <p:sp>
            <p:nvSpPr>
              <p:cNvPr id="600" name="Google Shape;600;p6"/>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cxnSp>
          <p:nvCxnSpPr>
            <p:cNvPr id="601" name="Google Shape;601;p6"/>
            <p:cNvCxnSpPr/>
            <p:nvPr/>
          </p:nvCxnSpPr>
          <p:spPr>
            <a:xfrm>
              <a:off x="10937016" y="-23326"/>
              <a:ext cx="0" cy="14952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grpSp>
          <p:nvGrpSpPr>
            <p:cNvPr id="602" name="Google Shape;602;p6"/>
            <p:cNvGrpSpPr/>
            <p:nvPr/>
          </p:nvGrpSpPr>
          <p:grpSpPr>
            <a:xfrm>
              <a:off x="10493517" y="890082"/>
              <a:ext cx="853873" cy="825421"/>
              <a:chOff x="1591080" y="295619"/>
              <a:chExt cx="833616" cy="805839"/>
            </a:xfrm>
          </p:grpSpPr>
          <p:grpSp>
            <p:nvGrpSpPr>
              <p:cNvPr id="603" name="Google Shape;603;p6"/>
              <p:cNvGrpSpPr/>
              <p:nvPr/>
            </p:nvGrpSpPr>
            <p:grpSpPr>
              <a:xfrm>
                <a:off x="1658084" y="295619"/>
                <a:ext cx="596143" cy="270034"/>
                <a:chOff x="7885167" y="2397011"/>
                <a:chExt cx="1518448" cy="687809"/>
              </a:xfrm>
            </p:grpSpPr>
            <p:sp>
              <p:nvSpPr>
                <p:cNvPr id="604" name="Google Shape;604;p6"/>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05" name="Google Shape;605;p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06" name="Google Shape;606;p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sp>
            <p:nvSpPr>
              <p:cNvPr id="607" name="Google Shape;607;p6"/>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08" name="Google Shape;608;p6"/>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09" name="Google Shape;609;p6"/>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0" name="Google Shape;610;p6"/>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1" name="Google Shape;611;p6"/>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2" name="Google Shape;612;p6"/>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3" name="Google Shape;613;p6"/>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4" name="Google Shape;614;p6"/>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5" name="Google Shape;615;p6"/>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6" name="Google Shape;616;p6"/>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7" name="Google Shape;617;p6"/>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537" rotWithShape="0" algn="bl" dir="1638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8" name="Google Shape;618;p6"/>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9" name="Google Shape;619;p6"/>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537" rotWithShape="0" algn="bl" dir="15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20" name="Google Shape;620;p6"/>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nvGrpSpPr>
              <p:cNvPr id="621" name="Google Shape;621;p6"/>
              <p:cNvGrpSpPr/>
              <p:nvPr/>
            </p:nvGrpSpPr>
            <p:grpSpPr>
              <a:xfrm>
                <a:off x="1846759" y="700322"/>
                <a:ext cx="322487" cy="261237"/>
                <a:chOff x="6172526" y="977102"/>
                <a:chExt cx="685559" cy="555352"/>
              </a:xfrm>
            </p:grpSpPr>
            <p:grpSp>
              <p:nvGrpSpPr>
                <p:cNvPr id="622" name="Google Shape;622;p6"/>
                <p:cNvGrpSpPr/>
                <p:nvPr/>
              </p:nvGrpSpPr>
              <p:grpSpPr>
                <a:xfrm>
                  <a:off x="6172526" y="977102"/>
                  <a:ext cx="664696" cy="555352"/>
                  <a:chOff x="4937891" y="4550114"/>
                  <a:chExt cx="869793" cy="731592"/>
                </a:xfrm>
              </p:grpSpPr>
              <p:sp>
                <p:nvSpPr>
                  <p:cNvPr id="623" name="Google Shape;623;p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624" name="Google Shape;624;p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625" name="Google Shape;625;p6"/>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grpSp>
            <p:grpSp>
              <p:nvGrpSpPr>
                <p:cNvPr id="626" name="Google Shape;626;p6"/>
                <p:cNvGrpSpPr/>
                <p:nvPr/>
              </p:nvGrpSpPr>
              <p:grpSpPr>
                <a:xfrm>
                  <a:off x="6193389" y="977102"/>
                  <a:ext cx="664696" cy="555352"/>
                  <a:chOff x="4937891" y="4550114"/>
                  <a:chExt cx="869793" cy="731592"/>
                </a:xfrm>
              </p:grpSpPr>
              <p:sp>
                <p:nvSpPr>
                  <p:cNvPr id="627" name="Google Shape;627;p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628" name="Google Shape;628;p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629" name="Google Shape;629;p6"/>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grpSp>
          </p:grpSp>
          <p:sp>
            <p:nvSpPr>
              <p:cNvPr id="630" name="Google Shape;630;p6"/>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grpSp>
          <p:nvGrpSpPr>
            <p:cNvPr id="631" name="Google Shape;631;p6"/>
            <p:cNvGrpSpPr/>
            <p:nvPr/>
          </p:nvGrpSpPr>
          <p:grpSpPr>
            <a:xfrm>
              <a:off x="9481878" y="1417032"/>
              <a:ext cx="853883" cy="916866"/>
              <a:chOff x="894030" y="2159881"/>
              <a:chExt cx="929953" cy="998547"/>
            </a:xfrm>
          </p:grpSpPr>
          <p:grpSp>
            <p:nvGrpSpPr>
              <p:cNvPr id="632" name="Google Shape;632;p6"/>
              <p:cNvGrpSpPr/>
              <p:nvPr/>
            </p:nvGrpSpPr>
            <p:grpSpPr>
              <a:xfrm>
                <a:off x="968908" y="2159881"/>
                <a:ext cx="494436" cy="400879"/>
                <a:chOff x="7885167" y="2170407"/>
                <a:chExt cx="1127819" cy="914413"/>
              </a:xfrm>
            </p:grpSpPr>
            <p:sp>
              <p:nvSpPr>
                <p:cNvPr id="633" name="Google Shape;633;p6"/>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34" name="Google Shape;634;p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35" name="Google Shape;635;p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grpSp>
          <p:sp>
            <p:nvSpPr>
              <p:cNvPr id="636" name="Google Shape;636;p6"/>
              <p:cNvSpPr/>
              <p:nvPr/>
            </p:nvSpPr>
            <p:spPr>
              <a:xfrm>
                <a:off x="1203775" y="2161926"/>
                <a:ext cx="243937" cy="208717"/>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37" name="Google Shape;637;p6"/>
              <p:cNvSpPr/>
              <p:nvPr/>
            </p:nvSpPr>
            <p:spPr>
              <a:xfrm>
                <a:off x="1204373" y="2163424"/>
                <a:ext cx="128631" cy="20804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38" name="Google Shape;638;p6"/>
              <p:cNvSpPr/>
              <p:nvPr/>
            </p:nvSpPr>
            <p:spPr>
              <a:xfrm>
                <a:off x="971348" y="2365086"/>
                <a:ext cx="430092" cy="156924"/>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39" name="Google Shape;639;p6"/>
              <p:cNvSpPr/>
              <p:nvPr/>
            </p:nvSpPr>
            <p:spPr>
              <a:xfrm>
                <a:off x="1150654" y="2407778"/>
                <a:ext cx="103915" cy="114352"/>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0" name="Google Shape;640;p6"/>
              <p:cNvSpPr/>
              <p:nvPr/>
            </p:nvSpPr>
            <p:spPr>
              <a:xfrm>
                <a:off x="1331603" y="2369263"/>
                <a:ext cx="50330" cy="4198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1" name="Google Shape;641;p6"/>
              <p:cNvSpPr/>
              <p:nvPr/>
            </p:nvSpPr>
            <p:spPr>
              <a:xfrm>
                <a:off x="971369" y="2379122"/>
                <a:ext cx="235304" cy="116689"/>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2" name="Google Shape;642;p6"/>
              <p:cNvSpPr/>
              <p:nvPr/>
            </p:nvSpPr>
            <p:spPr>
              <a:xfrm>
                <a:off x="1308646" y="2349086"/>
                <a:ext cx="156830" cy="213305"/>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3" name="Google Shape;643;p6"/>
              <p:cNvSpPr/>
              <p:nvPr/>
            </p:nvSpPr>
            <p:spPr>
              <a:xfrm>
                <a:off x="1356069" y="2374910"/>
                <a:ext cx="109417" cy="18760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4" name="Google Shape;644;p6"/>
              <p:cNvSpPr/>
              <p:nvPr/>
            </p:nvSpPr>
            <p:spPr>
              <a:xfrm>
                <a:off x="894030" y="2508043"/>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5" name="Google Shape;645;p6"/>
              <p:cNvSpPr/>
              <p:nvPr/>
            </p:nvSpPr>
            <p:spPr>
              <a:xfrm>
                <a:off x="894030" y="2511545"/>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6" name="Google Shape;646;p6"/>
              <p:cNvSpPr/>
              <p:nvPr/>
            </p:nvSpPr>
            <p:spPr>
              <a:xfrm>
                <a:off x="1024557"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2308" rotWithShape="0" algn="bl" dir="1638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7" name="Google Shape;647;p6"/>
              <p:cNvSpPr/>
              <p:nvPr/>
            </p:nvSpPr>
            <p:spPr>
              <a:xfrm>
                <a:off x="1024134"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8" name="Google Shape;648;p6"/>
              <p:cNvSpPr/>
              <p:nvPr/>
            </p:nvSpPr>
            <p:spPr>
              <a:xfrm>
                <a:off x="1140774" y="251995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2308" rotWithShape="0" algn="bl" dir="15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9" name="Google Shape;649;p6"/>
              <p:cNvSpPr/>
              <p:nvPr/>
            </p:nvSpPr>
            <p:spPr>
              <a:xfrm>
                <a:off x="1142840" y="252440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grpSp>
            <p:nvGrpSpPr>
              <p:cNvPr id="650" name="Google Shape;650;p6"/>
              <p:cNvGrpSpPr/>
              <p:nvPr/>
            </p:nvGrpSpPr>
            <p:grpSpPr>
              <a:xfrm>
                <a:off x="1192425" y="2741423"/>
                <a:ext cx="328726" cy="261354"/>
                <a:chOff x="1632682" y="4555884"/>
                <a:chExt cx="484489" cy="385193"/>
              </a:xfrm>
            </p:grpSpPr>
            <p:grpSp>
              <p:nvGrpSpPr>
                <p:cNvPr id="651" name="Google Shape;651;p6"/>
                <p:cNvGrpSpPr/>
                <p:nvPr/>
              </p:nvGrpSpPr>
              <p:grpSpPr>
                <a:xfrm>
                  <a:off x="1632682" y="4731398"/>
                  <a:ext cx="484489" cy="209680"/>
                  <a:chOff x="6596499" y="915138"/>
                  <a:chExt cx="1553847" cy="672482"/>
                </a:xfrm>
              </p:grpSpPr>
              <p:sp>
                <p:nvSpPr>
                  <p:cNvPr id="652" name="Google Shape;652;p6"/>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653" name="Google Shape;653;p6"/>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nvGrpSpPr>
                <p:cNvPr id="654" name="Google Shape;654;p6"/>
                <p:cNvGrpSpPr/>
                <p:nvPr/>
              </p:nvGrpSpPr>
              <p:grpSpPr>
                <a:xfrm>
                  <a:off x="1901483" y="4555884"/>
                  <a:ext cx="144253" cy="144971"/>
                  <a:chOff x="7458594" y="352234"/>
                  <a:chExt cx="462646" cy="464950"/>
                </a:xfrm>
              </p:grpSpPr>
              <p:sp>
                <p:nvSpPr>
                  <p:cNvPr id="655" name="Google Shape;655;p6"/>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656" name="Google Shape;656;p6"/>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nvGrpSpPr>
                <p:cNvPr id="657" name="Google Shape;657;p6"/>
                <p:cNvGrpSpPr/>
                <p:nvPr/>
              </p:nvGrpSpPr>
              <p:grpSpPr>
                <a:xfrm>
                  <a:off x="1693358" y="4590454"/>
                  <a:ext cx="119341" cy="117662"/>
                  <a:chOff x="6791097" y="463106"/>
                  <a:chExt cx="382749" cy="377363"/>
                </a:xfrm>
              </p:grpSpPr>
              <p:sp>
                <p:nvSpPr>
                  <p:cNvPr id="658" name="Google Shape;658;p6"/>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659" name="Google Shape;659;p6"/>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sp>
            <p:nvSpPr>
              <p:cNvPr id="660" name="Google Shape;660;p6"/>
              <p:cNvSpPr/>
              <p:nvPr/>
            </p:nvSpPr>
            <p:spPr>
              <a:xfrm>
                <a:off x="1142652" y="2521805"/>
                <a:ext cx="216058" cy="635584"/>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sz="1360"/>
              </a:p>
            </p:txBody>
          </p:sp>
        </p:grpSp>
      </p:grpSp>
      <p:grpSp>
        <p:nvGrpSpPr>
          <p:cNvPr id="661" name="Google Shape;661;p6"/>
          <p:cNvGrpSpPr/>
          <p:nvPr/>
        </p:nvGrpSpPr>
        <p:grpSpPr>
          <a:xfrm rot="-1106097">
            <a:off x="711515" y="656965"/>
            <a:ext cx="603744" cy="411858"/>
            <a:chOff x="5220380" y="1275116"/>
            <a:chExt cx="3297422" cy="2249409"/>
          </a:xfrm>
        </p:grpSpPr>
        <p:sp>
          <p:nvSpPr>
            <p:cNvPr id="662" name="Google Shape;662;p6"/>
            <p:cNvSpPr/>
            <p:nvPr/>
          </p:nvSpPr>
          <p:spPr>
            <a:xfrm>
              <a:off x="5519840" y="1275116"/>
              <a:ext cx="2742474" cy="852913"/>
            </a:xfrm>
            <a:custGeom>
              <a:rect b="b" l="l" r="r" t="t"/>
              <a:pathLst>
                <a:path extrusionOk="0" h="852913" w="2742474">
                  <a:moveTo>
                    <a:pt x="0" y="284622"/>
                  </a:moveTo>
                  <a:lnTo>
                    <a:pt x="375936" y="111550"/>
                  </a:lnTo>
                  <a:lnTo>
                    <a:pt x="1409452" y="852913"/>
                  </a:lnTo>
                  <a:lnTo>
                    <a:pt x="2282390" y="0"/>
                  </a:lnTo>
                  <a:lnTo>
                    <a:pt x="2742475" y="74913"/>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663" name="Google Shape;663;p6"/>
            <p:cNvSpPr/>
            <p:nvPr/>
          </p:nvSpPr>
          <p:spPr>
            <a:xfrm>
              <a:off x="5220380" y="1812625"/>
              <a:ext cx="3297422" cy="628495"/>
            </a:xfrm>
            <a:custGeom>
              <a:rect b="b" l="l" r="r" t="t"/>
              <a:pathLst>
                <a:path extrusionOk="0" h="628495" w="3297422">
                  <a:moveTo>
                    <a:pt x="0" y="628496"/>
                  </a:moveTo>
                  <a:lnTo>
                    <a:pt x="344220" y="262878"/>
                  </a:lnTo>
                  <a:lnTo>
                    <a:pt x="1676644" y="489467"/>
                  </a:lnTo>
                  <a:lnTo>
                    <a:pt x="2856695" y="0"/>
                  </a:lnTo>
                  <a:lnTo>
                    <a:pt x="3297423" y="139534"/>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664" name="Google Shape;664;p6"/>
            <p:cNvSpPr/>
            <p:nvPr/>
          </p:nvSpPr>
          <p:spPr>
            <a:xfrm>
              <a:off x="5495273" y="2398802"/>
              <a:ext cx="2908357" cy="790906"/>
            </a:xfrm>
            <a:custGeom>
              <a:rect b="b" l="l" r="r" t="t"/>
              <a:pathLst>
                <a:path extrusionOk="0" h="790906" w="2908357">
                  <a:moveTo>
                    <a:pt x="0" y="790906"/>
                  </a:moveTo>
                  <a:lnTo>
                    <a:pt x="173527" y="146221"/>
                  </a:lnTo>
                  <a:lnTo>
                    <a:pt x="1342074" y="119777"/>
                  </a:lnTo>
                  <a:lnTo>
                    <a:pt x="2595682" y="0"/>
                  </a:lnTo>
                  <a:lnTo>
                    <a:pt x="2908357" y="573069"/>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665" name="Google Shape;665;p6"/>
            <p:cNvSpPr/>
            <p:nvPr/>
          </p:nvSpPr>
          <p:spPr>
            <a:xfrm>
              <a:off x="5942114" y="2758893"/>
              <a:ext cx="1983490" cy="765632"/>
            </a:xfrm>
            <a:custGeom>
              <a:rect b="b" l="l" r="r" t="t"/>
              <a:pathLst>
                <a:path extrusionOk="0" h="765632" w="1983490">
                  <a:moveTo>
                    <a:pt x="0" y="765633"/>
                  </a:moveTo>
                  <a:lnTo>
                    <a:pt x="112224" y="259016"/>
                  </a:lnTo>
                  <a:lnTo>
                    <a:pt x="1068141" y="0"/>
                  </a:lnTo>
                  <a:lnTo>
                    <a:pt x="1833390" y="265046"/>
                  </a:lnTo>
                  <a:lnTo>
                    <a:pt x="1983491" y="750965"/>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666" name="Google Shape;666;p6"/>
            <p:cNvSpPr/>
            <p:nvPr/>
          </p:nvSpPr>
          <p:spPr>
            <a:xfrm>
              <a:off x="6332634" y="1999120"/>
              <a:ext cx="1050723" cy="725871"/>
            </a:xfrm>
            <a:custGeom>
              <a:rect b="b" l="l" r="r" t="t"/>
              <a:pathLst>
                <a:path extrusionOk="0" h="725871" w="1050723">
                  <a:moveTo>
                    <a:pt x="0" y="362936"/>
                  </a:moveTo>
                  <a:cubicBezTo>
                    <a:pt x="0" y="162496"/>
                    <a:pt x="235210" y="0"/>
                    <a:pt x="525362" y="0"/>
                  </a:cubicBezTo>
                  <a:cubicBezTo>
                    <a:pt x="815504" y="0"/>
                    <a:pt x="1050724" y="162496"/>
                    <a:pt x="1050724" y="362936"/>
                  </a:cubicBezTo>
                  <a:cubicBezTo>
                    <a:pt x="1050724" y="563385"/>
                    <a:pt x="815504" y="725872"/>
                    <a:pt x="525362" y="725872"/>
                  </a:cubicBezTo>
                  <a:cubicBezTo>
                    <a:pt x="235210" y="725872"/>
                    <a:pt x="0" y="563385"/>
                    <a:pt x="0" y="362936"/>
                  </a:cubicBezTo>
                  <a:close/>
                </a:path>
              </a:pathLst>
            </a:custGeom>
            <a:solidFill>
              <a:srgbClr val="D9D9D9"/>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667" name="Google Shape;667;p6"/>
            <p:cNvSpPr/>
            <p:nvPr/>
          </p:nvSpPr>
          <p:spPr>
            <a:xfrm>
              <a:off x="5922548" y="1427774"/>
              <a:ext cx="1920466" cy="1899745"/>
            </a:xfrm>
            <a:custGeom>
              <a:rect b="b" l="l" r="r" t="t"/>
              <a:pathLst>
                <a:path extrusionOk="0" h="1899745" w="1920466">
                  <a:moveTo>
                    <a:pt x="941219" y="139999"/>
                  </a:moveTo>
                  <a:cubicBezTo>
                    <a:pt x="922204" y="85304"/>
                    <a:pt x="922204" y="85304"/>
                    <a:pt x="903190" y="30609"/>
                  </a:cubicBezTo>
                  <a:cubicBezTo>
                    <a:pt x="893683" y="80548"/>
                    <a:pt x="893683" y="80548"/>
                    <a:pt x="884175" y="130487"/>
                  </a:cubicBezTo>
                  <a:cubicBezTo>
                    <a:pt x="850900" y="73414"/>
                    <a:pt x="850900" y="73414"/>
                    <a:pt x="817624" y="16341"/>
                  </a:cubicBezTo>
                  <a:cubicBezTo>
                    <a:pt x="803364" y="106706"/>
                    <a:pt x="803364" y="106706"/>
                    <a:pt x="789103" y="197072"/>
                  </a:cubicBezTo>
                  <a:cubicBezTo>
                    <a:pt x="741566" y="135243"/>
                    <a:pt x="741566" y="135243"/>
                    <a:pt x="694030" y="73414"/>
                  </a:cubicBezTo>
                  <a:cubicBezTo>
                    <a:pt x="677392" y="130487"/>
                    <a:pt x="677392" y="130487"/>
                    <a:pt x="660755" y="187560"/>
                  </a:cubicBezTo>
                  <a:cubicBezTo>
                    <a:pt x="625102" y="144755"/>
                    <a:pt x="625102" y="144755"/>
                    <a:pt x="589450" y="101950"/>
                  </a:cubicBezTo>
                  <a:cubicBezTo>
                    <a:pt x="608465" y="168535"/>
                    <a:pt x="608465" y="168535"/>
                    <a:pt x="627479" y="235120"/>
                  </a:cubicBezTo>
                  <a:cubicBezTo>
                    <a:pt x="551421" y="173291"/>
                    <a:pt x="551421" y="173291"/>
                    <a:pt x="475363" y="111462"/>
                  </a:cubicBezTo>
                  <a:cubicBezTo>
                    <a:pt x="462690" y="124146"/>
                    <a:pt x="475363" y="231950"/>
                    <a:pt x="494378" y="273169"/>
                  </a:cubicBezTo>
                  <a:cubicBezTo>
                    <a:pt x="462690" y="276340"/>
                    <a:pt x="419669" y="214321"/>
                    <a:pt x="392460" y="197752"/>
                  </a:cubicBezTo>
                  <a:cubicBezTo>
                    <a:pt x="332174" y="161032"/>
                    <a:pt x="407015" y="347268"/>
                    <a:pt x="407015" y="347268"/>
                  </a:cubicBezTo>
                  <a:cubicBezTo>
                    <a:pt x="407015" y="347268"/>
                    <a:pt x="247046" y="314937"/>
                    <a:pt x="268846" y="351073"/>
                  </a:cubicBezTo>
                  <a:cubicBezTo>
                    <a:pt x="313236" y="424659"/>
                    <a:pt x="299973" y="390187"/>
                    <a:pt x="323247" y="472924"/>
                  </a:cubicBezTo>
                  <a:cubicBezTo>
                    <a:pt x="285218" y="463412"/>
                    <a:pt x="285218" y="463412"/>
                    <a:pt x="247189" y="453900"/>
                  </a:cubicBezTo>
                  <a:cubicBezTo>
                    <a:pt x="270957" y="482436"/>
                    <a:pt x="270957" y="482436"/>
                    <a:pt x="294725" y="510972"/>
                  </a:cubicBezTo>
                  <a:cubicBezTo>
                    <a:pt x="256696" y="506216"/>
                    <a:pt x="256696" y="506216"/>
                    <a:pt x="218667" y="501460"/>
                  </a:cubicBezTo>
                  <a:cubicBezTo>
                    <a:pt x="237682" y="525241"/>
                    <a:pt x="237682" y="525241"/>
                    <a:pt x="256696" y="549021"/>
                  </a:cubicBezTo>
                  <a:cubicBezTo>
                    <a:pt x="209160" y="534753"/>
                    <a:pt x="209160" y="534753"/>
                    <a:pt x="161623" y="520485"/>
                  </a:cubicBezTo>
                  <a:cubicBezTo>
                    <a:pt x="161623" y="549021"/>
                    <a:pt x="161623" y="549021"/>
                    <a:pt x="161623" y="577558"/>
                  </a:cubicBezTo>
                  <a:cubicBezTo>
                    <a:pt x="114087" y="577558"/>
                    <a:pt x="114087" y="577558"/>
                    <a:pt x="66551" y="577558"/>
                  </a:cubicBezTo>
                  <a:cubicBezTo>
                    <a:pt x="114087" y="615606"/>
                    <a:pt x="114087" y="615606"/>
                    <a:pt x="161623" y="653655"/>
                  </a:cubicBezTo>
                  <a:cubicBezTo>
                    <a:pt x="62158" y="657193"/>
                    <a:pt x="24443" y="676351"/>
                    <a:pt x="24443" y="676351"/>
                  </a:cubicBezTo>
                  <a:cubicBezTo>
                    <a:pt x="24443" y="676351"/>
                    <a:pt x="40187" y="746921"/>
                    <a:pt x="133102" y="748776"/>
                  </a:cubicBezTo>
                  <a:cubicBezTo>
                    <a:pt x="90319" y="753532"/>
                    <a:pt x="90319" y="753532"/>
                    <a:pt x="47536" y="758288"/>
                  </a:cubicBezTo>
                  <a:cubicBezTo>
                    <a:pt x="85565" y="796337"/>
                    <a:pt x="85565" y="796337"/>
                    <a:pt x="123594" y="834386"/>
                  </a:cubicBezTo>
                  <a:cubicBezTo>
                    <a:pt x="66551" y="867678"/>
                    <a:pt x="66551" y="867678"/>
                    <a:pt x="9507" y="900971"/>
                  </a:cubicBezTo>
                  <a:cubicBezTo>
                    <a:pt x="80812" y="924751"/>
                    <a:pt x="80812" y="924751"/>
                    <a:pt x="152116" y="948531"/>
                  </a:cubicBezTo>
                  <a:cubicBezTo>
                    <a:pt x="76058" y="977068"/>
                    <a:pt x="76058" y="977068"/>
                    <a:pt x="0" y="1005604"/>
                  </a:cubicBezTo>
                  <a:cubicBezTo>
                    <a:pt x="52290" y="1031763"/>
                    <a:pt x="52290" y="1031763"/>
                    <a:pt x="104580" y="1057921"/>
                  </a:cubicBezTo>
                  <a:cubicBezTo>
                    <a:pt x="63556" y="1091118"/>
                    <a:pt x="39369" y="1156762"/>
                    <a:pt x="39369" y="1156762"/>
                  </a:cubicBezTo>
                  <a:cubicBezTo>
                    <a:pt x="39369" y="1156762"/>
                    <a:pt x="121455" y="1184965"/>
                    <a:pt x="159541" y="1201202"/>
                  </a:cubicBezTo>
                  <a:cubicBezTo>
                    <a:pt x="127312" y="1222300"/>
                    <a:pt x="127312" y="1222300"/>
                    <a:pt x="95073" y="1243408"/>
                  </a:cubicBezTo>
                  <a:cubicBezTo>
                    <a:pt x="137855" y="1243408"/>
                    <a:pt x="137855" y="1243408"/>
                    <a:pt x="180638" y="1243408"/>
                  </a:cubicBezTo>
                  <a:cubicBezTo>
                    <a:pt x="123594" y="1271944"/>
                    <a:pt x="123594" y="1271944"/>
                    <a:pt x="66551" y="1300481"/>
                  </a:cubicBezTo>
                  <a:cubicBezTo>
                    <a:pt x="95073" y="1305237"/>
                    <a:pt x="133815" y="1317279"/>
                    <a:pt x="162336" y="1322035"/>
                  </a:cubicBezTo>
                  <a:cubicBezTo>
                    <a:pt x="148076" y="1369596"/>
                    <a:pt x="109334" y="1357554"/>
                    <a:pt x="95073" y="1405114"/>
                  </a:cubicBezTo>
                  <a:cubicBezTo>
                    <a:pt x="166377" y="1390846"/>
                    <a:pt x="166377" y="1390846"/>
                    <a:pt x="237682" y="1376578"/>
                  </a:cubicBezTo>
                  <a:cubicBezTo>
                    <a:pt x="209160" y="1409870"/>
                    <a:pt x="209160" y="1409870"/>
                    <a:pt x="180638" y="1443163"/>
                  </a:cubicBezTo>
                  <a:cubicBezTo>
                    <a:pt x="242435" y="1450297"/>
                    <a:pt x="242435" y="1450297"/>
                    <a:pt x="304232" y="1457431"/>
                  </a:cubicBezTo>
                  <a:cubicBezTo>
                    <a:pt x="276348" y="1499636"/>
                    <a:pt x="251724" y="1539863"/>
                    <a:pt x="251724" y="1539863"/>
                  </a:cubicBezTo>
                  <a:cubicBezTo>
                    <a:pt x="251724" y="1539863"/>
                    <a:pt x="323931" y="1574040"/>
                    <a:pt x="361276" y="1528772"/>
                  </a:cubicBezTo>
                  <a:cubicBezTo>
                    <a:pt x="337508" y="1571577"/>
                    <a:pt x="337508" y="1571577"/>
                    <a:pt x="313740" y="1614381"/>
                  </a:cubicBezTo>
                  <a:cubicBezTo>
                    <a:pt x="356522" y="1590601"/>
                    <a:pt x="356522" y="1590601"/>
                    <a:pt x="399305" y="1566821"/>
                  </a:cubicBezTo>
                  <a:cubicBezTo>
                    <a:pt x="366030" y="1619138"/>
                    <a:pt x="366030" y="1619138"/>
                    <a:pt x="332754" y="1671454"/>
                  </a:cubicBezTo>
                  <a:cubicBezTo>
                    <a:pt x="408812" y="1647674"/>
                    <a:pt x="408812" y="1647674"/>
                    <a:pt x="484870" y="1623894"/>
                  </a:cubicBezTo>
                  <a:cubicBezTo>
                    <a:pt x="461102" y="1699991"/>
                    <a:pt x="461102" y="1699991"/>
                    <a:pt x="437334" y="1776088"/>
                  </a:cubicBezTo>
                  <a:cubicBezTo>
                    <a:pt x="489624" y="1738039"/>
                    <a:pt x="489624" y="1738039"/>
                    <a:pt x="541914" y="1699991"/>
                  </a:cubicBezTo>
                  <a:cubicBezTo>
                    <a:pt x="546667" y="1747552"/>
                    <a:pt x="546667" y="1747552"/>
                    <a:pt x="551421" y="1795112"/>
                  </a:cubicBezTo>
                  <a:cubicBezTo>
                    <a:pt x="584697" y="1747552"/>
                    <a:pt x="584697" y="1747552"/>
                    <a:pt x="617972" y="1699991"/>
                  </a:cubicBezTo>
                  <a:cubicBezTo>
                    <a:pt x="608465" y="1742795"/>
                    <a:pt x="608465" y="1742795"/>
                    <a:pt x="598957" y="1785600"/>
                  </a:cubicBezTo>
                  <a:cubicBezTo>
                    <a:pt x="632233" y="1747552"/>
                    <a:pt x="632233" y="1747552"/>
                    <a:pt x="665508" y="1709503"/>
                  </a:cubicBezTo>
                  <a:cubicBezTo>
                    <a:pt x="670262" y="1766576"/>
                    <a:pt x="670262" y="1766576"/>
                    <a:pt x="675016" y="1823649"/>
                  </a:cubicBezTo>
                  <a:cubicBezTo>
                    <a:pt x="713045" y="1766576"/>
                    <a:pt x="713045" y="1766576"/>
                    <a:pt x="751074" y="1709503"/>
                  </a:cubicBezTo>
                  <a:cubicBezTo>
                    <a:pt x="756426" y="1761230"/>
                    <a:pt x="756426" y="1761230"/>
                    <a:pt x="761769" y="1812947"/>
                  </a:cubicBezTo>
                  <a:cubicBezTo>
                    <a:pt x="808716" y="1785010"/>
                    <a:pt x="808716" y="1785010"/>
                    <a:pt x="855654" y="1757064"/>
                  </a:cubicBezTo>
                  <a:cubicBezTo>
                    <a:pt x="874668" y="1785600"/>
                    <a:pt x="874668" y="1785600"/>
                    <a:pt x="893683" y="1814136"/>
                  </a:cubicBezTo>
                  <a:cubicBezTo>
                    <a:pt x="912697" y="1780844"/>
                    <a:pt x="912697" y="1780844"/>
                    <a:pt x="931712" y="1747552"/>
                  </a:cubicBezTo>
                  <a:cubicBezTo>
                    <a:pt x="941219" y="1814136"/>
                    <a:pt x="941219" y="1814136"/>
                    <a:pt x="950726" y="1880721"/>
                  </a:cubicBezTo>
                  <a:cubicBezTo>
                    <a:pt x="974494" y="1823649"/>
                    <a:pt x="974494" y="1823649"/>
                    <a:pt x="998262" y="1766576"/>
                  </a:cubicBezTo>
                  <a:cubicBezTo>
                    <a:pt x="1022031" y="1833161"/>
                    <a:pt x="1022031" y="1833161"/>
                    <a:pt x="1045799" y="1899746"/>
                  </a:cubicBezTo>
                  <a:cubicBezTo>
                    <a:pt x="1055306" y="1842673"/>
                    <a:pt x="1055306" y="1842673"/>
                    <a:pt x="1064813" y="1785600"/>
                  </a:cubicBezTo>
                  <a:cubicBezTo>
                    <a:pt x="1105219" y="1842673"/>
                    <a:pt x="1105219" y="1842673"/>
                    <a:pt x="1145625" y="1899746"/>
                  </a:cubicBezTo>
                  <a:lnTo>
                    <a:pt x="1173263" y="1768202"/>
                  </a:lnTo>
                  <a:lnTo>
                    <a:pt x="1265863" y="1818112"/>
                  </a:lnTo>
                  <a:cubicBezTo>
                    <a:pt x="1265863" y="1818112"/>
                    <a:pt x="1273973" y="1747552"/>
                    <a:pt x="1264466" y="1699991"/>
                  </a:cubicBezTo>
                  <a:cubicBezTo>
                    <a:pt x="1331017" y="1757064"/>
                    <a:pt x="1331017" y="1757064"/>
                    <a:pt x="1397568" y="1814136"/>
                  </a:cubicBezTo>
                  <a:cubicBezTo>
                    <a:pt x="1388060" y="1757064"/>
                    <a:pt x="1388060" y="1757064"/>
                    <a:pt x="1378553" y="1699991"/>
                  </a:cubicBezTo>
                  <a:cubicBezTo>
                    <a:pt x="1416582" y="1728527"/>
                    <a:pt x="1416582" y="1728527"/>
                    <a:pt x="1454611" y="1757064"/>
                  </a:cubicBezTo>
                  <a:cubicBezTo>
                    <a:pt x="1430843" y="1699991"/>
                    <a:pt x="1430843" y="1699991"/>
                    <a:pt x="1407075" y="1642918"/>
                  </a:cubicBezTo>
                  <a:cubicBezTo>
                    <a:pt x="1449857" y="1666698"/>
                    <a:pt x="1449857" y="1666698"/>
                    <a:pt x="1492640" y="1690479"/>
                  </a:cubicBezTo>
                  <a:cubicBezTo>
                    <a:pt x="1473626" y="1642918"/>
                    <a:pt x="1473626" y="1642918"/>
                    <a:pt x="1454611" y="1595357"/>
                  </a:cubicBezTo>
                  <a:cubicBezTo>
                    <a:pt x="1487887" y="1614381"/>
                    <a:pt x="1487887" y="1614381"/>
                    <a:pt x="1521162" y="1633406"/>
                  </a:cubicBezTo>
                  <a:cubicBezTo>
                    <a:pt x="1529928" y="1611109"/>
                    <a:pt x="1520354" y="1547901"/>
                    <a:pt x="1520354" y="1547901"/>
                  </a:cubicBezTo>
                  <a:lnTo>
                    <a:pt x="1606566" y="1561047"/>
                  </a:lnTo>
                  <a:lnTo>
                    <a:pt x="1601974" y="1500236"/>
                  </a:lnTo>
                  <a:cubicBezTo>
                    <a:pt x="1601974" y="1500236"/>
                    <a:pt x="1647133" y="1519260"/>
                    <a:pt x="1692293" y="1538284"/>
                  </a:cubicBezTo>
                  <a:cubicBezTo>
                    <a:pt x="1649510" y="1466943"/>
                    <a:pt x="1649510" y="1466943"/>
                    <a:pt x="1606727" y="1395602"/>
                  </a:cubicBezTo>
                  <a:cubicBezTo>
                    <a:pt x="1701800" y="1400358"/>
                    <a:pt x="1701800" y="1400358"/>
                    <a:pt x="1796873" y="1405114"/>
                  </a:cubicBezTo>
                  <a:cubicBezTo>
                    <a:pt x="1735075" y="1343285"/>
                    <a:pt x="1735075" y="1343285"/>
                    <a:pt x="1673278" y="1281456"/>
                  </a:cubicBezTo>
                  <a:cubicBezTo>
                    <a:pt x="1763597" y="1286212"/>
                    <a:pt x="1763597" y="1286212"/>
                    <a:pt x="1853916" y="1290969"/>
                  </a:cubicBezTo>
                  <a:cubicBezTo>
                    <a:pt x="1820641" y="1262432"/>
                    <a:pt x="1820641" y="1262432"/>
                    <a:pt x="1787365" y="1233896"/>
                  </a:cubicBezTo>
                  <a:cubicBezTo>
                    <a:pt x="1830148" y="1224384"/>
                    <a:pt x="1830148" y="1224384"/>
                    <a:pt x="1872931" y="1214871"/>
                  </a:cubicBezTo>
                  <a:cubicBezTo>
                    <a:pt x="1839655" y="1167311"/>
                    <a:pt x="1839655" y="1167311"/>
                    <a:pt x="1806380" y="1119750"/>
                  </a:cubicBezTo>
                  <a:cubicBezTo>
                    <a:pt x="1849162" y="1100726"/>
                    <a:pt x="1849162" y="1100726"/>
                    <a:pt x="1891945" y="1081701"/>
                  </a:cubicBezTo>
                  <a:cubicBezTo>
                    <a:pt x="1815887" y="1048409"/>
                    <a:pt x="1739829" y="1015116"/>
                    <a:pt x="1739829" y="1015116"/>
                  </a:cubicBezTo>
                  <a:lnTo>
                    <a:pt x="1858252" y="990594"/>
                  </a:lnTo>
                  <a:lnTo>
                    <a:pt x="1768351" y="919995"/>
                  </a:lnTo>
                  <a:cubicBezTo>
                    <a:pt x="1768351" y="919995"/>
                    <a:pt x="1844409" y="900971"/>
                    <a:pt x="1920467" y="881946"/>
                  </a:cubicBezTo>
                  <a:cubicBezTo>
                    <a:pt x="1844409" y="867678"/>
                    <a:pt x="1844409" y="867678"/>
                    <a:pt x="1768351" y="853410"/>
                  </a:cubicBezTo>
                  <a:cubicBezTo>
                    <a:pt x="1815887" y="786825"/>
                    <a:pt x="1815887" y="786825"/>
                    <a:pt x="1863423" y="720240"/>
                  </a:cubicBezTo>
                  <a:cubicBezTo>
                    <a:pt x="1815887" y="696459"/>
                    <a:pt x="1815887" y="696459"/>
                    <a:pt x="1768351" y="672679"/>
                  </a:cubicBezTo>
                  <a:cubicBezTo>
                    <a:pt x="1824177" y="638873"/>
                    <a:pt x="1821658" y="578813"/>
                    <a:pt x="1821658" y="578813"/>
                  </a:cubicBezTo>
                  <a:cubicBezTo>
                    <a:pt x="1821658" y="578813"/>
                    <a:pt x="1738080" y="531110"/>
                    <a:pt x="1671795" y="563584"/>
                  </a:cubicBezTo>
                  <a:cubicBezTo>
                    <a:pt x="1665948" y="536541"/>
                    <a:pt x="1708141" y="425363"/>
                    <a:pt x="1735075" y="396827"/>
                  </a:cubicBezTo>
                  <a:cubicBezTo>
                    <a:pt x="1632872" y="415851"/>
                    <a:pt x="1678184" y="386791"/>
                    <a:pt x="1575981" y="405816"/>
                  </a:cubicBezTo>
                  <a:cubicBezTo>
                    <a:pt x="1598038" y="366588"/>
                    <a:pt x="1624202" y="251533"/>
                    <a:pt x="1624202" y="251533"/>
                  </a:cubicBezTo>
                  <a:cubicBezTo>
                    <a:pt x="1624202" y="251533"/>
                    <a:pt x="1529129" y="222669"/>
                    <a:pt x="1473626" y="282681"/>
                  </a:cubicBezTo>
                  <a:cubicBezTo>
                    <a:pt x="1478379" y="225608"/>
                    <a:pt x="1478379" y="225608"/>
                    <a:pt x="1483133" y="168535"/>
                  </a:cubicBezTo>
                  <a:cubicBezTo>
                    <a:pt x="1440350" y="194694"/>
                    <a:pt x="1440350" y="194694"/>
                    <a:pt x="1397568" y="220852"/>
                  </a:cubicBezTo>
                  <a:cubicBezTo>
                    <a:pt x="1402321" y="175669"/>
                    <a:pt x="1402321" y="175669"/>
                    <a:pt x="1407075" y="130487"/>
                  </a:cubicBezTo>
                  <a:cubicBezTo>
                    <a:pt x="1354785" y="159023"/>
                    <a:pt x="1354785" y="159023"/>
                    <a:pt x="1302495" y="187560"/>
                  </a:cubicBezTo>
                  <a:cubicBezTo>
                    <a:pt x="1312002" y="135243"/>
                    <a:pt x="1312002" y="135243"/>
                    <a:pt x="1321509" y="82926"/>
                  </a:cubicBezTo>
                  <a:cubicBezTo>
                    <a:pt x="1273973" y="139999"/>
                    <a:pt x="1273973" y="139999"/>
                    <a:pt x="1226437" y="197072"/>
                  </a:cubicBezTo>
                  <a:cubicBezTo>
                    <a:pt x="1221683" y="139999"/>
                    <a:pt x="1221683" y="139999"/>
                    <a:pt x="1216930" y="82926"/>
                  </a:cubicBezTo>
                  <a:cubicBezTo>
                    <a:pt x="1186031" y="113840"/>
                    <a:pt x="1186031" y="113840"/>
                    <a:pt x="1155132" y="144755"/>
                  </a:cubicBezTo>
                  <a:cubicBezTo>
                    <a:pt x="1143248" y="85304"/>
                    <a:pt x="1143248" y="85304"/>
                    <a:pt x="1131364" y="25853"/>
                  </a:cubicBezTo>
                  <a:cubicBezTo>
                    <a:pt x="1107596" y="73414"/>
                    <a:pt x="1107596" y="73414"/>
                    <a:pt x="1083828" y="120974"/>
                  </a:cubicBezTo>
                  <a:cubicBezTo>
                    <a:pt x="1066220" y="85744"/>
                    <a:pt x="1010717" y="0"/>
                    <a:pt x="1010717" y="0"/>
                  </a:cubicBezTo>
                  <a:cubicBezTo>
                    <a:pt x="1010717" y="0"/>
                    <a:pt x="989373" y="6043"/>
                    <a:pt x="941219" y="139999"/>
                  </a:cubicBezTo>
                  <a:close/>
                  <a:moveTo>
                    <a:pt x="760581" y="739264"/>
                  </a:moveTo>
                  <a:cubicBezTo>
                    <a:pt x="998453" y="763482"/>
                    <a:pt x="996218" y="1188903"/>
                    <a:pt x="744542" y="1179800"/>
                  </a:cubicBezTo>
                  <a:cubicBezTo>
                    <a:pt x="457290" y="1169403"/>
                    <a:pt x="466816" y="709358"/>
                    <a:pt x="760581" y="739264"/>
                  </a:cubicBezTo>
                  <a:close/>
                  <a:moveTo>
                    <a:pt x="1183654" y="734508"/>
                  </a:moveTo>
                  <a:cubicBezTo>
                    <a:pt x="1453670" y="748196"/>
                    <a:pt x="1415784" y="1210905"/>
                    <a:pt x="1137306" y="1181579"/>
                  </a:cubicBezTo>
                  <a:cubicBezTo>
                    <a:pt x="917232" y="1158398"/>
                    <a:pt x="902791" y="720278"/>
                    <a:pt x="1183654" y="734508"/>
                  </a:cubicBezTo>
                  <a:close/>
                  <a:moveTo>
                    <a:pt x="746320" y="905727"/>
                  </a:moveTo>
                  <a:cubicBezTo>
                    <a:pt x="647311" y="966414"/>
                    <a:pt x="745978" y="1131440"/>
                    <a:pt x="850900" y="1067433"/>
                  </a:cubicBezTo>
                  <a:cubicBezTo>
                    <a:pt x="956630" y="1002931"/>
                    <a:pt x="843741" y="846009"/>
                    <a:pt x="746320" y="905727"/>
                  </a:cubicBezTo>
                  <a:close/>
                  <a:moveTo>
                    <a:pt x="1050552" y="919995"/>
                  </a:moveTo>
                  <a:cubicBezTo>
                    <a:pt x="961745" y="996216"/>
                    <a:pt x="1077544" y="1134836"/>
                    <a:pt x="1169393" y="1057921"/>
                  </a:cubicBezTo>
                  <a:cubicBezTo>
                    <a:pt x="1261927" y="980435"/>
                    <a:pt x="1140425" y="842861"/>
                    <a:pt x="1050552" y="919995"/>
                  </a:cubicBezTo>
                  <a:close/>
                </a:path>
              </a:pathLst>
            </a:custGeom>
            <a:solidFill>
              <a:srgbClr val="11110F"/>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grpSp>
      <p:sp>
        <p:nvSpPr>
          <p:cNvPr id="668" name="Google Shape;668;p6"/>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oxes">
  <p:cSld name="CUSTOM_1">
    <p:spTree>
      <p:nvGrpSpPr>
        <p:cNvPr id="669" name="Shape 669"/>
        <p:cNvGrpSpPr/>
        <p:nvPr/>
      </p:nvGrpSpPr>
      <p:grpSpPr>
        <a:xfrm>
          <a:off x="0" y="0"/>
          <a:ext cx="0" cy="0"/>
          <a:chOff x="0" y="0"/>
          <a:chExt cx="0" cy="0"/>
        </a:xfrm>
      </p:grpSpPr>
      <p:grpSp>
        <p:nvGrpSpPr>
          <p:cNvPr id="670" name="Google Shape;670;p7"/>
          <p:cNvGrpSpPr/>
          <p:nvPr/>
        </p:nvGrpSpPr>
        <p:grpSpPr>
          <a:xfrm>
            <a:off x="10756872" y="499494"/>
            <a:ext cx="1078937" cy="1072293"/>
            <a:chOff x="10098993" y="494415"/>
            <a:chExt cx="1518561" cy="1509208"/>
          </a:xfrm>
        </p:grpSpPr>
        <p:sp>
          <p:nvSpPr>
            <p:cNvPr id="671" name="Google Shape;671;p7"/>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40602" rotWithShape="0" algn="bl" dir="12600000" dist="33835">
                <a:srgbClr val="000000">
                  <a:alpha val="30000"/>
                </a:srgbClr>
              </a:outerShdw>
            </a:effectLst>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sp>
          <p:nvSpPr>
            <p:cNvPr id="672" name="Google Shape;672;p7"/>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sp>
          <p:nvSpPr>
            <p:cNvPr id="673" name="Google Shape;673;p7"/>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sp>
          <p:nvSpPr>
            <p:cNvPr id="674" name="Google Shape;674;p7"/>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grpSp>
      <p:sp>
        <p:nvSpPr>
          <p:cNvPr id="675" name="Google Shape;675;p7"/>
          <p:cNvSpPr txBox="1"/>
          <p:nvPr>
            <p:ph type="title"/>
          </p:nvPr>
        </p:nvSpPr>
        <p:spPr>
          <a:xfrm>
            <a:off x="648087" y="499500"/>
            <a:ext cx="3145800" cy="58590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676" name="Google Shape;676;p7"/>
          <p:cNvSpPr txBox="1"/>
          <p:nvPr>
            <p:ph idx="1" type="subTitle"/>
          </p:nvPr>
        </p:nvSpPr>
        <p:spPr>
          <a:xfrm>
            <a:off x="4448384" y="1189100"/>
            <a:ext cx="34209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77" name="Google Shape;677;p7"/>
          <p:cNvSpPr txBox="1"/>
          <p:nvPr>
            <p:ph idx="2" type="body"/>
          </p:nvPr>
        </p:nvSpPr>
        <p:spPr>
          <a:xfrm>
            <a:off x="4448415" y="1905955"/>
            <a:ext cx="3420900" cy="1297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78" name="Google Shape;678;p7"/>
          <p:cNvSpPr txBox="1"/>
          <p:nvPr>
            <p:ph idx="3" type="subTitle"/>
          </p:nvPr>
        </p:nvSpPr>
        <p:spPr>
          <a:xfrm>
            <a:off x="8122986" y="1189100"/>
            <a:ext cx="34209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79" name="Google Shape;679;p7"/>
          <p:cNvSpPr txBox="1"/>
          <p:nvPr>
            <p:ph idx="4" type="body"/>
          </p:nvPr>
        </p:nvSpPr>
        <p:spPr>
          <a:xfrm>
            <a:off x="8123023" y="1905955"/>
            <a:ext cx="3420900" cy="1297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80" name="Google Shape;680;p7"/>
          <p:cNvSpPr txBox="1"/>
          <p:nvPr>
            <p:ph idx="5" type="subTitle"/>
          </p:nvPr>
        </p:nvSpPr>
        <p:spPr>
          <a:xfrm>
            <a:off x="4448313" y="3654245"/>
            <a:ext cx="34209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81" name="Google Shape;681;p7"/>
          <p:cNvSpPr txBox="1"/>
          <p:nvPr>
            <p:ph idx="6" type="body"/>
          </p:nvPr>
        </p:nvSpPr>
        <p:spPr>
          <a:xfrm>
            <a:off x="4448355" y="4371100"/>
            <a:ext cx="3420900" cy="1297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82" name="Google Shape;682;p7"/>
          <p:cNvSpPr txBox="1"/>
          <p:nvPr>
            <p:ph idx="7" type="body"/>
          </p:nvPr>
        </p:nvSpPr>
        <p:spPr>
          <a:xfrm>
            <a:off x="8122964" y="4371100"/>
            <a:ext cx="3420900" cy="1297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83" name="Google Shape;683;p7"/>
          <p:cNvSpPr txBox="1"/>
          <p:nvPr>
            <p:ph idx="8" type="subTitle"/>
          </p:nvPr>
        </p:nvSpPr>
        <p:spPr>
          <a:xfrm>
            <a:off x="8122927" y="3654245"/>
            <a:ext cx="34209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grpSp>
        <p:nvGrpSpPr>
          <p:cNvPr id="684" name="Google Shape;684;p7"/>
          <p:cNvGrpSpPr/>
          <p:nvPr/>
        </p:nvGrpSpPr>
        <p:grpSpPr>
          <a:xfrm flipH="1">
            <a:off x="4" y="5257215"/>
            <a:ext cx="3624486" cy="1600805"/>
            <a:chOff x="2978604" y="4905640"/>
            <a:chExt cx="3624486" cy="1600805"/>
          </a:xfrm>
        </p:grpSpPr>
        <p:grpSp>
          <p:nvGrpSpPr>
            <p:cNvPr id="685" name="Google Shape;685;p7"/>
            <p:cNvGrpSpPr/>
            <p:nvPr/>
          </p:nvGrpSpPr>
          <p:grpSpPr>
            <a:xfrm>
              <a:off x="2978604" y="4905640"/>
              <a:ext cx="3624456" cy="1600805"/>
              <a:chOff x="454755" y="4875868"/>
              <a:chExt cx="4282709" cy="1891534"/>
            </a:xfrm>
          </p:grpSpPr>
          <p:sp>
            <p:nvSpPr>
              <p:cNvPr id="686" name="Google Shape;686;p7"/>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687" name="Google Shape;687;p7"/>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688" name="Google Shape;688;p7"/>
            <p:cNvGrpSpPr/>
            <p:nvPr/>
          </p:nvGrpSpPr>
          <p:grpSpPr>
            <a:xfrm>
              <a:off x="4861345" y="5467478"/>
              <a:ext cx="1741744" cy="1038967"/>
              <a:chOff x="5176962" y="5304744"/>
              <a:chExt cx="2058070" cy="1227658"/>
            </a:xfrm>
          </p:grpSpPr>
          <p:sp>
            <p:nvSpPr>
              <p:cNvPr id="689" name="Google Shape;689;p7"/>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690" name="Google Shape;690;p7"/>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grpSp>
        <p:nvGrpSpPr>
          <p:cNvPr id="691" name="Google Shape;691;p7"/>
          <p:cNvGrpSpPr/>
          <p:nvPr/>
        </p:nvGrpSpPr>
        <p:grpSpPr>
          <a:xfrm>
            <a:off x="1364858" y="6044274"/>
            <a:ext cx="848037" cy="819699"/>
            <a:chOff x="1591080" y="295619"/>
            <a:chExt cx="833616" cy="805839"/>
          </a:xfrm>
        </p:grpSpPr>
        <p:grpSp>
          <p:nvGrpSpPr>
            <p:cNvPr id="692" name="Google Shape;692;p7"/>
            <p:cNvGrpSpPr/>
            <p:nvPr/>
          </p:nvGrpSpPr>
          <p:grpSpPr>
            <a:xfrm>
              <a:off x="1658084" y="295619"/>
              <a:ext cx="596143" cy="270034"/>
              <a:chOff x="7885167" y="2397011"/>
              <a:chExt cx="1518448" cy="687809"/>
            </a:xfrm>
          </p:grpSpPr>
          <p:sp>
            <p:nvSpPr>
              <p:cNvPr id="693" name="Google Shape;693;p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694" name="Google Shape;694;p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695" name="Google Shape;695;p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sp>
          <p:nvSpPr>
            <p:cNvPr id="696" name="Google Shape;696;p7"/>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697" name="Google Shape;697;p7"/>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698" name="Google Shape;698;p7"/>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699" name="Google Shape;699;p7"/>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0" name="Google Shape;700;p7"/>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1" name="Google Shape;701;p7"/>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2" name="Google Shape;702;p7"/>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3" name="Google Shape;703;p7"/>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4" name="Google Shape;704;p7"/>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5" name="Google Shape;705;p7"/>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6" name="Google Shape;706;p7"/>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137" rotWithShape="0" algn="bl" dir="1638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7" name="Google Shape;707;p7"/>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8" name="Google Shape;708;p7"/>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137" rotWithShape="0" algn="bl" dir="15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9" name="Google Shape;709;p7"/>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nvGrpSpPr>
            <p:cNvPr id="710" name="Google Shape;710;p7"/>
            <p:cNvGrpSpPr/>
            <p:nvPr/>
          </p:nvGrpSpPr>
          <p:grpSpPr>
            <a:xfrm>
              <a:off x="1846759" y="700322"/>
              <a:ext cx="322487" cy="261237"/>
              <a:chOff x="6172526" y="977102"/>
              <a:chExt cx="685559" cy="555352"/>
            </a:xfrm>
          </p:grpSpPr>
          <p:grpSp>
            <p:nvGrpSpPr>
              <p:cNvPr id="711" name="Google Shape;711;p7"/>
              <p:cNvGrpSpPr/>
              <p:nvPr/>
            </p:nvGrpSpPr>
            <p:grpSpPr>
              <a:xfrm>
                <a:off x="6172526" y="977102"/>
                <a:ext cx="664696" cy="555352"/>
                <a:chOff x="4937891" y="4550114"/>
                <a:chExt cx="869793" cy="731592"/>
              </a:xfrm>
            </p:grpSpPr>
            <p:sp>
              <p:nvSpPr>
                <p:cNvPr id="712" name="Google Shape;712;p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713" name="Google Shape;713;p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714" name="Google Shape;714;p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nvGrpSpPr>
              <p:cNvPr id="715" name="Google Shape;715;p7"/>
              <p:cNvGrpSpPr/>
              <p:nvPr/>
            </p:nvGrpSpPr>
            <p:grpSpPr>
              <a:xfrm>
                <a:off x="6193389" y="977102"/>
                <a:ext cx="664696" cy="555352"/>
                <a:chOff x="4937891" y="4550114"/>
                <a:chExt cx="869793" cy="731592"/>
              </a:xfrm>
            </p:grpSpPr>
            <p:sp>
              <p:nvSpPr>
                <p:cNvPr id="716" name="Google Shape;716;p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717" name="Google Shape;717;p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718" name="Google Shape;718;p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sp>
          <p:nvSpPr>
            <p:cNvPr id="719" name="Google Shape;719;p7"/>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grpSp>
        <p:nvGrpSpPr>
          <p:cNvPr id="720" name="Google Shape;720;p7"/>
          <p:cNvGrpSpPr/>
          <p:nvPr/>
        </p:nvGrpSpPr>
        <p:grpSpPr>
          <a:xfrm>
            <a:off x="3328568" y="5791752"/>
            <a:ext cx="999065" cy="1072225"/>
            <a:chOff x="629921" y="978091"/>
            <a:chExt cx="731380" cy="784938"/>
          </a:xfrm>
        </p:grpSpPr>
        <p:grpSp>
          <p:nvGrpSpPr>
            <p:cNvPr id="721" name="Google Shape;721;p7"/>
            <p:cNvGrpSpPr/>
            <p:nvPr/>
          </p:nvGrpSpPr>
          <p:grpSpPr>
            <a:xfrm>
              <a:off x="688682" y="978091"/>
              <a:ext cx="522802" cy="314832"/>
              <a:chOff x="7885167" y="2170407"/>
              <a:chExt cx="1518448" cy="914413"/>
            </a:xfrm>
          </p:grpSpPr>
          <p:sp>
            <p:nvSpPr>
              <p:cNvPr id="722" name="Google Shape;722;p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23" name="Google Shape;723;p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24" name="Google Shape;724;p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25" name="Google Shape;725;p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sp>
          <p:nvSpPr>
            <p:cNvPr id="726" name="Google Shape;726;p7"/>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27" name="Google Shape;727;p7"/>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28" name="Google Shape;728;p7"/>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29" name="Google Shape;729;p7"/>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0" name="Google Shape;730;p7"/>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1" name="Google Shape;731;p7"/>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2" name="Google Shape;732;p7"/>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3" name="Google Shape;733;p7"/>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4" name="Google Shape;734;p7"/>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5" name="Google Shape;735;p7"/>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6" name="Google Shape;736;p7"/>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7" name="Google Shape;737;p7"/>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8" name="Google Shape;738;p7"/>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063" rotWithShape="0" algn="bl" dir="1638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9" name="Google Shape;739;p7"/>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40" name="Google Shape;740;p7"/>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063" rotWithShape="0" algn="bl" dir="15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41" name="Google Shape;741;p7"/>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nvGrpSpPr>
            <p:cNvPr id="742" name="Google Shape;742;p7"/>
            <p:cNvGrpSpPr/>
            <p:nvPr/>
          </p:nvGrpSpPr>
          <p:grpSpPr>
            <a:xfrm>
              <a:off x="843035" y="1424338"/>
              <a:ext cx="293575" cy="235733"/>
              <a:chOff x="6865830" y="1630740"/>
              <a:chExt cx="556858" cy="447141"/>
            </a:xfrm>
          </p:grpSpPr>
          <p:sp>
            <p:nvSpPr>
              <p:cNvPr id="743" name="Google Shape;743;p7"/>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744" name="Google Shape;744;p7"/>
              <p:cNvGrpSpPr/>
              <p:nvPr/>
            </p:nvGrpSpPr>
            <p:grpSpPr>
              <a:xfrm flipH="1">
                <a:off x="7024350" y="1640795"/>
                <a:ext cx="182581" cy="157459"/>
                <a:chOff x="5212362" y="4550114"/>
                <a:chExt cx="333360" cy="287492"/>
              </a:xfrm>
            </p:grpSpPr>
            <p:sp>
              <p:nvSpPr>
                <p:cNvPr id="745" name="Google Shape;745;p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746" name="Google Shape;746;p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sp>
            <p:nvSpPr>
              <p:cNvPr id="747" name="Google Shape;747;p7"/>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748" name="Google Shape;748;p7"/>
              <p:cNvGrpSpPr/>
              <p:nvPr/>
            </p:nvGrpSpPr>
            <p:grpSpPr>
              <a:xfrm flipH="1">
                <a:off x="7045941" y="1630740"/>
                <a:ext cx="182581" cy="157459"/>
                <a:chOff x="5212362" y="4550114"/>
                <a:chExt cx="333360" cy="287492"/>
              </a:xfrm>
            </p:grpSpPr>
            <p:sp>
              <p:nvSpPr>
                <p:cNvPr id="749" name="Google Shape;749;p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750" name="Google Shape;750;p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grpSp>
        <p:sp>
          <p:nvSpPr>
            <p:cNvPr id="751" name="Google Shape;751;p7"/>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sz="2029"/>
            </a:p>
          </p:txBody>
        </p:sp>
      </p:grpSp>
      <p:grpSp>
        <p:nvGrpSpPr>
          <p:cNvPr id="752" name="Google Shape;752;p7"/>
          <p:cNvGrpSpPr/>
          <p:nvPr/>
        </p:nvGrpSpPr>
        <p:grpSpPr>
          <a:xfrm>
            <a:off x="2044430" y="5344666"/>
            <a:ext cx="1414817" cy="1518716"/>
            <a:chOff x="1212446" y="3816953"/>
            <a:chExt cx="1277949" cy="1371797"/>
          </a:xfrm>
        </p:grpSpPr>
        <p:grpSp>
          <p:nvGrpSpPr>
            <p:cNvPr id="753" name="Google Shape;753;p7"/>
            <p:cNvGrpSpPr/>
            <p:nvPr/>
          </p:nvGrpSpPr>
          <p:grpSpPr>
            <a:xfrm>
              <a:off x="1315131" y="3816953"/>
              <a:ext cx="913954" cy="550385"/>
              <a:chOff x="7885167" y="2170407"/>
              <a:chExt cx="1518448" cy="914413"/>
            </a:xfrm>
          </p:grpSpPr>
          <p:sp>
            <p:nvSpPr>
              <p:cNvPr id="754" name="Google Shape;754;p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55" name="Google Shape;755;p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56" name="Google Shape;756;p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57" name="Google Shape;757;p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sp>
          <p:nvSpPr>
            <p:cNvPr id="758" name="Google Shape;758;p7"/>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59" name="Google Shape;759;p7"/>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0" name="Google Shape;760;p7"/>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1" name="Google Shape;761;p7"/>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2" name="Google Shape;762;p7"/>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3" name="Google Shape;763;p7"/>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4" name="Google Shape;764;p7"/>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5" name="Google Shape;765;p7"/>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6" name="Google Shape;766;p7"/>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7" name="Google Shape;767;p7"/>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8" name="Google Shape;768;p7"/>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9" name="Google Shape;769;p7"/>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70" name="Google Shape;770;p7"/>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10607" rotWithShape="0" algn="bl" dir="1638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71" name="Google Shape;771;p7"/>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72" name="Google Shape;772;p7"/>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10607" rotWithShape="0" algn="bl" dir="15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73" name="Google Shape;773;p7"/>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774" name="Google Shape;774;p7"/>
            <p:cNvGrpSpPr/>
            <p:nvPr/>
          </p:nvGrpSpPr>
          <p:grpSpPr>
            <a:xfrm>
              <a:off x="1603036" y="4565766"/>
              <a:ext cx="484489" cy="385193"/>
              <a:chOff x="1632682" y="4555884"/>
              <a:chExt cx="484489" cy="385193"/>
            </a:xfrm>
          </p:grpSpPr>
          <p:grpSp>
            <p:nvGrpSpPr>
              <p:cNvPr id="775" name="Google Shape;775;p7"/>
              <p:cNvGrpSpPr/>
              <p:nvPr/>
            </p:nvGrpSpPr>
            <p:grpSpPr>
              <a:xfrm>
                <a:off x="1632682" y="4731398"/>
                <a:ext cx="484489" cy="209680"/>
                <a:chOff x="6596499" y="915138"/>
                <a:chExt cx="1553847" cy="672482"/>
              </a:xfrm>
            </p:grpSpPr>
            <p:sp>
              <p:nvSpPr>
                <p:cNvPr id="776" name="Google Shape;776;p7"/>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777" name="Google Shape;777;p7"/>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778" name="Google Shape;778;p7"/>
              <p:cNvGrpSpPr/>
              <p:nvPr/>
            </p:nvGrpSpPr>
            <p:grpSpPr>
              <a:xfrm>
                <a:off x="1901483" y="4555884"/>
                <a:ext cx="144253" cy="144971"/>
                <a:chOff x="7458594" y="352234"/>
                <a:chExt cx="462646" cy="464950"/>
              </a:xfrm>
            </p:grpSpPr>
            <p:sp>
              <p:nvSpPr>
                <p:cNvPr id="779" name="Google Shape;779;p7"/>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780" name="Google Shape;780;p7"/>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781" name="Google Shape;781;p7"/>
              <p:cNvGrpSpPr/>
              <p:nvPr/>
            </p:nvGrpSpPr>
            <p:grpSpPr>
              <a:xfrm>
                <a:off x="1693358" y="4590454"/>
                <a:ext cx="119341" cy="117662"/>
                <a:chOff x="6791097" y="463106"/>
                <a:chExt cx="382749" cy="377363"/>
              </a:xfrm>
            </p:grpSpPr>
            <p:sp>
              <p:nvSpPr>
                <p:cNvPr id="782" name="Google Shape;782;p7"/>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783" name="Google Shape;783;p7"/>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sp>
          <p:nvSpPr>
            <p:cNvPr id="784" name="Google Shape;784;p7"/>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sz="2875"/>
            </a:p>
          </p:txBody>
        </p:sp>
      </p:grpSp>
      <p:grpSp>
        <p:nvGrpSpPr>
          <p:cNvPr id="785" name="Google Shape;785;p7"/>
          <p:cNvGrpSpPr/>
          <p:nvPr/>
        </p:nvGrpSpPr>
        <p:grpSpPr>
          <a:xfrm flipH="1" rot="10800000">
            <a:off x="8564600" y="-10"/>
            <a:ext cx="3624486" cy="1600805"/>
            <a:chOff x="2978604" y="4905640"/>
            <a:chExt cx="3624486" cy="1600805"/>
          </a:xfrm>
        </p:grpSpPr>
        <p:grpSp>
          <p:nvGrpSpPr>
            <p:cNvPr id="786" name="Google Shape;786;p7"/>
            <p:cNvGrpSpPr/>
            <p:nvPr/>
          </p:nvGrpSpPr>
          <p:grpSpPr>
            <a:xfrm>
              <a:off x="2978604" y="4905640"/>
              <a:ext cx="3624456" cy="1600805"/>
              <a:chOff x="454755" y="4875868"/>
              <a:chExt cx="4282709" cy="1891534"/>
            </a:xfrm>
          </p:grpSpPr>
          <p:sp>
            <p:nvSpPr>
              <p:cNvPr id="787" name="Google Shape;787;p7"/>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788" name="Google Shape;788;p7"/>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789" name="Google Shape;789;p7"/>
            <p:cNvGrpSpPr/>
            <p:nvPr/>
          </p:nvGrpSpPr>
          <p:grpSpPr>
            <a:xfrm>
              <a:off x="4861345" y="5467478"/>
              <a:ext cx="1741744" cy="1038967"/>
              <a:chOff x="5176962" y="5304744"/>
              <a:chExt cx="2058070" cy="1227658"/>
            </a:xfrm>
          </p:grpSpPr>
          <p:sp>
            <p:nvSpPr>
              <p:cNvPr id="790" name="Google Shape;790;p7"/>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791" name="Google Shape;791;p7"/>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sp>
        <p:nvSpPr>
          <p:cNvPr id="792" name="Google Shape;792;p7"/>
          <p:cNvSpPr/>
          <p:nvPr/>
        </p:nvSpPr>
        <p:spPr>
          <a:xfrm>
            <a:off x="10458501" y="884277"/>
            <a:ext cx="730033" cy="470191"/>
          </a:xfrm>
          <a:custGeom>
            <a:rect b="b" l="l" r="r" t="t"/>
            <a:pathLst>
              <a:path extrusionOk="0" h="537361" w="834323">
                <a:moveTo>
                  <a:pt x="635900" y="497123"/>
                </a:moveTo>
                <a:cubicBezTo>
                  <a:pt x="637273" y="496572"/>
                  <a:pt x="638135" y="495795"/>
                  <a:pt x="637228" y="494208"/>
                </a:cubicBezTo>
                <a:cubicBezTo>
                  <a:pt x="583963" y="474822"/>
                  <a:pt x="520828" y="458467"/>
                  <a:pt x="502021" y="402834"/>
                </a:cubicBezTo>
                <a:cubicBezTo>
                  <a:pt x="499778" y="396142"/>
                  <a:pt x="499758" y="389309"/>
                  <a:pt x="500705" y="382423"/>
                </a:cubicBezTo>
                <a:cubicBezTo>
                  <a:pt x="503984" y="368077"/>
                  <a:pt x="503980" y="368097"/>
                  <a:pt x="518707" y="370983"/>
                </a:cubicBezTo>
                <a:cubicBezTo>
                  <a:pt x="520108" y="371259"/>
                  <a:pt x="521517" y="371473"/>
                  <a:pt x="522873" y="371927"/>
                </a:cubicBezTo>
                <a:cubicBezTo>
                  <a:pt x="526961" y="372222"/>
                  <a:pt x="529418" y="373781"/>
                  <a:pt x="528807" y="378521"/>
                </a:cubicBezTo>
                <a:cubicBezTo>
                  <a:pt x="528491" y="385848"/>
                  <a:pt x="531876" y="393284"/>
                  <a:pt x="537940" y="397037"/>
                </a:cubicBezTo>
                <a:cubicBezTo>
                  <a:pt x="547429" y="396717"/>
                  <a:pt x="550274" y="403081"/>
                  <a:pt x="552141" y="410793"/>
                </a:cubicBezTo>
                <a:cubicBezTo>
                  <a:pt x="553100" y="414760"/>
                  <a:pt x="555399" y="418253"/>
                  <a:pt x="557573" y="421723"/>
                </a:cubicBezTo>
                <a:cubicBezTo>
                  <a:pt x="572818" y="443793"/>
                  <a:pt x="587375" y="459819"/>
                  <a:pt x="608948" y="467818"/>
                </a:cubicBezTo>
                <a:cubicBezTo>
                  <a:pt x="654299" y="482246"/>
                  <a:pt x="693687" y="475113"/>
                  <a:pt x="730396" y="464604"/>
                </a:cubicBezTo>
                <a:cubicBezTo>
                  <a:pt x="732825" y="463155"/>
                  <a:pt x="736124" y="462686"/>
                  <a:pt x="736666" y="459091"/>
                </a:cubicBezTo>
                <a:cubicBezTo>
                  <a:pt x="735857" y="457221"/>
                  <a:pt x="734124" y="456970"/>
                  <a:pt x="732424" y="456650"/>
                </a:cubicBezTo>
                <a:cubicBezTo>
                  <a:pt x="693942" y="458508"/>
                  <a:pt x="657044" y="462204"/>
                  <a:pt x="626873" y="439328"/>
                </a:cubicBezTo>
                <a:cubicBezTo>
                  <a:pt x="625149" y="438150"/>
                  <a:pt x="623768" y="436522"/>
                  <a:pt x="622007" y="435514"/>
                </a:cubicBezTo>
                <a:cubicBezTo>
                  <a:pt x="622068" y="435579"/>
                  <a:pt x="622278" y="435664"/>
                  <a:pt x="622335" y="435713"/>
                </a:cubicBezTo>
                <a:cubicBezTo>
                  <a:pt x="660618" y="471170"/>
                  <a:pt x="784454" y="455464"/>
                  <a:pt x="809277" y="421739"/>
                </a:cubicBezTo>
                <a:cubicBezTo>
                  <a:pt x="812573" y="417755"/>
                  <a:pt x="821555" y="404809"/>
                  <a:pt x="817196" y="401956"/>
                </a:cubicBezTo>
                <a:cubicBezTo>
                  <a:pt x="789009" y="428378"/>
                  <a:pt x="748292" y="426333"/>
                  <a:pt x="721729" y="418367"/>
                </a:cubicBezTo>
                <a:cubicBezTo>
                  <a:pt x="769861" y="416642"/>
                  <a:pt x="803076" y="410234"/>
                  <a:pt x="830623" y="381476"/>
                </a:cubicBezTo>
                <a:cubicBezTo>
                  <a:pt x="832145" y="379885"/>
                  <a:pt x="833910" y="378306"/>
                  <a:pt x="834323" y="376133"/>
                </a:cubicBezTo>
                <a:cubicBezTo>
                  <a:pt x="834315" y="375558"/>
                  <a:pt x="834173" y="375019"/>
                  <a:pt x="833914" y="374505"/>
                </a:cubicBezTo>
                <a:cubicBezTo>
                  <a:pt x="833161" y="373513"/>
                  <a:pt x="832109" y="373214"/>
                  <a:pt x="830927" y="373206"/>
                </a:cubicBezTo>
                <a:cubicBezTo>
                  <a:pt x="822333" y="375979"/>
                  <a:pt x="813892" y="380634"/>
                  <a:pt x="804804" y="381938"/>
                </a:cubicBezTo>
                <a:cubicBezTo>
                  <a:pt x="775941" y="386067"/>
                  <a:pt x="768776" y="387208"/>
                  <a:pt x="717397" y="378590"/>
                </a:cubicBezTo>
                <a:cubicBezTo>
                  <a:pt x="742779" y="386253"/>
                  <a:pt x="804355" y="384617"/>
                  <a:pt x="802756" y="370720"/>
                </a:cubicBezTo>
                <a:cubicBezTo>
                  <a:pt x="776565" y="374695"/>
                  <a:pt x="746005" y="373971"/>
                  <a:pt x="723073" y="364069"/>
                </a:cubicBezTo>
                <a:cubicBezTo>
                  <a:pt x="714171" y="360179"/>
                  <a:pt x="706589" y="354074"/>
                  <a:pt x="698322" y="349030"/>
                </a:cubicBezTo>
                <a:cubicBezTo>
                  <a:pt x="667755" y="330368"/>
                  <a:pt x="638094" y="334453"/>
                  <a:pt x="610851" y="337971"/>
                </a:cubicBezTo>
                <a:cubicBezTo>
                  <a:pt x="601499" y="339177"/>
                  <a:pt x="592861" y="343582"/>
                  <a:pt x="584594" y="348233"/>
                </a:cubicBezTo>
                <a:cubicBezTo>
                  <a:pt x="581040" y="350229"/>
                  <a:pt x="577462" y="350994"/>
                  <a:pt x="573422" y="349686"/>
                </a:cubicBezTo>
                <a:cubicBezTo>
                  <a:pt x="567912" y="347905"/>
                  <a:pt x="562475" y="349387"/>
                  <a:pt x="557059" y="350516"/>
                </a:cubicBezTo>
                <a:cubicBezTo>
                  <a:pt x="555278" y="351067"/>
                  <a:pt x="553472" y="351552"/>
                  <a:pt x="551663" y="352006"/>
                </a:cubicBezTo>
                <a:cubicBezTo>
                  <a:pt x="549084" y="352941"/>
                  <a:pt x="546793" y="354447"/>
                  <a:pt x="544356" y="355661"/>
                </a:cubicBezTo>
                <a:cubicBezTo>
                  <a:pt x="541773" y="357009"/>
                  <a:pt x="539126" y="356447"/>
                  <a:pt x="536531" y="355815"/>
                </a:cubicBezTo>
                <a:cubicBezTo>
                  <a:pt x="530341" y="354317"/>
                  <a:pt x="524079" y="353151"/>
                  <a:pt x="517853" y="351832"/>
                </a:cubicBezTo>
                <a:cubicBezTo>
                  <a:pt x="513849" y="350982"/>
                  <a:pt x="512926" y="348868"/>
                  <a:pt x="514351" y="345132"/>
                </a:cubicBezTo>
                <a:cubicBezTo>
                  <a:pt x="516983" y="338234"/>
                  <a:pt x="521913" y="331870"/>
                  <a:pt x="522156" y="324397"/>
                </a:cubicBezTo>
                <a:cubicBezTo>
                  <a:pt x="522994" y="298785"/>
                  <a:pt x="507328" y="290150"/>
                  <a:pt x="490269" y="278706"/>
                </a:cubicBezTo>
                <a:cubicBezTo>
                  <a:pt x="523925" y="278577"/>
                  <a:pt x="562714" y="269728"/>
                  <a:pt x="581809" y="247783"/>
                </a:cubicBezTo>
                <a:cubicBezTo>
                  <a:pt x="596249" y="231185"/>
                  <a:pt x="602507" y="208143"/>
                  <a:pt x="621129" y="198274"/>
                </a:cubicBezTo>
                <a:cubicBezTo>
                  <a:pt x="654372" y="180649"/>
                  <a:pt x="703071" y="187611"/>
                  <a:pt x="733683" y="189777"/>
                </a:cubicBezTo>
                <a:cubicBezTo>
                  <a:pt x="764643" y="191967"/>
                  <a:pt x="807363" y="188417"/>
                  <a:pt x="820608" y="157396"/>
                </a:cubicBezTo>
                <a:cubicBezTo>
                  <a:pt x="820681" y="157230"/>
                  <a:pt x="820981" y="157178"/>
                  <a:pt x="821070" y="156995"/>
                </a:cubicBezTo>
                <a:cubicBezTo>
                  <a:pt x="824928" y="149207"/>
                  <a:pt x="827008" y="130780"/>
                  <a:pt x="822794" y="130986"/>
                </a:cubicBezTo>
                <a:cubicBezTo>
                  <a:pt x="813176" y="146393"/>
                  <a:pt x="802379" y="160436"/>
                  <a:pt x="786543" y="166140"/>
                </a:cubicBezTo>
                <a:cubicBezTo>
                  <a:pt x="730384" y="186356"/>
                  <a:pt x="663877" y="130925"/>
                  <a:pt x="608045" y="152020"/>
                </a:cubicBezTo>
                <a:cubicBezTo>
                  <a:pt x="571956" y="165654"/>
                  <a:pt x="567410" y="231942"/>
                  <a:pt x="527520" y="235153"/>
                </a:cubicBezTo>
                <a:cubicBezTo>
                  <a:pt x="459074" y="240658"/>
                  <a:pt x="437583" y="175095"/>
                  <a:pt x="384864" y="164023"/>
                </a:cubicBezTo>
                <a:cubicBezTo>
                  <a:pt x="382986" y="163772"/>
                  <a:pt x="384301" y="162845"/>
                  <a:pt x="383856" y="163545"/>
                </a:cubicBezTo>
                <a:cubicBezTo>
                  <a:pt x="383759" y="163691"/>
                  <a:pt x="383921" y="163845"/>
                  <a:pt x="384342" y="163857"/>
                </a:cubicBezTo>
                <a:cubicBezTo>
                  <a:pt x="415520" y="164124"/>
                  <a:pt x="448569" y="169532"/>
                  <a:pt x="473170" y="183984"/>
                </a:cubicBezTo>
                <a:cubicBezTo>
                  <a:pt x="493265" y="195789"/>
                  <a:pt x="508133" y="213106"/>
                  <a:pt x="532706" y="210532"/>
                </a:cubicBezTo>
                <a:cubicBezTo>
                  <a:pt x="558363" y="207848"/>
                  <a:pt x="577992" y="159643"/>
                  <a:pt x="593193" y="133362"/>
                </a:cubicBezTo>
                <a:cubicBezTo>
                  <a:pt x="572758" y="138232"/>
                  <a:pt x="563022" y="182434"/>
                  <a:pt x="538458" y="187773"/>
                </a:cubicBezTo>
                <a:cubicBezTo>
                  <a:pt x="500333" y="196064"/>
                  <a:pt x="491010" y="165326"/>
                  <a:pt x="462693" y="149057"/>
                </a:cubicBezTo>
                <a:cubicBezTo>
                  <a:pt x="441777" y="137172"/>
                  <a:pt x="424228" y="137933"/>
                  <a:pt x="403975" y="137856"/>
                </a:cubicBezTo>
                <a:cubicBezTo>
                  <a:pt x="425463" y="136285"/>
                  <a:pt x="451014" y="139070"/>
                  <a:pt x="468632" y="146013"/>
                </a:cubicBezTo>
                <a:cubicBezTo>
                  <a:pt x="491200" y="155777"/>
                  <a:pt x="512659" y="183086"/>
                  <a:pt x="536377" y="179511"/>
                </a:cubicBezTo>
                <a:cubicBezTo>
                  <a:pt x="540450" y="177580"/>
                  <a:pt x="545947" y="177633"/>
                  <a:pt x="547255" y="171799"/>
                </a:cubicBezTo>
                <a:cubicBezTo>
                  <a:pt x="501830" y="165124"/>
                  <a:pt x="491702" y="122315"/>
                  <a:pt x="439416" y="121939"/>
                </a:cubicBezTo>
                <a:cubicBezTo>
                  <a:pt x="370177" y="121437"/>
                  <a:pt x="343763" y="117486"/>
                  <a:pt x="315596" y="116717"/>
                </a:cubicBezTo>
                <a:cubicBezTo>
                  <a:pt x="350487" y="115563"/>
                  <a:pt x="384718" y="120255"/>
                  <a:pt x="409084" y="119692"/>
                </a:cubicBezTo>
                <a:cubicBezTo>
                  <a:pt x="439457" y="114535"/>
                  <a:pt x="422556" y="115648"/>
                  <a:pt x="399789" y="113150"/>
                </a:cubicBezTo>
                <a:cubicBezTo>
                  <a:pt x="367753" y="109640"/>
                  <a:pt x="326199" y="100216"/>
                  <a:pt x="326199" y="100216"/>
                </a:cubicBezTo>
                <a:cubicBezTo>
                  <a:pt x="319616" y="98257"/>
                  <a:pt x="318260" y="96383"/>
                  <a:pt x="316349" y="90047"/>
                </a:cubicBezTo>
                <a:cubicBezTo>
                  <a:pt x="315827" y="77689"/>
                  <a:pt x="308537" y="53598"/>
                  <a:pt x="316013" y="44563"/>
                </a:cubicBezTo>
                <a:cubicBezTo>
                  <a:pt x="319997" y="40280"/>
                  <a:pt x="330121" y="43166"/>
                  <a:pt x="339824" y="44490"/>
                </a:cubicBezTo>
                <a:cubicBezTo>
                  <a:pt x="349528" y="45818"/>
                  <a:pt x="363846" y="49991"/>
                  <a:pt x="381253" y="59626"/>
                </a:cubicBezTo>
                <a:cubicBezTo>
                  <a:pt x="370105" y="31795"/>
                  <a:pt x="354969" y="21942"/>
                  <a:pt x="333817" y="14380"/>
                </a:cubicBezTo>
                <a:cubicBezTo>
                  <a:pt x="317588" y="8575"/>
                  <a:pt x="296202" y="-4756"/>
                  <a:pt x="281143" y="1746"/>
                </a:cubicBezTo>
                <a:cubicBezTo>
                  <a:pt x="266080" y="8247"/>
                  <a:pt x="263125" y="27156"/>
                  <a:pt x="253247" y="41527"/>
                </a:cubicBezTo>
                <a:cubicBezTo>
                  <a:pt x="243374" y="55893"/>
                  <a:pt x="237285" y="72649"/>
                  <a:pt x="237358" y="88683"/>
                </a:cubicBezTo>
                <a:lnTo>
                  <a:pt x="237358" y="88683"/>
                </a:lnTo>
                <a:lnTo>
                  <a:pt x="237358" y="88683"/>
                </a:lnTo>
                <a:lnTo>
                  <a:pt x="237358" y="88683"/>
                </a:lnTo>
                <a:lnTo>
                  <a:pt x="237358" y="88683"/>
                </a:lnTo>
                <a:cubicBezTo>
                  <a:pt x="236371" y="89841"/>
                  <a:pt x="234678" y="88817"/>
                  <a:pt x="233658" y="89869"/>
                </a:cubicBezTo>
                <a:cubicBezTo>
                  <a:pt x="197877" y="88760"/>
                  <a:pt x="162079" y="88930"/>
                  <a:pt x="128023" y="88015"/>
                </a:cubicBezTo>
                <a:cubicBezTo>
                  <a:pt x="128241" y="91792"/>
                  <a:pt x="130383" y="92954"/>
                  <a:pt x="133062" y="93622"/>
                </a:cubicBezTo>
                <a:lnTo>
                  <a:pt x="133046" y="93618"/>
                </a:lnTo>
                <a:cubicBezTo>
                  <a:pt x="161464" y="102670"/>
                  <a:pt x="199213" y="98379"/>
                  <a:pt x="226797" y="107726"/>
                </a:cubicBezTo>
                <a:cubicBezTo>
                  <a:pt x="228355" y="108272"/>
                  <a:pt x="229971" y="108681"/>
                  <a:pt x="231412" y="109503"/>
                </a:cubicBezTo>
                <a:cubicBezTo>
                  <a:pt x="231412" y="109503"/>
                  <a:pt x="233456" y="112349"/>
                  <a:pt x="230464" y="114486"/>
                </a:cubicBezTo>
                <a:cubicBezTo>
                  <a:pt x="227477" y="116623"/>
                  <a:pt x="218628" y="112608"/>
                  <a:pt x="212588" y="118834"/>
                </a:cubicBezTo>
                <a:cubicBezTo>
                  <a:pt x="206544" y="125064"/>
                  <a:pt x="195999" y="149701"/>
                  <a:pt x="205827" y="154364"/>
                </a:cubicBezTo>
                <a:cubicBezTo>
                  <a:pt x="205827" y="154364"/>
                  <a:pt x="219024" y="141390"/>
                  <a:pt x="226975" y="144515"/>
                </a:cubicBezTo>
                <a:cubicBezTo>
                  <a:pt x="227768" y="144928"/>
                  <a:pt x="228400" y="145503"/>
                  <a:pt x="228833" y="146296"/>
                </a:cubicBezTo>
                <a:cubicBezTo>
                  <a:pt x="230521" y="152996"/>
                  <a:pt x="235776" y="159878"/>
                  <a:pt x="237496" y="166561"/>
                </a:cubicBezTo>
                <a:cubicBezTo>
                  <a:pt x="239301" y="172637"/>
                  <a:pt x="227056" y="179560"/>
                  <a:pt x="229602" y="184462"/>
                </a:cubicBezTo>
                <a:cubicBezTo>
                  <a:pt x="233270" y="190259"/>
                  <a:pt x="245778" y="187895"/>
                  <a:pt x="249887" y="185280"/>
                </a:cubicBezTo>
                <a:cubicBezTo>
                  <a:pt x="255453" y="181661"/>
                  <a:pt x="255891" y="181940"/>
                  <a:pt x="258793" y="187939"/>
                </a:cubicBezTo>
                <a:cubicBezTo>
                  <a:pt x="260870" y="192230"/>
                  <a:pt x="261368" y="196347"/>
                  <a:pt x="259591" y="200994"/>
                </a:cubicBezTo>
                <a:cubicBezTo>
                  <a:pt x="247665" y="231534"/>
                  <a:pt x="324984" y="266752"/>
                  <a:pt x="293291" y="274893"/>
                </a:cubicBezTo>
                <a:cubicBezTo>
                  <a:pt x="227440" y="293664"/>
                  <a:pt x="206937" y="251527"/>
                  <a:pt x="192768" y="260032"/>
                </a:cubicBezTo>
                <a:cubicBezTo>
                  <a:pt x="189424" y="263048"/>
                  <a:pt x="192817" y="266521"/>
                  <a:pt x="192776" y="270238"/>
                </a:cubicBezTo>
                <a:cubicBezTo>
                  <a:pt x="188971" y="271007"/>
                  <a:pt x="185024" y="270149"/>
                  <a:pt x="181259" y="271039"/>
                </a:cubicBezTo>
                <a:cubicBezTo>
                  <a:pt x="179426" y="271569"/>
                  <a:pt x="177810" y="272241"/>
                  <a:pt x="176373" y="273270"/>
                </a:cubicBezTo>
                <a:cubicBezTo>
                  <a:pt x="172495" y="277913"/>
                  <a:pt x="167978" y="281524"/>
                  <a:pt x="162772" y="279921"/>
                </a:cubicBezTo>
                <a:lnTo>
                  <a:pt x="6263" y="243969"/>
                </a:lnTo>
                <a:cubicBezTo>
                  <a:pt x="4065" y="243799"/>
                  <a:pt x="2665" y="243237"/>
                  <a:pt x="1413" y="245208"/>
                </a:cubicBezTo>
                <a:lnTo>
                  <a:pt x="1426" y="245184"/>
                </a:lnTo>
                <a:cubicBezTo>
                  <a:pt x="-1947" y="251001"/>
                  <a:pt x="1169" y="258640"/>
                  <a:pt x="5516" y="259571"/>
                </a:cubicBezTo>
                <a:lnTo>
                  <a:pt x="168921" y="296951"/>
                </a:lnTo>
                <a:cubicBezTo>
                  <a:pt x="174750" y="300137"/>
                  <a:pt x="180029" y="303457"/>
                  <a:pt x="185810" y="306343"/>
                </a:cubicBezTo>
                <a:cubicBezTo>
                  <a:pt x="188222" y="307436"/>
                  <a:pt x="190671" y="308415"/>
                  <a:pt x="193303" y="308869"/>
                </a:cubicBezTo>
                <a:cubicBezTo>
                  <a:pt x="195205" y="309023"/>
                  <a:pt x="197088" y="309043"/>
                  <a:pt x="198869" y="308201"/>
                </a:cubicBezTo>
                <a:cubicBezTo>
                  <a:pt x="200172" y="307440"/>
                  <a:pt x="201201" y="306501"/>
                  <a:pt x="201099" y="305440"/>
                </a:cubicBezTo>
                <a:cubicBezTo>
                  <a:pt x="205945" y="312115"/>
                  <a:pt x="200780" y="317443"/>
                  <a:pt x="199670" y="323701"/>
                </a:cubicBezTo>
                <a:cubicBezTo>
                  <a:pt x="194428" y="364794"/>
                  <a:pt x="222935" y="400008"/>
                  <a:pt x="245337" y="427637"/>
                </a:cubicBezTo>
                <a:cubicBezTo>
                  <a:pt x="248847" y="431956"/>
                  <a:pt x="252324" y="436352"/>
                  <a:pt x="256328" y="440267"/>
                </a:cubicBezTo>
                <a:cubicBezTo>
                  <a:pt x="257591" y="441311"/>
                  <a:pt x="259024" y="442829"/>
                  <a:pt x="260607" y="441494"/>
                </a:cubicBezTo>
                <a:cubicBezTo>
                  <a:pt x="262291" y="440069"/>
                  <a:pt x="261263" y="437996"/>
                  <a:pt x="260680" y="436308"/>
                </a:cubicBezTo>
                <a:cubicBezTo>
                  <a:pt x="240925" y="397381"/>
                  <a:pt x="234120" y="358122"/>
                  <a:pt x="246094" y="327081"/>
                </a:cubicBezTo>
                <a:cubicBezTo>
                  <a:pt x="250673" y="319904"/>
                  <a:pt x="255959" y="317293"/>
                  <a:pt x="262781" y="318475"/>
                </a:cubicBezTo>
                <a:cubicBezTo>
                  <a:pt x="267161" y="319232"/>
                  <a:pt x="269185" y="321491"/>
                  <a:pt x="268982" y="325976"/>
                </a:cubicBezTo>
                <a:cubicBezTo>
                  <a:pt x="285401" y="429171"/>
                  <a:pt x="304780" y="490488"/>
                  <a:pt x="411233" y="527124"/>
                </a:cubicBezTo>
                <a:cubicBezTo>
                  <a:pt x="412391" y="527662"/>
                  <a:pt x="412788" y="526925"/>
                  <a:pt x="413083" y="526018"/>
                </a:cubicBezTo>
                <a:cubicBezTo>
                  <a:pt x="412132" y="521865"/>
                  <a:pt x="408209" y="520205"/>
                  <a:pt x="405736" y="517331"/>
                </a:cubicBezTo>
                <a:cubicBezTo>
                  <a:pt x="384487" y="494629"/>
                  <a:pt x="363413" y="469114"/>
                  <a:pt x="373141" y="439465"/>
                </a:cubicBezTo>
                <a:cubicBezTo>
                  <a:pt x="374731" y="434826"/>
                  <a:pt x="375663" y="434709"/>
                  <a:pt x="378545" y="438603"/>
                </a:cubicBezTo>
                <a:cubicBezTo>
                  <a:pt x="404850" y="476056"/>
                  <a:pt x="441331" y="470790"/>
                  <a:pt x="466498" y="494820"/>
                </a:cubicBezTo>
                <a:cubicBezTo>
                  <a:pt x="478724" y="506494"/>
                  <a:pt x="489739" y="523986"/>
                  <a:pt x="495758" y="536248"/>
                </a:cubicBezTo>
                <a:cubicBezTo>
                  <a:pt x="496042" y="536697"/>
                  <a:pt x="496410" y="537062"/>
                  <a:pt x="496847" y="537361"/>
                </a:cubicBezTo>
                <a:cubicBezTo>
                  <a:pt x="514946" y="528468"/>
                  <a:pt x="507761" y="476352"/>
                  <a:pt x="501547" y="463568"/>
                </a:cubicBezTo>
                <a:cubicBezTo>
                  <a:pt x="492151" y="442036"/>
                  <a:pt x="455945" y="428778"/>
                  <a:pt x="443489" y="406493"/>
                </a:cubicBezTo>
                <a:cubicBezTo>
                  <a:pt x="470765" y="430742"/>
                  <a:pt x="494370" y="454808"/>
                  <a:pt x="521691" y="472571"/>
                </a:cubicBezTo>
                <a:cubicBezTo>
                  <a:pt x="554938" y="494184"/>
                  <a:pt x="600281" y="497791"/>
                  <a:pt x="635908" y="497123"/>
                </a:cubicBezTo>
                <a:lnTo>
                  <a:pt x="635900" y="497123"/>
                </a:lnTo>
                <a:close/>
              </a:path>
            </a:pathLst>
          </a:custGeom>
          <a:solidFill>
            <a:srgbClr val="11110F"/>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3" name="Google Shape;793;p7"/>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94" name="Shape 794"/>
        <p:cNvGrpSpPr/>
        <p:nvPr/>
      </p:nvGrpSpPr>
      <p:grpSpPr>
        <a:xfrm>
          <a:off x="0" y="0"/>
          <a:ext cx="0" cy="0"/>
          <a:chOff x="0" y="0"/>
          <a:chExt cx="0" cy="0"/>
        </a:xfrm>
      </p:grpSpPr>
      <p:grpSp>
        <p:nvGrpSpPr>
          <p:cNvPr id="795" name="Google Shape;795;p8"/>
          <p:cNvGrpSpPr/>
          <p:nvPr/>
        </p:nvGrpSpPr>
        <p:grpSpPr>
          <a:xfrm>
            <a:off x="618209" y="5343649"/>
            <a:ext cx="471817" cy="468911"/>
            <a:chOff x="10098993" y="494415"/>
            <a:chExt cx="1518561" cy="1509208"/>
          </a:xfrm>
        </p:grpSpPr>
        <p:sp>
          <p:nvSpPr>
            <p:cNvPr id="796" name="Google Shape;796;p8"/>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17759" rotWithShape="0" algn="bl" dir="12600000" dist="14799">
                <a:srgbClr val="000000">
                  <a:alpha val="30000"/>
                </a:srgbClr>
              </a:outerShdw>
            </a:effectLst>
          </p:spPr>
          <p:txBody>
            <a:bodyPr anchorCtr="0" anchor="ctr" bIns="18125" lIns="36250" spcFirstLastPara="1" rIns="36250" wrap="square" tIns="18125">
              <a:noAutofit/>
            </a:bodyPr>
            <a:lstStyle/>
            <a:p>
              <a:pPr indent="0" lvl="0" marL="0" marR="0" rtl="0" algn="l">
                <a:lnSpc>
                  <a:spcPct val="100000"/>
                </a:lnSpc>
                <a:spcBef>
                  <a:spcPts val="0"/>
                </a:spcBef>
                <a:spcAft>
                  <a:spcPts val="0"/>
                </a:spcAft>
                <a:buNone/>
              </a:pPr>
              <a:r>
                <a:t/>
              </a:r>
              <a:endParaRPr b="0" i="0" sz="555" u="none" cap="none" strike="noStrike">
                <a:solidFill>
                  <a:srgbClr val="000000"/>
                </a:solidFill>
                <a:latin typeface="Arial"/>
                <a:ea typeface="Arial"/>
                <a:cs typeface="Arial"/>
                <a:sym typeface="Arial"/>
              </a:endParaRPr>
            </a:p>
          </p:txBody>
        </p:sp>
        <p:sp>
          <p:nvSpPr>
            <p:cNvPr id="797" name="Google Shape;797;p8"/>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18125" lIns="36250" spcFirstLastPara="1" rIns="36250" wrap="square" tIns="18125">
              <a:noAutofit/>
            </a:bodyPr>
            <a:lstStyle/>
            <a:p>
              <a:pPr indent="0" lvl="0" marL="0" marR="0" rtl="0" algn="l">
                <a:lnSpc>
                  <a:spcPct val="100000"/>
                </a:lnSpc>
                <a:spcBef>
                  <a:spcPts val="0"/>
                </a:spcBef>
                <a:spcAft>
                  <a:spcPts val="0"/>
                </a:spcAft>
                <a:buNone/>
              </a:pPr>
              <a:r>
                <a:t/>
              </a:r>
              <a:endParaRPr b="0" i="0" sz="555" u="none" cap="none" strike="noStrike">
                <a:solidFill>
                  <a:srgbClr val="000000"/>
                </a:solidFill>
                <a:latin typeface="Arial"/>
                <a:ea typeface="Arial"/>
                <a:cs typeface="Arial"/>
                <a:sym typeface="Arial"/>
              </a:endParaRPr>
            </a:p>
          </p:txBody>
        </p:sp>
        <p:sp>
          <p:nvSpPr>
            <p:cNvPr id="798" name="Google Shape;798;p8"/>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18125" lIns="36250" spcFirstLastPara="1" rIns="36250" wrap="square" tIns="18125">
              <a:noAutofit/>
            </a:bodyPr>
            <a:lstStyle/>
            <a:p>
              <a:pPr indent="0" lvl="0" marL="0" marR="0" rtl="0" algn="l">
                <a:lnSpc>
                  <a:spcPct val="100000"/>
                </a:lnSpc>
                <a:spcBef>
                  <a:spcPts val="0"/>
                </a:spcBef>
                <a:spcAft>
                  <a:spcPts val="0"/>
                </a:spcAft>
                <a:buNone/>
              </a:pPr>
              <a:r>
                <a:t/>
              </a:r>
              <a:endParaRPr b="0" i="0" sz="555" u="none" cap="none" strike="noStrike">
                <a:solidFill>
                  <a:srgbClr val="000000"/>
                </a:solidFill>
                <a:latin typeface="Arial"/>
                <a:ea typeface="Arial"/>
                <a:cs typeface="Arial"/>
                <a:sym typeface="Arial"/>
              </a:endParaRPr>
            </a:p>
          </p:txBody>
        </p:sp>
        <p:sp>
          <p:nvSpPr>
            <p:cNvPr id="799" name="Google Shape;799;p8"/>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18125" lIns="36250" spcFirstLastPara="1" rIns="36250" wrap="square" tIns="18125">
              <a:noAutofit/>
            </a:bodyPr>
            <a:lstStyle/>
            <a:p>
              <a:pPr indent="0" lvl="0" marL="0" marR="0" rtl="0" algn="l">
                <a:lnSpc>
                  <a:spcPct val="100000"/>
                </a:lnSpc>
                <a:spcBef>
                  <a:spcPts val="0"/>
                </a:spcBef>
                <a:spcAft>
                  <a:spcPts val="0"/>
                </a:spcAft>
                <a:buNone/>
              </a:pPr>
              <a:r>
                <a:t/>
              </a:r>
              <a:endParaRPr b="0" i="0" sz="555" u="none" cap="none" strike="noStrike">
                <a:solidFill>
                  <a:srgbClr val="000000"/>
                </a:solidFill>
                <a:latin typeface="Arial"/>
                <a:ea typeface="Arial"/>
                <a:cs typeface="Arial"/>
                <a:sym typeface="Arial"/>
              </a:endParaRPr>
            </a:p>
          </p:txBody>
        </p:sp>
      </p:grpSp>
      <p:grpSp>
        <p:nvGrpSpPr>
          <p:cNvPr id="800" name="Google Shape;800;p8"/>
          <p:cNvGrpSpPr/>
          <p:nvPr/>
        </p:nvGrpSpPr>
        <p:grpSpPr>
          <a:xfrm>
            <a:off x="2415908" y="6109197"/>
            <a:ext cx="471869" cy="369480"/>
            <a:chOff x="5457357" y="5572997"/>
            <a:chExt cx="1220876" cy="955963"/>
          </a:xfrm>
        </p:grpSpPr>
        <p:sp>
          <p:nvSpPr>
            <p:cNvPr id="801" name="Google Shape;801;p8"/>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41684" rotWithShape="0" algn="bl" dir="12600000" dist="34737">
                <a:srgbClr val="000000">
                  <a:alpha val="30000"/>
                </a:srgbClr>
              </a:outerShdw>
            </a:effectLst>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2" name="Google Shape;802;p8"/>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3" name="Google Shape;803;p8"/>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4" name="Google Shape;804;p8"/>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5" name="Google Shape;805;p8"/>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6" name="Google Shape;806;p8"/>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7" name="Google Shape;807;p8"/>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8" name="Google Shape;808;p8"/>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9" name="Google Shape;809;p8"/>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grpSp>
          <p:nvGrpSpPr>
            <p:cNvPr id="810" name="Google Shape;810;p8"/>
            <p:cNvGrpSpPr/>
            <p:nvPr/>
          </p:nvGrpSpPr>
          <p:grpSpPr>
            <a:xfrm>
              <a:off x="5990545" y="5688073"/>
              <a:ext cx="123738" cy="167240"/>
              <a:chOff x="5990545" y="5688073"/>
              <a:chExt cx="123738" cy="167240"/>
            </a:xfrm>
          </p:grpSpPr>
          <p:sp>
            <p:nvSpPr>
              <p:cNvPr id="811" name="Google Shape;811;p8"/>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12" name="Google Shape;812;p8"/>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13" name="Google Shape;813;p8"/>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grpSp>
      </p:grpSp>
      <p:grpSp>
        <p:nvGrpSpPr>
          <p:cNvPr id="814" name="Google Shape;814;p8"/>
          <p:cNvGrpSpPr/>
          <p:nvPr/>
        </p:nvGrpSpPr>
        <p:grpSpPr>
          <a:xfrm flipH="1">
            <a:off x="3911112" y="5343648"/>
            <a:ext cx="1182793" cy="1509523"/>
            <a:chOff x="10862580" y="4455622"/>
            <a:chExt cx="1182793" cy="1509523"/>
          </a:xfrm>
        </p:grpSpPr>
        <p:sp>
          <p:nvSpPr>
            <p:cNvPr id="815" name="Google Shape;815;p8"/>
            <p:cNvSpPr/>
            <p:nvPr/>
          </p:nvSpPr>
          <p:spPr>
            <a:xfrm flipH="1">
              <a:off x="10862580"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rgbClr val="CCCCCC"/>
            </a:solidFill>
            <a:ln>
              <a:noFill/>
            </a:ln>
            <a:effectLst>
              <a:outerShdw blurRad="75852" rotWithShape="0" algn="bl" dir="12600000" dist="63210">
                <a:srgbClr val="000000">
                  <a:alpha val="30000"/>
                </a:srgbClr>
              </a:outerShdw>
            </a:effectLst>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sp>
          <p:nvSpPr>
            <p:cNvPr id="816" name="Google Shape;816;p8"/>
            <p:cNvSpPr/>
            <p:nvPr/>
          </p:nvSpPr>
          <p:spPr>
            <a:xfrm flipH="1">
              <a:off x="10869871"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chemeClr val="accent1"/>
            </a:solidFill>
            <a:ln>
              <a:noFill/>
            </a:ln>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grpSp>
      <p:grpSp>
        <p:nvGrpSpPr>
          <p:cNvPr id="817" name="Google Shape;817;p8"/>
          <p:cNvGrpSpPr/>
          <p:nvPr/>
        </p:nvGrpSpPr>
        <p:grpSpPr>
          <a:xfrm>
            <a:off x="4509092" y="5923394"/>
            <a:ext cx="1016016" cy="934888"/>
            <a:chOff x="5225595" y="2339965"/>
            <a:chExt cx="1082942" cy="996470"/>
          </a:xfrm>
        </p:grpSpPr>
        <p:grpSp>
          <p:nvGrpSpPr>
            <p:cNvPr id="818" name="Google Shape;818;p8"/>
            <p:cNvGrpSpPr/>
            <p:nvPr/>
          </p:nvGrpSpPr>
          <p:grpSpPr>
            <a:xfrm>
              <a:off x="5360257" y="2582594"/>
              <a:ext cx="759427" cy="745628"/>
              <a:chOff x="4701978" y="606129"/>
              <a:chExt cx="759427" cy="745628"/>
            </a:xfrm>
          </p:grpSpPr>
          <p:sp>
            <p:nvSpPr>
              <p:cNvPr id="819" name="Google Shape;819;p8"/>
              <p:cNvSpPr/>
              <p:nvPr/>
            </p:nvSpPr>
            <p:spPr>
              <a:xfrm>
                <a:off x="4701978" y="904755"/>
                <a:ext cx="192528" cy="331699"/>
              </a:xfrm>
              <a:custGeom>
                <a:rect b="b" l="l" r="r" t="t"/>
                <a:pathLst>
                  <a:path extrusionOk="0" h="331699" w="192528">
                    <a:moveTo>
                      <a:pt x="14492" y="0"/>
                    </a:moveTo>
                    <a:lnTo>
                      <a:pt x="192529" y="24710"/>
                    </a:lnTo>
                    <a:lnTo>
                      <a:pt x="188116" y="331699"/>
                    </a:lnTo>
                    <a:lnTo>
                      <a:pt x="0" y="317968"/>
                    </a:lnTo>
                    <a:lnTo>
                      <a:pt x="14492" y="0"/>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20" name="Google Shape;820;p8"/>
              <p:cNvSpPr/>
              <p:nvPr/>
            </p:nvSpPr>
            <p:spPr>
              <a:xfrm>
                <a:off x="5258716" y="891028"/>
                <a:ext cx="202689" cy="336929"/>
              </a:xfrm>
              <a:custGeom>
                <a:rect b="b" l="l" r="r" t="t"/>
                <a:pathLst>
                  <a:path extrusionOk="0" h="336929" w="202689">
                    <a:moveTo>
                      <a:pt x="0" y="0"/>
                    </a:moveTo>
                    <a:lnTo>
                      <a:pt x="192286" y="5319"/>
                    </a:lnTo>
                    <a:lnTo>
                      <a:pt x="202689" y="324449"/>
                    </a:lnTo>
                    <a:lnTo>
                      <a:pt x="3562" y="336930"/>
                    </a:lnTo>
                    <a:lnTo>
                      <a:pt x="0" y="0"/>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21" name="Google Shape;821;p8"/>
              <p:cNvSpPr/>
              <p:nvPr/>
            </p:nvSpPr>
            <p:spPr>
              <a:xfrm>
                <a:off x="4959317" y="924984"/>
                <a:ext cx="255234" cy="426773"/>
              </a:xfrm>
              <a:custGeom>
                <a:rect b="b" l="l" r="r" t="t"/>
                <a:pathLst>
                  <a:path extrusionOk="0" h="426773" w="255234">
                    <a:moveTo>
                      <a:pt x="3481" y="0"/>
                    </a:moveTo>
                    <a:lnTo>
                      <a:pt x="217789" y="17464"/>
                    </a:lnTo>
                    <a:lnTo>
                      <a:pt x="255234" y="426774"/>
                    </a:lnTo>
                    <a:lnTo>
                      <a:pt x="0" y="421689"/>
                    </a:lnTo>
                    <a:lnTo>
                      <a:pt x="3481" y="0"/>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22" name="Google Shape;822;p8"/>
              <p:cNvSpPr/>
              <p:nvPr/>
            </p:nvSpPr>
            <p:spPr>
              <a:xfrm>
                <a:off x="4955107" y="606129"/>
                <a:ext cx="264140" cy="289829"/>
              </a:xfrm>
              <a:custGeom>
                <a:rect b="b" l="l" r="r" t="t"/>
                <a:pathLst>
                  <a:path extrusionOk="0" h="289829" w="264140">
                    <a:moveTo>
                      <a:pt x="21455" y="0"/>
                    </a:moveTo>
                    <a:lnTo>
                      <a:pt x="264140" y="23856"/>
                    </a:lnTo>
                    <a:lnTo>
                      <a:pt x="246571" y="289830"/>
                    </a:lnTo>
                    <a:lnTo>
                      <a:pt x="0" y="286522"/>
                    </a:lnTo>
                    <a:lnTo>
                      <a:pt x="21455" y="0"/>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grpSp>
        <p:sp>
          <p:nvSpPr>
            <p:cNvPr id="823" name="Google Shape;823;p8"/>
            <p:cNvSpPr/>
            <p:nvPr/>
          </p:nvSpPr>
          <p:spPr>
            <a:xfrm>
              <a:off x="5236431" y="2339965"/>
              <a:ext cx="1072105" cy="996470"/>
            </a:xfrm>
            <a:custGeom>
              <a:rect b="b" l="l" r="r" t="t"/>
              <a:pathLst>
                <a:path extrusionOk="0" h="996470" w="1072105">
                  <a:moveTo>
                    <a:pt x="492738" y="0"/>
                  </a:moveTo>
                  <a:cubicBezTo>
                    <a:pt x="425701" y="135884"/>
                    <a:pt x="354616" y="226813"/>
                    <a:pt x="271467" y="311075"/>
                  </a:cubicBezTo>
                  <a:lnTo>
                    <a:pt x="45177" y="307532"/>
                  </a:lnTo>
                  <a:lnTo>
                    <a:pt x="44772" y="327773"/>
                  </a:lnTo>
                  <a:lnTo>
                    <a:pt x="60843" y="328024"/>
                  </a:lnTo>
                  <a:lnTo>
                    <a:pt x="56916" y="419868"/>
                  </a:lnTo>
                  <a:lnTo>
                    <a:pt x="44894" y="419868"/>
                  </a:lnTo>
                  <a:cubicBezTo>
                    <a:pt x="69830" y="437251"/>
                    <a:pt x="79424" y="458216"/>
                    <a:pt x="88411" y="480841"/>
                  </a:cubicBezTo>
                  <a:cubicBezTo>
                    <a:pt x="59426" y="506700"/>
                    <a:pt x="32061" y="530677"/>
                    <a:pt x="0" y="560285"/>
                  </a:cubicBezTo>
                  <a:lnTo>
                    <a:pt x="87925" y="556237"/>
                  </a:lnTo>
                  <a:lnTo>
                    <a:pt x="63394" y="982051"/>
                  </a:lnTo>
                  <a:lnTo>
                    <a:pt x="988390" y="996471"/>
                  </a:lnTo>
                  <a:lnTo>
                    <a:pt x="965842" y="570531"/>
                  </a:lnTo>
                  <a:lnTo>
                    <a:pt x="1072105" y="570531"/>
                  </a:lnTo>
                  <a:cubicBezTo>
                    <a:pt x="930988" y="489641"/>
                    <a:pt x="820028" y="411448"/>
                    <a:pt x="732832" y="333716"/>
                  </a:cubicBezTo>
                  <a:lnTo>
                    <a:pt x="732832" y="92221"/>
                  </a:lnTo>
                  <a:lnTo>
                    <a:pt x="614303" y="74765"/>
                  </a:lnTo>
                  <a:lnTo>
                    <a:pt x="618108" y="216069"/>
                  </a:lnTo>
                  <a:cubicBezTo>
                    <a:pt x="560018" y="145401"/>
                    <a:pt x="519617" y="73903"/>
                    <a:pt x="492738" y="0"/>
                  </a:cubicBezTo>
                  <a:close/>
                  <a:moveTo>
                    <a:pt x="496017" y="270844"/>
                  </a:moveTo>
                  <a:cubicBezTo>
                    <a:pt x="502413" y="270844"/>
                    <a:pt x="508201" y="271524"/>
                    <a:pt x="513626" y="272743"/>
                  </a:cubicBezTo>
                  <a:cubicBezTo>
                    <a:pt x="513788" y="272783"/>
                    <a:pt x="513909" y="272953"/>
                    <a:pt x="514112" y="272994"/>
                  </a:cubicBezTo>
                  <a:cubicBezTo>
                    <a:pt x="519294" y="274208"/>
                    <a:pt x="524070" y="275832"/>
                    <a:pt x="528402" y="278054"/>
                  </a:cubicBezTo>
                  <a:cubicBezTo>
                    <a:pt x="528563" y="278123"/>
                    <a:pt x="528645" y="278240"/>
                    <a:pt x="528807" y="278309"/>
                  </a:cubicBezTo>
                  <a:cubicBezTo>
                    <a:pt x="533097" y="280576"/>
                    <a:pt x="537146" y="283232"/>
                    <a:pt x="540667" y="286405"/>
                  </a:cubicBezTo>
                  <a:cubicBezTo>
                    <a:pt x="540829" y="286523"/>
                    <a:pt x="540910" y="286664"/>
                    <a:pt x="541073" y="286786"/>
                  </a:cubicBezTo>
                  <a:cubicBezTo>
                    <a:pt x="544554" y="289972"/>
                    <a:pt x="547711" y="293570"/>
                    <a:pt x="550545" y="297538"/>
                  </a:cubicBezTo>
                  <a:lnTo>
                    <a:pt x="437724" y="293740"/>
                  </a:lnTo>
                  <a:cubicBezTo>
                    <a:pt x="438493" y="292850"/>
                    <a:pt x="439545" y="292186"/>
                    <a:pt x="440355" y="291340"/>
                  </a:cubicBezTo>
                  <a:cubicBezTo>
                    <a:pt x="442824" y="288830"/>
                    <a:pt x="445294" y="286345"/>
                    <a:pt x="448208" y="284256"/>
                  </a:cubicBezTo>
                  <a:cubicBezTo>
                    <a:pt x="448249" y="284223"/>
                    <a:pt x="448289" y="284159"/>
                    <a:pt x="448330" y="284126"/>
                  </a:cubicBezTo>
                  <a:cubicBezTo>
                    <a:pt x="451244" y="282049"/>
                    <a:pt x="454604" y="280438"/>
                    <a:pt x="457964" y="278815"/>
                  </a:cubicBezTo>
                  <a:cubicBezTo>
                    <a:pt x="459057" y="278281"/>
                    <a:pt x="459948" y="277528"/>
                    <a:pt x="461122" y="277042"/>
                  </a:cubicBezTo>
                  <a:cubicBezTo>
                    <a:pt x="461203" y="277006"/>
                    <a:pt x="461284" y="276953"/>
                    <a:pt x="461365" y="276916"/>
                  </a:cubicBezTo>
                  <a:cubicBezTo>
                    <a:pt x="470959" y="272966"/>
                    <a:pt x="482375" y="270844"/>
                    <a:pt x="496017" y="270844"/>
                  </a:cubicBezTo>
                  <a:close/>
                  <a:moveTo>
                    <a:pt x="424567" y="315754"/>
                  </a:moveTo>
                  <a:lnTo>
                    <a:pt x="561556" y="317778"/>
                  </a:lnTo>
                  <a:cubicBezTo>
                    <a:pt x="563377" y="322523"/>
                    <a:pt x="564349" y="328214"/>
                    <a:pt x="565726" y="333465"/>
                  </a:cubicBezTo>
                  <a:lnTo>
                    <a:pt x="414690" y="353074"/>
                  </a:lnTo>
                  <a:cubicBezTo>
                    <a:pt x="414892" y="351673"/>
                    <a:pt x="415216" y="350402"/>
                    <a:pt x="415459" y="349026"/>
                  </a:cubicBezTo>
                  <a:cubicBezTo>
                    <a:pt x="415500" y="348625"/>
                    <a:pt x="415621" y="348285"/>
                    <a:pt x="415702" y="347884"/>
                  </a:cubicBezTo>
                  <a:cubicBezTo>
                    <a:pt x="416309" y="344281"/>
                    <a:pt x="417402" y="341059"/>
                    <a:pt x="418212" y="337638"/>
                  </a:cubicBezTo>
                  <a:cubicBezTo>
                    <a:pt x="418252" y="337549"/>
                    <a:pt x="418333" y="337476"/>
                    <a:pt x="418333" y="337387"/>
                  </a:cubicBezTo>
                  <a:cubicBezTo>
                    <a:pt x="418374" y="337306"/>
                    <a:pt x="418333" y="337217"/>
                    <a:pt x="418333" y="337132"/>
                  </a:cubicBezTo>
                  <a:cubicBezTo>
                    <a:pt x="419264" y="333558"/>
                    <a:pt x="419912" y="329785"/>
                    <a:pt x="421005" y="326380"/>
                  </a:cubicBezTo>
                  <a:cubicBezTo>
                    <a:pt x="421086" y="326182"/>
                    <a:pt x="421086" y="325939"/>
                    <a:pt x="421127" y="325749"/>
                  </a:cubicBezTo>
                  <a:cubicBezTo>
                    <a:pt x="422219" y="322377"/>
                    <a:pt x="423231" y="318904"/>
                    <a:pt x="424567" y="315754"/>
                  </a:cubicBezTo>
                  <a:close/>
                  <a:moveTo>
                    <a:pt x="81084" y="328279"/>
                  </a:moveTo>
                  <a:lnTo>
                    <a:pt x="106142" y="328656"/>
                  </a:lnTo>
                  <a:lnTo>
                    <a:pt x="102458" y="419868"/>
                  </a:lnTo>
                  <a:lnTo>
                    <a:pt x="77157" y="419868"/>
                  </a:lnTo>
                  <a:lnTo>
                    <a:pt x="81084" y="328279"/>
                  </a:lnTo>
                  <a:close/>
                  <a:moveTo>
                    <a:pt x="126382" y="329036"/>
                  </a:moveTo>
                  <a:lnTo>
                    <a:pt x="166621" y="329668"/>
                  </a:lnTo>
                  <a:lnTo>
                    <a:pt x="159010" y="420451"/>
                  </a:lnTo>
                  <a:lnTo>
                    <a:pt x="122698" y="419868"/>
                  </a:lnTo>
                  <a:lnTo>
                    <a:pt x="126382" y="329036"/>
                  </a:lnTo>
                  <a:close/>
                  <a:moveTo>
                    <a:pt x="186983" y="329923"/>
                  </a:moveTo>
                  <a:lnTo>
                    <a:pt x="203782" y="330174"/>
                  </a:lnTo>
                  <a:lnTo>
                    <a:pt x="209247" y="371290"/>
                  </a:lnTo>
                  <a:cubicBezTo>
                    <a:pt x="206009" y="374302"/>
                    <a:pt x="186497" y="392130"/>
                    <a:pt x="180020" y="397980"/>
                  </a:cubicBezTo>
                  <a:lnTo>
                    <a:pt x="186983" y="329923"/>
                  </a:lnTo>
                  <a:close/>
                  <a:moveTo>
                    <a:pt x="224307" y="330554"/>
                  </a:moveTo>
                  <a:lnTo>
                    <a:pt x="251105" y="330935"/>
                  </a:lnTo>
                  <a:cubicBezTo>
                    <a:pt x="243211" y="338654"/>
                    <a:pt x="235560" y="346524"/>
                    <a:pt x="227464" y="354211"/>
                  </a:cubicBezTo>
                  <a:lnTo>
                    <a:pt x="224307" y="330554"/>
                  </a:lnTo>
                  <a:close/>
                  <a:moveTo>
                    <a:pt x="570300" y="352819"/>
                  </a:moveTo>
                  <a:cubicBezTo>
                    <a:pt x="571757" y="362380"/>
                    <a:pt x="572810" y="372541"/>
                    <a:pt x="573458" y="382929"/>
                  </a:cubicBezTo>
                  <a:lnTo>
                    <a:pt x="412666" y="377739"/>
                  </a:lnTo>
                  <a:lnTo>
                    <a:pt x="403922" y="377363"/>
                  </a:lnTo>
                  <a:lnTo>
                    <a:pt x="412787" y="376096"/>
                  </a:lnTo>
                  <a:lnTo>
                    <a:pt x="570300" y="352819"/>
                  </a:lnTo>
                  <a:close/>
                  <a:moveTo>
                    <a:pt x="411654" y="400259"/>
                  </a:moveTo>
                  <a:lnTo>
                    <a:pt x="574186" y="402789"/>
                  </a:lnTo>
                  <a:cubicBezTo>
                    <a:pt x="574308" y="408108"/>
                    <a:pt x="574550" y="413330"/>
                    <a:pt x="574591" y="418726"/>
                  </a:cubicBezTo>
                  <a:lnTo>
                    <a:pt x="411533" y="413290"/>
                  </a:lnTo>
                  <a:cubicBezTo>
                    <a:pt x="411533" y="408926"/>
                    <a:pt x="411573" y="404602"/>
                    <a:pt x="411654" y="400259"/>
                  </a:cubicBezTo>
                  <a:close/>
                  <a:moveTo>
                    <a:pt x="411411" y="436060"/>
                  </a:moveTo>
                  <a:lnTo>
                    <a:pt x="574470" y="438591"/>
                  </a:lnTo>
                  <a:cubicBezTo>
                    <a:pt x="574429" y="442550"/>
                    <a:pt x="574267" y="446278"/>
                    <a:pt x="574186" y="450229"/>
                  </a:cubicBezTo>
                  <a:lnTo>
                    <a:pt x="411411" y="444788"/>
                  </a:lnTo>
                  <a:cubicBezTo>
                    <a:pt x="411411" y="441882"/>
                    <a:pt x="411411" y="438995"/>
                    <a:pt x="411411" y="436060"/>
                  </a:cubicBezTo>
                  <a:close/>
                  <a:moveTo>
                    <a:pt x="411127" y="467684"/>
                  </a:moveTo>
                  <a:lnTo>
                    <a:pt x="573943" y="470089"/>
                  </a:lnTo>
                  <a:cubicBezTo>
                    <a:pt x="573700" y="481165"/>
                    <a:pt x="573377" y="492767"/>
                    <a:pt x="573336" y="503231"/>
                  </a:cubicBezTo>
                  <a:lnTo>
                    <a:pt x="409630" y="495515"/>
                  </a:lnTo>
                  <a:cubicBezTo>
                    <a:pt x="410561" y="486852"/>
                    <a:pt x="410925" y="477347"/>
                    <a:pt x="411127" y="467684"/>
                  </a:cubicBezTo>
                  <a:close/>
                  <a:moveTo>
                    <a:pt x="787482" y="566738"/>
                  </a:moveTo>
                  <a:lnTo>
                    <a:pt x="778131" y="644790"/>
                  </a:lnTo>
                  <a:lnTo>
                    <a:pt x="722712" y="634164"/>
                  </a:lnTo>
                  <a:lnTo>
                    <a:pt x="722712" y="634038"/>
                  </a:lnTo>
                  <a:cubicBezTo>
                    <a:pt x="733520" y="600912"/>
                    <a:pt x="752506" y="574640"/>
                    <a:pt x="787482" y="566738"/>
                  </a:cubicBezTo>
                  <a:close/>
                  <a:moveTo>
                    <a:pt x="811163" y="568888"/>
                  </a:moveTo>
                  <a:cubicBezTo>
                    <a:pt x="829987" y="576680"/>
                    <a:pt x="836383" y="584299"/>
                    <a:pt x="842860" y="607175"/>
                  </a:cubicBezTo>
                  <a:cubicBezTo>
                    <a:pt x="849377" y="630055"/>
                    <a:pt x="847880" y="649680"/>
                    <a:pt x="848325" y="658327"/>
                  </a:cubicBezTo>
                  <a:lnTo>
                    <a:pt x="801165" y="649218"/>
                  </a:lnTo>
                  <a:lnTo>
                    <a:pt x="811163" y="568888"/>
                  </a:lnTo>
                  <a:close/>
                  <a:moveTo>
                    <a:pt x="239082" y="577615"/>
                  </a:moveTo>
                  <a:cubicBezTo>
                    <a:pt x="244183" y="578558"/>
                    <a:pt x="268431" y="586375"/>
                    <a:pt x="282357" y="610636"/>
                  </a:cubicBezTo>
                  <a:cubicBezTo>
                    <a:pt x="296323" y="634892"/>
                    <a:pt x="294865" y="674382"/>
                    <a:pt x="294865" y="674645"/>
                  </a:cubicBezTo>
                  <a:lnTo>
                    <a:pt x="229731" y="674013"/>
                  </a:lnTo>
                  <a:lnTo>
                    <a:pt x="239082" y="577615"/>
                  </a:lnTo>
                  <a:close/>
                  <a:moveTo>
                    <a:pt x="218113" y="578376"/>
                  </a:moveTo>
                  <a:lnTo>
                    <a:pt x="210745" y="673888"/>
                  </a:lnTo>
                  <a:lnTo>
                    <a:pt x="161925" y="673382"/>
                  </a:lnTo>
                  <a:cubicBezTo>
                    <a:pt x="168645" y="628690"/>
                    <a:pt x="183785" y="589764"/>
                    <a:pt x="218113" y="578376"/>
                  </a:cubicBezTo>
                  <a:close/>
                  <a:moveTo>
                    <a:pt x="498648" y="598949"/>
                  </a:moveTo>
                  <a:cubicBezTo>
                    <a:pt x="559653" y="588646"/>
                    <a:pt x="586735" y="660606"/>
                    <a:pt x="586735" y="660602"/>
                  </a:cubicBezTo>
                  <a:lnTo>
                    <a:pt x="590257" y="986856"/>
                  </a:lnTo>
                  <a:lnTo>
                    <a:pt x="419507" y="979772"/>
                  </a:lnTo>
                  <a:lnTo>
                    <a:pt x="426591" y="652380"/>
                  </a:lnTo>
                  <a:cubicBezTo>
                    <a:pt x="426591" y="652380"/>
                    <a:pt x="437602" y="609251"/>
                    <a:pt x="498648" y="598949"/>
                  </a:cubicBezTo>
                  <a:close/>
                  <a:moveTo>
                    <a:pt x="715749" y="659590"/>
                  </a:moveTo>
                  <a:lnTo>
                    <a:pt x="741171" y="666298"/>
                  </a:lnTo>
                  <a:lnTo>
                    <a:pt x="774447" y="675025"/>
                  </a:lnTo>
                  <a:lnTo>
                    <a:pt x="760157" y="793813"/>
                  </a:lnTo>
                  <a:lnTo>
                    <a:pt x="704010" y="791154"/>
                  </a:lnTo>
                  <a:cubicBezTo>
                    <a:pt x="707774" y="756182"/>
                    <a:pt x="706762" y="704686"/>
                    <a:pt x="715749" y="659590"/>
                  </a:cubicBezTo>
                  <a:close/>
                  <a:moveTo>
                    <a:pt x="797238" y="680842"/>
                  </a:moveTo>
                  <a:lnTo>
                    <a:pt x="831647" y="689951"/>
                  </a:lnTo>
                  <a:lnTo>
                    <a:pt x="849216" y="694505"/>
                  </a:lnTo>
                  <a:cubicBezTo>
                    <a:pt x="849216" y="695938"/>
                    <a:pt x="849135" y="697371"/>
                    <a:pt x="849094" y="698808"/>
                  </a:cubicBezTo>
                  <a:cubicBezTo>
                    <a:pt x="848487" y="733695"/>
                    <a:pt x="845977" y="769622"/>
                    <a:pt x="845815" y="797732"/>
                  </a:cubicBezTo>
                  <a:lnTo>
                    <a:pt x="783069" y="794826"/>
                  </a:lnTo>
                  <a:lnTo>
                    <a:pt x="797238" y="680842"/>
                  </a:lnTo>
                  <a:close/>
                  <a:moveTo>
                    <a:pt x="158646" y="701719"/>
                  </a:moveTo>
                  <a:lnTo>
                    <a:pt x="208600" y="702601"/>
                  </a:lnTo>
                  <a:lnTo>
                    <a:pt x="199370" y="823288"/>
                  </a:lnTo>
                  <a:lnTo>
                    <a:pt x="156217" y="821515"/>
                  </a:lnTo>
                  <a:cubicBezTo>
                    <a:pt x="157472" y="795376"/>
                    <a:pt x="155043" y="748058"/>
                    <a:pt x="158646" y="701719"/>
                  </a:cubicBezTo>
                  <a:close/>
                  <a:moveTo>
                    <a:pt x="226938" y="702982"/>
                  </a:moveTo>
                  <a:lnTo>
                    <a:pt x="293611" y="704119"/>
                  </a:lnTo>
                  <a:cubicBezTo>
                    <a:pt x="292072" y="726712"/>
                    <a:pt x="288996" y="749766"/>
                    <a:pt x="285635" y="770913"/>
                  </a:cubicBezTo>
                  <a:cubicBezTo>
                    <a:pt x="282316" y="791344"/>
                    <a:pt x="278673" y="811771"/>
                    <a:pt x="276527" y="826449"/>
                  </a:cubicBezTo>
                  <a:lnTo>
                    <a:pt x="215198" y="823919"/>
                  </a:lnTo>
                  <a:lnTo>
                    <a:pt x="226938" y="702982"/>
                  </a:lnTo>
                  <a:close/>
                </a:path>
              </a:pathLst>
            </a:custGeom>
            <a:solidFill>
              <a:srgbClr val="CCCCCC"/>
            </a:solidFill>
            <a:ln>
              <a:noFill/>
            </a:ln>
            <a:effectLst>
              <a:outerShdw blurRad="53618" rotWithShape="0" algn="bl" dir="12600000" dist="44682">
                <a:srgbClr val="000000">
                  <a:alpha val="30000"/>
                </a:srgbClr>
              </a:outerShdw>
            </a:effectLst>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Font typeface="Arial"/>
                <a:buNone/>
              </a:pPr>
              <a:r>
                <a:t/>
              </a:r>
              <a:endParaRPr sz="1313"/>
            </a:p>
          </p:txBody>
        </p:sp>
        <p:sp>
          <p:nvSpPr>
            <p:cNvPr id="824" name="Google Shape;824;p8"/>
            <p:cNvSpPr/>
            <p:nvPr/>
          </p:nvSpPr>
          <p:spPr>
            <a:xfrm>
              <a:off x="5225595" y="2339965"/>
              <a:ext cx="1072105" cy="996470"/>
            </a:xfrm>
            <a:custGeom>
              <a:rect b="b" l="l" r="r" t="t"/>
              <a:pathLst>
                <a:path extrusionOk="0" h="996470" w="1072105">
                  <a:moveTo>
                    <a:pt x="492738" y="0"/>
                  </a:moveTo>
                  <a:cubicBezTo>
                    <a:pt x="425701" y="135884"/>
                    <a:pt x="354616" y="226813"/>
                    <a:pt x="271467" y="311075"/>
                  </a:cubicBezTo>
                  <a:lnTo>
                    <a:pt x="45177" y="307532"/>
                  </a:lnTo>
                  <a:lnTo>
                    <a:pt x="44772" y="327773"/>
                  </a:lnTo>
                  <a:lnTo>
                    <a:pt x="60843" y="328024"/>
                  </a:lnTo>
                  <a:lnTo>
                    <a:pt x="56916" y="419868"/>
                  </a:lnTo>
                  <a:lnTo>
                    <a:pt x="44894" y="419868"/>
                  </a:lnTo>
                  <a:cubicBezTo>
                    <a:pt x="69830" y="437251"/>
                    <a:pt x="79424" y="458216"/>
                    <a:pt x="88411" y="480841"/>
                  </a:cubicBezTo>
                  <a:cubicBezTo>
                    <a:pt x="59426" y="506700"/>
                    <a:pt x="32061" y="530677"/>
                    <a:pt x="0" y="560285"/>
                  </a:cubicBezTo>
                  <a:lnTo>
                    <a:pt x="87925" y="556237"/>
                  </a:lnTo>
                  <a:lnTo>
                    <a:pt x="63394" y="982051"/>
                  </a:lnTo>
                  <a:lnTo>
                    <a:pt x="988390" y="996471"/>
                  </a:lnTo>
                  <a:lnTo>
                    <a:pt x="965842" y="570531"/>
                  </a:lnTo>
                  <a:lnTo>
                    <a:pt x="1072105" y="570531"/>
                  </a:lnTo>
                  <a:cubicBezTo>
                    <a:pt x="930988" y="489641"/>
                    <a:pt x="820028" y="411448"/>
                    <a:pt x="732832" y="333716"/>
                  </a:cubicBezTo>
                  <a:lnTo>
                    <a:pt x="732832" y="92221"/>
                  </a:lnTo>
                  <a:lnTo>
                    <a:pt x="614303" y="74765"/>
                  </a:lnTo>
                  <a:lnTo>
                    <a:pt x="618108" y="216069"/>
                  </a:lnTo>
                  <a:cubicBezTo>
                    <a:pt x="560018" y="145401"/>
                    <a:pt x="519617" y="73903"/>
                    <a:pt x="492738" y="0"/>
                  </a:cubicBezTo>
                  <a:close/>
                  <a:moveTo>
                    <a:pt x="496017" y="270844"/>
                  </a:moveTo>
                  <a:cubicBezTo>
                    <a:pt x="502413" y="270844"/>
                    <a:pt x="508201" y="271524"/>
                    <a:pt x="513626" y="272743"/>
                  </a:cubicBezTo>
                  <a:cubicBezTo>
                    <a:pt x="513788" y="272783"/>
                    <a:pt x="513909" y="272953"/>
                    <a:pt x="514112" y="272994"/>
                  </a:cubicBezTo>
                  <a:cubicBezTo>
                    <a:pt x="519294" y="274208"/>
                    <a:pt x="524070" y="275832"/>
                    <a:pt x="528402" y="278054"/>
                  </a:cubicBezTo>
                  <a:cubicBezTo>
                    <a:pt x="528563" y="278123"/>
                    <a:pt x="528645" y="278240"/>
                    <a:pt x="528807" y="278309"/>
                  </a:cubicBezTo>
                  <a:cubicBezTo>
                    <a:pt x="533097" y="280576"/>
                    <a:pt x="537146" y="283232"/>
                    <a:pt x="540667" y="286405"/>
                  </a:cubicBezTo>
                  <a:cubicBezTo>
                    <a:pt x="540829" y="286523"/>
                    <a:pt x="540910" y="286664"/>
                    <a:pt x="541073" y="286786"/>
                  </a:cubicBezTo>
                  <a:cubicBezTo>
                    <a:pt x="544554" y="289972"/>
                    <a:pt x="547711" y="293570"/>
                    <a:pt x="550545" y="297538"/>
                  </a:cubicBezTo>
                  <a:lnTo>
                    <a:pt x="437724" y="293740"/>
                  </a:lnTo>
                  <a:cubicBezTo>
                    <a:pt x="438493" y="292850"/>
                    <a:pt x="439545" y="292186"/>
                    <a:pt x="440355" y="291340"/>
                  </a:cubicBezTo>
                  <a:cubicBezTo>
                    <a:pt x="442824" y="288830"/>
                    <a:pt x="445294" y="286345"/>
                    <a:pt x="448208" y="284256"/>
                  </a:cubicBezTo>
                  <a:cubicBezTo>
                    <a:pt x="448249" y="284223"/>
                    <a:pt x="448289" y="284159"/>
                    <a:pt x="448330" y="284126"/>
                  </a:cubicBezTo>
                  <a:cubicBezTo>
                    <a:pt x="451244" y="282049"/>
                    <a:pt x="454604" y="280438"/>
                    <a:pt x="457964" y="278815"/>
                  </a:cubicBezTo>
                  <a:cubicBezTo>
                    <a:pt x="459057" y="278281"/>
                    <a:pt x="459948" y="277528"/>
                    <a:pt x="461122" y="277042"/>
                  </a:cubicBezTo>
                  <a:cubicBezTo>
                    <a:pt x="461203" y="277006"/>
                    <a:pt x="461284" y="276953"/>
                    <a:pt x="461365" y="276916"/>
                  </a:cubicBezTo>
                  <a:cubicBezTo>
                    <a:pt x="470959" y="272966"/>
                    <a:pt x="482375" y="270844"/>
                    <a:pt x="496017" y="270844"/>
                  </a:cubicBezTo>
                  <a:close/>
                  <a:moveTo>
                    <a:pt x="424567" y="315754"/>
                  </a:moveTo>
                  <a:lnTo>
                    <a:pt x="561556" y="317778"/>
                  </a:lnTo>
                  <a:cubicBezTo>
                    <a:pt x="563377" y="322523"/>
                    <a:pt x="564349" y="328214"/>
                    <a:pt x="565726" y="333465"/>
                  </a:cubicBezTo>
                  <a:lnTo>
                    <a:pt x="414690" y="353074"/>
                  </a:lnTo>
                  <a:cubicBezTo>
                    <a:pt x="414892" y="351673"/>
                    <a:pt x="415216" y="350402"/>
                    <a:pt x="415459" y="349026"/>
                  </a:cubicBezTo>
                  <a:cubicBezTo>
                    <a:pt x="415500" y="348625"/>
                    <a:pt x="415621" y="348285"/>
                    <a:pt x="415702" y="347884"/>
                  </a:cubicBezTo>
                  <a:cubicBezTo>
                    <a:pt x="416309" y="344281"/>
                    <a:pt x="417402" y="341059"/>
                    <a:pt x="418212" y="337638"/>
                  </a:cubicBezTo>
                  <a:cubicBezTo>
                    <a:pt x="418252" y="337549"/>
                    <a:pt x="418333" y="337476"/>
                    <a:pt x="418333" y="337387"/>
                  </a:cubicBezTo>
                  <a:cubicBezTo>
                    <a:pt x="418374" y="337306"/>
                    <a:pt x="418333" y="337217"/>
                    <a:pt x="418333" y="337132"/>
                  </a:cubicBezTo>
                  <a:cubicBezTo>
                    <a:pt x="419264" y="333558"/>
                    <a:pt x="419912" y="329785"/>
                    <a:pt x="421005" y="326380"/>
                  </a:cubicBezTo>
                  <a:cubicBezTo>
                    <a:pt x="421086" y="326182"/>
                    <a:pt x="421086" y="325939"/>
                    <a:pt x="421127" y="325749"/>
                  </a:cubicBezTo>
                  <a:cubicBezTo>
                    <a:pt x="422219" y="322377"/>
                    <a:pt x="423231" y="318904"/>
                    <a:pt x="424567" y="315754"/>
                  </a:cubicBezTo>
                  <a:close/>
                  <a:moveTo>
                    <a:pt x="81084" y="328279"/>
                  </a:moveTo>
                  <a:lnTo>
                    <a:pt x="106142" y="328656"/>
                  </a:lnTo>
                  <a:lnTo>
                    <a:pt x="102458" y="419868"/>
                  </a:lnTo>
                  <a:lnTo>
                    <a:pt x="77157" y="419868"/>
                  </a:lnTo>
                  <a:lnTo>
                    <a:pt x="81084" y="328279"/>
                  </a:lnTo>
                  <a:close/>
                  <a:moveTo>
                    <a:pt x="126382" y="329036"/>
                  </a:moveTo>
                  <a:lnTo>
                    <a:pt x="166621" y="329668"/>
                  </a:lnTo>
                  <a:lnTo>
                    <a:pt x="159010" y="420451"/>
                  </a:lnTo>
                  <a:lnTo>
                    <a:pt x="122698" y="419868"/>
                  </a:lnTo>
                  <a:lnTo>
                    <a:pt x="126382" y="329036"/>
                  </a:lnTo>
                  <a:close/>
                  <a:moveTo>
                    <a:pt x="186983" y="329923"/>
                  </a:moveTo>
                  <a:lnTo>
                    <a:pt x="203782" y="330174"/>
                  </a:lnTo>
                  <a:lnTo>
                    <a:pt x="209247" y="371290"/>
                  </a:lnTo>
                  <a:cubicBezTo>
                    <a:pt x="206009" y="374302"/>
                    <a:pt x="186497" y="392130"/>
                    <a:pt x="180020" y="397980"/>
                  </a:cubicBezTo>
                  <a:lnTo>
                    <a:pt x="186983" y="329923"/>
                  </a:lnTo>
                  <a:close/>
                  <a:moveTo>
                    <a:pt x="224307" y="330554"/>
                  </a:moveTo>
                  <a:lnTo>
                    <a:pt x="251105" y="330935"/>
                  </a:lnTo>
                  <a:cubicBezTo>
                    <a:pt x="243211" y="338654"/>
                    <a:pt x="235560" y="346524"/>
                    <a:pt x="227464" y="354211"/>
                  </a:cubicBezTo>
                  <a:lnTo>
                    <a:pt x="224307" y="330554"/>
                  </a:lnTo>
                  <a:close/>
                  <a:moveTo>
                    <a:pt x="570300" y="352819"/>
                  </a:moveTo>
                  <a:cubicBezTo>
                    <a:pt x="571757" y="362380"/>
                    <a:pt x="572810" y="372541"/>
                    <a:pt x="573458" y="382929"/>
                  </a:cubicBezTo>
                  <a:lnTo>
                    <a:pt x="412666" y="377739"/>
                  </a:lnTo>
                  <a:lnTo>
                    <a:pt x="403922" y="377363"/>
                  </a:lnTo>
                  <a:lnTo>
                    <a:pt x="412787" y="376096"/>
                  </a:lnTo>
                  <a:lnTo>
                    <a:pt x="570300" y="352819"/>
                  </a:lnTo>
                  <a:close/>
                  <a:moveTo>
                    <a:pt x="411654" y="400259"/>
                  </a:moveTo>
                  <a:lnTo>
                    <a:pt x="574186" y="402789"/>
                  </a:lnTo>
                  <a:cubicBezTo>
                    <a:pt x="574308" y="408108"/>
                    <a:pt x="574550" y="413330"/>
                    <a:pt x="574591" y="418726"/>
                  </a:cubicBezTo>
                  <a:lnTo>
                    <a:pt x="411533" y="413290"/>
                  </a:lnTo>
                  <a:cubicBezTo>
                    <a:pt x="411533" y="408926"/>
                    <a:pt x="411573" y="404602"/>
                    <a:pt x="411654" y="400259"/>
                  </a:cubicBezTo>
                  <a:close/>
                  <a:moveTo>
                    <a:pt x="411411" y="436060"/>
                  </a:moveTo>
                  <a:lnTo>
                    <a:pt x="574470" y="438591"/>
                  </a:lnTo>
                  <a:cubicBezTo>
                    <a:pt x="574429" y="442550"/>
                    <a:pt x="574267" y="446278"/>
                    <a:pt x="574186" y="450229"/>
                  </a:cubicBezTo>
                  <a:lnTo>
                    <a:pt x="411411" y="444788"/>
                  </a:lnTo>
                  <a:cubicBezTo>
                    <a:pt x="411411" y="441882"/>
                    <a:pt x="411411" y="438995"/>
                    <a:pt x="411411" y="436060"/>
                  </a:cubicBezTo>
                  <a:close/>
                  <a:moveTo>
                    <a:pt x="411127" y="467684"/>
                  </a:moveTo>
                  <a:lnTo>
                    <a:pt x="573943" y="470089"/>
                  </a:lnTo>
                  <a:cubicBezTo>
                    <a:pt x="573700" y="481165"/>
                    <a:pt x="573377" y="492767"/>
                    <a:pt x="573336" y="503231"/>
                  </a:cubicBezTo>
                  <a:lnTo>
                    <a:pt x="409630" y="495515"/>
                  </a:lnTo>
                  <a:cubicBezTo>
                    <a:pt x="410561" y="486852"/>
                    <a:pt x="410925" y="477347"/>
                    <a:pt x="411127" y="467684"/>
                  </a:cubicBezTo>
                  <a:close/>
                  <a:moveTo>
                    <a:pt x="787482" y="566738"/>
                  </a:moveTo>
                  <a:lnTo>
                    <a:pt x="778131" y="644790"/>
                  </a:lnTo>
                  <a:lnTo>
                    <a:pt x="722712" y="634164"/>
                  </a:lnTo>
                  <a:lnTo>
                    <a:pt x="722712" y="634038"/>
                  </a:lnTo>
                  <a:cubicBezTo>
                    <a:pt x="733520" y="600912"/>
                    <a:pt x="752506" y="574640"/>
                    <a:pt x="787482" y="566738"/>
                  </a:cubicBezTo>
                  <a:close/>
                  <a:moveTo>
                    <a:pt x="811163" y="568888"/>
                  </a:moveTo>
                  <a:cubicBezTo>
                    <a:pt x="829987" y="576680"/>
                    <a:pt x="836383" y="584299"/>
                    <a:pt x="842860" y="607175"/>
                  </a:cubicBezTo>
                  <a:cubicBezTo>
                    <a:pt x="849377" y="630055"/>
                    <a:pt x="847880" y="649680"/>
                    <a:pt x="848325" y="658327"/>
                  </a:cubicBezTo>
                  <a:lnTo>
                    <a:pt x="801165" y="649218"/>
                  </a:lnTo>
                  <a:lnTo>
                    <a:pt x="811163" y="568888"/>
                  </a:lnTo>
                  <a:close/>
                  <a:moveTo>
                    <a:pt x="239082" y="577615"/>
                  </a:moveTo>
                  <a:cubicBezTo>
                    <a:pt x="244183" y="578558"/>
                    <a:pt x="268431" y="586375"/>
                    <a:pt x="282357" y="610636"/>
                  </a:cubicBezTo>
                  <a:cubicBezTo>
                    <a:pt x="296323" y="634892"/>
                    <a:pt x="294865" y="674382"/>
                    <a:pt x="294865" y="674645"/>
                  </a:cubicBezTo>
                  <a:lnTo>
                    <a:pt x="229731" y="674013"/>
                  </a:lnTo>
                  <a:lnTo>
                    <a:pt x="239082" y="577615"/>
                  </a:lnTo>
                  <a:close/>
                  <a:moveTo>
                    <a:pt x="218113" y="578376"/>
                  </a:moveTo>
                  <a:lnTo>
                    <a:pt x="210745" y="673888"/>
                  </a:lnTo>
                  <a:lnTo>
                    <a:pt x="161925" y="673382"/>
                  </a:lnTo>
                  <a:cubicBezTo>
                    <a:pt x="168645" y="628690"/>
                    <a:pt x="183785" y="589764"/>
                    <a:pt x="218113" y="578376"/>
                  </a:cubicBezTo>
                  <a:close/>
                  <a:moveTo>
                    <a:pt x="498648" y="598949"/>
                  </a:moveTo>
                  <a:cubicBezTo>
                    <a:pt x="559653" y="588646"/>
                    <a:pt x="586735" y="660606"/>
                    <a:pt x="586735" y="660602"/>
                  </a:cubicBezTo>
                  <a:lnTo>
                    <a:pt x="590257" y="986856"/>
                  </a:lnTo>
                  <a:lnTo>
                    <a:pt x="419507" y="979772"/>
                  </a:lnTo>
                  <a:lnTo>
                    <a:pt x="426591" y="652380"/>
                  </a:lnTo>
                  <a:cubicBezTo>
                    <a:pt x="426591" y="652380"/>
                    <a:pt x="437602" y="609251"/>
                    <a:pt x="498648" y="598949"/>
                  </a:cubicBezTo>
                  <a:close/>
                  <a:moveTo>
                    <a:pt x="715749" y="659590"/>
                  </a:moveTo>
                  <a:lnTo>
                    <a:pt x="741171" y="666298"/>
                  </a:lnTo>
                  <a:lnTo>
                    <a:pt x="774447" y="675025"/>
                  </a:lnTo>
                  <a:lnTo>
                    <a:pt x="760157" y="793813"/>
                  </a:lnTo>
                  <a:lnTo>
                    <a:pt x="704010" y="791154"/>
                  </a:lnTo>
                  <a:cubicBezTo>
                    <a:pt x="707774" y="756182"/>
                    <a:pt x="706762" y="704686"/>
                    <a:pt x="715749" y="659590"/>
                  </a:cubicBezTo>
                  <a:close/>
                  <a:moveTo>
                    <a:pt x="797238" y="680842"/>
                  </a:moveTo>
                  <a:lnTo>
                    <a:pt x="831647" y="689951"/>
                  </a:lnTo>
                  <a:lnTo>
                    <a:pt x="849216" y="694505"/>
                  </a:lnTo>
                  <a:cubicBezTo>
                    <a:pt x="849216" y="695938"/>
                    <a:pt x="849135" y="697371"/>
                    <a:pt x="849094" y="698808"/>
                  </a:cubicBezTo>
                  <a:cubicBezTo>
                    <a:pt x="848487" y="733695"/>
                    <a:pt x="845977" y="769622"/>
                    <a:pt x="845815" y="797732"/>
                  </a:cubicBezTo>
                  <a:lnTo>
                    <a:pt x="783069" y="794826"/>
                  </a:lnTo>
                  <a:lnTo>
                    <a:pt x="797238" y="680842"/>
                  </a:lnTo>
                  <a:close/>
                  <a:moveTo>
                    <a:pt x="158646" y="701719"/>
                  </a:moveTo>
                  <a:lnTo>
                    <a:pt x="208600" y="702601"/>
                  </a:lnTo>
                  <a:lnTo>
                    <a:pt x="199370" y="823288"/>
                  </a:lnTo>
                  <a:lnTo>
                    <a:pt x="156217" y="821515"/>
                  </a:lnTo>
                  <a:cubicBezTo>
                    <a:pt x="157472" y="795376"/>
                    <a:pt x="155043" y="748058"/>
                    <a:pt x="158646" y="701719"/>
                  </a:cubicBezTo>
                  <a:close/>
                  <a:moveTo>
                    <a:pt x="226938" y="702982"/>
                  </a:moveTo>
                  <a:lnTo>
                    <a:pt x="293611" y="704119"/>
                  </a:lnTo>
                  <a:cubicBezTo>
                    <a:pt x="292072" y="726712"/>
                    <a:pt x="288996" y="749766"/>
                    <a:pt x="285635" y="770913"/>
                  </a:cubicBezTo>
                  <a:cubicBezTo>
                    <a:pt x="282316" y="791344"/>
                    <a:pt x="278673" y="811771"/>
                    <a:pt x="276527" y="826449"/>
                  </a:cubicBezTo>
                  <a:lnTo>
                    <a:pt x="215198" y="823919"/>
                  </a:lnTo>
                  <a:lnTo>
                    <a:pt x="226938" y="702982"/>
                  </a:lnTo>
                  <a:close/>
                </a:path>
              </a:pathLst>
            </a:custGeom>
            <a:solidFill>
              <a:schemeClr val="accent5"/>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Font typeface="Arial"/>
                <a:buNone/>
              </a:pPr>
              <a:r>
                <a:t/>
              </a:r>
              <a:endParaRPr sz="1313"/>
            </a:p>
          </p:txBody>
        </p:sp>
      </p:grpSp>
      <p:grpSp>
        <p:nvGrpSpPr>
          <p:cNvPr id="825" name="Google Shape;825;p8"/>
          <p:cNvGrpSpPr/>
          <p:nvPr/>
        </p:nvGrpSpPr>
        <p:grpSpPr>
          <a:xfrm>
            <a:off x="2917140" y="5414514"/>
            <a:ext cx="1542221" cy="1464116"/>
            <a:chOff x="3620531" y="3845233"/>
            <a:chExt cx="1643809" cy="1560558"/>
          </a:xfrm>
        </p:grpSpPr>
        <p:grpSp>
          <p:nvGrpSpPr>
            <p:cNvPr id="826" name="Google Shape;826;p8"/>
            <p:cNvGrpSpPr/>
            <p:nvPr/>
          </p:nvGrpSpPr>
          <p:grpSpPr>
            <a:xfrm>
              <a:off x="3781216" y="4101889"/>
              <a:ext cx="1290177" cy="1293246"/>
              <a:chOff x="8212728" y="4288814"/>
              <a:chExt cx="1290177" cy="1293246"/>
            </a:xfrm>
          </p:grpSpPr>
          <p:sp>
            <p:nvSpPr>
              <p:cNvPr id="827" name="Google Shape;827;p8"/>
              <p:cNvSpPr/>
              <p:nvPr/>
            </p:nvSpPr>
            <p:spPr>
              <a:xfrm>
                <a:off x="8212728" y="4473133"/>
                <a:ext cx="152290" cy="383807"/>
              </a:xfrm>
              <a:custGeom>
                <a:rect b="b" l="l" r="r" t="t"/>
                <a:pathLst>
                  <a:path extrusionOk="0" h="383807" w="152290">
                    <a:moveTo>
                      <a:pt x="203" y="378375"/>
                    </a:moveTo>
                    <a:lnTo>
                      <a:pt x="152291" y="383808"/>
                    </a:lnTo>
                    <a:cubicBezTo>
                      <a:pt x="152291" y="383808"/>
                      <a:pt x="144842" y="-8678"/>
                      <a:pt x="68778" y="147"/>
                    </a:cubicBezTo>
                    <a:cubicBezTo>
                      <a:pt x="-7286" y="8976"/>
                      <a:pt x="203" y="378375"/>
                      <a:pt x="203" y="378375"/>
                    </a:cubicBez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28" name="Google Shape;828;p8"/>
              <p:cNvSpPr/>
              <p:nvPr/>
            </p:nvSpPr>
            <p:spPr>
              <a:xfrm>
                <a:off x="8999360" y="5112892"/>
                <a:ext cx="503545" cy="383292"/>
              </a:xfrm>
              <a:custGeom>
                <a:rect b="b" l="l" r="r" t="t"/>
                <a:pathLst>
                  <a:path extrusionOk="0" h="383292" w="503545">
                    <a:moveTo>
                      <a:pt x="0" y="20791"/>
                    </a:moveTo>
                    <a:lnTo>
                      <a:pt x="18985" y="383293"/>
                    </a:lnTo>
                    <a:lnTo>
                      <a:pt x="503546" y="381483"/>
                    </a:lnTo>
                    <a:lnTo>
                      <a:pt x="474602" y="0"/>
                    </a:lnTo>
                    <a:lnTo>
                      <a:pt x="0" y="20791"/>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29" name="Google Shape;829;p8"/>
              <p:cNvSpPr/>
              <p:nvPr/>
            </p:nvSpPr>
            <p:spPr>
              <a:xfrm>
                <a:off x="8372913" y="5124644"/>
                <a:ext cx="263978" cy="366116"/>
              </a:xfrm>
              <a:custGeom>
                <a:rect b="b" l="l" r="r" t="t"/>
                <a:pathLst>
                  <a:path extrusionOk="0" h="366116" w="263978">
                    <a:moveTo>
                      <a:pt x="0" y="0"/>
                    </a:moveTo>
                    <a:lnTo>
                      <a:pt x="258554" y="18982"/>
                    </a:lnTo>
                    <a:lnTo>
                      <a:pt x="263978" y="366116"/>
                    </a:lnTo>
                    <a:lnTo>
                      <a:pt x="11739" y="363404"/>
                    </a:lnTo>
                    <a:lnTo>
                      <a:pt x="0" y="0"/>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30" name="Google Shape;830;p8"/>
              <p:cNvSpPr/>
              <p:nvPr/>
            </p:nvSpPr>
            <p:spPr>
              <a:xfrm>
                <a:off x="8713724" y="5088481"/>
                <a:ext cx="288347" cy="493579"/>
              </a:xfrm>
              <a:custGeom>
                <a:rect b="b" l="l" r="r" t="t"/>
                <a:pathLst>
                  <a:path extrusionOk="0" h="493579" w="288347">
                    <a:moveTo>
                      <a:pt x="1781" y="907"/>
                    </a:moveTo>
                    <a:lnTo>
                      <a:pt x="256732" y="0"/>
                    </a:lnTo>
                    <a:lnTo>
                      <a:pt x="288348" y="493580"/>
                    </a:lnTo>
                    <a:lnTo>
                      <a:pt x="0" y="484540"/>
                    </a:lnTo>
                    <a:lnTo>
                      <a:pt x="1781" y="907"/>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31" name="Google Shape;831;p8"/>
              <p:cNvSpPr/>
              <p:nvPr/>
            </p:nvSpPr>
            <p:spPr>
              <a:xfrm>
                <a:off x="9152298" y="4422017"/>
                <a:ext cx="168960" cy="238525"/>
              </a:xfrm>
              <a:custGeom>
                <a:rect b="b" l="l" r="r" t="t"/>
                <a:pathLst>
                  <a:path extrusionOk="0" h="238525" w="168960">
                    <a:moveTo>
                      <a:pt x="0" y="235149"/>
                    </a:moveTo>
                    <a:lnTo>
                      <a:pt x="166904" y="238525"/>
                    </a:lnTo>
                    <a:cubicBezTo>
                      <a:pt x="166904" y="238525"/>
                      <a:pt x="186497" y="678"/>
                      <a:pt x="104725" y="1"/>
                    </a:cubicBezTo>
                    <a:cubicBezTo>
                      <a:pt x="22953" y="-675"/>
                      <a:pt x="0" y="235149"/>
                      <a:pt x="0" y="235149"/>
                    </a:cubicBez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32" name="Google Shape;832;p8"/>
              <p:cNvSpPr/>
              <p:nvPr/>
            </p:nvSpPr>
            <p:spPr>
              <a:xfrm>
                <a:off x="8726459" y="4288814"/>
                <a:ext cx="185898" cy="235913"/>
              </a:xfrm>
              <a:custGeom>
                <a:rect b="b" l="l" r="r" t="t"/>
                <a:pathLst>
                  <a:path extrusionOk="0" h="235913" w="185898">
                    <a:moveTo>
                      <a:pt x="8234" y="235237"/>
                    </a:moveTo>
                    <a:lnTo>
                      <a:pt x="185299" y="235913"/>
                    </a:lnTo>
                    <a:cubicBezTo>
                      <a:pt x="185299" y="235913"/>
                      <a:pt x="200156" y="5494"/>
                      <a:pt x="81910" y="90"/>
                    </a:cubicBezTo>
                    <a:cubicBezTo>
                      <a:pt x="-36336" y="-5318"/>
                      <a:pt x="8234" y="235237"/>
                      <a:pt x="8234" y="235237"/>
                    </a:cubicBez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grpSp>
        <p:sp>
          <p:nvSpPr>
            <p:cNvPr id="833" name="Google Shape;833;p8"/>
            <p:cNvSpPr/>
            <p:nvPr/>
          </p:nvSpPr>
          <p:spPr>
            <a:xfrm>
              <a:off x="3620531" y="3912512"/>
              <a:ext cx="461972" cy="1451758"/>
            </a:xfrm>
            <a:custGeom>
              <a:rect b="b" l="l" r="r" t="t"/>
              <a:pathLst>
                <a:path extrusionOk="0" h="1451758" w="461972">
                  <a:moveTo>
                    <a:pt x="261590" y="0"/>
                  </a:moveTo>
                  <a:cubicBezTo>
                    <a:pt x="205847" y="180328"/>
                    <a:pt x="165406" y="289085"/>
                    <a:pt x="0" y="400764"/>
                  </a:cubicBezTo>
                  <a:lnTo>
                    <a:pt x="110311" y="392543"/>
                  </a:lnTo>
                  <a:lnTo>
                    <a:pt x="89909" y="1451759"/>
                  </a:lnTo>
                  <a:lnTo>
                    <a:pt x="421127" y="1435311"/>
                  </a:lnTo>
                  <a:lnTo>
                    <a:pt x="335225" y="343459"/>
                  </a:lnTo>
                  <a:lnTo>
                    <a:pt x="461972" y="372173"/>
                  </a:lnTo>
                  <a:cubicBezTo>
                    <a:pt x="366193" y="257967"/>
                    <a:pt x="298873" y="149372"/>
                    <a:pt x="261590" y="0"/>
                  </a:cubicBezTo>
                  <a:close/>
                  <a:moveTo>
                    <a:pt x="218316" y="381661"/>
                  </a:moveTo>
                  <a:lnTo>
                    <a:pt x="216575" y="472113"/>
                  </a:lnTo>
                  <a:lnTo>
                    <a:pt x="187712" y="470846"/>
                  </a:lnTo>
                  <a:cubicBezTo>
                    <a:pt x="195039" y="441922"/>
                    <a:pt x="205240" y="412557"/>
                    <a:pt x="218316" y="381661"/>
                  </a:cubicBezTo>
                  <a:close/>
                  <a:moveTo>
                    <a:pt x="238313" y="396336"/>
                  </a:moveTo>
                  <a:cubicBezTo>
                    <a:pt x="250053" y="424106"/>
                    <a:pt x="257865" y="449787"/>
                    <a:pt x="262845" y="474262"/>
                  </a:cubicBezTo>
                  <a:lnTo>
                    <a:pt x="236815" y="473125"/>
                  </a:lnTo>
                  <a:lnTo>
                    <a:pt x="238313" y="396336"/>
                  </a:lnTo>
                  <a:close/>
                  <a:moveTo>
                    <a:pt x="183016" y="490961"/>
                  </a:moveTo>
                  <a:lnTo>
                    <a:pt x="216170" y="492353"/>
                  </a:lnTo>
                  <a:lnTo>
                    <a:pt x="214024" y="598868"/>
                  </a:lnTo>
                  <a:lnTo>
                    <a:pt x="173907" y="596592"/>
                  </a:lnTo>
                  <a:cubicBezTo>
                    <a:pt x="172814" y="559694"/>
                    <a:pt x="175972" y="525228"/>
                    <a:pt x="183016" y="490961"/>
                  </a:cubicBezTo>
                  <a:close/>
                  <a:moveTo>
                    <a:pt x="236411" y="493240"/>
                  </a:moveTo>
                  <a:lnTo>
                    <a:pt x="266772" y="494628"/>
                  </a:lnTo>
                  <a:cubicBezTo>
                    <a:pt x="271953" y="529568"/>
                    <a:pt x="272277" y="563786"/>
                    <a:pt x="271062" y="601904"/>
                  </a:cubicBezTo>
                  <a:lnTo>
                    <a:pt x="234265" y="599880"/>
                  </a:lnTo>
                  <a:lnTo>
                    <a:pt x="236411" y="493240"/>
                  </a:lnTo>
                  <a:close/>
                  <a:moveTo>
                    <a:pt x="175203" y="616959"/>
                  </a:moveTo>
                  <a:lnTo>
                    <a:pt x="213660" y="619108"/>
                  </a:lnTo>
                  <a:lnTo>
                    <a:pt x="212243" y="693241"/>
                  </a:lnTo>
                  <a:lnTo>
                    <a:pt x="183907" y="689068"/>
                  </a:lnTo>
                  <a:cubicBezTo>
                    <a:pt x="179373" y="663492"/>
                    <a:pt x="176741" y="639839"/>
                    <a:pt x="175203" y="616959"/>
                  </a:cubicBezTo>
                  <a:close/>
                  <a:moveTo>
                    <a:pt x="233901" y="620120"/>
                  </a:moveTo>
                  <a:lnTo>
                    <a:pt x="270455" y="622144"/>
                  </a:lnTo>
                  <a:cubicBezTo>
                    <a:pt x="269524" y="646676"/>
                    <a:pt x="268350" y="671944"/>
                    <a:pt x="267784" y="701338"/>
                  </a:cubicBezTo>
                  <a:lnTo>
                    <a:pt x="232362" y="696152"/>
                  </a:lnTo>
                  <a:lnTo>
                    <a:pt x="233901" y="620120"/>
                  </a:lnTo>
                  <a:close/>
                </a:path>
              </a:pathLst>
            </a:custGeom>
            <a:solidFill>
              <a:srgbClr val="CCCCCC"/>
            </a:solidFill>
            <a:ln>
              <a:noFill/>
            </a:ln>
            <a:effectLst>
              <a:outerShdw blurRad="53618" rotWithShape="0" algn="bl" dir="12600000" dist="44682">
                <a:srgbClr val="000000">
                  <a:alpha val="30000"/>
                </a:srgbClr>
              </a:outerShdw>
            </a:effectLst>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Font typeface="Arial"/>
                <a:buNone/>
              </a:pPr>
              <a:r>
                <a:t/>
              </a:r>
              <a:endParaRPr sz="1313"/>
            </a:p>
          </p:txBody>
        </p:sp>
        <p:sp>
          <p:nvSpPr>
            <p:cNvPr id="834" name="Google Shape;834;p8"/>
            <p:cNvSpPr/>
            <p:nvPr/>
          </p:nvSpPr>
          <p:spPr>
            <a:xfrm>
              <a:off x="3620531" y="3923337"/>
              <a:ext cx="461972" cy="1451758"/>
            </a:xfrm>
            <a:custGeom>
              <a:rect b="b" l="l" r="r" t="t"/>
              <a:pathLst>
                <a:path extrusionOk="0" h="1451758" w="461972">
                  <a:moveTo>
                    <a:pt x="261590" y="0"/>
                  </a:moveTo>
                  <a:cubicBezTo>
                    <a:pt x="205847" y="180328"/>
                    <a:pt x="165406" y="289085"/>
                    <a:pt x="0" y="400764"/>
                  </a:cubicBezTo>
                  <a:lnTo>
                    <a:pt x="110311" y="392543"/>
                  </a:lnTo>
                  <a:lnTo>
                    <a:pt x="89909" y="1451759"/>
                  </a:lnTo>
                  <a:lnTo>
                    <a:pt x="421127" y="1435311"/>
                  </a:lnTo>
                  <a:lnTo>
                    <a:pt x="335225" y="343459"/>
                  </a:lnTo>
                  <a:lnTo>
                    <a:pt x="461972" y="372173"/>
                  </a:lnTo>
                  <a:cubicBezTo>
                    <a:pt x="366193" y="257967"/>
                    <a:pt x="298873" y="149372"/>
                    <a:pt x="261590" y="0"/>
                  </a:cubicBezTo>
                  <a:close/>
                  <a:moveTo>
                    <a:pt x="218316" y="381661"/>
                  </a:moveTo>
                  <a:lnTo>
                    <a:pt x="216575" y="472113"/>
                  </a:lnTo>
                  <a:lnTo>
                    <a:pt x="187712" y="470846"/>
                  </a:lnTo>
                  <a:cubicBezTo>
                    <a:pt x="195039" y="441922"/>
                    <a:pt x="205240" y="412557"/>
                    <a:pt x="218316" y="381661"/>
                  </a:cubicBezTo>
                  <a:close/>
                  <a:moveTo>
                    <a:pt x="238313" y="396336"/>
                  </a:moveTo>
                  <a:cubicBezTo>
                    <a:pt x="250053" y="424106"/>
                    <a:pt x="257865" y="449787"/>
                    <a:pt x="262845" y="474262"/>
                  </a:cubicBezTo>
                  <a:lnTo>
                    <a:pt x="236815" y="473125"/>
                  </a:lnTo>
                  <a:lnTo>
                    <a:pt x="238313" y="396336"/>
                  </a:lnTo>
                  <a:close/>
                  <a:moveTo>
                    <a:pt x="183016" y="490961"/>
                  </a:moveTo>
                  <a:lnTo>
                    <a:pt x="216170" y="492353"/>
                  </a:lnTo>
                  <a:lnTo>
                    <a:pt x="214024" y="598868"/>
                  </a:lnTo>
                  <a:lnTo>
                    <a:pt x="173907" y="596592"/>
                  </a:lnTo>
                  <a:cubicBezTo>
                    <a:pt x="172814" y="559694"/>
                    <a:pt x="175972" y="525228"/>
                    <a:pt x="183016" y="490961"/>
                  </a:cubicBezTo>
                  <a:close/>
                  <a:moveTo>
                    <a:pt x="236411" y="493240"/>
                  </a:moveTo>
                  <a:lnTo>
                    <a:pt x="266772" y="494628"/>
                  </a:lnTo>
                  <a:cubicBezTo>
                    <a:pt x="271953" y="529568"/>
                    <a:pt x="272277" y="563786"/>
                    <a:pt x="271062" y="601904"/>
                  </a:cubicBezTo>
                  <a:lnTo>
                    <a:pt x="234265" y="599880"/>
                  </a:lnTo>
                  <a:lnTo>
                    <a:pt x="236411" y="493240"/>
                  </a:lnTo>
                  <a:close/>
                  <a:moveTo>
                    <a:pt x="175203" y="616959"/>
                  </a:moveTo>
                  <a:lnTo>
                    <a:pt x="213660" y="619108"/>
                  </a:lnTo>
                  <a:lnTo>
                    <a:pt x="212243" y="693241"/>
                  </a:lnTo>
                  <a:lnTo>
                    <a:pt x="183907" y="689068"/>
                  </a:lnTo>
                  <a:cubicBezTo>
                    <a:pt x="179373" y="663492"/>
                    <a:pt x="176741" y="639839"/>
                    <a:pt x="175203" y="616959"/>
                  </a:cubicBezTo>
                  <a:close/>
                  <a:moveTo>
                    <a:pt x="233901" y="620120"/>
                  </a:moveTo>
                  <a:lnTo>
                    <a:pt x="270455" y="622144"/>
                  </a:lnTo>
                  <a:cubicBezTo>
                    <a:pt x="269524" y="646676"/>
                    <a:pt x="268350" y="671944"/>
                    <a:pt x="267784" y="701338"/>
                  </a:cubicBezTo>
                  <a:lnTo>
                    <a:pt x="232362" y="696152"/>
                  </a:lnTo>
                  <a:lnTo>
                    <a:pt x="233901" y="620120"/>
                  </a:lnTo>
                  <a:close/>
                </a:path>
              </a:pathLst>
            </a:custGeom>
            <a:solidFill>
              <a:schemeClr val="accent5"/>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Font typeface="Arial"/>
                <a:buNone/>
              </a:pPr>
              <a:r>
                <a:t/>
              </a:r>
              <a:endParaRPr sz="1313"/>
            </a:p>
          </p:txBody>
        </p:sp>
        <p:grpSp>
          <p:nvGrpSpPr>
            <p:cNvPr id="835" name="Google Shape;835;p8"/>
            <p:cNvGrpSpPr/>
            <p:nvPr/>
          </p:nvGrpSpPr>
          <p:grpSpPr>
            <a:xfrm>
              <a:off x="4167715" y="3845233"/>
              <a:ext cx="791651" cy="702312"/>
              <a:chOff x="8604789" y="4048409"/>
              <a:chExt cx="791651" cy="702312"/>
            </a:xfrm>
          </p:grpSpPr>
          <p:sp>
            <p:nvSpPr>
              <p:cNvPr id="836" name="Google Shape;836;p8"/>
              <p:cNvSpPr/>
              <p:nvPr/>
            </p:nvSpPr>
            <p:spPr>
              <a:xfrm>
                <a:off x="8941472" y="4599901"/>
                <a:ext cx="176741" cy="125115"/>
              </a:xfrm>
              <a:custGeom>
                <a:rect b="b" l="l" r="r" t="t"/>
                <a:pathLst>
                  <a:path extrusionOk="0" h="125115" w="176741">
                    <a:moveTo>
                      <a:pt x="0" y="0"/>
                    </a:moveTo>
                    <a:lnTo>
                      <a:pt x="243" y="20370"/>
                    </a:lnTo>
                    <a:lnTo>
                      <a:pt x="24167" y="21127"/>
                    </a:lnTo>
                    <a:lnTo>
                      <a:pt x="22629" y="88302"/>
                    </a:lnTo>
                    <a:lnTo>
                      <a:pt x="22265" y="107911"/>
                    </a:lnTo>
                    <a:lnTo>
                      <a:pt x="42505" y="108417"/>
                    </a:lnTo>
                    <a:lnTo>
                      <a:pt x="42870" y="87921"/>
                    </a:lnTo>
                    <a:lnTo>
                      <a:pt x="43032" y="87921"/>
                    </a:lnTo>
                    <a:lnTo>
                      <a:pt x="44408" y="21633"/>
                    </a:lnTo>
                    <a:lnTo>
                      <a:pt x="62382" y="22139"/>
                    </a:lnTo>
                    <a:lnTo>
                      <a:pt x="65539" y="87415"/>
                    </a:lnTo>
                    <a:lnTo>
                      <a:pt x="67320" y="125115"/>
                    </a:lnTo>
                    <a:lnTo>
                      <a:pt x="87399" y="124103"/>
                    </a:lnTo>
                    <a:lnTo>
                      <a:pt x="85658" y="87035"/>
                    </a:lnTo>
                    <a:lnTo>
                      <a:pt x="82743" y="22771"/>
                    </a:lnTo>
                    <a:lnTo>
                      <a:pt x="100191" y="23277"/>
                    </a:lnTo>
                    <a:lnTo>
                      <a:pt x="102215" y="86658"/>
                    </a:lnTo>
                    <a:lnTo>
                      <a:pt x="102984" y="110692"/>
                    </a:lnTo>
                    <a:lnTo>
                      <a:pt x="123225" y="110060"/>
                    </a:lnTo>
                    <a:lnTo>
                      <a:pt x="122456" y="86278"/>
                    </a:lnTo>
                    <a:lnTo>
                      <a:pt x="120553" y="23912"/>
                    </a:lnTo>
                    <a:lnTo>
                      <a:pt x="140429" y="24418"/>
                    </a:lnTo>
                    <a:lnTo>
                      <a:pt x="137151" y="86023"/>
                    </a:lnTo>
                    <a:lnTo>
                      <a:pt x="135734" y="110566"/>
                    </a:lnTo>
                    <a:lnTo>
                      <a:pt x="155974" y="111704"/>
                    </a:lnTo>
                    <a:lnTo>
                      <a:pt x="157391" y="85646"/>
                    </a:lnTo>
                    <a:lnTo>
                      <a:pt x="160549" y="25050"/>
                    </a:lnTo>
                    <a:lnTo>
                      <a:pt x="173584" y="25430"/>
                    </a:lnTo>
                    <a:lnTo>
                      <a:pt x="176741" y="5315"/>
                    </a:lnTo>
                    <a:lnTo>
                      <a:pt x="0" y="0"/>
                    </a:lnTo>
                    <a:close/>
                  </a:path>
                </a:pathLst>
              </a:custGeom>
              <a:solidFill>
                <a:srgbClr val="CCCCCC"/>
              </a:solidFill>
              <a:ln>
                <a:noFill/>
              </a:ln>
              <a:effectLst>
                <a:outerShdw blurRad="53618" rotWithShape="0" algn="bl" dir="12600000" dist="44682">
                  <a:srgbClr val="000000">
                    <a:alpha val="30000"/>
                  </a:srgbClr>
                </a:outerShdw>
              </a:effectLst>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37" name="Google Shape;837;p8"/>
              <p:cNvSpPr/>
              <p:nvPr/>
            </p:nvSpPr>
            <p:spPr>
              <a:xfrm>
                <a:off x="8604789" y="4048409"/>
                <a:ext cx="414447" cy="701592"/>
              </a:xfrm>
              <a:custGeom>
                <a:rect b="b" l="l" r="r" t="t"/>
                <a:pathLst>
                  <a:path extrusionOk="0" h="701592" w="414447">
                    <a:moveTo>
                      <a:pt x="147271" y="0"/>
                    </a:moveTo>
                    <a:cubicBezTo>
                      <a:pt x="136260" y="125917"/>
                      <a:pt x="90476" y="206438"/>
                      <a:pt x="0" y="283749"/>
                    </a:cubicBezTo>
                    <a:lnTo>
                      <a:pt x="75660" y="277426"/>
                    </a:lnTo>
                    <a:lnTo>
                      <a:pt x="96143" y="701593"/>
                    </a:lnTo>
                    <a:lnTo>
                      <a:pt x="340933" y="683251"/>
                    </a:lnTo>
                    <a:lnTo>
                      <a:pt x="334982" y="245041"/>
                    </a:lnTo>
                    <a:lnTo>
                      <a:pt x="414447" y="237070"/>
                    </a:lnTo>
                    <a:cubicBezTo>
                      <a:pt x="306686" y="174171"/>
                      <a:pt x="197265" y="107372"/>
                      <a:pt x="147271" y="0"/>
                    </a:cubicBezTo>
                    <a:close/>
                    <a:moveTo>
                      <a:pt x="205604" y="253644"/>
                    </a:moveTo>
                    <a:lnTo>
                      <a:pt x="206616" y="296525"/>
                    </a:lnTo>
                    <a:lnTo>
                      <a:pt x="170183" y="294250"/>
                    </a:lnTo>
                    <a:cubicBezTo>
                      <a:pt x="178077" y="281037"/>
                      <a:pt x="190060" y="267593"/>
                      <a:pt x="205604" y="253644"/>
                    </a:cubicBezTo>
                    <a:close/>
                    <a:moveTo>
                      <a:pt x="225967" y="256930"/>
                    </a:moveTo>
                    <a:cubicBezTo>
                      <a:pt x="240904" y="272022"/>
                      <a:pt x="252887" y="286146"/>
                      <a:pt x="261995" y="299942"/>
                    </a:cubicBezTo>
                    <a:lnTo>
                      <a:pt x="226857" y="297792"/>
                    </a:lnTo>
                    <a:lnTo>
                      <a:pt x="225967" y="256930"/>
                    </a:lnTo>
                    <a:close/>
                    <a:moveTo>
                      <a:pt x="160670" y="313859"/>
                    </a:moveTo>
                    <a:lnTo>
                      <a:pt x="207102" y="316766"/>
                    </a:lnTo>
                    <a:lnTo>
                      <a:pt x="208762" y="389762"/>
                    </a:lnTo>
                    <a:lnTo>
                      <a:pt x="153829" y="387863"/>
                    </a:lnTo>
                    <a:cubicBezTo>
                      <a:pt x="151724" y="360162"/>
                      <a:pt x="152290" y="336492"/>
                      <a:pt x="160670" y="313859"/>
                    </a:cubicBezTo>
                    <a:close/>
                    <a:moveTo>
                      <a:pt x="227343" y="318033"/>
                    </a:moveTo>
                    <a:lnTo>
                      <a:pt x="273896" y="321069"/>
                    </a:lnTo>
                    <a:cubicBezTo>
                      <a:pt x="283814" y="342261"/>
                      <a:pt x="288672" y="364764"/>
                      <a:pt x="289846" y="392543"/>
                    </a:cubicBezTo>
                    <a:lnTo>
                      <a:pt x="229124" y="390393"/>
                    </a:lnTo>
                    <a:lnTo>
                      <a:pt x="227343" y="318033"/>
                    </a:lnTo>
                    <a:close/>
                    <a:moveTo>
                      <a:pt x="155610" y="408229"/>
                    </a:moveTo>
                    <a:lnTo>
                      <a:pt x="209248" y="410128"/>
                    </a:lnTo>
                    <a:lnTo>
                      <a:pt x="210381" y="457568"/>
                    </a:lnTo>
                    <a:lnTo>
                      <a:pt x="160427" y="456932"/>
                    </a:lnTo>
                    <a:cubicBezTo>
                      <a:pt x="158848" y="438639"/>
                      <a:pt x="157148" y="423487"/>
                      <a:pt x="155610" y="408229"/>
                    </a:cubicBezTo>
                    <a:close/>
                    <a:moveTo>
                      <a:pt x="229610" y="410759"/>
                    </a:moveTo>
                    <a:lnTo>
                      <a:pt x="289967" y="412909"/>
                    </a:lnTo>
                    <a:cubicBezTo>
                      <a:pt x="289806" y="426867"/>
                      <a:pt x="289360" y="441590"/>
                      <a:pt x="288186" y="458580"/>
                    </a:cubicBezTo>
                    <a:lnTo>
                      <a:pt x="230622" y="457819"/>
                    </a:lnTo>
                    <a:lnTo>
                      <a:pt x="229610" y="410759"/>
                    </a:lnTo>
                    <a:close/>
                  </a:path>
                </a:pathLst>
              </a:custGeom>
              <a:solidFill>
                <a:srgbClr val="CCCCCC"/>
              </a:solidFill>
              <a:ln>
                <a:noFill/>
              </a:ln>
              <a:effectLst>
                <a:outerShdw blurRad="53618" rotWithShape="0" algn="bl" dir="12600000" dist="44682">
                  <a:srgbClr val="000000">
                    <a:alpha val="30000"/>
                  </a:srgbClr>
                </a:outerShdw>
              </a:effectLst>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38" name="Google Shape;838;p8"/>
              <p:cNvSpPr/>
              <p:nvPr/>
            </p:nvSpPr>
            <p:spPr>
              <a:xfrm>
                <a:off x="9085625" y="4282528"/>
                <a:ext cx="310815" cy="468193"/>
              </a:xfrm>
              <a:custGeom>
                <a:rect b="b" l="l" r="r" t="t"/>
                <a:pathLst>
                  <a:path extrusionOk="0" h="468193" w="310815">
                    <a:moveTo>
                      <a:pt x="204430" y="0"/>
                    </a:moveTo>
                    <a:cubicBezTo>
                      <a:pt x="140875" y="88966"/>
                      <a:pt x="77481" y="140765"/>
                      <a:pt x="0" y="190136"/>
                    </a:cubicBezTo>
                    <a:lnTo>
                      <a:pt x="51087" y="198358"/>
                    </a:lnTo>
                    <a:lnTo>
                      <a:pt x="14290" y="435554"/>
                    </a:lnTo>
                    <a:lnTo>
                      <a:pt x="267784" y="468194"/>
                    </a:lnTo>
                    <a:lnTo>
                      <a:pt x="266164" y="415439"/>
                    </a:lnTo>
                    <a:lnTo>
                      <a:pt x="265395" y="390393"/>
                    </a:lnTo>
                    <a:lnTo>
                      <a:pt x="259687" y="206454"/>
                    </a:lnTo>
                    <a:lnTo>
                      <a:pt x="310815" y="204430"/>
                    </a:lnTo>
                    <a:cubicBezTo>
                      <a:pt x="239244" y="120039"/>
                      <a:pt x="222971" y="112955"/>
                      <a:pt x="204430" y="0"/>
                    </a:cubicBezTo>
                    <a:close/>
                    <a:moveTo>
                      <a:pt x="165447" y="171539"/>
                    </a:moveTo>
                    <a:cubicBezTo>
                      <a:pt x="175972" y="187780"/>
                      <a:pt x="183380" y="201945"/>
                      <a:pt x="188076" y="214806"/>
                    </a:cubicBezTo>
                    <a:lnTo>
                      <a:pt x="161277" y="213162"/>
                    </a:lnTo>
                    <a:lnTo>
                      <a:pt x="165447" y="171539"/>
                    </a:lnTo>
                    <a:close/>
                    <a:moveTo>
                      <a:pt x="144558" y="177741"/>
                    </a:moveTo>
                    <a:lnTo>
                      <a:pt x="141037" y="211895"/>
                    </a:lnTo>
                    <a:lnTo>
                      <a:pt x="118772" y="210503"/>
                    </a:lnTo>
                    <a:cubicBezTo>
                      <a:pt x="124642" y="201799"/>
                      <a:pt x="134722" y="189642"/>
                      <a:pt x="144558" y="177741"/>
                    </a:cubicBezTo>
                    <a:close/>
                    <a:moveTo>
                      <a:pt x="107883" y="229986"/>
                    </a:moveTo>
                    <a:lnTo>
                      <a:pt x="139012" y="232010"/>
                    </a:lnTo>
                    <a:lnTo>
                      <a:pt x="134600" y="275528"/>
                    </a:lnTo>
                    <a:lnTo>
                      <a:pt x="97884" y="273884"/>
                    </a:lnTo>
                    <a:cubicBezTo>
                      <a:pt x="99543" y="255943"/>
                      <a:pt x="102296" y="242649"/>
                      <a:pt x="107883" y="229986"/>
                    </a:cubicBezTo>
                    <a:close/>
                    <a:moveTo>
                      <a:pt x="159253" y="233273"/>
                    </a:moveTo>
                    <a:lnTo>
                      <a:pt x="194027" y="235427"/>
                    </a:lnTo>
                    <a:cubicBezTo>
                      <a:pt x="196658" y="248834"/>
                      <a:pt x="196698" y="263148"/>
                      <a:pt x="196172" y="278183"/>
                    </a:cubicBezTo>
                    <a:lnTo>
                      <a:pt x="154962" y="276414"/>
                    </a:lnTo>
                    <a:lnTo>
                      <a:pt x="159253" y="233273"/>
                    </a:lnTo>
                    <a:close/>
                    <a:moveTo>
                      <a:pt x="96265" y="293995"/>
                    </a:moveTo>
                    <a:lnTo>
                      <a:pt x="132576" y="295513"/>
                    </a:lnTo>
                    <a:lnTo>
                      <a:pt x="127233" y="347382"/>
                    </a:lnTo>
                    <a:lnTo>
                      <a:pt x="92945" y="345609"/>
                    </a:lnTo>
                    <a:cubicBezTo>
                      <a:pt x="94524" y="323384"/>
                      <a:pt x="95334" y="308532"/>
                      <a:pt x="96265" y="293995"/>
                    </a:cubicBezTo>
                    <a:close/>
                    <a:moveTo>
                      <a:pt x="152938" y="296400"/>
                    </a:moveTo>
                    <a:lnTo>
                      <a:pt x="195808" y="298298"/>
                    </a:lnTo>
                    <a:cubicBezTo>
                      <a:pt x="194917" y="313450"/>
                      <a:pt x="193662" y="329922"/>
                      <a:pt x="193136" y="350669"/>
                    </a:cubicBezTo>
                    <a:lnTo>
                      <a:pt x="147594" y="348394"/>
                    </a:lnTo>
                    <a:lnTo>
                      <a:pt x="152938" y="296400"/>
                    </a:lnTo>
                    <a:close/>
                  </a:path>
                </a:pathLst>
              </a:custGeom>
              <a:solidFill>
                <a:srgbClr val="CCCCCC"/>
              </a:solidFill>
              <a:ln>
                <a:noFill/>
              </a:ln>
              <a:effectLst>
                <a:outerShdw blurRad="53618" rotWithShape="0" algn="bl" dir="12600000" dist="44682">
                  <a:srgbClr val="000000">
                    <a:alpha val="30000"/>
                  </a:srgbClr>
                </a:outerShdw>
              </a:effectLst>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grpSp>
        <p:sp>
          <p:nvSpPr>
            <p:cNvPr id="839" name="Google Shape;839;p8"/>
            <p:cNvSpPr/>
            <p:nvPr/>
          </p:nvSpPr>
          <p:spPr>
            <a:xfrm>
              <a:off x="3770383" y="4484208"/>
              <a:ext cx="1484406" cy="921583"/>
            </a:xfrm>
            <a:custGeom>
              <a:rect b="b" l="l" r="r" t="t"/>
              <a:pathLst>
                <a:path extrusionOk="0" h="921583" w="1484406">
                  <a:moveTo>
                    <a:pt x="1206220" y="0"/>
                  </a:moveTo>
                  <a:lnTo>
                    <a:pt x="343443" y="16447"/>
                  </a:lnTo>
                  <a:cubicBezTo>
                    <a:pt x="312960" y="77485"/>
                    <a:pt x="283571" y="128354"/>
                    <a:pt x="250336" y="172932"/>
                  </a:cubicBezTo>
                  <a:cubicBezTo>
                    <a:pt x="190505" y="253206"/>
                    <a:pt x="117719" y="312297"/>
                    <a:pt x="0" y="368128"/>
                  </a:cubicBezTo>
                  <a:lnTo>
                    <a:pt x="114481" y="396716"/>
                  </a:lnTo>
                  <a:lnTo>
                    <a:pt x="114481" y="892992"/>
                  </a:lnTo>
                  <a:lnTo>
                    <a:pt x="188480" y="894636"/>
                  </a:lnTo>
                  <a:lnTo>
                    <a:pt x="189128" y="894636"/>
                  </a:lnTo>
                  <a:lnTo>
                    <a:pt x="1365756" y="921584"/>
                  </a:lnTo>
                  <a:lnTo>
                    <a:pt x="1367781" y="400764"/>
                  </a:lnTo>
                  <a:lnTo>
                    <a:pt x="1484407" y="400764"/>
                  </a:lnTo>
                  <a:cubicBezTo>
                    <a:pt x="1335800" y="277454"/>
                    <a:pt x="1245325" y="200123"/>
                    <a:pt x="1206220" y="0"/>
                  </a:cubicBezTo>
                  <a:close/>
                  <a:moveTo>
                    <a:pt x="567750" y="425689"/>
                  </a:moveTo>
                  <a:lnTo>
                    <a:pt x="768779" y="425689"/>
                  </a:lnTo>
                  <a:lnTo>
                    <a:pt x="781045" y="897295"/>
                  </a:lnTo>
                  <a:lnTo>
                    <a:pt x="561556" y="891094"/>
                  </a:lnTo>
                  <a:lnTo>
                    <a:pt x="567750" y="425689"/>
                  </a:lnTo>
                  <a:close/>
                  <a:moveTo>
                    <a:pt x="231390" y="479832"/>
                  </a:moveTo>
                  <a:lnTo>
                    <a:pt x="314620" y="484006"/>
                  </a:lnTo>
                  <a:lnTo>
                    <a:pt x="313082" y="546120"/>
                  </a:lnTo>
                  <a:lnTo>
                    <a:pt x="230743" y="544096"/>
                  </a:lnTo>
                  <a:lnTo>
                    <a:pt x="231390" y="479832"/>
                  </a:lnTo>
                  <a:close/>
                  <a:moveTo>
                    <a:pt x="334861" y="485018"/>
                  </a:moveTo>
                  <a:lnTo>
                    <a:pt x="404813" y="488560"/>
                  </a:lnTo>
                  <a:lnTo>
                    <a:pt x="406837" y="548395"/>
                  </a:lnTo>
                  <a:lnTo>
                    <a:pt x="333322" y="546626"/>
                  </a:lnTo>
                  <a:lnTo>
                    <a:pt x="334861" y="485018"/>
                  </a:lnTo>
                  <a:close/>
                  <a:moveTo>
                    <a:pt x="848730" y="508546"/>
                  </a:moveTo>
                  <a:lnTo>
                    <a:pt x="937384" y="508546"/>
                  </a:lnTo>
                  <a:lnTo>
                    <a:pt x="935238" y="554723"/>
                  </a:lnTo>
                  <a:lnTo>
                    <a:pt x="848082" y="547003"/>
                  </a:lnTo>
                  <a:lnTo>
                    <a:pt x="848730" y="508546"/>
                  </a:lnTo>
                  <a:close/>
                  <a:moveTo>
                    <a:pt x="957624" y="508546"/>
                  </a:moveTo>
                  <a:lnTo>
                    <a:pt x="1038870" y="508546"/>
                  </a:lnTo>
                  <a:lnTo>
                    <a:pt x="1040247" y="564082"/>
                  </a:lnTo>
                  <a:lnTo>
                    <a:pt x="955358" y="556492"/>
                  </a:lnTo>
                  <a:lnTo>
                    <a:pt x="957624" y="508546"/>
                  </a:lnTo>
                  <a:close/>
                  <a:moveTo>
                    <a:pt x="1102223" y="512594"/>
                  </a:moveTo>
                  <a:lnTo>
                    <a:pt x="1160314" y="514618"/>
                  </a:lnTo>
                  <a:lnTo>
                    <a:pt x="1164969" y="575214"/>
                  </a:lnTo>
                  <a:lnTo>
                    <a:pt x="1103640" y="569774"/>
                  </a:lnTo>
                  <a:lnTo>
                    <a:pt x="1102223" y="512594"/>
                  </a:lnTo>
                  <a:close/>
                  <a:moveTo>
                    <a:pt x="1180797" y="515379"/>
                  </a:moveTo>
                  <a:lnTo>
                    <a:pt x="1271880" y="518666"/>
                  </a:lnTo>
                  <a:lnTo>
                    <a:pt x="1270220" y="584578"/>
                  </a:lnTo>
                  <a:lnTo>
                    <a:pt x="1185453" y="576987"/>
                  </a:lnTo>
                  <a:lnTo>
                    <a:pt x="1180797" y="515379"/>
                  </a:lnTo>
                  <a:close/>
                  <a:moveTo>
                    <a:pt x="230500" y="564337"/>
                  </a:moveTo>
                  <a:lnTo>
                    <a:pt x="312596" y="566361"/>
                  </a:lnTo>
                  <a:lnTo>
                    <a:pt x="310450" y="650230"/>
                  </a:lnTo>
                  <a:lnTo>
                    <a:pt x="229610" y="648206"/>
                  </a:lnTo>
                  <a:lnTo>
                    <a:pt x="230500" y="564337"/>
                  </a:lnTo>
                  <a:close/>
                  <a:moveTo>
                    <a:pt x="332837" y="566867"/>
                  </a:moveTo>
                  <a:lnTo>
                    <a:pt x="407484" y="568636"/>
                  </a:lnTo>
                  <a:lnTo>
                    <a:pt x="410237" y="652509"/>
                  </a:lnTo>
                  <a:lnTo>
                    <a:pt x="330691" y="650611"/>
                  </a:lnTo>
                  <a:lnTo>
                    <a:pt x="332837" y="566867"/>
                  </a:lnTo>
                  <a:close/>
                  <a:moveTo>
                    <a:pt x="847718" y="567244"/>
                  </a:moveTo>
                  <a:lnTo>
                    <a:pt x="934226" y="574963"/>
                  </a:lnTo>
                  <a:lnTo>
                    <a:pt x="930057" y="664779"/>
                  </a:lnTo>
                  <a:lnTo>
                    <a:pt x="846058" y="663893"/>
                  </a:lnTo>
                  <a:lnTo>
                    <a:pt x="847718" y="567244"/>
                  </a:lnTo>
                  <a:close/>
                  <a:moveTo>
                    <a:pt x="954467" y="576732"/>
                  </a:moveTo>
                  <a:lnTo>
                    <a:pt x="1040732" y="584448"/>
                  </a:lnTo>
                  <a:lnTo>
                    <a:pt x="1042918" y="666172"/>
                  </a:lnTo>
                  <a:lnTo>
                    <a:pt x="950297" y="665034"/>
                  </a:lnTo>
                  <a:lnTo>
                    <a:pt x="954467" y="576732"/>
                  </a:lnTo>
                  <a:close/>
                  <a:moveTo>
                    <a:pt x="1104126" y="590144"/>
                  </a:moveTo>
                  <a:lnTo>
                    <a:pt x="1166507" y="595710"/>
                  </a:lnTo>
                  <a:lnTo>
                    <a:pt x="1172053" y="667690"/>
                  </a:lnTo>
                  <a:lnTo>
                    <a:pt x="1106150" y="666929"/>
                  </a:lnTo>
                  <a:lnTo>
                    <a:pt x="1104126" y="590144"/>
                  </a:lnTo>
                  <a:close/>
                  <a:moveTo>
                    <a:pt x="1186991" y="597479"/>
                  </a:moveTo>
                  <a:lnTo>
                    <a:pt x="1269735" y="604818"/>
                  </a:lnTo>
                  <a:lnTo>
                    <a:pt x="1268196" y="668827"/>
                  </a:lnTo>
                  <a:lnTo>
                    <a:pt x="1192416" y="667941"/>
                  </a:lnTo>
                  <a:lnTo>
                    <a:pt x="1186991" y="597479"/>
                  </a:lnTo>
                  <a:close/>
                  <a:moveTo>
                    <a:pt x="229366" y="668321"/>
                  </a:moveTo>
                  <a:lnTo>
                    <a:pt x="309924" y="670345"/>
                  </a:lnTo>
                  <a:lnTo>
                    <a:pt x="307779" y="752069"/>
                  </a:lnTo>
                  <a:lnTo>
                    <a:pt x="228476" y="750170"/>
                  </a:lnTo>
                  <a:lnTo>
                    <a:pt x="229366" y="668321"/>
                  </a:lnTo>
                  <a:close/>
                  <a:moveTo>
                    <a:pt x="330165" y="670851"/>
                  </a:moveTo>
                  <a:lnTo>
                    <a:pt x="410885" y="672875"/>
                  </a:lnTo>
                  <a:lnTo>
                    <a:pt x="413556" y="754599"/>
                  </a:lnTo>
                  <a:lnTo>
                    <a:pt x="328019" y="752575"/>
                  </a:lnTo>
                  <a:lnTo>
                    <a:pt x="330165" y="670851"/>
                  </a:lnTo>
                  <a:close/>
                  <a:moveTo>
                    <a:pt x="845693" y="684008"/>
                  </a:moveTo>
                  <a:lnTo>
                    <a:pt x="929166" y="685020"/>
                  </a:lnTo>
                  <a:lnTo>
                    <a:pt x="926130" y="749284"/>
                  </a:lnTo>
                  <a:lnTo>
                    <a:pt x="844560" y="751814"/>
                  </a:lnTo>
                  <a:lnTo>
                    <a:pt x="845693" y="684008"/>
                  </a:lnTo>
                  <a:close/>
                  <a:moveTo>
                    <a:pt x="949406" y="685275"/>
                  </a:moveTo>
                  <a:lnTo>
                    <a:pt x="1043404" y="686412"/>
                  </a:lnTo>
                  <a:lnTo>
                    <a:pt x="1044943" y="745616"/>
                  </a:lnTo>
                  <a:lnTo>
                    <a:pt x="946370" y="748652"/>
                  </a:lnTo>
                  <a:lnTo>
                    <a:pt x="949406" y="685275"/>
                  </a:lnTo>
                  <a:close/>
                  <a:moveTo>
                    <a:pt x="1106676" y="687169"/>
                  </a:moveTo>
                  <a:lnTo>
                    <a:pt x="1173592" y="687930"/>
                  </a:lnTo>
                  <a:lnTo>
                    <a:pt x="1179016" y="758392"/>
                  </a:lnTo>
                  <a:lnTo>
                    <a:pt x="1108295" y="753838"/>
                  </a:lnTo>
                  <a:lnTo>
                    <a:pt x="1106676" y="687169"/>
                  </a:lnTo>
                  <a:close/>
                  <a:moveTo>
                    <a:pt x="1193954" y="688181"/>
                  </a:moveTo>
                  <a:lnTo>
                    <a:pt x="1267711" y="689068"/>
                  </a:lnTo>
                  <a:lnTo>
                    <a:pt x="1265808" y="764084"/>
                  </a:lnTo>
                  <a:lnTo>
                    <a:pt x="1199500" y="759784"/>
                  </a:lnTo>
                  <a:lnTo>
                    <a:pt x="1193954" y="688181"/>
                  </a:lnTo>
                  <a:close/>
                </a:path>
              </a:pathLst>
            </a:custGeom>
            <a:solidFill>
              <a:srgbClr val="CCCCCC"/>
            </a:solidFill>
            <a:ln>
              <a:noFill/>
            </a:ln>
            <a:effectLst>
              <a:outerShdw blurRad="53618" rotWithShape="0" algn="bl" dir="12600000" dist="44682">
                <a:srgbClr val="000000">
                  <a:alpha val="30000"/>
                </a:srgbClr>
              </a:outerShdw>
            </a:effectLst>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Font typeface="Arial"/>
                <a:buNone/>
              </a:pPr>
              <a:r>
                <a:t/>
              </a:r>
              <a:endParaRPr sz="1313"/>
            </a:p>
          </p:txBody>
        </p:sp>
        <p:sp>
          <p:nvSpPr>
            <p:cNvPr id="840" name="Google Shape;840;p8"/>
            <p:cNvSpPr/>
            <p:nvPr/>
          </p:nvSpPr>
          <p:spPr>
            <a:xfrm>
              <a:off x="3779933" y="4484209"/>
              <a:ext cx="1484406" cy="921583"/>
            </a:xfrm>
            <a:custGeom>
              <a:rect b="b" l="l" r="r" t="t"/>
              <a:pathLst>
                <a:path extrusionOk="0" h="921583" w="1484406">
                  <a:moveTo>
                    <a:pt x="1206220" y="0"/>
                  </a:moveTo>
                  <a:lnTo>
                    <a:pt x="343443" y="16447"/>
                  </a:lnTo>
                  <a:cubicBezTo>
                    <a:pt x="312960" y="77485"/>
                    <a:pt x="283571" y="128354"/>
                    <a:pt x="250336" y="172932"/>
                  </a:cubicBezTo>
                  <a:cubicBezTo>
                    <a:pt x="190505" y="253206"/>
                    <a:pt x="117719" y="312297"/>
                    <a:pt x="0" y="368128"/>
                  </a:cubicBezTo>
                  <a:lnTo>
                    <a:pt x="114481" y="396716"/>
                  </a:lnTo>
                  <a:lnTo>
                    <a:pt x="114481" y="892992"/>
                  </a:lnTo>
                  <a:lnTo>
                    <a:pt x="188480" y="894636"/>
                  </a:lnTo>
                  <a:lnTo>
                    <a:pt x="189128" y="894636"/>
                  </a:lnTo>
                  <a:lnTo>
                    <a:pt x="1365756" y="921584"/>
                  </a:lnTo>
                  <a:lnTo>
                    <a:pt x="1367781" y="400764"/>
                  </a:lnTo>
                  <a:lnTo>
                    <a:pt x="1484407" y="400764"/>
                  </a:lnTo>
                  <a:cubicBezTo>
                    <a:pt x="1335800" y="277454"/>
                    <a:pt x="1245325" y="200123"/>
                    <a:pt x="1206220" y="0"/>
                  </a:cubicBezTo>
                  <a:close/>
                  <a:moveTo>
                    <a:pt x="567750" y="425689"/>
                  </a:moveTo>
                  <a:lnTo>
                    <a:pt x="768779" y="425689"/>
                  </a:lnTo>
                  <a:lnTo>
                    <a:pt x="781045" y="897295"/>
                  </a:lnTo>
                  <a:lnTo>
                    <a:pt x="561556" y="891094"/>
                  </a:lnTo>
                  <a:lnTo>
                    <a:pt x="567750" y="425689"/>
                  </a:lnTo>
                  <a:close/>
                  <a:moveTo>
                    <a:pt x="231390" y="479832"/>
                  </a:moveTo>
                  <a:lnTo>
                    <a:pt x="314620" y="484006"/>
                  </a:lnTo>
                  <a:lnTo>
                    <a:pt x="313082" y="546120"/>
                  </a:lnTo>
                  <a:lnTo>
                    <a:pt x="230743" y="544096"/>
                  </a:lnTo>
                  <a:lnTo>
                    <a:pt x="231390" y="479832"/>
                  </a:lnTo>
                  <a:close/>
                  <a:moveTo>
                    <a:pt x="334861" y="485018"/>
                  </a:moveTo>
                  <a:lnTo>
                    <a:pt x="404813" y="488560"/>
                  </a:lnTo>
                  <a:lnTo>
                    <a:pt x="406837" y="548395"/>
                  </a:lnTo>
                  <a:lnTo>
                    <a:pt x="333322" y="546626"/>
                  </a:lnTo>
                  <a:lnTo>
                    <a:pt x="334861" y="485018"/>
                  </a:lnTo>
                  <a:close/>
                  <a:moveTo>
                    <a:pt x="848730" y="508546"/>
                  </a:moveTo>
                  <a:lnTo>
                    <a:pt x="937384" y="508546"/>
                  </a:lnTo>
                  <a:lnTo>
                    <a:pt x="935238" y="554723"/>
                  </a:lnTo>
                  <a:lnTo>
                    <a:pt x="848082" y="547003"/>
                  </a:lnTo>
                  <a:lnTo>
                    <a:pt x="848730" y="508546"/>
                  </a:lnTo>
                  <a:close/>
                  <a:moveTo>
                    <a:pt x="957624" y="508546"/>
                  </a:moveTo>
                  <a:lnTo>
                    <a:pt x="1038870" y="508546"/>
                  </a:lnTo>
                  <a:lnTo>
                    <a:pt x="1040247" y="564082"/>
                  </a:lnTo>
                  <a:lnTo>
                    <a:pt x="955358" y="556492"/>
                  </a:lnTo>
                  <a:lnTo>
                    <a:pt x="957624" y="508546"/>
                  </a:lnTo>
                  <a:close/>
                  <a:moveTo>
                    <a:pt x="1102223" y="512594"/>
                  </a:moveTo>
                  <a:lnTo>
                    <a:pt x="1160314" y="514618"/>
                  </a:lnTo>
                  <a:lnTo>
                    <a:pt x="1164969" y="575214"/>
                  </a:lnTo>
                  <a:lnTo>
                    <a:pt x="1103640" y="569774"/>
                  </a:lnTo>
                  <a:lnTo>
                    <a:pt x="1102223" y="512594"/>
                  </a:lnTo>
                  <a:close/>
                  <a:moveTo>
                    <a:pt x="1180797" y="515379"/>
                  </a:moveTo>
                  <a:lnTo>
                    <a:pt x="1271880" y="518666"/>
                  </a:lnTo>
                  <a:lnTo>
                    <a:pt x="1270220" y="584578"/>
                  </a:lnTo>
                  <a:lnTo>
                    <a:pt x="1185453" y="576987"/>
                  </a:lnTo>
                  <a:lnTo>
                    <a:pt x="1180797" y="515379"/>
                  </a:lnTo>
                  <a:close/>
                  <a:moveTo>
                    <a:pt x="230500" y="564337"/>
                  </a:moveTo>
                  <a:lnTo>
                    <a:pt x="312596" y="566361"/>
                  </a:lnTo>
                  <a:lnTo>
                    <a:pt x="310450" y="650230"/>
                  </a:lnTo>
                  <a:lnTo>
                    <a:pt x="229610" y="648206"/>
                  </a:lnTo>
                  <a:lnTo>
                    <a:pt x="230500" y="564337"/>
                  </a:lnTo>
                  <a:close/>
                  <a:moveTo>
                    <a:pt x="332837" y="566867"/>
                  </a:moveTo>
                  <a:lnTo>
                    <a:pt x="407484" y="568636"/>
                  </a:lnTo>
                  <a:lnTo>
                    <a:pt x="410237" y="652509"/>
                  </a:lnTo>
                  <a:lnTo>
                    <a:pt x="330691" y="650611"/>
                  </a:lnTo>
                  <a:lnTo>
                    <a:pt x="332837" y="566867"/>
                  </a:lnTo>
                  <a:close/>
                  <a:moveTo>
                    <a:pt x="847718" y="567244"/>
                  </a:moveTo>
                  <a:lnTo>
                    <a:pt x="934226" y="574963"/>
                  </a:lnTo>
                  <a:lnTo>
                    <a:pt x="930057" y="664779"/>
                  </a:lnTo>
                  <a:lnTo>
                    <a:pt x="846058" y="663893"/>
                  </a:lnTo>
                  <a:lnTo>
                    <a:pt x="847718" y="567244"/>
                  </a:lnTo>
                  <a:close/>
                  <a:moveTo>
                    <a:pt x="954467" y="576732"/>
                  </a:moveTo>
                  <a:lnTo>
                    <a:pt x="1040732" y="584448"/>
                  </a:lnTo>
                  <a:lnTo>
                    <a:pt x="1042918" y="666172"/>
                  </a:lnTo>
                  <a:lnTo>
                    <a:pt x="950297" y="665034"/>
                  </a:lnTo>
                  <a:lnTo>
                    <a:pt x="954467" y="576732"/>
                  </a:lnTo>
                  <a:close/>
                  <a:moveTo>
                    <a:pt x="1104126" y="590144"/>
                  </a:moveTo>
                  <a:lnTo>
                    <a:pt x="1166507" y="595710"/>
                  </a:lnTo>
                  <a:lnTo>
                    <a:pt x="1172053" y="667690"/>
                  </a:lnTo>
                  <a:lnTo>
                    <a:pt x="1106150" y="666929"/>
                  </a:lnTo>
                  <a:lnTo>
                    <a:pt x="1104126" y="590144"/>
                  </a:lnTo>
                  <a:close/>
                  <a:moveTo>
                    <a:pt x="1186991" y="597479"/>
                  </a:moveTo>
                  <a:lnTo>
                    <a:pt x="1269735" y="604818"/>
                  </a:lnTo>
                  <a:lnTo>
                    <a:pt x="1268196" y="668827"/>
                  </a:lnTo>
                  <a:lnTo>
                    <a:pt x="1192416" y="667941"/>
                  </a:lnTo>
                  <a:lnTo>
                    <a:pt x="1186991" y="597479"/>
                  </a:lnTo>
                  <a:close/>
                  <a:moveTo>
                    <a:pt x="229366" y="668321"/>
                  </a:moveTo>
                  <a:lnTo>
                    <a:pt x="309924" y="670345"/>
                  </a:lnTo>
                  <a:lnTo>
                    <a:pt x="307779" y="752069"/>
                  </a:lnTo>
                  <a:lnTo>
                    <a:pt x="228476" y="750170"/>
                  </a:lnTo>
                  <a:lnTo>
                    <a:pt x="229366" y="668321"/>
                  </a:lnTo>
                  <a:close/>
                  <a:moveTo>
                    <a:pt x="330165" y="670851"/>
                  </a:moveTo>
                  <a:lnTo>
                    <a:pt x="410885" y="672875"/>
                  </a:lnTo>
                  <a:lnTo>
                    <a:pt x="413556" y="754599"/>
                  </a:lnTo>
                  <a:lnTo>
                    <a:pt x="328019" y="752575"/>
                  </a:lnTo>
                  <a:lnTo>
                    <a:pt x="330165" y="670851"/>
                  </a:lnTo>
                  <a:close/>
                  <a:moveTo>
                    <a:pt x="845693" y="684008"/>
                  </a:moveTo>
                  <a:lnTo>
                    <a:pt x="929166" y="685020"/>
                  </a:lnTo>
                  <a:lnTo>
                    <a:pt x="926130" y="749284"/>
                  </a:lnTo>
                  <a:lnTo>
                    <a:pt x="844560" y="751814"/>
                  </a:lnTo>
                  <a:lnTo>
                    <a:pt x="845693" y="684008"/>
                  </a:lnTo>
                  <a:close/>
                  <a:moveTo>
                    <a:pt x="949406" y="685275"/>
                  </a:moveTo>
                  <a:lnTo>
                    <a:pt x="1043404" y="686412"/>
                  </a:lnTo>
                  <a:lnTo>
                    <a:pt x="1044943" y="745616"/>
                  </a:lnTo>
                  <a:lnTo>
                    <a:pt x="946370" y="748652"/>
                  </a:lnTo>
                  <a:lnTo>
                    <a:pt x="949406" y="685275"/>
                  </a:lnTo>
                  <a:close/>
                  <a:moveTo>
                    <a:pt x="1106676" y="687169"/>
                  </a:moveTo>
                  <a:lnTo>
                    <a:pt x="1173592" y="687930"/>
                  </a:lnTo>
                  <a:lnTo>
                    <a:pt x="1179016" y="758392"/>
                  </a:lnTo>
                  <a:lnTo>
                    <a:pt x="1108295" y="753838"/>
                  </a:lnTo>
                  <a:lnTo>
                    <a:pt x="1106676" y="687169"/>
                  </a:lnTo>
                  <a:close/>
                  <a:moveTo>
                    <a:pt x="1193954" y="688181"/>
                  </a:moveTo>
                  <a:lnTo>
                    <a:pt x="1267711" y="689068"/>
                  </a:lnTo>
                  <a:lnTo>
                    <a:pt x="1265808" y="764084"/>
                  </a:lnTo>
                  <a:lnTo>
                    <a:pt x="1199500" y="759784"/>
                  </a:lnTo>
                  <a:lnTo>
                    <a:pt x="1193954" y="688181"/>
                  </a:lnTo>
                  <a:close/>
                </a:path>
              </a:pathLst>
            </a:custGeom>
            <a:solidFill>
              <a:schemeClr val="accent5"/>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Font typeface="Arial"/>
                <a:buNone/>
              </a:pPr>
              <a:r>
                <a:t/>
              </a:r>
              <a:endParaRPr sz="1313"/>
            </a:p>
          </p:txBody>
        </p:sp>
        <p:grpSp>
          <p:nvGrpSpPr>
            <p:cNvPr id="841" name="Google Shape;841;p8"/>
            <p:cNvGrpSpPr/>
            <p:nvPr/>
          </p:nvGrpSpPr>
          <p:grpSpPr>
            <a:xfrm>
              <a:off x="4156877" y="3845233"/>
              <a:ext cx="791651" cy="702312"/>
              <a:chOff x="8604789" y="4048409"/>
              <a:chExt cx="791651" cy="702312"/>
            </a:xfrm>
          </p:grpSpPr>
          <p:sp>
            <p:nvSpPr>
              <p:cNvPr id="842" name="Google Shape;842;p8"/>
              <p:cNvSpPr/>
              <p:nvPr/>
            </p:nvSpPr>
            <p:spPr>
              <a:xfrm>
                <a:off x="8941472" y="4599901"/>
                <a:ext cx="176741" cy="125115"/>
              </a:xfrm>
              <a:custGeom>
                <a:rect b="b" l="l" r="r" t="t"/>
                <a:pathLst>
                  <a:path extrusionOk="0" h="125115" w="176741">
                    <a:moveTo>
                      <a:pt x="0" y="0"/>
                    </a:moveTo>
                    <a:lnTo>
                      <a:pt x="243" y="20370"/>
                    </a:lnTo>
                    <a:lnTo>
                      <a:pt x="24167" y="21127"/>
                    </a:lnTo>
                    <a:lnTo>
                      <a:pt x="22629" y="88302"/>
                    </a:lnTo>
                    <a:lnTo>
                      <a:pt x="22265" y="107911"/>
                    </a:lnTo>
                    <a:lnTo>
                      <a:pt x="42505" y="108417"/>
                    </a:lnTo>
                    <a:lnTo>
                      <a:pt x="42870" y="87921"/>
                    </a:lnTo>
                    <a:lnTo>
                      <a:pt x="43032" y="87921"/>
                    </a:lnTo>
                    <a:lnTo>
                      <a:pt x="44408" y="21633"/>
                    </a:lnTo>
                    <a:lnTo>
                      <a:pt x="62382" y="22139"/>
                    </a:lnTo>
                    <a:lnTo>
                      <a:pt x="65539" y="87415"/>
                    </a:lnTo>
                    <a:lnTo>
                      <a:pt x="67320" y="125115"/>
                    </a:lnTo>
                    <a:lnTo>
                      <a:pt x="87399" y="124103"/>
                    </a:lnTo>
                    <a:lnTo>
                      <a:pt x="85658" y="87035"/>
                    </a:lnTo>
                    <a:lnTo>
                      <a:pt x="82743" y="22771"/>
                    </a:lnTo>
                    <a:lnTo>
                      <a:pt x="100191" y="23277"/>
                    </a:lnTo>
                    <a:lnTo>
                      <a:pt x="102215" y="86658"/>
                    </a:lnTo>
                    <a:lnTo>
                      <a:pt x="102984" y="110692"/>
                    </a:lnTo>
                    <a:lnTo>
                      <a:pt x="123225" y="110060"/>
                    </a:lnTo>
                    <a:lnTo>
                      <a:pt x="122456" y="86278"/>
                    </a:lnTo>
                    <a:lnTo>
                      <a:pt x="120553" y="23912"/>
                    </a:lnTo>
                    <a:lnTo>
                      <a:pt x="140429" y="24418"/>
                    </a:lnTo>
                    <a:lnTo>
                      <a:pt x="137151" y="86023"/>
                    </a:lnTo>
                    <a:lnTo>
                      <a:pt x="135734" y="110566"/>
                    </a:lnTo>
                    <a:lnTo>
                      <a:pt x="155974" y="111704"/>
                    </a:lnTo>
                    <a:lnTo>
                      <a:pt x="157391" y="85646"/>
                    </a:lnTo>
                    <a:lnTo>
                      <a:pt x="160549" y="25050"/>
                    </a:lnTo>
                    <a:lnTo>
                      <a:pt x="173584" y="25430"/>
                    </a:lnTo>
                    <a:lnTo>
                      <a:pt x="176741" y="5315"/>
                    </a:lnTo>
                    <a:lnTo>
                      <a:pt x="0" y="0"/>
                    </a:lnTo>
                    <a:close/>
                  </a:path>
                </a:pathLst>
              </a:custGeom>
              <a:solidFill>
                <a:schemeClr val="accent5"/>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43" name="Google Shape;843;p8"/>
              <p:cNvSpPr/>
              <p:nvPr/>
            </p:nvSpPr>
            <p:spPr>
              <a:xfrm>
                <a:off x="8604789" y="4048409"/>
                <a:ext cx="414447" cy="701592"/>
              </a:xfrm>
              <a:custGeom>
                <a:rect b="b" l="l" r="r" t="t"/>
                <a:pathLst>
                  <a:path extrusionOk="0" h="701592" w="414447">
                    <a:moveTo>
                      <a:pt x="147271" y="0"/>
                    </a:moveTo>
                    <a:cubicBezTo>
                      <a:pt x="136260" y="125917"/>
                      <a:pt x="90476" y="206438"/>
                      <a:pt x="0" y="283749"/>
                    </a:cubicBezTo>
                    <a:lnTo>
                      <a:pt x="75660" y="277426"/>
                    </a:lnTo>
                    <a:lnTo>
                      <a:pt x="96143" y="701593"/>
                    </a:lnTo>
                    <a:lnTo>
                      <a:pt x="340933" y="683251"/>
                    </a:lnTo>
                    <a:lnTo>
                      <a:pt x="334982" y="245041"/>
                    </a:lnTo>
                    <a:lnTo>
                      <a:pt x="414447" y="237070"/>
                    </a:lnTo>
                    <a:cubicBezTo>
                      <a:pt x="306686" y="174171"/>
                      <a:pt x="197265" y="107372"/>
                      <a:pt x="147271" y="0"/>
                    </a:cubicBezTo>
                    <a:close/>
                    <a:moveTo>
                      <a:pt x="205604" y="253644"/>
                    </a:moveTo>
                    <a:lnTo>
                      <a:pt x="206616" y="296525"/>
                    </a:lnTo>
                    <a:lnTo>
                      <a:pt x="170183" y="294250"/>
                    </a:lnTo>
                    <a:cubicBezTo>
                      <a:pt x="178077" y="281037"/>
                      <a:pt x="190060" y="267593"/>
                      <a:pt x="205604" y="253644"/>
                    </a:cubicBezTo>
                    <a:close/>
                    <a:moveTo>
                      <a:pt x="225967" y="256930"/>
                    </a:moveTo>
                    <a:cubicBezTo>
                      <a:pt x="240904" y="272022"/>
                      <a:pt x="252887" y="286146"/>
                      <a:pt x="261995" y="299942"/>
                    </a:cubicBezTo>
                    <a:lnTo>
                      <a:pt x="226857" y="297792"/>
                    </a:lnTo>
                    <a:lnTo>
                      <a:pt x="225967" y="256930"/>
                    </a:lnTo>
                    <a:close/>
                    <a:moveTo>
                      <a:pt x="160670" y="313859"/>
                    </a:moveTo>
                    <a:lnTo>
                      <a:pt x="207102" y="316766"/>
                    </a:lnTo>
                    <a:lnTo>
                      <a:pt x="208762" y="389762"/>
                    </a:lnTo>
                    <a:lnTo>
                      <a:pt x="153829" y="387863"/>
                    </a:lnTo>
                    <a:cubicBezTo>
                      <a:pt x="151724" y="360162"/>
                      <a:pt x="152290" y="336492"/>
                      <a:pt x="160670" y="313859"/>
                    </a:cubicBezTo>
                    <a:close/>
                    <a:moveTo>
                      <a:pt x="227343" y="318033"/>
                    </a:moveTo>
                    <a:lnTo>
                      <a:pt x="273896" y="321069"/>
                    </a:lnTo>
                    <a:cubicBezTo>
                      <a:pt x="283814" y="342261"/>
                      <a:pt x="288672" y="364764"/>
                      <a:pt x="289846" y="392543"/>
                    </a:cubicBezTo>
                    <a:lnTo>
                      <a:pt x="229124" y="390393"/>
                    </a:lnTo>
                    <a:lnTo>
                      <a:pt x="227343" y="318033"/>
                    </a:lnTo>
                    <a:close/>
                    <a:moveTo>
                      <a:pt x="155610" y="408229"/>
                    </a:moveTo>
                    <a:lnTo>
                      <a:pt x="209248" y="410128"/>
                    </a:lnTo>
                    <a:lnTo>
                      <a:pt x="210381" y="457568"/>
                    </a:lnTo>
                    <a:lnTo>
                      <a:pt x="160427" y="456932"/>
                    </a:lnTo>
                    <a:cubicBezTo>
                      <a:pt x="158848" y="438639"/>
                      <a:pt x="157148" y="423487"/>
                      <a:pt x="155610" y="408229"/>
                    </a:cubicBezTo>
                    <a:close/>
                    <a:moveTo>
                      <a:pt x="229610" y="410759"/>
                    </a:moveTo>
                    <a:lnTo>
                      <a:pt x="289967" y="412909"/>
                    </a:lnTo>
                    <a:cubicBezTo>
                      <a:pt x="289806" y="426867"/>
                      <a:pt x="289360" y="441590"/>
                      <a:pt x="288186" y="458580"/>
                    </a:cubicBezTo>
                    <a:lnTo>
                      <a:pt x="230622" y="457819"/>
                    </a:lnTo>
                    <a:lnTo>
                      <a:pt x="229610" y="410759"/>
                    </a:lnTo>
                    <a:close/>
                  </a:path>
                </a:pathLst>
              </a:custGeom>
              <a:solidFill>
                <a:schemeClr val="accent5"/>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44" name="Google Shape;844;p8"/>
              <p:cNvSpPr/>
              <p:nvPr/>
            </p:nvSpPr>
            <p:spPr>
              <a:xfrm>
                <a:off x="9085625" y="4282528"/>
                <a:ext cx="310815" cy="468193"/>
              </a:xfrm>
              <a:custGeom>
                <a:rect b="b" l="l" r="r" t="t"/>
                <a:pathLst>
                  <a:path extrusionOk="0" h="468193" w="310815">
                    <a:moveTo>
                      <a:pt x="204430" y="0"/>
                    </a:moveTo>
                    <a:cubicBezTo>
                      <a:pt x="140875" y="88966"/>
                      <a:pt x="77481" y="140765"/>
                      <a:pt x="0" y="190136"/>
                    </a:cubicBezTo>
                    <a:lnTo>
                      <a:pt x="51087" y="198358"/>
                    </a:lnTo>
                    <a:lnTo>
                      <a:pt x="14290" y="435554"/>
                    </a:lnTo>
                    <a:lnTo>
                      <a:pt x="267784" y="468194"/>
                    </a:lnTo>
                    <a:lnTo>
                      <a:pt x="266164" y="415439"/>
                    </a:lnTo>
                    <a:lnTo>
                      <a:pt x="265395" y="390393"/>
                    </a:lnTo>
                    <a:lnTo>
                      <a:pt x="259687" y="206454"/>
                    </a:lnTo>
                    <a:lnTo>
                      <a:pt x="310815" y="204430"/>
                    </a:lnTo>
                    <a:cubicBezTo>
                      <a:pt x="239244" y="120039"/>
                      <a:pt x="222971" y="112955"/>
                      <a:pt x="204430" y="0"/>
                    </a:cubicBezTo>
                    <a:close/>
                    <a:moveTo>
                      <a:pt x="165447" y="171539"/>
                    </a:moveTo>
                    <a:cubicBezTo>
                      <a:pt x="175972" y="187780"/>
                      <a:pt x="183380" y="201945"/>
                      <a:pt x="188076" y="214806"/>
                    </a:cubicBezTo>
                    <a:lnTo>
                      <a:pt x="161277" y="213162"/>
                    </a:lnTo>
                    <a:lnTo>
                      <a:pt x="165447" y="171539"/>
                    </a:lnTo>
                    <a:close/>
                    <a:moveTo>
                      <a:pt x="144558" y="177741"/>
                    </a:moveTo>
                    <a:lnTo>
                      <a:pt x="141037" y="211895"/>
                    </a:lnTo>
                    <a:lnTo>
                      <a:pt x="118772" y="210503"/>
                    </a:lnTo>
                    <a:cubicBezTo>
                      <a:pt x="124642" y="201799"/>
                      <a:pt x="134722" y="189642"/>
                      <a:pt x="144558" y="177741"/>
                    </a:cubicBezTo>
                    <a:close/>
                    <a:moveTo>
                      <a:pt x="107883" y="229986"/>
                    </a:moveTo>
                    <a:lnTo>
                      <a:pt x="139012" y="232010"/>
                    </a:lnTo>
                    <a:lnTo>
                      <a:pt x="134600" y="275528"/>
                    </a:lnTo>
                    <a:lnTo>
                      <a:pt x="97884" y="273884"/>
                    </a:lnTo>
                    <a:cubicBezTo>
                      <a:pt x="99543" y="255943"/>
                      <a:pt x="102296" y="242649"/>
                      <a:pt x="107883" y="229986"/>
                    </a:cubicBezTo>
                    <a:close/>
                    <a:moveTo>
                      <a:pt x="159253" y="233273"/>
                    </a:moveTo>
                    <a:lnTo>
                      <a:pt x="194027" y="235427"/>
                    </a:lnTo>
                    <a:cubicBezTo>
                      <a:pt x="196658" y="248834"/>
                      <a:pt x="196698" y="263148"/>
                      <a:pt x="196172" y="278183"/>
                    </a:cubicBezTo>
                    <a:lnTo>
                      <a:pt x="154962" y="276414"/>
                    </a:lnTo>
                    <a:lnTo>
                      <a:pt x="159253" y="233273"/>
                    </a:lnTo>
                    <a:close/>
                    <a:moveTo>
                      <a:pt x="96265" y="293995"/>
                    </a:moveTo>
                    <a:lnTo>
                      <a:pt x="132576" y="295513"/>
                    </a:lnTo>
                    <a:lnTo>
                      <a:pt x="127233" y="347382"/>
                    </a:lnTo>
                    <a:lnTo>
                      <a:pt x="92945" y="345609"/>
                    </a:lnTo>
                    <a:cubicBezTo>
                      <a:pt x="94524" y="323384"/>
                      <a:pt x="95334" y="308532"/>
                      <a:pt x="96265" y="293995"/>
                    </a:cubicBezTo>
                    <a:close/>
                    <a:moveTo>
                      <a:pt x="152938" y="296400"/>
                    </a:moveTo>
                    <a:lnTo>
                      <a:pt x="195808" y="298298"/>
                    </a:lnTo>
                    <a:cubicBezTo>
                      <a:pt x="194917" y="313450"/>
                      <a:pt x="193662" y="329922"/>
                      <a:pt x="193136" y="350669"/>
                    </a:cubicBezTo>
                    <a:lnTo>
                      <a:pt x="147594" y="348394"/>
                    </a:lnTo>
                    <a:lnTo>
                      <a:pt x="152938" y="296400"/>
                    </a:lnTo>
                    <a:close/>
                  </a:path>
                </a:pathLst>
              </a:custGeom>
              <a:solidFill>
                <a:schemeClr val="accent5"/>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grpSp>
      </p:grpSp>
      <p:sp>
        <p:nvSpPr>
          <p:cNvPr id="845" name="Google Shape;845;p8"/>
          <p:cNvSpPr txBox="1"/>
          <p:nvPr>
            <p:ph type="title"/>
          </p:nvPr>
        </p:nvSpPr>
        <p:spPr>
          <a:xfrm>
            <a:off x="1881088" y="813000"/>
            <a:ext cx="8429700" cy="838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846" name="Google Shape;846;p8"/>
          <p:cNvSpPr txBox="1"/>
          <p:nvPr>
            <p:ph idx="1" type="body"/>
          </p:nvPr>
        </p:nvSpPr>
        <p:spPr>
          <a:xfrm>
            <a:off x="1881088" y="2191877"/>
            <a:ext cx="3957300" cy="29418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847" name="Google Shape;847;p8"/>
          <p:cNvSpPr txBox="1"/>
          <p:nvPr>
            <p:ph idx="2" type="body"/>
          </p:nvPr>
        </p:nvSpPr>
        <p:spPr>
          <a:xfrm>
            <a:off x="6353608" y="2191877"/>
            <a:ext cx="3957300" cy="29418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848" name="Google Shape;848;p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849" name="Google Shape;849;p8"/>
          <p:cNvGrpSpPr/>
          <p:nvPr/>
        </p:nvGrpSpPr>
        <p:grpSpPr>
          <a:xfrm>
            <a:off x="8567554" y="5257215"/>
            <a:ext cx="3624456" cy="1600805"/>
            <a:chOff x="454755" y="4875868"/>
            <a:chExt cx="4282709" cy="1891534"/>
          </a:xfrm>
        </p:grpSpPr>
        <p:sp>
          <p:nvSpPr>
            <p:cNvPr id="850" name="Google Shape;850;p8"/>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851" name="Google Shape;851;p8"/>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852" name="Google Shape;852;p8"/>
          <p:cNvGrpSpPr/>
          <p:nvPr/>
        </p:nvGrpSpPr>
        <p:grpSpPr>
          <a:xfrm>
            <a:off x="10450295" y="5819053"/>
            <a:ext cx="1741744" cy="1038967"/>
            <a:chOff x="5176962" y="5304744"/>
            <a:chExt cx="2058070" cy="1227658"/>
          </a:xfrm>
        </p:grpSpPr>
        <p:sp>
          <p:nvSpPr>
            <p:cNvPr id="853" name="Google Shape;853;p8"/>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854" name="Google Shape;854;p8"/>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855" name="Google Shape;855;p8"/>
          <p:cNvGrpSpPr/>
          <p:nvPr/>
        </p:nvGrpSpPr>
        <p:grpSpPr>
          <a:xfrm flipH="1">
            <a:off x="4" y="5257215"/>
            <a:ext cx="3624486" cy="1600805"/>
            <a:chOff x="2978604" y="4905640"/>
            <a:chExt cx="3624486" cy="1600805"/>
          </a:xfrm>
        </p:grpSpPr>
        <p:grpSp>
          <p:nvGrpSpPr>
            <p:cNvPr id="856" name="Google Shape;856;p8"/>
            <p:cNvGrpSpPr/>
            <p:nvPr/>
          </p:nvGrpSpPr>
          <p:grpSpPr>
            <a:xfrm>
              <a:off x="2978604" y="4905640"/>
              <a:ext cx="3624456" cy="1600805"/>
              <a:chOff x="454755" y="4875868"/>
              <a:chExt cx="4282709" cy="1891534"/>
            </a:xfrm>
          </p:grpSpPr>
          <p:sp>
            <p:nvSpPr>
              <p:cNvPr id="857" name="Google Shape;857;p8"/>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858" name="Google Shape;858;p8"/>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859" name="Google Shape;859;p8"/>
            <p:cNvGrpSpPr/>
            <p:nvPr/>
          </p:nvGrpSpPr>
          <p:grpSpPr>
            <a:xfrm>
              <a:off x="4861345" y="5467478"/>
              <a:ext cx="1741744" cy="1038967"/>
              <a:chOff x="5176962" y="5304744"/>
              <a:chExt cx="2058070" cy="1227658"/>
            </a:xfrm>
          </p:grpSpPr>
          <p:sp>
            <p:nvSpPr>
              <p:cNvPr id="860" name="Google Shape;860;p8"/>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861" name="Google Shape;861;p8"/>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sp>
        <p:nvSpPr>
          <p:cNvPr id="862" name="Google Shape;862;p8"/>
          <p:cNvSpPr/>
          <p:nvPr/>
        </p:nvSpPr>
        <p:spPr>
          <a:xfrm>
            <a:off x="5231116" y="5985895"/>
            <a:ext cx="388891" cy="122111"/>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3" name="Google Shape;863;p8"/>
          <p:cNvSpPr/>
          <p:nvPr/>
        </p:nvSpPr>
        <p:spPr>
          <a:xfrm>
            <a:off x="5456491" y="6117536"/>
            <a:ext cx="177858" cy="128548"/>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4" name="Google Shape;864;p8"/>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865" name="Shape 865"/>
        <p:cNvGrpSpPr/>
        <p:nvPr/>
      </p:nvGrpSpPr>
      <p:grpSpPr>
        <a:xfrm>
          <a:off x="0" y="0"/>
          <a:ext cx="0" cy="0"/>
          <a:chOff x="0" y="0"/>
          <a:chExt cx="0" cy="0"/>
        </a:xfrm>
      </p:grpSpPr>
      <p:sp>
        <p:nvSpPr>
          <p:cNvPr id="866" name="Google Shape;866;p9"/>
          <p:cNvSpPr txBox="1"/>
          <p:nvPr>
            <p:ph type="title"/>
          </p:nvPr>
        </p:nvSpPr>
        <p:spPr>
          <a:xfrm>
            <a:off x="766950" y="679800"/>
            <a:ext cx="10658100" cy="76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867" name="Google Shape;867;p9"/>
          <p:cNvSpPr txBox="1"/>
          <p:nvPr>
            <p:ph idx="1" type="body"/>
          </p:nvPr>
        </p:nvSpPr>
        <p:spPr>
          <a:xfrm>
            <a:off x="934500" y="3451362"/>
            <a:ext cx="3147300" cy="2423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868" name="Google Shape;868;p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69" name="Google Shape;869;p9"/>
          <p:cNvSpPr txBox="1"/>
          <p:nvPr>
            <p:ph idx="2" type="subTitle"/>
          </p:nvPr>
        </p:nvSpPr>
        <p:spPr>
          <a:xfrm>
            <a:off x="934500" y="1924277"/>
            <a:ext cx="3147300" cy="15270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70" name="Google Shape;870;p9"/>
          <p:cNvSpPr txBox="1"/>
          <p:nvPr>
            <p:ph idx="3" type="body"/>
          </p:nvPr>
        </p:nvSpPr>
        <p:spPr>
          <a:xfrm>
            <a:off x="4522350" y="3451375"/>
            <a:ext cx="3147300" cy="2423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871" name="Google Shape;871;p9"/>
          <p:cNvSpPr txBox="1"/>
          <p:nvPr>
            <p:ph idx="4" type="subTitle"/>
          </p:nvPr>
        </p:nvSpPr>
        <p:spPr>
          <a:xfrm>
            <a:off x="4522350" y="1924289"/>
            <a:ext cx="3147300" cy="15270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72" name="Google Shape;872;p9"/>
          <p:cNvSpPr txBox="1"/>
          <p:nvPr>
            <p:ph idx="5" type="body"/>
          </p:nvPr>
        </p:nvSpPr>
        <p:spPr>
          <a:xfrm>
            <a:off x="8110200" y="3451362"/>
            <a:ext cx="3147300" cy="2423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873" name="Google Shape;873;p9"/>
          <p:cNvSpPr txBox="1"/>
          <p:nvPr>
            <p:ph idx="6" type="subTitle"/>
          </p:nvPr>
        </p:nvSpPr>
        <p:spPr>
          <a:xfrm>
            <a:off x="8110200" y="1924277"/>
            <a:ext cx="3147300" cy="15270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TITLE_AND_TWO_COLUMNS_1_2">
    <p:spTree>
      <p:nvGrpSpPr>
        <p:cNvPr id="874" name="Shape 874"/>
        <p:cNvGrpSpPr/>
        <p:nvPr/>
      </p:nvGrpSpPr>
      <p:grpSpPr>
        <a:xfrm>
          <a:off x="0" y="0"/>
          <a:ext cx="0" cy="0"/>
          <a:chOff x="0" y="0"/>
          <a:chExt cx="0" cy="0"/>
        </a:xfrm>
      </p:grpSpPr>
      <p:grpSp>
        <p:nvGrpSpPr>
          <p:cNvPr id="875" name="Google Shape;875;p10"/>
          <p:cNvGrpSpPr/>
          <p:nvPr/>
        </p:nvGrpSpPr>
        <p:grpSpPr>
          <a:xfrm>
            <a:off x="8571475" y="1489"/>
            <a:ext cx="3620529" cy="3470242"/>
            <a:chOff x="4090642" y="205425"/>
            <a:chExt cx="3620529" cy="3470242"/>
          </a:xfrm>
        </p:grpSpPr>
        <p:sp>
          <p:nvSpPr>
            <p:cNvPr id="876" name="Google Shape;876;p10"/>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77" name="Google Shape;877;p10"/>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78" name="Google Shape;878;p10"/>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79" name="Google Shape;879;p10"/>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0" name="Google Shape;880;p10"/>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1" name="Google Shape;881;p10"/>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2" name="Google Shape;882;p10"/>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3" name="Google Shape;883;p10"/>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4" name="Google Shape;884;p10"/>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5" name="Google Shape;885;p10"/>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6" name="Google Shape;886;p10"/>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7" name="Google Shape;887;p10"/>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8" name="Google Shape;888;p10"/>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9" name="Google Shape;889;p10"/>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0" name="Google Shape;890;p10"/>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1" name="Google Shape;891;p10"/>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2" name="Google Shape;892;p10"/>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3" name="Google Shape;893;p10"/>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4" name="Google Shape;894;p10"/>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5" name="Google Shape;895;p10"/>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6" name="Google Shape;896;p10"/>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7" name="Google Shape;897;p10"/>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sp>
        <p:nvSpPr>
          <p:cNvPr id="898" name="Google Shape;898;p10"/>
          <p:cNvSpPr/>
          <p:nvPr/>
        </p:nvSpPr>
        <p:spPr>
          <a:xfrm>
            <a:off x="12878" y="330703"/>
            <a:ext cx="12189278" cy="6527985"/>
          </a:xfrm>
          <a:custGeom>
            <a:rect b="b" l="l" r="r" t="t"/>
            <a:pathLst>
              <a:path extrusionOk="0" h="1993278" w="3721917">
                <a:moveTo>
                  <a:pt x="3721918" y="34885"/>
                </a:moveTo>
                <a:lnTo>
                  <a:pt x="3719167" y="1993278"/>
                </a:lnTo>
                <a:lnTo>
                  <a:pt x="329" y="1991496"/>
                </a:lnTo>
                <a:lnTo>
                  <a:pt x="0" y="211745"/>
                </a:lnTo>
                <a:cubicBezTo>
                  <a:pt x="0" y="211745"/>
                  <a:pt x="27742" y="177757"/>
                  <a:pt x="61935" y="177143"/>
                </a:cubicBezTo>
                <a:cubicBezTo>
                  <a:pt x="96109" y="176527"/>
                  <a:pt x="140724" y="199884"/>
                  <a:pt x="140724" y="199884"/>
                </a:cubicBezTo>
                <a:cubicBezTo>
                  <a:pt x="140724" y="199884"/>
                  <a:pt x="147989" y="117742"/>
                  <a:pt x="234896" y="67721"/>
                </a:cubicBezTo>
                <a:cubicBezTo>
                  <a:pt x="321803" y="17703"/>
                  <a:pt x="402840" y="94762"/>
                  <a:pt x="402840" y="94762"/>
                </a:cubicBezTo>
                <a:cubicBezTo>
                  <a:pt x="402840" y="94762"/>
                  <a:pt x="466964" y="-36342"/>
                  <a:pt x="614179" y="9866"/>
                </a:cubicBezTo>
                <a:cubicBezTo>
                  <a:pt x="761393" y="56077"/>
                  <a:pt x="735278" y="183496"/>
                  <a:pt x="735278" y="183496"/>
                </a:cubicBezTo>
                <a:cubicBezTo>
                  <a:pt x="735278" y="183496"/>
                  <a:pt x="795973" y="127994"/>
                  <a:pt x="866878" y="185624"/>
                </a:cubicBezTo>
                <a:cubicBezTo>
                  <a:pt x="937802" y="243255"/>
                  <a:pt x="885244" y="325740"/>
                  <a:pt x="885244" y="325740"/>
                </a:cubicBezTo>
                <a:cubicBezTo>
                  <a:pt x="885244" y="325740"/>
                  <a:pt x="963762" y="277540"/>
                  <a:pt x="1039181" y="337634"/>
                </a:cubicBezTo>
                <a:cubicBezTo>
                  <a:pt x="1114580" y="397729"/>
                  <a:pt x="1067407" y="500594"/>
                  <a:pt x="1067407" y="500594"/>
                </a:cubicBezTo>
                <a:cubicBezTo>
                  <a:pt x="1067407" y="500594"/>
                  <a:pt x="1129265" y="450201"/>
                  <a:pt x="1193098" y="460234"/>
                </a:cubicBezTo>
                <a:cubicBezTo>
                  <a:pt x="1256932" y="470268"/>
                  <a:pt x="1287037" y="550188"/>
                  <a:pt x="1287037" y="550188"/>
                </a:cubicBezTo>
                <a:cubicBezTo>
                  <a:pt x="1287037" y="550188"/>
                  <a:pt x="1286204" y="425808"/>
                  <a:pt x="1437584" y="389450"/>
                </a:cubicBezTo>
                <a:cubicBezTo>
                  <a:pt x="1588983" y="353093"/>
                  <a:pt x="1703593" y="539099"/>
                  <a:pt x="1703593" y="539099"/>
                </a:cubicBezTo>
                <a:cubicBezTo>
                  <a:pt x="1703593" y="539099"/>
                  <a:pt x="1835949" y="489917"/>
                  <a:pt x="1947091" y="573320"/>
                </a:cubicBezTo>
                <a:cubicBezTo>
                  <a:pt x="2058214" y="656721"/>
                  <a:pt x="2043452" y="762546"/>
                  <a:pt x="2043452" y="762546"/>
                </a:cubicBezTo>
                <a:cubicBezTo>
                  <a:pt x="2043452" y="762546"/>
                  <a:pt x="2134756" y="712543"/>
                  <a:pt x="2245588" y="735435"/>
                </a:cubicBezTo>
                <a:cubicBezTo>
                  <a:pt x="2356420" y="758327"/>
                  <a:pt x="2414229" y="821608"/>
                  <a:pt x="2414229" y="821608"/>
                </a:cubicBezTo>
                <a:cubicBezTo>
                  <a:pt x="2414229" y="821608"/>
                  <a:pt x="2418336" y="740469"/>
                  <a:pt x="2503267" y="687259"/>
                </a:cubicBezTo>
                <a:cubicBezTo>
                  <a:pt x="2588198" y="634050"/>
                  <a:pt x="2682156" y="686056"/>
                  <a:pt x="2682156" y="686056"/>
                </a:cubicBezTo>
                <a:cubicBezTo>
                  <a:pt x="2682156" y="686056"/>
                  <a:pt x="2658444" y="599583"/>
                  <a:pt x="2725861" y="546514"/>
                </a:cubicBezTo>
                <a:cubicBezTo>
                  <a:pt x="2793298" y="493443"/>
                  <a:pt x="2875672" y="567008"/>
                  <a:pt x="2875672" y="567008"/>
                </a:cubicBezTo>
                <a:cubicBezTo>
                  <a:pt x="2875672" y="567008"/>
                  <a:pt x="2884777" y="461027"/>
                  <a:pt x="2943380" y="413088"/>
                </a:cubicBezTo>
                <a:cubicBezTo>
                  <a:pt x="3001983" y="365150"/>
                  <a:pt x="3085499" y="389059"/>
                  <a:pt x="3085499" y="389059"/>
                </a:cubicBezTo>
                <a:cubicBezTo>
                  <a:pt x="3085499" y="389059"/>
                  <a:pt x="3088851" y="259513"/>
                  <a:pt x="3143967" y="214318"/>
                </a:cubicBezTo>
                <a:cubicBezTo>
                  <a:pt x="3199102" y="169124"/>
                  <a:pt x="3286958" y="176870"/>
                  <a:pt x="3286958" y="176870"/>
                </a:cubicBezTo>
                <a:cubicBezTo>
                  <a:pt x="3286958" y="176870"/>
                  <a:pt x="3278027" y="72134"/>
                  <a:pt x="3382699" y="22030"/>
                </a:cubicBezTo>
                <a:cubicBezTo>
                  <a:pt x="3487351" y="-28072"/>
                  <a:pt x="3573541" y="78990"/>
                  <a:pt x="3573541" y="78990"/>
                </a:cubicBezTo>
                <a:cubicBezTo>
                  <a:pt x="3573541" y="78990"/>
                  <a:pt x="3597854" y="32437"/>
                  <a:pt x="3635321" y="19055"/>
                </a:cubicBezTo>
                <a:cubicBezTo>
                  <a:pt x="3672769" y="5671"/>
                  <a:pt x="3721918" y="34885"/>
                  <a:pt x="3721918" y="34885"/>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899" name="Google Shape;899;p10"/>
          <p:cNvSpPr/>
          <p:nvPr/>
        </p:nvSpPr>
        <p:spPr>
          <a:xfrm>
            <a:off x="1364" y="330026"/>
            <a:ext cx="12189278" cy="6527985"/>
          </a:xfrm>
          <a:custGeom>
            <a:rect b="b" l="l" r="r" t="t"/>
            <a:pathLst>
              <a:path extrusionOk="0" h="1993278" w="3721917">
                <a:moveTo>
                  <a:pt x="3721918" y="34885"/>
                </a:moveTo>
                <a:lnTo>
                  <a:pt x="3719167" y="1993278"/>
                </a:lnTo>
                <a:lnTo>
                  <a:pt x="329" y="1991496"/>
                </a:lnTo>
                <a:lnTo>
                  <a:pt x="0" y="211745"/>
                </a:lnTo>
                <a:cubicBezTo>
                  <a:pt x="0" y="211745"/>
                  <a:pt x="27742" y="177757"/>
                  <a:pt x="61935" y="177143"/>
                </a:cubicBezTo>
                <a:cubicBezTo>
                  <a:pt x="96109" y="176527"/>
                  <a:pt x="140724" y="199884"/>
                  <a:pt x="140724" y="199884"/>
                </a:cubicBezTo>
                <a:cubicBezTo>
                  <a:pt x="140724" y="199884"/>
                  <a:pt x="147989" y="117742"/>
                  <a:pt x="234896" y="67721"/>
                </a:cubicBezTo>
                <a:cubicBezTo>
                  <a:pt x="321803" y="17703"/>
                  <a:pt x="402840" y="94762"/>
                  <a:pt x="402840" y="94762"/>
                </a:cubicBezTo>
                <a:cubicBezTo>
                  <a:pt x="402840" y="94762"/>
                  <a:pt x="466964" y="-36342"/>
                  <a:pt x="614179" y="9866"/>
                </a:cubicBezTo>
                <a:cubicBezTo>
                  <a:pt x="761393" y="56077"/>
                  <a:pt x="735278" y="183496"/>
                  <a:pt x="735278" y="183496"/>
                </a:cubicBezTo>
                <a:cubicBezTo>
                  <a:pt x="735278" y="183496"/>
                  <a:pt x="795973" y="127994"/>
                  <a:pt x="866878" y="185624"/>
                </a:cubicBezTo>
                <a:cubicBezTo>
                  <a:pt x="937802" y="243255"/>
                  <a:pt x="885244" y="325740"/>
                  <a:pt x="885244" y="325740"/>
                </a:cubicBezTo>
                <a:cubicBezTo>
                  <a:pt x="885244" y="325740"/>
                  <a:pt x="963762" y="277540"/>
                  <a:pt x="1039181" y="337634"/>
                </a:cubicBezTo>
                <a:cubicBezTo>
                  <a:pt x="1114580" y="397729"/>
                  <a:pt x="1067407" y="500594"/>
                  <a:pt x="1067407" y="500594"/>
                </a:cubicBezTo>
                <a:cubicBezTo>
                  <a:pt x="1067407" y="500594"/>
                  <a:pt x="1129265" y="450201"/>
                  <a:pt x="1193098" y="460234"/>
                </a:cubicBezTo>
                <a:cubicBezTo>
                  <a:pt x="1256932" y="470268"/>
                  <a:pt x="1287037" y="550188"/>
                  <a:pt x="1287037" y="550188"/>
                </a:cubicBezTo>
                <a:cubicBezTo>
                  <a:pt x="1287037" y="550188"/>
                  <a:pt x="1286204" y="425808"/>
                  <a:pt x="1437584" y="389450"/>
                </a:cubicBezTo>
                <a:cubicBezTo>
                  <a:pt x="1588983" y="353093"/>
                  <a:pt x="1703593" y="539099"/>
                  <a:pt x="1703593" y="539099"/>
                </a:cubicBezTo>
                <a:cubicBezTo>
                  <a:pt x="1703593" y="539099"/>
                  <a:pt x="1835949" y="489917"/>
                  <a:pt x="1947091" y="573320"/>
                </a:cubicBezTo>
                <a:cubicBezTo>
                  <a:pt x="2058214" y="656721"/>
                  <a:pt x="2043452" y="762546"/>
                  <a:pt x="2043452" y="762546"/>
                </a:cubicBezTo>
                <a:cubicBezTo>
                  <a:pt x="2043452" y="762546"/>
                  <a:pt x="2134756" y="712543"/>
                  <a:pt x="2245588" y="735435"/>
                </a:cubicBezTo>
                <a:cubicBezTo>
                  <a:pt x="2356420" y="758327"/>
                  <a:pt x="2414229" y="821608"/>
                  <a:pt x="2414229" y="821608"/>
                </a:cubicBezTo>
                <a:cubicBezTo>
                  <a:pt x="2414229" y="821608"/>
                  <a:pt x="2418336" y="740469"/>
                  <a:pt x="2503267" y="687259"/>
                </a:cubicBezTo>
                <a:cubicBezTo>
                  <a:pt x="2588198" y="634050"/>
                  <a:pt x="2682156" y="686056"/>
                  <a:pt x="2682156" y="686056"/>
                </a:cubicBezTo>
                <a:cubicBezTo>
                  <a:pt x="2682156" y="686056"/>
                  <a:pt x="2658444" y="599583"/>
                  <a:pt x="2725861" y="546514"/>
                </a:cubicBezTo>
                <a:cubicBezTo>
                  <a:pt x="2793298" y="493443"/>
                  <a:pt x="2875672" y="567008"/>
                  <a:pt x="2875672" y="567008"/>
                </a:cubicBezTo>
                <a:cubicBezTo>
                  <a:pt x="2875672" y="567008"/>
                  <a:pt x="2884777" y="461027"/>
                  <a:pt x="2943380" y="413088"/>
                </a:cubicBezTo>
                <a:cubicBezTo>
                  <a:pt x="3001983" y="365150"/>
                  <a:pt x="3085499" y="389059"/>
                  <a:pt x="3085499" y="389059"/>
                </a:cubicBezTo>
                <a:cubicBezTo>
                  <a:pt x="3085499" y="389059"/>
                  <a:pt x="3088851" y="259513"/>
                  <a:pt x="3143967" y="214318"/>
                </a:cubicBezTo>
                <a:cubicBezTo>
                  <a:pt x="3199102" y="169124"/>
                  <a:pt x="3286958" y="176870"/>
                  <a:pt x="3286958" y="176870"/>
                </a:cubicBezTo>
                <a:cubicBezTo>
                  <a:pt x="3286958" y="176870"/>
                  <a:pt x="3278027" y="72134"/>
                  <a:pt x="3382699" y="22030"/>
                </a:cubicBezTo>
                <a:cubicBezTo>
                  <a:pt x="3487351" y="-28072"/>
                  <a:pt x="3573541" y="78990"/>
                  <a:pt x="3573541" y="78990"/>
                </a:cubicBezTo>
                <a:cubicBezTo>
                  <a:pt x="3573541" y="78990"/>
                  <a:pt x="3597854" y="32437"/>
                  <a:pt x="3635321" y="19055"/>
                </a:cubicBezTo>
                <a:cubicBezTo>
                  <a:pt x="3672769" y="5671"/>
                  <a:pt x="3721918" y="34885"/>
                  <a:pt x="3721918" y="3488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900" name="Google Shape;900;p10"/>
          <p:cNvSpPr/>
          <p:nvPr/>
        </p:nvSpPr>
        <p:spPr>
          <a:xfrm>
            <a:off x="12675" y="3048584"/>
            <a:ext cx="12188360" cy="3809419"/>
          </a:xfrm>
          <a:custGeom>
            <a:rect b="b" l="l" r="r" t="t"/>
            <a:pathLst>
              <a:path extrusionOk="0" h="1162294" w="3718798">
                <a:moveTo>
                  <a:pt x="3718799" y="251002"/>
                </a:moveTo>
                <a:lnTo>
                  <a:pt x="3717947" y="1162295"/>
                </a:lnTo>
                <a:lnTo>
                  <a:pt x="0" y="1158712"/>
                </a:lnTo>
                <a:lnTo>
                  <a:pt x="329" y="11196"/>
                </a:lnTo>
                <a:cubicBezTo>
                  <a:pt x="329" y="11196"/>
                  <a:pt x="83866" y="-15260"/>
                  <a:pt x="157211" y="13164"/>
                </a:cubicBezTo>
                <a:cubicBezTo>
                  <a:pt x="230557" y="41590"/>
                  <a:pt x="263122" y="141528"/>
                  <a:pt x="263122" y="141528"/>
                </a:cubicBezTo>
                <a:cubicBezTo>
                  <a:pt x="263122" y="141528"/>
                  <a:pt x="332923" y="89600"/>
                  <a:pt x="391545" y="126362"/>
                </a:cubicBezTo>
                <a:cubicBezTo>
                  <a:pt x="450168" y="163125"/>
                  <a:pt x="446254" y="225319"/>
                  <a:pt x="446254" y="225319"/>
                </a:cubicBezTo>
                <a:cubicBezTo>
                  <a:pt x="446254" y="225319"/>
                  <a:pt x="501738" y="159503"/>
                  <a:pt x="580044" y="182629"/>
                </a:cubicBezTo>
                <a:cubicBezTo>
                  <a:pt x="658349" y="205756"/>
                  <a:pt x="666640" y="295667"/>
                  <a:pt x="666640" y="295667"/>
                </a:cubicBezTo>
                <a:cubicBezTo>
                  <a:pt x="666640" y="295667"/>
                  <a:pt x="727994" y="249104"/>
                  <a:pt x="793901" y="264638"/>
                </a:cubicBezTo>
                <a:cubicBezTo>
                  <a:pt x="859807" y="280152"/>
                  <a:pt x="894272" y="345329"/>
                  <a:pt x="894272" y="345329"/>
                </a:cubicBezTo>
                <a:cubicBezTo>
                  <a:pt x="894272" y="345329"/>
                  <a:pt x="972984" y="203199"/>
                  <a:pt x="1119462" y="256600"/>
                </a:cubicBezTo>
                <a:cubicBezTo>
                  <a:pt x="1265960" y="310000"/>
                  <a:pt x="1243972" y="415658"/>
                  <a:pt x="1243972" y="415658"/>
                </a:cubicBezTo>
                <a:cubicBezTo>
                  <a:pt x="1243972" y="415658"/>
                  <a:pt x="1295833" y="366790"/>
                  <a:pt x="1349554" y="397064"/>
                </a:cubicBezTo>
                <a:cubicBezTo>
                  <a:pt x="1403255" y="427338"/>
                  <a:pt x="1406316" y="488311"/>
                  <a:pt x="1406316" y="488311"/>
                </a:cubicBezTo>
                <a:cubicBezTo>
                  <a:pt x="1406316" y="488311"/>
                  <a:pt x="1468348" y="431114"/>
                  <a:pt x="1537141" y="470162"/>
                </a:cubicBezTo>
                <a:cubicBezTo>
                  <a:pt x="1605915" y="509210"/>
                  <a:pt x="1583249" y="591219"/>
                  <a:pt x="1583249" y="591219"/>
                </a:cubicBezTo>
                <a:cubicBezTo>
                  <a:pt x="1583249" y="591219"/>
                  <a:pt x="1628019" y="555231"/>
                  <a:pt x="1689005" y="578009"/>
                </a:cubicBezTo>
                <a:cubicBezTo>
                  <a:pt x="1750010" y="600768"/>
                  <a:pt x="1757295" y="676326"/>
                  <a:pt x="1757295" y="676326"/>
                </a:cubicBezTo>
                <a:cubicBezTo>
                  <a:pt x="1757295" y="676326"/>
                  <a:pt x="1772851" y="635361"/>
                  <a:pt x="1806328" y="641849"/>
                </a:cubicBezTo>
                <a:cubicBezTo>
                  <a:pt x="1839804" y="648338"/>
                  <a:pt x="1839165" y="680316"/>
                  <a:pt x="1839165" y="680316"/>
                </a:cubicBezTo>
                <a:cubicBezTo>
                  <a:pt x="1839165" y="680316"/>
                  <a:pt x="1878433" y="579520"/>
                  <a:pt x="1966696" y="581437"/>
                </a:cubicBezTo>
                <a:cubicBezTo>
                  <a:pt x="2054979" y="583355"/>
                  <a:pt x="2099730" y="667959"/>
                  <a:pt x="2099730" y="667959"/>
                </a:cubicBezTo>
                <a:cubicBezTo>
                  <a:pt x="2099730" y="667959"/>
                  <a:pt x="2116236" y="624766"/>
                  <a:pt x="2162459" y="626122"/>
                </a:cubicBezTo>
                <a:cubicBezTo>
                  <a:pt x="2208683" y="627478"/>
                  <a:pt x="2229625" y="672704"/>
                  <a:pt x="2229625" y="672704"/>
                </a:cubicBezTo>
                <a:cubicBezTo>
                  <a:pt x="2229625" y="672704"/>
                  <a:pt x="2264632" y="602182"/>
                  <a:pt x="2339663" y="609832"/>
                </a:cubicBezTo>
                <a:cubicBezTo>
                  <a:pt x="2414714" y="617483"/>
                  <a:pt x="2432072" y="690001"/>
                  <a:pt x="2432072" y="690001"/>
                </a:cubicBezTo>
                <a:cubicBezTo>
                  <a:pt x="2432072" y="690001"/>
                  <a:pt x="2474905" y="644852"/>
                  <a:pt x="2514600" y="640842"/>
                </a:cubicBezTo>
                <a:cubicBezTo>
                  <a:pt x="2554295" y="636852"/>
                  <a:pt x="2612027" y="678031"/>
                  <a:pt x="2612027" y="678031"/>
                </a:cubicBezTo>
                <a:cubicBezTo>
                  <a:pt x="2612027" y="678031"/>
                  <a:pt x="2628106" y="594666"/>
                  <a:pt x="2684927" y="575355"/>
                </a:cubicBezTo>
                <a:cubicBezTo>
                  <a:pt x="2741728" y="556045"/>
                  <a:pt x="2818193" y="618025"/>
                  <a:pt x="2818193" y="618025"/>
                </a:cubicBezTo>
                <a:cubicBezTo>
                  <a:pt x="2818193" y="618025"/>
                  <a:pt x="2844792" y="531059"/>
                  <a:pt x="2945337" y="527417"/>
                </a:cubicBezTo>
                <a:cubicBezTo>
                  <a:pt x="3045882" y="523795"/>
                  <a:pt x="3077789" y="615217"/>
                  <a:pt x="3077789" y="615217"/>
                </a:cubicBezTo>
                <a:cubicBezTo>
                  <a:pt x="3077789" y="615217"/>
                  <a:pt x="3095167" y="575549"/>
                  <a:pt x="3129863" y="567763"/>
                </a:cubicBezTo>
                <a:cubicBezTo>
                  <a:pt x="3164561" y="559957"/>
                  <a:pt x="3200148" y="589902"/>
                  <a:pt x="3200148" y="589902"/>
                </a:cubicBezTo>
                <a:cubicBezTo>
                  <a:pt x="3200148" y="589902"/>
                  <a:pt x="3204314" y="493599"/>
                  <a:pt x="3293545" y="466695"/>
                </a:cubicBezTo>
                <a:cubicBezTo>
                  <a:pt x="3382796" y="439792"/>
                  <a:pt x="3443065" y="505859"/>
                  <a:pt x="3443065" y="505859"/>
                </a:cubicBezTo>
                <a:cubicBezTo>
                  <a:pt x="3443065" y="505859"/>
                  <a:pt x="3433688" y="445060"/>
                  <a:pt x="3483651" y="419454"/>
                </a:cubicBezTo>
                <a:cubicBezTo>
                  <a:pt x="3533595" y="393849"/>
                  <a:pt x="3581116" y="426001"/>
                  <a:pt x="3581116" y="426001"/>
                </a:cubicBezTo>
                <a:cubicBezTo>
                  <a:pt x="3581116" y="426001"/>
                  <a:pt x="3561123" y="349222"/>
                  <a:pt x="3608064" y="301633"/>
                </a:cubicBezTo>
                <a:cubicBezTo>
                  <a:pt x="3655024" y="254043"/>
                  <a:pt x="3718799" y="251002"/>
                  <a:pt x="3718799" y="251002"/>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901" name="Google Shape;901;p10"/>
          <p:cNvSpPr/>
          <p:nvPr/>
        </p:nvSpPr>
        <p:spPr>
          <a:xfrm>
            <a:off x="1838" y="3048584"/>
            <a:ext cx="12188360" cy="3809419"/>
          </a:xfrm>
          <a:custGeom>
            <a:rect b="b" l="l" r="r" t="t"/>
            <a:pathLst>
              <a:path extrusionOk="0" h="1162294" w="3718798">
                <a:moveTo>
                  <a:pt x="3718799" y="251002"/>
                </a:moveTo>
                <a:lnTo>
                  <a:pt x="3717947" y="1162295"/>
                </a:lnTo>
                <a:lnTo>
                  <a:pt x="0" y="1158712"/>
                </a:lnTo>
                <a:lnTo>
                  <a:pt x="329" y="11196"/>
                </a:lnTo>
                <a:cubicBezTo>
                  <a:pt x="329" y="11196"/>
                  <a:pt x="83866" y="-15260"/>
                  <a:pt x="157211" y="13164"/>
                </a:cubicBezTo>
                <a:cubicBezTo>
                  <a:pt x="230557" y="41590"/>
                  <a:pt x="263122" y="141528"/>
                  <a:pt x="263122" y="141528"/>
                </a:cubicBezTo>
                <a:cubicBezTo>
                  <a:pt x="263122" y="141528"/>
                  <a:pt x="332923" y="89600"/>
                  <a:pt x="391545" y="126362"/>
                </a:cubicBezTo>
                <a:cubicBezTo>
                  <a:pt x="450168" y="163125"/>
                  <a:pt x="446254" y="225319"/>
                  <a:pt x="446254" y="225319"/>
                </a:cubicBezTo>
                <a:cubicBezTo>
                  <a:pt x="446254" y="225319"/>
                  <a:pt x="501738" y="159503"/>
                  <a:pt x="580044" y="182629"/>
                </a:cubicBezTo>
                <a:cubicBezTo>
                  <a:pt x="658349" y="205756"/>
                  <a:pt x="666640" y="295667"/>
                  <a:pt x="666640" y="295667"/>
                </a:cubicBezTo>
                <a:cubicBezTo>
                  <a:pt x="666640" y="295667"/>
                  <a:pt x="727994" y="249104"/>
                  <a:pt x="793901" y="264638"/>
                </a:cubicBezTo>
                <a:cubicBezTo>
                  <a:pt x="859807" y="280152"/>
                  <a:pt x="894272" y="345329"/>
                  <a:pt x="894272" y="345329"/>
                </a:cubicBezTo>
                <a:cubicBezTo>
                  <a:pt x="894272" y="345329"/>
                  <a:pt x="972984" y="203199"/>
                  <a:pt x="1119462" y="256600"/>
                </a:cubicBezTo>
                <a:cubicBezTo>
                  <a:pt x="1265960" y="310000"/>
                  <a:pt x="1243972" y="415658"/>
                  <a:pt x="1243972" y="415658"/>
                </a:cubicBezTo>
                <a:cubicBezTo>
                  <a:pt x="1243972" y="415658"/>
                  <a:pt x="1295833" y="366790"/>
                  <a:pt x="1349554" y="397064"/>
                </a:cubicBezTo>
                <a:cubicBezTo>
                  <a:pt x="1403255" y="427338"/>
                  <a:pt x="1406316" y="488311"/>
                  <a:pt x="1406316" y="488311"/>
                </a:cubicBezTo>
                <a:cubicBezTo>
                  <a:pt x="1406316" y="488311"/>
                  <a:pt x="1468348" y="431114"/>
                  <a:pt x="1537141" y="470162"/>
                </a:cubicBezTo>
                <a:cubicBezTo>
                  <a:pt x="1605915" y="509210"/>
                  <a:pt x="1583249" y="591219"/>
                  <a:pt x="1583249" y="591219"/>
                </a:cubicBezTo>
                <a:cubicBezTo>
                  <a:pt x="1583249" y="591219"/>
                  <a:pt x="1628019" y="555231"/>
                  <a:pt x="1689005" y="578009"/>
                </a:cubicBezTo>
                <a:cubicBezTo>
                  <a:pt x="1750010" y="600768"/>
                  <a:pt x="1757295" y="676326"/>
                  <a:pt x="1757295" y="676326"/>
                </a:cubicBezTo>
                <a:cubicBezTo>
                  <a:pt x="1757295" y="676326"/>
                  <a:pt x="1772851" y="635361"/>
                  <a:pt x="1806328" y="641849"/>
                </a:cubicBezTo>
                <a:cubicBezTo>
                  <a:pt x="1839804" y="648338"/>
                  <a:pt x="1839165" y="680316"/>
                  <a:pt x="1839165" y="680316"/>
                </a:cubicBezTo>
                <a:cubicBezTo>
                  <a:pt x="1839165" y="680316"/>
                  <a:pt x="1878433" y="579520"/>
                  <a:pt x="1966696" y="581437"/>
                </a:cubicBezTo>
                <a:cubicBezTo>
                  <a:pt x="2054979" y="583355"/>
                  <a:pt x="2099730" y="667959"/>
                  <a:pt x="2099730" y="667959"/>
                </a:cubicBezTo>
                <a:cubicBezTo>
                  <a:pt x="2099730" y="667959"/>
                  <a:pt x="2116236" y="624766"/>
                  <a:pt x="2162459" y="626122"/>
                </a:cubicBezTo>
                <a:cubicBezTo>
                  <a:pt x="2208683" y="627478"/>
                  <a:pt x="2229625" y="672704"/>
                  <a:pt x="2229625" y="672704"/>
                </a:cubicBezTo>
                <a:cubicBezTo>
                  <a:pt x="2229625" y="672704"/>
                  <a:pt x="2264632" y="602182"/>
                  <a:pt x="2339663" y="609832"/>
                </a:cubicBezTo>
                <a:cubicBezTo>
                  <a:pt x="2414714" y="617483"/>
                  <a:pt x="2432072" y="690001"/>
                  <a:pt x="2432072" y="690001"/>
                </a:cubicBezTo>
                <a:cubicBezTo>
                  <a:pt x="2432072" y="690001"/>
                  <a:pt x="2474905" y="644852"/>
                  <a:pt x="2514600" y="640842"/>
                </a:cubicBezTo>
                <a:cubicBezTo>
                  <a:pt x="2554295" y="636852"/>
                  <a:pt x="2612027" y="678031"/>
                  <a:pt x="2612027" y="678031"/>
                </a:cubicBezTo>
                <a:cubicBezTo>
                  <a:pt x="2612027" y="678031"/>
                  <a:pt x="2628106" y="594666"/>
                  <a:pt x="2684927" y="575355"/>
                </a:cubicBezTo>
                <a:cubicBezTo>
                  <a:pt x="2741728" y="556045"/>
                  <a:pt x="2818193" y="618025"/>
                  <a:pt x="2818193" y="618025"/>
                </a:cubicBezTo>
                <a:cubicBezTo>
                  <a:pt x="2818193" y="618025"/>
                  <a:pt x="2844792" y="531059"/>
                  <a:pt x="2945337" y="527417"/>
                </a:cubicBezTo>
                <a:cubicBezTo>
                  <a:pt x="3045882" y="523795"/>
                  <a:pt x="3077789" y="615217"/>
                  <a:pt x="3077789" y="615217"/>
                </a:cubicBezTo>
                <a:cubicBezTo>
                  <a:pt x="3077789" y="615217"/>
                  <a:pt x="3095167" y="575549"/>
                  <a:pt x="3129863" y="567763"/>
                </a:cubicBezTo>
                <a:cubicBezTo>
                  <a:pt x="3164561" y="559957"/>
                  <a:pt x="3200148" y="589902"/>
                  <a:pt x="3200148" y="589902"/>
                </a:cubicBezTo>
                <a:cubicBezTo>
                  <a:pt x="3200148" y="589902"/>
                  <a:pt x="3204314" y="493599"/>
                  <a:pt x="3293545" y="466695"/>
                </a:cubicBezTo>
                <a:cubicBezTo>
                  <a:pt x="3382796" y="439792"/>
                  <a:pt x="3443065" y="505859"/>
                  <a:pt x="3443065" y="505859"/>
                </a:cubicBezTo>
                <a:cubicBezTo>
                  <a:pt x="3443065" y="505859"/>
                  <a:pt x="3433688" y="445060"/>
                  <a:pt x="3483651" y="419454"/>
                </a:cubicBezTo>
                <a:cubicBezTo>
                  <a:pt x="3533595" y="393849"/>
                  <a:pt x="3581116" y="426001"/>
                  <a:pt x="3581116" y="426001"/>
                </a:cubicBezTo>
                <a:cubicBezTo>
                  <a:pt x="3581116" y="426001"/>
                  <a:pt x="3561123" y="349222"/>
                  <a:pt x="3608064" y="301633"/>
                </a:cubicBezTo>
                <a:cubicBezTo>
                  <a:pt x="3655024" y="254043"/>
                  <a:pt x="3718799" y="251002"/>
                  <a:pt x="3718799" y="251002"/>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902" name="Google Shape;902;p10"/>
          <p:cNvSpPr/>
          <p:nvPr/>
        </p:nvSpPr>
        <p:spPr>
          <a:xfrm>
            <a:off x="707589" y="1534893"/>
            <a:ext cx="5211525" cy="4762500"/>
          </a:xfrm>
          <a:custGeom>
            <a:rect b="b" l="l" r="r" t="t"/>
            <a:pathLst>
              <a:path extrusionOk="0" h="190500" w="208461">
                <a:moveTo>
                  <a:pt x="4354" y="0"/>
                </a:moveTo>
                <a:lnTo>
                  <a:pt x="208461" y="0"/>
                </a:lnTo>
                <a:lnTo>
                  <a:pt x="200297" y="183424"/>
                </a:lnTo>
                <a:lnTo>
                  <a:pt x="0" y="190500"/>
                </a:lnTo>
                <a:close/>
              </a:path>
            </a:pathLst>
          </a:custGeom>
          <a:solidFill>
            <a:srgbClr val="CCCCCC"/>
          </a:solidFill>
          <a:ln>
            <a:noFill/>
          </a:ln>
          <a:effectLst>
            <a:outerShdw blurRad="57150" rotWithShape="0" algn="bl" dir="12600000" dist="47625">
              <a:srgbClr val="000000">
                <a:alpha val="30000"/>
              </a:srgbClr>
            </a:outerShdw>
          </a:effectLst>
        </p:spPr>
      </p:sp>
      <p:sp>
        <p:nvSpPr>
          <p:cNvPr id="903" name="Google Shape;903;p10"/>
          <p:cNvSpPr/>
          <p:nvPr/>
        </p:nvSpPr>
        <p:spPr>
          <a:xfrm>
            <a:off x="6300114" y="1605643"/>
            <a:ext cx="5279575" cy="2258775"/>
          </a:xfrm>
          <a:custGeom>
            <a:rect b="b" l="l" r="r" t="t"/>
            <a:pathLst>
              <a:path extrusionOk="0" h="90351" w="211183">
                <a:moveTo>
                  <a:pt x="0" y="0"/>
                </a:moveTo>
                <a:lnTo>
                  <a:pt x="2721" y="90351"/>
                </a:lnTo>
                <a:lnTo>
                  <a:pt x="208461" y="90351"/>
                </a:lnTo>
                <a:lnTo>
                  <a:pt x="211183" y="1089"/>
                </a:lnTo>
                <a:close/>
              </a:path>
            </a:pathLst>
          </a:custGeom>
          <a:solidFill>
            <a:srgbClr val="CCCCCC"/>
          </a:solidFill>
          <a:ln>
            <a:noFill/>
          </a:ln>
          <a:effectLst>
            <a:outerShdw blurRad="57150" rotWithShape="0" algn="bl" dir="12600000" dist="47625">
              <a:srgbClr val="000000">
                <a:alpha val="30000"/>
              </a:srgbClr>
            </a:outerShdw>
          </a:effectLst>
        </p:spPr>
      </p:sp>
      <p:sp>
        <p:nvSpPr>
          <p:cNvPr id="904" name="Google Shape;904;p10"/>
          <p:cNvSpPr/>
          <p:nvPr/>
        </p:nvSpPr>
        <p:spPr>
          <a:xfrm>
            <a:off x="6259289" y="4122968"/>
            <a:ext cx="5306775" cy="2136325"/>
          </a:xfrm>
          <a:custGeom>
            <a:rect b="b" l="l" r="r" t="t"/>
            <a:pathLst>
              <a:path extrusionOk="0" h="85453" w="212271">
                <a:moveTo>
                  <a:pt x="4898" y="0"/>
                </a:moveTo>
                <a:lnTo>
                  <a:pt x="0" y="83820"/>
                </a:lnTo>
                <a:lnTo>
                  <a:pt x="212271" y="85453"/>
                </a:lnTo>
                <a:lnTo>
                  <a:pt x="201386" y="1633"/>
                </a:lnTo>
                <a:close/>
              </a:path>
            </a:pathLst>
          </a:custGeom>
          <a:solidFill>
            <a:srgbClr val="CCCCCC"/>
          </a:solidFill>
          <a:ln>
            <a:noFill/>
          </a:ln>
          <a:effectLst>
            <a:outerShdw blurRad="57150" rotWithShape="0" algn="bl" dir="12600000" dist="47625">
              <a:srgbClr val="000000">
                <a:alpha val="30000"/>
              </a:srgbClr>
            </a:outerShdw>
          </a:effectLst>
        </p:spPr>
      </p:sp>
      <p:grpSp>
        <p:nvGrpSpPr>
          <p:cNvPr id="905" name="Google Shape;905;p10"/>
          <p:cNvGrpSpPr/>
          <p:nvPr/>
        </p:nvGrpSpPr>
        <p:grpSpPr>
          <a:xfrm>
            <a:off x="721175" y="1548500"/>
            <a:ext cx="10872100" cy="4762500"/>
            <a:chOff x="832775" y="1700900"/>
            <a:chExt cx="10872100" cy="4762500"/>
          </a:xfrm>
        </p:grpSpPr>
        <p:sp>
          <p:nvSpPr>
            <p:cNvPr id="906" name="Google Shape;906;p10"/>
            <p:cNvSpPr/>
            <p:nvPr/>
          </p:nvSpPr>
          <p:spPr>
            <a:xfrm>
              <a:off x="832775" y="1700900"/>
              <a:ext cx="5211525" cy="4762500"/>
            </a:xfrm>
            <a:custGeom>
              <a:rect b="b" l="l" r="r" t="t"/>
              <a:pathLst>
                <a:path extrusionOk="0" h="190500" w="208461">
                  <a:moveTo>
                    <a:pt x="4354" y="0"/>
                  </a:moveTo>
                  <a:lnTo>
                    <a:pt x="208461" y="0"/>
                  </a:lnTo>
                  <a:lnTo>
                    <a:pt x="200297" y="183424"/>
                  </a:lnTo>
                  <a:lnTo>
                    <a:pt x="0" y="190500"/>
                  </a:lnTo>
                  <a:close/>
                </a:path>
              </a:pathLst>
            </a:custGeom>
            <a:solidFill>
              <a:schemeClr val="accent5"/>
            </a:solidFill>
            <a:ln>
              <a:noFill/>
            </a:ln>
          </p:spPr>
        </p:sp>
        <p:sp>
          <p:nvSpPr>
            <p:cNvPr id="907" name="Google Shape;907;p10"/>
            <p:cNvSpPr/>
            <p:nvPr/>
          </p:nvSpPr>
          <p:spPr>
            <a:xfrm>
              <a:off x="6425300" y="1771650"/>
              <a:ext cx="5279575" cy="2258775"/>
            </a:xfrm>
            <a:custGeom>
              <a:rect b="b" l="l" r="r" t="t"/>
              <a:pathLst>
                <a:path extrusionOk="0" h="90351" w="211183">
                  <a:moveTo>
                    <a:pt x="0" y="0"/>
                  </a:moveTo>
                  <a:lnTo>
                    <a:pt x="2721" y="90351"/>
                  </a:lnTo>
                  <a:lnTo>
                    <a:pt x="208461" y="90351"/>
                  </a:lnTo>
                  <a:lnTo>
                    <a:pt x="211183" y="1089"/>
                  </a:lnTo>
                  <a:close/>
                </a:path>
              </a:pathLst>
            </a:custGeom>
            <a:solidFill>
              <a:schemeClr val="accent5"/>
            </a:solidFill>
            <a:ln>
              <a:noFill/>
            </a:ln>
          </p:spPr>
        </p:sp>
        <p:sp>
          <p:nvSpPr>
            <p:cNvPr id="908" name="Google Shape;908;p10"/>
            <p:cNvSpPr/>
            <p:nvPr/>
          </p:nvSpPr>
          <p:spPr>
            <a:xfrm>
              <a:off x="6384475" y="4288975"/>
              <a:ext cx="5306775" cy="2136325"/>
            </a:xfrm>
            <a:custGeom>
              <a:rect b="b" l="l" r="r" t="t"/>
              <a:pathLst>
                <a:path extrusionOk="0" h="85453" w="212271">
                  <a:moveTo>
                    <a:pt x="4898" y="0"/>
                  </a:moveTo>
                  <a:lnTo>
                    <a:pt x="0" y="83820"/>
                  </a:lnTo>
                  <a:lnTo>
                    <a:pt x="212271" y="85453"/>
                  </a:lnTo>
                  <a:lnTo>
                    <a:pt x="201386" y="1633"/>
                  </a:lnTo>
                  <a:close/>
                </a:path>
              </a:pathLst>
            </a:custGeom>
            <a:solidFill>
              <a:schemeClr val="accent5"/>
            </a:solidFill>
            <a:ln>
              <a:noFill/>
            </a:ln>
          </p:spPr>
        </p:sp>
      </p:grpSp>
      <p:grpSp>
        <p:nvGrpSpPr>
          <p:cNvPr id="909" name="Google Shape;909;p10"/>
          <p:cNvGrpSpPr/>
          <p:nvPr/>
        </p:nvGrpSpPr>
        <p:grpSpPr>
          <a:xfrm>
            <a:off x="-630995" y="4625896"/>
            <a:ext cx="1352181" cy="2232107"/>
            <a:chOff x="903474" y="3439035"/>
            <a:chExt cx="657324" cy="741687"/>
          </a:xfrm>
        </p:grpSpPr>
        <p:sp>
          <p:nvSpPr>
            <p:cNvPr id="910" name="Google Shape;910;p10"/>
            <p:cNvSpPr/>
            <p:nvPr/>
          </p:nvSpPr>
          <p:spPr>
            <a:xfrm>
              <a:off x="903474" y="3439035"/>
              <a:ext cx="657324" cy="501696"/>
            </a:xfrm>
            <a:custGeom>
              <a:rect b="b" l="l" r="r" t="t"/>
              <a:pathLst>
                <a:path extrusionOk="0" h="501696" w="657324">
                  <a:moveTo>
                    <a:pt x="0" y="501696"/>
                  </a:moveTo>
                  <a:cubicBezTo>
                    <a:pt x="0" y="501696"/>
                    <a:pt x="241410" y="355156"/>
                    <a:pt x="379923" y="251474"/>
                  </a:cubicBezTo>
                  <a:cubicBezTo>
                    <a:pt x="518435" y="147797"/>
                    <a:pt x="657325" y="0"/>
                    <a:pt x="65732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1" name="Google Shape;911;p10"/>
            <p:cNvSpPr/>
            <p:nvPr/>
          </p:nvSpPr>
          <p:spPr>
            <a:xfrm>
              <a:off x="1070202" y="3439035"/>
              <a:ext cx="490596" cy="551342"/>
            </a:xfrm>
            <a:custGeom>
              <a:rect b="b" l="l" r="r" t="t"/>
              <a:pathLst>
                <a:path extrusionOk="0" h="551342" w="490596">
                  <a:moveTo>
                    <a:pt x="0" y="551342"/>
                  </a:moveTo>
                  <a:cubicBezTo>
                    <a:pt x="0" y="551342"/>
                    <a:pt x="127826" y="475513"/>
                    <a:pt x="250472" y="337681"/>
                  </a:cubicBezTo>
                  <a:cubicBezTo>
                    <a:pt x="373124" y="199842"/>
                    <a:pt x="490596" y="0"/>
                    <a:pt x="490596"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2" name="Google Shape;912;p10"/>
            <p:cNvSpPr/>
            <p:nvPr/>
          </p:nvSpPr>
          <p:spPr>
            <a:xfrm>
              <a:off x="1239658" y="3439035"/>
              <a:ext cx="321139" cy="657478"/>
            </a:xfrm>
            <a:custGeom>
              <a:rect b="b" l="l" r="r" t="t"/>
              <a:pathLst>
                <a:path extrusionOk="0" h="657478" w="321139">
                  <a:moveTo>
                    <a:pt x="0" y="657478"/>
                  </a:moveTo>
                  <a:cubicBezTo>
                    <a:pt x="0" y="657478"/>
                    <a:pt x="78222" y="575783"/>
                    <a:pt x="158508" y="411415"/>
                  </a:cubicBezTo>
                  <a:cubicBezTo>
                    <a:pt x="238795" y="247047"/>
                    <a:pt x="280480" y="102857"/>
                    <a:pt x="321140"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3" name="Google Shape;913;p10"/>
            <p:cNvSpPr/>
            <p:nvPr/>
          </p:nvSpPr>
          <p:spPr>
            <a:xfrm>
              <a:off x="1421763" y="3439035"/>
              <a:ext cx="139034" cy="741687"/>
            </a:xfrm>
            <a:custGeom>
              <a:rect b="b" l="l" r="r" t="t"/>
              <a:pathLst>
                <a:path extrusionOk="0" h="741687" w="139034">
                  <a:moveTo>
                    <a:pt x="0" y="741687"/>
                  </a:moveTo>
                  <a:cubicBezTo>
                    <a:pt x="0" y="741687"/>
                    <a:pt x="55961" y="616260"/>
                    <a:pt x="90718" y="430840"/>
                  </a:cubicBezTo>
                  <a:cubicBezTo>
                    <a:pt x="125476" y="245420"/>
                    <a:pt x="139035" y="0"/>
                    <a:pt x="13903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4" name="Google Shape;914;p10"/>
            <p:cNvSpPr/>
            <p:nvPr/>
          </p:nvSpPr>
          <p:spPr>
            <a:xfrm>
              <a:off x="1394493" y="3592964"/>
              <a:ext cx="145932" cy="83013"/>
            </a:xfrm>
            <a:custGeom>
              <a:rect b="b" l="l" r="r" t="t"/>
              <a:pathLst>
                <a:path extrusionOk="0" h="83013" w="145932">
                  <a:moveTo>
                    <a:pt x="0" y="6304"/>
                  </a:moveTo>
                  <a:cubicBezTo>
                    <a:pt x="0" y="6304"/>
                    <a:pt x="29584" y="-4225"/>
                    <a:pt x="41230" y="1932"/>
                  </a:cubicBezTo>
                  <a:cubicBezTo>
                    <a:pt x="52871" y="8089"/>
                    <a:pt x="46568" y="30921"/>
                    <a:pt x="46568" y="30921"/>
                  </a:cubicBezTo>
                  <a:cubicBezTo>
                    <a:pt x="46568" y="30921"/>
                    <a:pt x="63539" y="25802"/>
                    <a:pt x="73200" y="33465"/>
                  </a:cubicBezTo>
                  <a:cubicBezTo>
                    <a:pt x="82861" y="41134"/>
                    <a:pt x="85205" y="61591"/>
                    <a:pt x="85205" y="61591"/>
                  </a:cubicBezTo>
                  <a:cubicBezTo>
                    <a:pt x="85205" y="61591"/>
                    <a:pt x="103622" y="47504"/>
                    <a:pt x="118802" y="52859"/>
                  </a:cubicBezTo>
                  <a:cubicBezTo>
                    <a:pt x="133983" y="58215"/>
                    <a:pt x="145933" y="83014"/>
                    <a:pt x="145933" y="830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5" name="Google Shape;915;p10"/>
            <p:cNvSpPr/>
            <p:nvPr/>
          </p:nvSpPr>
          <p:spPr>
            <a:xfrm>
              <a:off x="1348229" y="3632795"/>
              <a:ext cx="177277" cy="158870"/>
            </a:xfrm>
            <a:custGeom>
              <a:rect b="b" l="l" r="r" t="t"/>
              <a:pathLst>
                <a:path extrusionOk="0" h="158870" w="177277">
                  <a:moveTo>
                    <a:pt x="0" y="5894"/>
                  </a:moveTo>
                  <a:cubicBezTo>
                    <a:pt x="0" y="5894"/>
                    <a:pt x="30094" y="-7532"/>
                    <a:pt x="41030" y="6143"/>
                  </a:cubicBezTo>
                  <a:cubicBezTo>
                    <a:pt x="51966" y="19817"/>
                    <a:pt x="39664" y="62201"/>
                    <a:pt x="39664" y="62201"/>
                  </a:cubicBezTo>
                  <a:cubicBezTo>
                    <a:pt x="39664" y="62201"/>
                    <a:pt x="74961" y="50810"/>
                    <a:pt x="89346" y="61369"/>
                  </a:cubicBezTo>
                  <a:cubicBezTo>
                    <a:pt x="103731" y="71923"/>
                    <a:pt x="101333" y="103686"/>
                    <a:pt x="101333" y="103686"/>
                  </a:cubicBezTo>
                  <a:cubicBezTo>
                    <a:pt x="101333" y="103686"/>
                    <a:pt x="133066" y="96849"/>
                    <a:pt x="151738" y="111149"/>
                  </a:cubicBezTo>
                  <a:cubicBezTo>
                    <a:pt x="170416" y="125455"/>
                    <a:pt x="177277" y="158870"/>
                    <a:pt x="177277" y="15887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6" name="Google Shape;916;p10"/>
            <p:cNvSpPr/>
            <p:nvPr/>
          </p:nvSpPr>
          <p:spPr>
            <a:xfrm>
              <a:off x="1283396" y="3688761"/>
              <a:ext cx="229085" cy="181114"/>
            </a:xfrm>
            <a:custGeom>
              <a:rect b="b" l="l" r="r" t="t"/>
              <a:pathLst>
                <a:path extrusionOk="0" h="181114" w="229085">
                  <a:moveTo>
                    <a:pt x="0" y="1748"/>
                  </a:moveTo>
                  <a:cubicBezTo>
                    <a:pt x="0" y="1748"/>
                    <a:pt x="41916" y="-6104"/>
                    <a:pt x="54704" y="11475"/>
                  </a:cubicBezTo>
                  <a:cubicBezTo>
                    <a:pt x="67492" y="29055"/>
                    <a:pt x="51152" y="72070"/>
                    <a:pt x="51152" y="72070"/>
                  </a:cubicBezTo>
                  <a:cubicBezTo>
                    <a:pt x="51152" y="72070"/>
                    <a:pt x="89322" y="60114"/>
                    <a:pt x="106828" y="79344"/>
                  </a:cubicBezTo>
                  <a:cubicBezTo>
                    <a:pt x="124334" y="98575"/>
                    <a:pt x="122312" y="146072"/>
                    <a:pt x="122312" y="146072"/>
                  </a:cubicBezTo>
                  <a:cubicBezTo>
                    <a:pt x="122312" y="146072"/>
                    <a:pt x="154908" y="132543"/>
                    <a:pt x="181540" y="141675"/>
                  </a:cubicBezTo>
                  <a:cubicBezTo>
                    <a:pt x="208173" y="150814"/>
                    <a:pt x="229085" y="181114"/>
                    <a:pt x="229085" y="1811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7" name="Google Shape;917;p10"/>
            <p:cNvSpPr/>
            <p:nvPr/>
          </p:nvSpPr>
          <p:spPr>
            <a:xfrm>
              <a:off x="1199303" y="3751185"/>
              <a:ext cx="270971" cy="292603"/>
            </a:xfrm>
            <a:custGeom>
              <a:rect b="b" l="l" r="r" t="t"/>
              <a:pathLst>
                <a:path extrusionOk="0" h="292603" w="270971">
                  <a:moveTo>
                    <a:pt x="0" y="1084"/>
                  </a:moveTo>
                  <a:cubicBezTo>
                    <a:pt x="0" y="1084"/>
                    <a:pt x="46130" y="-6336"/>
                    <a:pt x="59107" y="17649"/>
                  </a:cubicBezTo>
                  <a:cubicBezTo>
                    <a:pt x="72077" y="41640"/>
                    <a:pt x="49264" y="99690"/>
                    <a:pt x="49264" y="99690"/>
                  </a:cubicBezTo>
                  <a:cubicBezTo>
                    <a:pt x="49264" y="99690"/>
                    <a:pt x="104004" y="83987"/>
                    <a:pt x="127067" y="113316"/>
                  </a:cubicBezTo>
                  <a:cubicBezTo>
                    <a:pt x="150135" y="142645"/>
                    <a:pt x="143674" y="201327"/>
                    <a:pt x="143674" y="201327"/>
                  </a:cubicBezTo>
                  <a:cubicBezTo>
                    <a:pt x="143674" y="201327"/>
                    <a:pt x="188019" y="169351"/>
                    <a:pt x="221866" y="193378"/>
                  </a:cubicBezTo>
                  <a:cubicBezTo>
                    <a:pt x="255718" y="217400"/>
                    <a:pt x="270971" y="292604"/>
                    <a:pt x="270971" y="29260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8" name="Google Shape;918;p10"/>
            <p:cNvSpPr/>
            <p:nvPr/>
          </p:nvSpPr>
          <p:spPr>
            <a:xfrm>
              <a:off x="1078169" y="3821436"/>
              <a:ext cx="356261" cy="328105"/>
            </a:xfrm>
            <a:custGeom>
              <a:rect b="b" l="l" r="r" t="t"/>
              <a:pathLst>
                <a:path extrusionOk="0" h="328105" w="356261">
                  <a:moveTo>
                    <a:pt x="0" y="9492"/>
                  </a:moveTo>
                  <a:cubicBezTo>
                    <a:pt x="0" y="9492"/>
                    <a:pt x="56210" y="-15446"/>
                    <a:pt x="72429" y="15522"/>
                  </a:cubicBezTo>
                  <a:cubicBezTo>
                    <a:pt x="88642" y="46484"/>
                    <a:pt x="60266" y="122107"/>
                    <a:pt x="60266" y="122107"/>
                  </a:cubicBezTo>
                  <a:cubicBezTo>
                    <a:pt x="60266" y="122107"/>
                    <a:pt x="134517" y="101273"/>
                    <a:pt x="168473" y="130845"/>
                  </a:cubicBezTo>
                  <a:cubicBezTo>
                    <a:pt x="202435" y="160410"/>
                    <a:pt x="199799" y="228394"/>
                    <a:pt x="199799" y="228394"/>
                  </a:cubicBezTo>
                  <a:cubicBezTo>
                    <a:pt x="199799" y="228394"/>
                    <a:pt x="259046" y="202940"/>
                    <a:pt x="298084" y="227830"/>
                  </a:cubicBezTo>
                  <a:cubicBezTo>
                    <a:pt x="337122" y="252726"/>
                    <a:pt x="356261" y="328106"/>
                    <a:pt x="356261" y="328106"/>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19" name="Google Shape;919;p10"/>
          <p:cNvGrpSpPr/>
          <p:nvPr/>
        </p:nvGrpSpPr>
        <p:grpSpPr>
          <a:xfrm>
            <a:off x="163811" y="-10576"/>
            <a:ext cx="1633256" cy="3059295"/>
            <a:chOff x="9481878" y="-23326"/>
            <a:chExt cx="1865512" cy="3494340"/>
          </a:xfrm>
        </p:grpSpPr>
        <p:cxnSp>
          <p:nvCxnSpPr>
            <p:cNvPr id="920" name="Google Shape;920;p10"/>
            <p:cNvCxnSpPr/>
            <p:nvPr/>
          </p:nvCxnSpPr>
          <p:spPr>
            <a:xfrm>
              <a:off x="10390193" y="-23326"/>
              <a:ext cx="0" cy="2907000"/>
            </a:xfrm>
            <a:prstGeom prst="straightConnector1">
              <a:avLst/>
            </a:prstGeom>
            <a:noFill/>
            <a:ln cap="flat" cmpd="sng" w="10100">
              <a:solidFill>
                <a:srgbClr val="EFEFEF"/>
              </a:solidFill>
              <a:prstDash val="solid"/>
              <a:round/>
              <a:headEnd len="med" w="med" type="none"/>
              <a:tailEnd len="med" w="med" type="none"/>
            </a:ln>
            <a:effectLst>
              <a:outerShdw blurRad="60567" rotWithShape="0" algn="bl" dir="12600000" dist="50473">
                <a:srgbClr val="000000">
                  <a:alpha val="30000"/>
                </a:srgbClr>
              </a:outerShdw>
            </a:effectLst>
          </p:spPr>
        </p:cxnSp>
        <p:cxnSp>
          <p:nvCxnSpPr>
            <p:cNvPr id="921" name="Google Shape;921;p10"/>
            <p:cNvCxnSpPr/>
            <p:nvPr/>
          </p:nvCxnSpPr>
          <p:spPr>
            <a:xfrm>
              <a:off x="9867476" y="-23326"/>
              <a:ext cx="0" cy="2009700"/>
            </a:xfrm>
            <a:prstGeom prst="straightConnector1">
              <a:avLst/>
            </a:prstGeom>
            <a:noFill/>
            <a:ln cap="flat" cmpd="sng" w="10100">
              <a:solidFill>
                <a:srgbClr val="EFEFEF"/>
              </a:solidFill>
              <a:prstDash val="solid"/>
              <a:round/>
              <a:headEnd len="med" w="med" type="none"/>
              <a:tailEnd len="med" w="med" type="none"/>
            </a:ln>
            <a:effectLst>
              <a:outerShdw blurRad="60567" rotWithShape="0" algn="bl" dir="12600000" dist="50473">
                <a:srgbClr val="000000">
                  <a:alpha val="30000"/>
                </a:srgbClr>
              </a:outerShdw>
            </a:effectLst>
          </p:spPr>
        </p:cxnSp>
        <p:grpSp>
          <p:nvGrpSpPr>
            <p:cNvPr id="922" name="Google Shape;922;p10"/>
            <p:cNvGrpSpPr/>
            <p:nvPr/>
          </p:nvGrpSpPr>
          <p:grpSpPr>
            <a:xfrm>
              <a:off x="9887228" y="2391411"/>
              <a:ext cx="1005940" cy="1079603"/>
              <a:chOff x="629921" y="978091"/>
              <a:chExt cx="731380" cy="784938"/>
            </a:xfrm>
          </p:grpSpPr>
          <p:grpSp>
            <p:nvGrpSpPr>
              <p:cNvPr id="923" name="Google Shape;923;p10"/>
              <p:cNvGrpSpPr/>
              <p:nvPr/>
            </p:nvGrpSpPr>
            <p:grpSpPr>
              <a:xfrm>
                <a:off x="688682" y="978091"/>
                <a:ext cx="522802" cy="314832"/>
                <a:chOff x="7885167" y="2170407"/>
                <a:chExt cx="1518448" cy="914413"/>
              </a:xfrm>
            </p:grpSpPr>
            <p:sp>
              <p:nvSpPr>
                <p:cNvPr id="924" name="Google Shape;924;p10"/>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68810" rotWithShape="0" algn="bl" dir="1260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25" name="Google Shape;925;p1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68810" rotWithShape="0" algn="bl" dir="1260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26" name="Google Shape;926;p1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68810" rotWithShape="0" algn="bl" dir="1260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27" name="Google Shape;927;p1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68810" rotWithShape="0" algn="bl" dir="1260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grpSp>
          <p:sp>
            <p:nvSpPr>
              <p:cNvPr id="928" name="Google Shape;928;p10"/>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29" name="Google Shape;929;p10"/>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0" name="Google Shape;930;p10"/>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1" name="Google Shape;931;p10"/>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2" name="Google Shape;932;p10"/>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3" name="Google Shape;933;p10"/>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4" name="Google Shape;934;p10"/>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5" name="Google Shape;935;p10"/>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6" name="Google Shape;936;p10"/>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7" name="Google Shape;937;p10"/>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8" name="Google Shape;938;p10"/>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68810" rotWithShape="0" algn="bl" dir="1260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9" name="Google Shape;939;p10"/>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40" name="Google Shape;940;p10"/>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68810" rotWithShape="0" algn="bl" dir="1638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41" name="Google Shape;941;p10"/>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42" name="Google Shape;942;p10"/>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68810" rotWithShape="0" algn="bl" dir="1560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43" name="Google Shape;943;p10"/>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grpSp>
            <p:nvGrpSpPr>
              <p:cNvPr id="944" name="Google Shape;944;p10"/>
              <p:cNvGrpSpPr/>
              <p:nvPr/>
            </p:nvGrpSpPr>
            <p:grpSpPr>
              <a:xfrm>
                <a:off x="843035" y="1424338"/>
                <a:ext cx="293575" cy="235733"/>
                <a:chOff x="6865830" y="1630740"/>
                <a:chExt cx="556858" cy="447141"/>
              </a:xfrm>
            </p:grpSpPr>
            <p:sp>
              <p:nvSpPr>
                <p:cNvPr id="945" name="Google Shape;945;p10"/>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29050" lIns="58025" spcFirstLastPara="1" rIns="58025" wrap="square" tIns="29050">
                  <a:noAutofit/>
                </a:bodyPr>
                <a:lstStyle/>
                <a:p>
                  <a:pPr indent="0" lvl="0" marL="0" marR="0" rtl="0" algn="l">
                    <a:spcBef>
                      <a:spcPts val="0"/>
                    </a:spcBef>
                    <a:spcAft>
                      <a:spcPts val="0"/>
                    </a:spcAft>
                    <a:buNone/>
                  </a:pPr>
                  <a:r>
                    <a:t/>
                  </a:r>
                  <a:endParaRPr sz="1143">
                    <a:solidFill>
                      <a:srgbClr val="000000"/>
                    </a:solidFill>
                    <a:latin typeface="Calibri"/>
                    <a:ea typeface="Calibri"/>
                    <a:cs typeface="Calibri"/>
                    <a:sym typeface="Calibri"/>
                  </a:endParaRPr>
                </a:p>
              </p:txBody>
            </p:sp>
            <p:grpSp>
              <p:nvGrpSpPr>
                <p:cNvPr id="946" name="Google Shape;946;p10"/>
                <p:cNvGrpSpPr/>
                <p:nvPr/>
              </p:nvGrpSpPr>
              <p:grpSpPr>
                <a:xfrm flipH="1">
                  <a:off x="7024350" y="1640795"/>
                  <a:ext cx="182581" cy="157459"/>
                  <a:chOff x="5212362" y="4550114"/>
                  <a:chExt cx="333360" cy="287492"/>
                </a:xfrm>
              </p:grpSpPr>
              <p:sp>
                <p:nvSpPr>
                  <p:cNvPr id="947" name="Google Shape;947;p1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9050" lIns="58025" spcFirstLastPara="1" rIns="58025" wrap="square" tIns="29050">
                    <a:noAutofit/>
                  </a:bodyPr>
                  <a:lstStyle/>
                  <a:p>
                    <a:pPr indent="0" lvl="0" marL="0" marR="0" rtl="0" algn="l">
                      <a:spcBef>
                        <a:spcPts val="0"/>
                      </a:spcBef>
                      <a:spcAft>
                        <a:spcPts val="0"/>
                      </a:spcAft>
                      <a:buNone/>
                    </a:pPr>
                    <a:r>
                      <a:t/>
                    </a:r>
                    <a:endParaRPr sz="1143">
                      <a:solidFill>
                        <a:srgbClr val="000000"/>
                      </a:solidFill>
                      <a:latin typeface="Calibri"/>
                      <a:ea typeface="Calibri"/>
                      <a:cs typeface="Calibri"/>
                      <a:sym typeface="Calibri"/>
                    </a:endParaRPr>
                  </a:p>
                </p:txBody>
              </p:sp>
              <p:sp>
                <p:nvSpPr>
                  <p:cNvPr id="948" name="Google Shape;948;p1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9050" lIns="58025" spcFirstLastPara="1" rIns="58025" wrap="square" tIns="29050">
                    <a:noAutofit/>
                  </a:bodyPr>
                  <a:lstStyle/>
                  <a:p>
                    <a:pPr indent="0" lvl="0" marL="0" marR="0" rtl="0" algn="l">
                      <a:spcBef>
                        <a:spcPts val="0"/>
                      </a:spcBef>
                      <a:spcAft>
                        <a:spcPts val="0"/>
                      </a:spcAft>
                      <a:buNone/>
                    </a:pPr>
                    <a:r>
                      <a:t/>
                    </a:r>
                    <a:endParaRPr sz="1143">
                      <a:solidFill>
                        <a:srgbClr val="000000"/>
                      </a:solidFill>
                      <a:latin typeface="Calibri"/>
                      <a:ea typeface="Calibri"/>
                      <a:cs typeface="Calibri"/>
                      <a:sym typeface="Calibri"/>
                    </a:endParaRPr>
                  </a:p>
                </p:txBody>
              </p:sp>
            </p:grpSp>
            <p:sp>
              <p:nvSpPr>
                <p:cNvPr id="949" name="Google Shape;949;p10"/>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29050" lIns="58025" spcFirstLastPara="1" rIns="58025" wrap="square" tIns="29050">
                  <a:noAutofit/>
                </a:bodyPr>
                <a:lstStyle/>
                <a:p>
                  <a:pPr indent="0" lvl="0" marL="0" marR="0" rtl="0" algn="l">
                    <a:spcBef>
                      <a:spcPts val="0"/>
                    </a:spcBef>
                    <a:spcAft>
                      <a:spcPts val="0"/>
                    </a:spcAft>
                    <a:buNone/>
                  </a:pPr>
                  <a:r>
                    <a:t/>
                  </a:r>
                  <a:endParaRPr sz="1143">
                    <a:solidFill>
                      <a:srgbClr val="000000"/>
                    </a:solidFill>
                    <a:latin typeface="Calibri"/>
                    <a:ea typeface="Calibri"/>
                    <a:cs typeface="Calibri"/>
                    <a:sym typeface="Calibri"/>
                  </a:endParaRPr>
                </a:p>
              </p:txBody>
            </p:sp>
            <p:grpSp>
              <p:nvGrpSpPr>
                <p:cNvPr id="950" name="Google Shape;950;p10"/>
                <p:cNvGrpSpPr/>
                <p:nvPr/>
              </p:nvGrpSpPr>
              <p:grpSpPr>
                <a:xfrm flipH="1">
                  <a:off x="7045941" y="1630740"/>
                  <a:ext cx="182581" cy="157459"/>
                  <a:chOff x="5212362" y="4550114"/>
                  <a:chExt cx="333360" cy="287492"/>
                </a:xfrm>
              </p:grpSpPr>
              <p:sp>
                <p:nvSpPr>
                  <p:cNvPr id="951" name="Google Shape;951;p1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9050" lIns="58025" spcFirstLastPara="1" rIns="58025" wrap="square" tIns="29050">
                    <a:noAutofit/>
                  </a:bodyPr>
                  <a:lstStyle/>
                  <a:p>
                    <a:pPr indent="0" lvl="0" marL="0" marR="0" rtl="0" algn="l">
                      <a:spcBef>
                        <a:spcPts val="0"/>
                      </a:spcBef>
                      <a:spcAft>
                        <a:spcPts val="0"/>
                      </a:spcAft>
                      <a:buNone/>
                    </a:pPr>
                    <a:r>
                      <a:t/>
                    </a:r>
                    <a:endParaRPr sz="1143">
                      <a:solidFill>
                        <a:srgbClr val="000000"/>
                      </a:solidFill>
                      <a:latin typeface="Calibri"/>
                      <a:ea typeface="Calibri"/>
                      <a:cs typeface="Calibri"/>
                      <a:sym typeface="Calibri"/>
                    </a:endParaRPr>
                  </a:p>
                </p:txBody>
              </p:sp>
              <p:sp>
                <p:nvSpPr>
                  <p:cNvPr id="952" name="Google Shape;952;p1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9050" lIns="58025" spcFirstLastPara="1" rIns="58025" wrap="square" tIns="29050">
                    <a:noAutofit/>
                  </a:bodyPr>
                  <a:lstStyle/>
                  <a:p>
                    <a:pPr indent="0" lvl="0" marL="0" marR="0" rtl="0" algn="l">
                      <a:spcBef>
                        <a:spcPts val="0"/>
                      </a:spcBef>
                      <a:spcAft>
                        <a:spcPts val="0"/>
                      </a:spcAft>
                      <a:buNone/>
                    </a:pPr>
                    <a:r>
                      <a:t/>
                    </a:r>
                    <a:endParaRPr sz="1143">
                      <a:solidFill>
                        <a:srgbClr val="000000"/>
                      </a:solidFill>
                      <a:latin typeface="Calibri"/>
                      <a:ea typeface="Calibri"/>
                      <a:cs typeface="Calibri"/>
                      <a:sym typeface="Calibri"/>
                    </a:endParaRPr>
                  </a:p>
                </p:txBody>
              </p:sp>
            </p:grpSp>
          </p:grpSp>
          <p:sp>
            <p:nvSpPr>
              <p:cNvPr id="953" name="Google Shape;953;p10"/>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sz="1789"/>
              </a:p>
            </p:txBody>
          </p:sp>
        </p:grpSp>
        <p:cxnSp>
          <p:nvCxnSpPr>
            <p:cNvPr id="954" name="Google Shape;954;p10"/>
            <p:cNvCxnSpPr/>
            <p:nvPr/>
          </p:nvCxnSpPr>
          <p:spPr>
            <a:xfrm>
              <a:off x="10937016" y="-23326"/>
              <a:ext cx="0" cy="1495200"/>
            </a:xfrm>
            <a:prstGeom prst="straightConnector1">
              <a:avLst/>
            </a:prstGeom>
            <a:noFill/>
            <a:ln cap="flat" cmpd="sng" w="10100">
              <a:solidFill>
                <a:srgbClr val="EFEFEF"/>
              </a:solidFill>
              <a:prstDash val="solid"/>
              <a:round/>
              <a:headEnd len="med" w="med" type="none"/>
              <a:tailEnd len="med" w="med" type="none"/>
            </a:ln>
            <a:effectLst>
              <a:outerShdw blurRad="60567" rotWithShape="0" algn="bl" dir="12600000" dist="50473">
                <a:srgbClr val="000000">
                  <a:alpha val="30000"/>
                </a:srgbClr>
              </a:outerShdw>
            </a:effectLst>
          </p:spPr>
        </p:cxnSp>
        <p:grpSp>
          <p:nvGrpSpPr>
            <p:cNvPr id="955" name="Google Shape;955;p10"/>
            <p:cNvGrpSpPr/>
            <p:nvPr/>
          </p:nvGrpSpPr>
          <p:grpSpPr>
            <a:xfrm>
              <a:off x="10493517" y="890082"/>
              <a:ext cx="853873" cy="825421"/>
              <a:chOff x="1591080" y="295619"/>
              <a:chExt cx="833616" cy="805839"/>
            </a:xfrm>
          </p:grpSpPr>
          <p:grpSp>
            <p:nvGrpSpPr>
              <p:cNvPr id="956" name="Google Shape;956;p10"/>
              <p:cNvGrpSpPr/>
              <p:nvPr/>
            </p:nvGrpSpPr>
            <p:grpSpPr>
              <a:xfrm>
                <a:off x="1658084" y="295619"/>
                <a:ext cx="596143" cy="270034"/>
                <a:chOff x="7885167" y="2397011"/>
                <a:chExt cx="1518448" cy="687809"/>
              </a:xfrm>
            </p:grpSpPr>
            <p:sp>
              <p:nvSpPr>
                <p:cNvPr id="957" name="Google Shape;957;p1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1246" rotWithShape="0" algn="bl" dir="12600000" dist="42705">
                    <a:srgbClr val="000000">
                      <a:alpha val="30000"/>
                    </a:srgbClr>
                  </a:outerShdw>
                </a:effectLst>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58" name="Google Shape;958;p1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1246" rotWithShape="0" algn="bl" dir="12600000" dist="42705">
                    <a:srgbClr val="000000">
                      <a:alpha val="30000"/>
                    </a:srgbClr>
                  </a:outerShdw>
                </a:effectLst>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59" name="Google Shape;959;p1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1246" rotWithShape="0" algn="bl" dir="12600000" dist="42705">
                    <a:srgbClr val="000000">
                      <a:alpha val="30000"/>
                    </a:srgbClr>
                  </a:outerShdw>
                </a:effectLst>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grpSp>
          <p:sp>
            <p:nvSpPr>
              <p:cNvPr id="960" name="Google Shape;960;p10"/>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1" name="Google Shape;961;p10"/>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2" name="Google Shape;962;p10"/>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3" name="Google Shape;963;p10"/>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4" name="Google Shape;964;p10"/>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5" name="Google Shape;965;p10"/>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6" name="Google Shape;966;p10"/>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7" name="Google Shape;967;p10"/>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8" name="Google Shape;968;p10"/>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1246" rotWithShape="0" algn="bl" dir="12600000" dist="42705">
                  <a:srgbClr val="000000">
                    <a:alpha val="30000"/>
                  </a:srgbClr>
                </a:outerShdw>
              </a:effectLst>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9" name="Google Shape;969;p10"/>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70" name="Google Shape;970;p10"/>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1246" rotWithShape="0" algn="bl" dir="16380000" dist="42705">
                  <a:srgbClr val="000000">
                    <a:alpha val="30000"/>
                  </a:srgbClr>
                </a:outerShdw>
              </a:effectLst>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71" name="Google Shape;971;p10"/>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72" name="Google Shape;972;p10"/>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1246" rotWithShape="0" algn="bl" dir="15600000" dist="42705">
                  <a:srgbClr val="000000">
                    <a:alpha val="30000"/>
                  </a:srgbClr>
                </a:outerShdw>
              </a:effectLst>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73" name="Google Shape;973;p10"/>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grpSp>
            <p:nvGrpSpPr>
              <p:cNvPr id="974" name="Google Shape;974;p10"/>
              <p:cNvGrpSpPr/>
              <p:nvPr/>
            </p:nvGrpSpPr>
            <p:grpSpPr>
              <a:xfrm>
                <a:off x="1846759" y="700322"/>
                <a:ext cx="322487" cy="261237"/>
                <a:chOff x="6172526" y="977102"/>
                <a:chExt cx="685559" cy="555352"/>
              </a:xfrm>
            </p:grpSpPr>
            <p:grpSp>
              <p:nvGrpSpPr>
                <p:cNvPr id="975" name="Google Shape;975;p10"/>
                <p:cNvGrpSpPr/>
                <p:nvPr/>
              </p:nvGrpSpPr>
              <p:grpSpPr>
                <a:xfrm>
                  <a:off x="6172526" y="977102"/>
                  <a:ext cx="664696" cy="555352"/>
                  <a:chOff x="4937891" y="4550114"/>
                  <a:chExt cx="869793" cy="731592"/>
                </a:xfrm>
              </p:grpSpPr>
              <p:sp>
                <p:nvSpPr>
                  <p:cNvPr id="976" name="Google Shape;976;p1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19275" lIns="38550" spcFirstLastPara="1" rIns="38550" wrap="square" tIns="192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977" name="Google Shape;977;p1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19275" lIns="38550" spcFirstLastPara="1" rIns="38550" wrap="square" tIns="192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978" name="Google Shape;978;p10"/>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19275" lIns="38550" spcFirstLastPara="1" rIns="38550" wrap="square" tIns="192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grpSp>
            <p:grpSp>
              <p:nvGrpSpPr>
                <p:cNvPr id="979" name="Google Shape;979;p10"/>
                <p:cNvGrpSpPr/>
                <p:nvPr/>
              </p:nvGrpSpPr>
              <p:grpSpPr>
                <a:xfrm>
                  <a:off x="6193389" y="977102"/>
                  <a:ext cx="664696" cy="555352"/>
                  <a:chOff x="4937891" y="4550114"/>
                  <a:chExt cx="869793" cy="731592"/>
                </a:xfrm>
              </p:grpSpPr>
              <p:sp>
                <p:nvSpPr>
                  <p:cNvPr id="980" name="Google Shape;980;p1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19275" lIns="38550" spcFirstLastPara="1" rIns="38550" wrap="square" tIns="192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981" name="Google Shape;981;p1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19275" lIns="38550" spcFirstLastPara="1" rIns="38550" wrap="square" tIns="192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982" name="Google Shape;982;p10"/>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19275" lIns="38550" spcFirstLastPara="1" rIns="38550" wrap="square" tIns="192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grpSp>
          </p:grpSp>
          <p:sp>
            <p:nvSpPr>
              <p:cNvPr id="983" name="Google Shape;983;p10"/>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grpSp>
        <p:grpSp>
          <p:nvGrpSpPr>
            <p:cNvPr id="984" name="Google Shape;984;p10"/>
            <p:cNvGrpSpPr/>
            <p:nvPr/>
          </p:nvGrpSpPr>
          <p:grpSpPr>
            <a:xfrm>
              <a:off x="9481878" y="1417032"/>
              <a:ext cx="853883" cy="916866"/>
              <a:chOff x="894030" y="2159881"/>
              <a:chExt cx="929953" cy="998547"/>
            </a:xfrm>
          </p:grpSpPr>
          <p:grpSp>
            <p:nvGrpSpPr>
              <p:cNvPr id="985" name="Google Shape;985;p10"/>
              <p:cNvGrpSpPr/>
              <p:nvPr/>
            </p:nvGrpSpPr>
            <p:grpSpPr>
              <a:xfrm>
                <a:off x="968908" y="2159881"/>
                <a:ext cx="494436" cy="400879"/>
                <a:chOff x="7885167" y="2170407"/>
                <a:chExt cx="1127819" cy="914413"/>
              </a:xfrm>
            </p:grpSpPr>
            <p:sp>
              <p:nvSpPr>
                <p:cNvPr id="986" name="Google Shape;986;p10"/>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45792" rotWithShape="0" algn="bl" dir="12600000" dist="38160">
                    <a:srgbClr val="000000">
                      <a:alpha val="30000"/>
                    </a:srgbClr>
                  </a:outerShdw>
                </a:effectLst>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87" name="Google Shape;987;p1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45792" rotWithShape="0" algn="bl" dir="12600000" dist="38160">
                    <a:srgbClr val="000000">
                      <a:alpha val="30000"/>
                    </a:srgbClr>
                  </a:outerShdw>
                </a:effectLst>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88" name="Google Shape;988;p1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45792" rotWithShape="0" algn="bl" dir="12600000" dist="38160">
                    <a:srgbClr val="000000">
                      <a:alpha val="30000"/>
                    </a:srgbClr>
                  </a:outerShdw>
                </a:effectLst>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grpSp>
          <p:sp>
            <p:nvSpPr>
              <p:cNvPr id="989" name="Google Shape;989;p10"/>
              <p:cNvSpPr/>
              <p:nvPr/>
            </p:nvSpPr>
            <p:spPr>
              <a:xfrm>
                <a:off x="1203775" y="2161926"/>
                <a:ext cx="243937" cy="208717"/>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0" name="Google Shape;990;p10"/>
              <p:cNvSpPr/>
              <p:nvPr/>
            </p:nvSpPr>
            <p:spPr>
              <a:xfrm>
                <a:off x="1204373" y="2163424"/>
                <a:ext cx="128631" cy="20804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1" name="Google Shape;991;p10"/>
              <p:cNvSpPr/>
              <p:nvPr/>
            </p:nvSpPr>
            <p:spPr>
              <a:xfrm>
                <a:off x="971348" y="2365086"/>
                <a:ext cx="430092" cy="156924"/>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2" name="Google Shape;992;p10"/>
              <p:cNvSpPr/>
              <p:nvPr/>
            </p:nvSpPr>
            <p:spPr>
              <a:xfrm>
                <a:off x="1150654" y="2407778"/>
                <a:ext cx="103915" cy="114352"/>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3" name="Google Shape;993;p10"/>
              <p:cNvSpPr/>
              <p:nvPr/>
            </p:nvSpPr>
            <p:spPr>
              <a:xfrm>
                <a:off x="1331603" y="2369263"/>
                <a:ext cx="50330" cy="4198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4" name="Google Shape;994;p10"/>
              <p:cNvSpPr/>
              <p:nvPr/>
            </p:nvSpPr>
            <p:spPr>
              <a:xfrm>
                <a:off x="971369" y="2379122"/>
                <a:ext cx="235304" cy="116689"/>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5" name="Google Shape;995;p10"/>
              <p:cNvSpPr/>
              <p:nvPr/>
            </p:nvSpPr>
            <p:spPr>
              <a:xfrm>
                <a:off x="1308646" y="2349086"/>
                <a:ext cx="156830" cy="213305"/>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6" name="Google Shape;996;p10"/>
              <p:cNvSpPr/>
              <p:nvPr/>
            </p:nvSpPr>
            <p:spPr>
              <a:xfrm>
                <a:off x="1356069" y="2374910"/>
                <a:ext cx="109417" cy="18760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7" name="Google Shape;997;p10"/>
              <p:cNvSpPr/>
              <p:nvPr/>
            </p:nvSpPr>
            <p:spPr>
              <a:xfrm>
                <a:off x="894030" y="2508043"/>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45792" rotWithShape="0" algn="bl" dir="12600000" dist="38160">
                  <a:srgbClr val="000000">
                    <a:alpha val="30000"/>
                  </a:srgbClr>
                </a:outerShdw>
              </a:effectLst>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8" name="Google Shape;998;p10"/>
              <p:cNvSpPr/>
              <p:nvPr/>
            </p:nvSpPr>
            <p:spPr>
              <a:xfrm>
                <a:off x="894030" y="2511545"/>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9" name="Google Shape;999;p10"/>
              <p:cNvSpPr/>
              <p:nvPr/>
            </p:nvSpPr>
            <p:spPr>
              <a:xfrm>
                <a:off x="1024557"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45792" rotWithShape="0" algn="bl" dir="16380000" dist="38160">
                  <a:srgbClr val="000000">
                    <a:alpha val="30000"/>
                  </a:srgbClr>
                </a:outerShdw>
              </a:effectLst>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1000" name="Google Shape;1000;p10"/>
              <p:cNvSpPr/>
              <p:nvPr/>
            </p:nvSpPr>
            <p:spPr>
              <a:xfrm>
                <a:off x="1024134"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1001" name="Google Shape;1001;p10"/>
              <p:cNvSpPr/>
              <p:nvPr/>
            </p:nvSpPr>
            <p:spPr>
              <a:xfrm>
                <a:off x="1140774" y="251995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45792" rotWithShape="0" algn="bl" dir="15600000" dist="38160">
                  <a:srgbClr val="000000">
                    <a:alpha val="30000"/>
                  </a:srgbClr>
                </a:outerShdw>
              </a:effectLst>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1002" name="Google Shape;1002;p10"/>
              <p:cNvSpPr/>
              <p:nvPr/>
            </p:nvSpPr>
            <p:spPr>
              <a:xfrm>
                <a:off x="1142840" y="252440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grpSp>
            <p:nvGrpSpPr>
              <p:cNvPr id="1003" name="Google Shape;1003;p10"/>
              <p:cNvGrpSpPr/>
              <p:nvPr/>
            </p:nvGrpSpPr>
            <p:grpSpPr>
              <a:xfrm>
                <a:off x="1192425" y="2741423"/>
                <a:ext cx="328726" cy="261354"/>
                <a:chOff x="1632682" y="4555884"/>
                <a:chExt cx="484489" cy="385193"/>
              </a:xfrm>
            </p:grpSpPr>
            <p:grpSp>
              <p:nvGrpSpPr>
                <p:cNvPr id="1004" name="Google Shape;1004;p10"/>
                <p:cNvGrpSpPr/>
                <p:nvPr/>
              </p:nvGrpSpPr>
              <p:grpSpPr>
                <a:xfrm>
                  <a:off x="1632682" y="4731398"/>
                  <a:ext cx="484489" cy="209680"/>
                  <a:chOff x="6596499" y="915138"/>
                  <a:chExt cx="1553847" cy="672482"/>
                </a:xfrm>
              </p:grpSpPr>
              <p:sp>
                <p:nvSpPr>
                  <p:cNvPr id="1005" name="Google Shape;1005;p10"/>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5500" lIns="11025" spcFirstLastPara="1" rIns="11025" wrap="square" tIns="5500">
                    <a:noAutofit/>
                  </a:bodyPr>
                  <a:lstStyle/>
                  <a:p>
                    <a:pPr indent="0" lvl="0" marL="0" marR="0" rtl="0" algn="l">
                      <a:spcBef>
                        <a:spcPts val="0"/>
                      </a:spcBef>
                      <a:spcAft>
                        <a:spcPts val="0"/>
                      </a:spcAft>
                      <a:buNone/>
                    </a:pPr>
                    <a:r>
                      <a:t/>
                    </a:r>
                    <a:endParaRPr sz="217">
                      <a:solidFill>
                        <a:srgbClr val="000000"/>
                      </a:solidFill>
                      <a:latin typeface="Calibri"/>
                      <a:ea typeface="Calibri"/>
                      <a:cs typeface="Calibri"/>
                      <a:sym typeface="Calibri"/>
                    </a:endParaRPr>
                  </a:p>
                </p:txBody>
              </p:sp>
              <p:sp>
                <p:nvSpPr>
                  <p:cNvPr id="1006" name="Google Shape;1006;p10"/>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5500" lIns="11025" spcFirstLastPara="1" rIns="11025" wrap="square" tIns="5500">
                    <a:noAutofit/>
                  </a:bodyPr>
                  <a:lstStyle/>
                  <a:p>
                    <a:pPr indent="0" lvl="0" marL="0" marR="0" rtl="0" algn="l">
                      <a:spcBef>
                        <a:spcPts val="0"/>
                      </a:spcBef>
                      <a:spcAft>
                        <a:spcPts val="0"/>
                      </a:spcAft>
                      <a:buNone/>
                    </a:pPr>
                    <a:r>
                      <a:t/>
                    </a:r>
                    <a:endParaRPr sz="217">
                      <a:solidFill>
                        <a:srgbClr val="000000"/>
                      </a:solidFill>
                      <a:latin typeface="Calibri"/>
                      <a:ea typeface="Calibri"/>
                      <a:cs typeface="Calibri"/>
                      <a:sym typeface="Calibri"/>
                    </a:endParaRPr>
                  </a:p>
                </p:txBody>
              </p:sp>
            </p:grpSp>
            <p:grpSp>
              <p:nvGrpSpPr>
                <p:cNvPr id="1007" name="Google Shape;1007;p10"/>
                <p:cNvGrpSpPr/>
                <p:nvPr/>
              </p:nvGrpSpPr>
              <p:grpSpPr>
                <a:xfrm>
                  <a:off x="1901483" y="4555884"/>
                  <a:ext cx="144253" cy="144971"/>
                  <a:chOff x="7458594" y="352234"/>
                  <a:chExt cx="462646" cy="464950"/>
                </a:xfrm>
              </p:grpSpPr>
              <p:sp>
                <p:nvSpPr>
                  <p:cNvPr id="1008" name="Google Shape;1008;p10"/>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5500" lIns="11025" spcFirstLastPara="1" rIns="11025" wrap="square" tIns="5500">
                    <a:noAutofit/>
                  </a:bodyPr>
                  <a:lstStyle/>
                  <a:p>
                    <a:pPr indent="0" lvl="0" marL="0" marR="0" rtl="0" algn="l">
                      <a:spcBef>
                        <a:spcPts val="0"/>
                      </a:spcBef>
                      <a:spcAft>
                        <a:spcPts val="0"/>
                      </a:spcAft>
                      <a:buNone/>
                    </a:pPr>
                    <a:r>
                      <a:t/>
                    </a:r>
                    <a:endParaRPr sz="217">
                      <a:solidFill>
                        <a:srgbClr val="000000"/>
                      </a:solidFill>
                      <a:latin typeface="Calibri"/>
                      <a:ea typeface="Calibri"/>
                      <a:cs typeface="Calibri"/>
                      <a:sym typeface="Calibri"/>
                    </a:endParaRPr>
                  </a:p>
                </p:txBody>
              </p:sp>
              <p:sp>
                <p:nvSpPr>
                  <p:cNvPr id="1009" name="Google Shape;1009;p10"/>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5500" lIns="11025" spcFirstLastPara="1" rIns="11025" wrap="square" tIns="5500">
                    <a:noAutofit/>
                  </a:bodyPr>
                  <a:lstStyle/>
                  <a:p>
                    <a:pPr indent="0" lvl="0" marL="0" marR="0" rtl="0" algn="l">
                      <a:spcBef>
                        <a:spcPts val="0"/>
                      </a:spcBef>
                      <a:spcAft>
                        <a:spcPts val="0"/>
                      </a:spcAft>
                      <a:buNone/>
                    </a:pPr>
                    <a:r>
                      <a:t/>
                    </a:r>
                    <a:endParaRPr sz="217">
                      <a:solidFill>
                        <a:srgbClr val="000000"/>
                      </a:solidFill>
                      <a:latin typeface="Calibri"/>
                      <a:ea typeface="Calibri"/>
                      <a:cs typeface="Calibri"/>
                      <a:sym typeface="Calibri"/>
                    </a:endParaRPr>
                  </a:p>
                </p:txBody>
              </p:sp>
            </p:grpSp>
            <p:grpSp>
              <p:nvGrpSpPr>
                <p:cNvPr id="1010" name="Google Shape;1010;p10"/>
                <p:cNvGrpSpPr/>
                <p:nvPr/>
              </p:nvGrpSpPr>
              <p:grpSpPr>
                <a:xfrm>
                  <a:off x="1693358" y="4590454"/>
                  <a:ext cx="119341" cy="117662"/>
                  <a:chOff x="6791097" y="463106"/>
                  <a:chExt cx="382749" cy="377363"/>
                </a:xfrm>
              </p:grpSpPr>
              <p:sp>
                <p:nvSpPr>
                  <p:cNvPr id="1011" name="Google Shape;1011;p10"/>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5500" lIns="11025" spcFirstLastPara="1" rIns="11025" wrap="square" tIns="5500">
                    <a:noAutofit/>
                  </a:bodyPr>
                  <a:lstStyle/>
                  <a:p>
                    <a:pPr indent="0" lvl="0" marL="0" marR="0" rtl="0" algn="l">
                      <a:spcBef>
                        <a:spcPts val="0"/>
                      </a:spcBef>
                      <a:spcAft>
                        <a:spcPts val="0"/>
                      </a:spcAft>
                      <a:buNone/>
                    </a:pPr>
                    <a:r>
                      <a:t/>
                    </a:r>
                    <a:endParaRPr sz="217">
                      <a:solidFill>
                        <a:srgbClr val="000000"/>
                      </a:solidFill>
                      <a:latin typeface="Calibri"/>
                      <a:ea typeface="Calibri"/>
                      <a:cs typeface="Calibri"/>
                      <a:sym typeface="Calibri"/>
                    </a:endParaRPr>
                  </a:p>
                </p:txBody>
              </p:sp>
              <p:sp>
                <p:nvSpPr>
                  <p:cNvPr id="1012" name="Google Shape;1012;p10"/>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5500" lIns="11025" spcFirstLastPara="1" rIns="11025" wrap="square" tIns="5500">
                    <a:noAutofit/>
                  </a:bodyPr>
                  <a:lstStyle/>
                  <a:p>
                    <a:pPr indent="0" lvl="0" marL="0" marR="0" rtl="0" algn="l">
                      <a:spcBef>
                        <a:spcPts val="0"/>
                      </a:spcBef>
                      <a:spcAft>
                        <a:spcPts val="0"/>
                      </a:spcAft>
                      <a:buNone/>
                    </a:pPr>
                    <a:r>
                      <a:t/>
                    </a:r>
                    <a:endParaRPr sz="217">
                      <a:solidFill>
                        <a:srgbClr val="000000"/>
                      </a:solidFill>
                      <a:latin typeface="Calibri"/>
                      <a:ea typeface="Calibri"/>
                      <a:cs typeface="Calibri"/>
                      <a:sym typeface="Calibri"/>
                    </a:endParaRPr>
                  </a:p>
                </p:txBody>
              </p:sp>
            </p:grpSp>
          </p:grpSp>
          <p:sp>
            <p:nvSpPr>
              <p:cNvPr id="1013" name="Google Shape;1013;p10"/>
              <p:cNvSpPr/>
              <p:nvPr/>
            </p:nvSpPr>
            <p:spPr>
              <a:xfrm>
                <a:off x="1142652" y="2521805"/>
                <a:ext cx="216058" cy="635584"/>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sz="1190"/>
              </a:p>
            </p:txBody>
          </p:sp>
        </p:grpSp>
      </p:grpSp>
      <p:grpSp>
        <p:nvGrpSpPr>
          <p:cNvPr id="1014" name="Google Shape;1014;p10"/>
          <p:cNvGrpSpPr/>
          <p:nvPr/>
        </p:nvGrpSpPr>
        <p:grpSpPr>
          <a:xfrm>
            <a:off x="10764511" y="-585175"/>
            <a:ext cx="787951" cy="2204434"/>
            <a:chOff x="9487835" y="-88852"/>
            <a:chExt cx="1069134" cy="2991497"/>
          </a:xfrm>
        </p:grpSpPr>
        <p:cxnSp>
          <p:nvCxnSpPr>
            <p:cNvPr id="1015" name="Google Shape;1015;p10"/>
            <p:cNvCxnSpPr/>
            <p:nvPr/>
          </p:nvCxnSpPr>
          <p:spPr>
            <a:xfrm>
              <a:off x="10022385" y="-88852"/>
              <a:ext cx="0" cy="2490300"/>
            </a:xfrm>
            <a:prstGeom prst="straightConnector1">
              <a:avLst/>
            </a:prstGeom>
            <a:noFill/>
            <a:ln cap="flat" cmpd="sng" w="9525">
              <a:solidFill>
                <a:schemeClr val="accent5"/>
              </a:solidFill>
              <a:prstDash val="solid"/>
              <a:round/>
              <a:headEnd len="med" w="med" type="none"/>
              <a:tailEnd len="med" w="med" type="none"/>
            </a:ln>
            <a:effectLst>
              <a:outerShdw blurRad="42117" rotWithShape="0" algn="bl" dir="12600000" dist="35097">
                <a:srgbClr val="000000">
                  <a:alpha val="30000"/>
                </a:srgbClr>
              </a:outerShdw>
            </a:effectLst>
          </p:spPr>
        </p:cxnSp>
        <p:grpSp>
          <p:nvGrpSpPr>
            <p:cNvPr id="1016" name="Google Shape;1016;p10"/>
            <p:cNvGrpSpPr/>
            <p:nvPr/>
          </p:nvGrpSpPr>
          <p:grpSpPr>
            <a:xfrm>
              <a:off x="9487835" y="2249221"/>
              <a:ext cx="1069134" cy="653424"/>
              <a:chOff x="6690680" y="4210903"/>
              <a:chExt cx="3818334" cy="2333655"/>
            </a:xfrm>
          </p:grpSpPr>
          <p:sp>
            <p:nvSpPr>
              <p:cNvPr id="1017" name="Google Shape;1017;p10"/>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1018" name="Google Shape;1018;p10"/>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1019" name="Google Shape;1019;p10"/>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1020" name="Google Shape;1020;p10"/>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nvGrpSpPr>
              <p:cNvPr id="1021" name="Google Shape;1021;p10"/>
              <p:cNvGrpSpPr/>
              <p:nvPr/>
            </p:nvGrpSpPr>
            <p:grpSpPr>
              <a:xfrm>
                <a:off x="7669730" y="4210903"/>
                <a:ext cx="1919391" cy="1651812"/>
                <a:chOff x="9555680" y="5653907"/>
                <a:chExt cx="1919391" cy="1450612"/>
              </a:xfrm>
            </p:grpSpPr>
            <p:sp>
              <p:nvSpPr>
                <p:cNvPr id="1022" name="Google Shape;1022;p10"/>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1023" name="Google Shape;1023;p10"/>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grpSp>
      </p:grpSp>
      <p:grpSp>
        <p:nvGrpSpPr>
          <p:cNvPr id="1024" name="Google Shape;1024;p10"/>
          <p:cNvGrpSpPr/>
          <p:nvPr/>
        </p:nvGrpSpPr>
        <p:grpSpPr>
          <a:xfrm>
            <a:off x="10764489" y="5628516"/>
            <a:ext cx="1378857" cy="1079665"/>
            <a:chOff x="5457357" y="5572997"/>
            <a:chExt cx="1220876" cy="955963"/>
          </a:xfrm>
        </p:grpSpPr>
        <p:sp>
          <p:nvSpPr>
            <p:cNvPr id="1025" name="Google Shape;1025;p10"/>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121805" rotWithShape="0" algn="bl" dir="12600000" dist="101505">
                <a:srgbClr val="000000">
                  <a:alpha val="30000"/>
                </a:srgbClr>
              </a:outerShdw>
            </a:effectLst>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26" name="Google Shape;1026;p10"/>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27" name="Google Shape;1027;p10"/>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28" name="Google Shape;1028;p10"/>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29" name="Google Shape;1029;p10"/>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30" name="Google Shape;1030;p10"/>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31" name="Google Shape;1031;p10"/>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32" name="Google Shape;1032;p10"/>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33" name="Google Shape;1033;p10"/>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nvGrpSpPr>
            <p:cNvPr id="1034" name="Google Shape;1034;p10"/>
            <p:cNvGrpSpPr/>
            <p:nvPr/>
          </p:nvGrpSpPr>
          <p:grpSpPr>
            <a:xfrm>
              <a:off x="5990545" y="5688073"/>
              <a:ext cx="123738" cy="167240"/>
              <a:chOff x="5990545" y="5688073"/>
              <a:chExt cx="123738" cy="167240"/>
            </a:xfrm>
          </p:grpSpPr>
          <p:sp>
            <p:nvSpPr>
              <p:cNvPr id="1035" name="Google Shape;1035;p10"/>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36" name="Google Shape;1036;p10"/>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37" name="Google Shape;1037;p10"/>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grpSp>
      <p:sp>
        <p:nvSpPr>
          <p:cNvPr id="1038" name="Google Shape;1038;p10"/>
          <p:cNvSpPr txBox="1"/>
          <p:nvPr>
            <p:ph type="title"/>
          </p:nvPr>
        </p:nvSpPr>
        <p:spPr>
          <a:xfrm>
            <a:off x="850650" y="477013"/>
            <a:ext cx="10490700" cy="76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sz="4000"/>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1039" name="Google Shape;1039;p10"/>
          <p:cNvSpPr txBox="1"/>
          <p:nvPr>
            <p:ph idx="1" type="body"/>
          </p:nvPr>
        </p:nvSpPr>
        <p:spPr>
          <a:xfrm>
            <a:off x="1078438" y="2977726"/>
            <a:ext cx="4415400" cy="2650800"/>
          </a:xfrm>
          <a:prstGeom prst="rect">
            <a:avLst/>
          </a:prstGeom>
        </p:spPr>
        <p:txBody>
          <a:bodyPr anchorCtr="0" anchor="t" bIns="121900" lIns="121900" spcFirstLastPara="1" rIns="121900" wrap="square" tIns="121900">
            <a:normAutofit/>
          </a:bodyPr>
          <a:lstStyle>
            <a:lvl1pPr indent="-349250" lvl="0" marL="457200" rtl="0">
              <a:spcBef>
                <a:spcPts val="0"/>
              </a:spcBef>
              <a:spcAft>
                <a:spcPts val="0"/>
              </a:spcAft>
              <a:buSzPts val="19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040" name="Google Shape;1040;p1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41" name="Google Shape;1041;p10"/>
          <p:cNvSpPr txBox="1"/>
          <p:nvPr>
            <p:ph idx="2" type="subTitle"/>
          </p:nvPr>
        </p:nvSpPr>
        <p:spPr>
          <a:xfrm>
            <a:off x="1078425" y="2094925"/>
            <a:ext cx="4415400" cy="746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26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42" name="Google Shape;1042;p10"/>
          <p:cNvSpPr txBox="1"/>
          <p:nvPr>
            <p:ph idx="3" type="body"/>
          </p:nvPr>
        </p:nvSpPr>
        <p:spPr>
          <a:xfrm>
            <a:off x="6516213" y="2420484"/>
            <a:ext cx="4738500" cy="12288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6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43" name="Google Shape;1043;p10"/>
          <p:cNvSpPr txBox="1"/>
          <p:nvPr>
            <p:ph idx="4" type="subTitle"/>
          </p:nvPr>
        </p:nvSpPr>
        <p:spPr>
          <a:xfrm>
            <a:off x="6516213" y="1755050"/>
            <a:ext cx="4738500" cy="7743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26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44" name="Google Shape;1044;p10"/>
          <p:cNvSpPr txBox="1"/>
          <p:nvPr>
            <p:ph idx="5" type="body"/>
          </p:nvPr>
        </p:nvSpPr>
        <p:spPr>
          <a:xfrm>
            <a:off x="6432875" y="4940681"/>
            <a:ext cx="4738500" cy="10854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6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45" name="Google Shape;1045;p10"/>
          <p:cNvSpPr txBox="1"/>
          <p:nvPr>
            <p:ph idx="6" type="subTitle"/>
          </p:nvPr>
        </p:nvSpPr>
        <p:spPr>
          <a:xfrm>
            <a:off x="6432875" y="4256750"/>
            <a:ext cx="4738500" cy="6840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26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46" name="Google Shape;1046;p10"/>
          <p:cNvSpPr/>
          <p:nvPr/>
        </p:nvSpPr>
        <p:spPr>
          <a:xfrm rot="5400000">
            <a:off x="-459158" y="46225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TLE_AND_TWO_COLUMNS_1_1">
    <p:spTree>
      <p:nvGrpSpPr>
        <p:cNvPr id="1047" name="Shape 1047"/>
        <p:cNvGrpSpPr/>
        <p:nvPr/>
      </p:nvGrpSpPr>
      <p:grpSpPr>
        <a:xfrm>
          <a:off x="0" y="0"/>
          <a:ext cx="0" cy="0"/>
          <a:chOff x="0" y="0"/>
          <a:chExt cx="0" cy="0"/>
        </a:xfrm>
      </p:grpSpPr>
      <p:sp>
        <p:nvSpPr>
          <p:cNvPr id="1048" name="Google Shape;1048;p11"/>
          <p:cNvSpPr txBox="1"/>
          <p:nvPr>
            <p:ph type="title"/>
          </p:nvPr>
        </p:nvSpPr>
        <p:spPr>
          <a:xfrm>
            <a:off x="507750" y="739863"/>
            <a:ext cx="11176500" cy="76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1049" name="Google Shape;1049;p11"/>
          <p:cNvSpPr txBox="1"/>
          <p:nvPr>
            <p:ph idx="1" type="body"/>
          </p:nvPr>
        </p:nvSpPr>
        <p:spPr>
          <a:xfrm>
            <a:off x="507750" y="4884178"/>
            <a:ext cx="22437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50" name="Google Shape;1050;p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51" name="Google Shape;1051;p11"/>
          <p:cNvSpPr txBox="1"/>
          <p:nvPr>
            <p:ph idx="2" type="subTitle"/>
          </p:nvPr>
        </p:nvSpPr>
        <p:spPr>
          <a:xfrm>
            <a:off x="507750" y="2393550"/>
            <a:ext cx="2113500" cy="615300"/>
          </a:xfrm>
          <a:prstGeom prst="rect">
            <a:avLst/>
          </a:prstGeom>
          <a:noFill/>
          <a:effectLst>
            <a:outerShdw blurRad="57150" rotWithShape="0" algn="bl" dir="12600000" dist="47625">
              <a:srgbClr val="0C0C0C">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500">
                <a:solidFill>
                  <a:schemeClr val="accent6"/>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52" name="Google Shape;1052;p11"/>
          <p:cNvSpPr txBox="1"/>
          <p:nvPr>
            <p:ph idx="3" type="body"/>
          </p:nvPr>
        </p:nvSpPr>
        <p:spPr>
          <a:xfrm>
            <a:off x="2757261" y="4884176"/>
            <a:ext cx="22437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53" name="Google Shape;1053;p11"/>
          <p:cNvSpPr txBox="1"/>
          <p:nvPr>
            <p:ph idx="4" type="subTitle"/>
          </p:nvPr>
        </p:nvSpPr>
        <p:spPr>
          <a:xfrm>
            <a:off x="2773538" y="2393550"/>
            <a:ext cx="2113500" cy="615300"/>
          </a:xfrm>
          <a:prstGeom prst="rect">
            <a:avLst/>
          </a:prstGeom>
          <a:noFill/>
          <a:effectLst>
            <a:outerShdw blurRad="57150" rotWithShape="0" algn="bl" dir="12600000" dist="47625">
              <a:srgbClr val="0C0C0C">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500">
                <a:solidFill>
                  <a:schemeClr val="accent6"/>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54" name="Google Shape;1054;p11"/>
          <p:cNvSpPr txBox="1"/>
          <p:nvPr>
            <p:ph idx="5" type="body"/>
          </p:nvPr>
        </p:nvSpPr>
        <p:spPr>
          <a:xfrm>
            <a:off x="5006772" y="4884192"/>
            <a:ext cx="22437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55" name="Google Shape;1055;p11"/>
          <p:cNvSpPr txBox="1"/>
          <p:nvPr>
            <p:ph idx="6" type="subTitle"/>
          </p:nvPr>
        </p:nvSpPr>
        <p:spPr>
          <a:xfrm>
            <a:off x="5039326" y="2393550"/>
            <a:ext cx="2113500" cy="615300"/>
          </a:xfrm>
          <a:prstGeom prst="rect">
            <a:avLst/>
          </a:prstGeom>
          <a:noFill/>
          <a:effectLst>
            <a:outerShdw blurRad="57150" rotWithShape="0" algn="bl" dir="12600000" dist="47625">
              <a:srgbClr val="0C0C0C">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500">
                <a:solidFill>
                  <a:schemeClr val="accent6"/>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56" name="Google Shape;1056;p11"/>
          <p:cNvSpPr txBox="1"/>
          <p:nvPr>
            <p:ph idx="7" type="body"/>
          </p:nvPr>
        </p:nvSpPr>
        <p:spPr>
          <a:xfrm>
            <a:off x="7256283" y="4884200"/>
            <a:ext cx="22437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57" name="Google Shape;1057;p11"/>
          <p:cNvSpPr txBox="1"/>
          <p:nvPr>
            <p:ph idx="8" type="subTitle"/>
          </p:nvPr>
        </p:nvSpPr>
        <p:spPr>
          <a:xfrm>
            <a:off x="7305113" y="2393575"/>
            <a:ext cx="2113500" cy="615300"/>
          </a:xfrm>
          <a:prstGeom prst="rect">
            <a:avLst/>
          </a:prstGeom>
          <a:noFill/>
          <a:effectLst>
            <a:outerShdw blurRad="57150" rotWithShape="0" algn="bl" dir="12600000" dist="47625">
              <a:srgbClr val="0C0C0C">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500">
                <a:solidFill>
                  <a:schemeClr val="accent6"/>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58" name="Google Shape;1058;p11"/>
          <p:cNvSpPr txBox="1"/>
          <p:nvPr>
            <p:ph idx="9" type="body"/>
          </p:nvPr>
        </p:nvSpPr>
        <p:spPr>
          <a:xfrm>
            <a:off x="9505794" y="4884166"/>
            <a:ext cx="22437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59" name="Google Shape;1059;p11"/>
          <p:cNvSpPr txBox="1"/>
          <p:nvPr>
            <p:ph idx="13" type="subTitle"/>
          </p:nvPr>
        </p:nvSpPr>
        <p:spPr>
          <a:xfrm>
            <a:off x="9570901" y="2393550"/>
            <a:ext cx="2113500" cy="615300"/>
          </a:xfrm>
          <a:prstGeom prst="rect">
            <a:avLst/>
          </a:prstGeom>
          <a:noFill/>
          <a:effectLst>
            <a:outerShdw blurRad="57150" rotWithShape="0" algn="bl" dir="12600000" dist="47625">
              <a:srgbClr val="0C0C0C">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500">
                <a:solidFill>
                  <a:schemeClr val="accent6"/>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60" name="Google Shape;1060;p11"/>
          <p:cNvSpPr txBox="1"/>
          <p:nvPr>
            <p:ph idx="14" type="subTitle"/>
          </p:nvPr>
        </p:nvSpPr>
        <p:spPr>
          <a:xfrm>
            <a:off x="507750" y="4429688"/>
            <a:ext cx="2243700" cy="530700"/>
          </a:xfrm>
          <a:prstGeom prst="rect">
            <a:avLst/>
          </a:prstGeom>
        </p:spPr>
        <p:txBody>
          <a:bodyPr anchorCtr="0" anchor="b" bIns="121900" lIns="121900" spcFirstLastPara="1" rIns="121900" wrap="square" tIns="121900">
            <a:normAutofit/>
          </a:bodyPr>
          <a:lstStyle>
            <a:lvl1pPr lvl="0" rtl="0" algn="ctr">
              <a:lnSpc>
                <a:spcPct val="100000"/>
              </a:lnSpc>
              <a:spcBef>
                <a:spcPts val="0"/>
              </a:spcBef>
              <a:spcAft>
                <a:spcPts val="0"/>
              </a:spcAft>
              <a:buSzPts val="2800"/>
              <a:buNone/>
              <a:defRPr b="1"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61" name="Google Shape;1061;p11"/>
          <p:cNvSpPr txBox="1"/>
          <p:nvPr>
            <p:ph idx="15" type="subTitle"/>
          </p:nvPr>
        </p:nvSpPr>
        <p:spPr>
          <a:xfrm>
            <a:off x="2757261" y="4429675"/>
            <a:ext cx="22437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62" name="Google Shape;1062;p11"/>
          <p:cNvSpPr txBox="1"/>
          <p:nvPr>
            <p:ph idx="16" type="subTitle"/>
          </p:nvPr>
        </p:nvSpPr>
        <p:spPr>
          <a:xfrm>
            <a:off x="5006771" y="4429688"/>
            <a:ext cx="2243700" cy="530700"/>
          </a:xfrm>
          <a:prstGeom prst="rect">
            <a:avLst/>
          </a:prstGeom>
        </p:spPr>
        <p:txBody>
          <a:bodyPr anchorCtr="0" anchor="b" bIns="121900" lIns="121900" spcFirstLastPara="1" rIns="121900" wrap="square" tIns="121900">
            <a:normAutofit/>
          </a:bodyPr>
          <a:lstStyle>
            <a:lvl1pPr lvl="0" rtl="0" algn="ctr">
              <a:lnSpc>
                <a:spcPct val="100000"/>
              </a:lnSpc>
              <a:spcBef>
                <a:spcPts val="0"/>
              </a:spcBef>
              <a:spcAft>
                <a:spcPts val="0"/>
              </a:spcAft>
              <a:buSzPts val="2800"/>
              <a:buNone/>
              <a:defRPr b="1"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63" name="Google Shape;1063;p11"/>
          <p:cNvSpPr txBox="1"/>
          <p:nvPr>
            <p:ph idx="17" type="subTitle"/>
          </p:nvPr>
        </p:nvSpPr>
        <p:spPr>
          <a:xfrm>
            <a:off x="7256282" y="4429675"/>
            <a:ext cx="22437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64" name="Google Shape;1064;p11"/>
          <p:cNvSpPr txBox="1"/>
          <p:nvPr>
            <p:ph idx="18" type="subTitle"/>
          </p:nvPr>
        </p:nvSpPr>
        <p:spPr>
          <a:xfrm>
            <a:off x="9505793" y="4429663"/>
            <a:ext cx="22437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65" name="Shape 1065"/>
        <p:cNvGrpSpPr/>
        <p:nvPr/>
      </p:nvGrpSpPr>
      <p:grpSpPr>
        <a:xfrm>
          <a:off x="0" y="0"/>
          <a:ext cx="0" cy="0"/>
          <a:chOff x="0" y="0"/>
          <a:chExt cx="0" cy="0"/>
        </a:xfrm>
      </p:grpSpPr>
      <p:sp>
        <p:nvSpPr>
          <p:cNvPr id="1066" name="Google Shape;1066;p12"/>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lgn="ctr">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1067" name="Google Shape;1067;p1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68" name="Shape 1068"/>
        <p:cNvGrpSpPr/>
        <p:nvPr/>
      </p:nvGrpSpPr>
      <p:grpSpPr>
        <a:xfrm>
          <a:off x="0" y="0"/>
          <a:ext cx="0" cy="0"/>
          <a:chOff x="0" y="0"/>
          <a:chExt cx="0" cy="0"/>
        </a:xfrm>
      </p:grpSpPr>
      <p:grpSp>
        <p:nvGrpSpPr>
          <p:cNvPr id="1069" name="Google Shape;1069;p13"/>
          <p:cNvGrpSpPr/>
          <p:nvPr/>
        </p:nvGrpSpPr>
        <p:grpSpPr>
          <a:xfrm>
            <a:off x="0" y="8"/>
            <a:ext cx="3620529" cy="3470242"/>
            <a:chOff x="4090642" y="205425"/>
            <a:chExt cx="3620529" cy="3470242"/>
          </a:xfrm>
        </p:grpSpPr>
        <p:sp>
          <p:nvSpPr>
            <p:cNvPr id="1070" name="Google Shape;1070;p13"/>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1" name="Google Shape;1071;p13"/>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2" name="Google Shape;1072;p13"/>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3" name="Google Shape;1073;p13"/>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4" name="Google Shape;1074;p13"/>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5" name="Google Shape;1075;p13"/>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6" name="Google Shape;1076;p13"/>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7" name="Google Shape;1077;p13"/>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8" name="Google Shape;1078;p13"/>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9" name="Google Shape;1079;p13"/>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0" name="Google Shape;1080;p13"/>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1" name="Google Shape;1081;p13"/>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2" name="Google Shape;1082;p13"/>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3" name="Google Shape;1083;p13"/>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4" name="Google Shape;1084;p13"/>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5" name="Google Shape;1085;p13"/>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6" name="Google Shape;1086;p13"/>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7" name="Google Shape;1087;p13"/>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8" name="Google Shape;1088;p13"/>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9" name="Google Shape;1089;p13"/>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90" name="Google Shape;1090;p13"/>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91" name="Google Shape;1091;p13"/>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sp>
        <p:nvSpPr>
          <p:cNvPr id="1092" name="Google Shape;1092;p13"/>
          <p:cNvSpPr/>
          <p:nvPr/>
        </p:nvSpPr>
        <p:spPr>
          <a:xfrm>
            <a:off x="-1527" y="1547851"/>
            <a:ext cx="12195065" cy="5299977"/>
          </a:xfrm>
          <a:custGeom>
            <a:rect b="b" l="l" r="r" t="t"/>
            <a:pathLst>
              <a:path extrusionOk="0" h="1614616" w="3715176">
                <a:moveTo>
                  <a:pt x="3715177" y="2739"/>
                </a:moveTo>
                <a:lnTo>
                  <a:pt x="3715177" y="1614617"/>
                </a:lnTo>
                <a:lnTo>
                  <a:pt x="0" y="1614617"/>
                </a:lnTo>
                <a:lnTo>
                  <a:pt x="0" y="40596"/>
                </a:lnTo>
                <a:cubicBezTo>
                  <a:pt x="0" y="40596"/>
                  <a:pt x="101030" y="47908"/>
                  <a:pt x="139291" y="101618"/>
                </a:cubicBezTo>
                <a:cubicBezTo>
                  <a:pt x="177553" y="155328"/>
                  <a:pt x="153027" y="255435"/>
                  <a:pt x="153027" y="255435"/>
                </a:cubicBezTo>
                <a:cubicBezTo>
                  <a:pt x="153027" y="255435"/>
                  <a:pt x="233036" y="186065"/>
                  <a:pt x="303864" y="255435"/>
                </a:cubicBezTo>
                <a:cubicBezTo>
                  <a:pt x="374672" y="324807"/>
                  <a:pt x="318897" y="416347"/>
                  <a:pt x="318897" y="416347"/>
                </a:cubicBezTo>
                <a:cubicBezTo>
                  <a:pt x="318897" y="416347"/>
                  <a:pt x="378236" y="410513"/>
                  <a:pt x="412700" y="438910"/>
                </a:cubicBezTo>
                <a:cubicBezTo>
                  <a:pt x="447165" y="467305"/>
                  <a:pt x="462295" y="500899"/>
                  <a:pt x="462295" y="500899"/>
                </a:cubicBezTo>
                <a:cubicBezTo>
                  <a:pt x="462295" y="500899"/>
                  <a:pt x="534672" y="425968"/>
                  <a:pt x="607321" y="481015"/>
                </a:cubicBezTo>
                <a:cubicBezTo>
                  <a:pt x="679988" y="536061"/>
                  <a:pt x="648430" y="585154"/>
                  <a:pt x="648430" y="585154"/>
                </a:cubicBezTo>
                <a:cubicBezTo>
                  <a:pt x="648430" y="585154"/>
                  <a:pt x="665052" y="597558"/>
                  <a:pt x="670612" y="617659"/>
                </a:cubicBezTo>
                <a:cubicBezTo>
                  <a:pt x="676153" y="637760"/>
                  <a:pt x="661700" y="662400"/>
                  <a:pt x="661700" y="662400"/>
                </a:cubicBezTo>
                <a:cubicBezTo>
                  <a:pt x="661700" y="662400"/>
                  <a:pt x="684270" y="683781"/>
                  <a:pt x="677954" y="711058"/>
                </a:cubicBezTo>
                <a:cubicBezTo>
                  <a:pt x="671639" y="738334"/>
                  <a:pt x="642153" y="752078"/>
                  <a:pt x="642153" y="752078"/>
                </a:cubicBezTo>
                <a:cubicBezTo>
                  <a:pt x="642153" y="752078"/>
                  <a:pt x="681577" y="774626"/>
                  <a:pt x="674854" y="825510"/>
                </a:cubicBezTo>
                <a:cubicBezTo>
                  <a:pt x="668151" y="876396"/>
                  <a:pt x="621482" y="887076"/>
                  <a:pt x="621482" y="887076"/>
                </a:cubicBezTo>
                <a:cubicBezTo>
                  <a:pt x="621482" y="887076"/>
                  <a:pt x="674312" y="892263"/>
                  <a:pt x="715072" y="913984"/>
                </a:cubicBezTo>
                <a:cubicBezTo>
                  <a:pt x="755814" y="935706"/>
                  <a:pt x="784466" y="973962"/>
                  <a:pt x="784466" y="973962"/>
                </a:cubicBezTo>
                <a:cubicBezTo>
                  <a:pt x="784466" y="973962"/>
                  <a:pt x="877649" y="958099"/>
                  <a:pt x="941813" y="1030328"/>
                </a:cubicBezTo>
                <a:cubicBezTo>
                  <a:pt x="1005976" y="1102557"/>
                  <a:pt x="967443" y="1175264"/>
                  <a:pt x="967443" y="1175264"/>
                </a:cubicBezTo>
                <a:cubicBezTo>
                  <a:pt x="967443" y="1175264"/>
                  <a:pt x="1028255" y="1168830"/>
                  <a:pt x="1083274" y="1190527"/>
                </a:cubicBezTo>
                <a:cubicBezTo>
                  <a:pt x="1138312" y="1212222"/>
                  <a:pt x="1187558" y="1262047"/>
                  <a:pt x="1187558" y="1262047"/>
                </a:cubicBezTo>
                <a:cubicBezTo>
                  <a:pt x="1187558" y="1262047"/>
                  <a:pt x="1250074" y="1194596"/>
                  <a:pt x="1338569" y="1219065"/>
                </a:cubicBezTo>
                <a:cubicBezTo>
                  <a:pt x="1427084" y="1243534"/>
                  <a:pt x="1436035" y="1303923"/>
                  <a:pt x="1436035" y="1303923"/>
                </a:cubicBezTo>
                <a:cubicBezTo>
                  <a:pt x="1436035" y="1303923"/>
                  <a:pt x="1476407" y="1293698"/>
                  <a:pt x="1509632" y="1303923"/>
                </a:cubicBezTo>
                <a:cubicBezTo>
                  <a:pt x="1542837" y="1314149"/>
                  <a:pt x="1568874" y="1344828"/>
                  <a:pt x="1568874" y="1344828"/>
                </a:cubicBezTo>
                <a:cubicBezTo>
                  <a:pt x="1568874" y="1344828"/>
                  <a:pt x="1590862" y="1306111"/>
                  <a:pt x="1655781" y="1312160"/>
                </a:cubicBezTo>
                <a:cubicBezTo>
                  <a:pt x="1720700" y="1318207"/>
                  <a:pt x="1735210" y="1384186"/>
                  <a:pt x="1735210" y="1384186"/>
                </a:cubicBezTo>
                <a:cubicBezTo>
                  <a:pt x="1735210" y="1384186"/>
                  <a:pt x="1753149" y="1380157"/>
                  <a:pt x="1769190" y="1383095"/>
                </a:cubicBezTo>
                <a:cubicBezTo>
                  <a:pt x="1785211" y="1386032"/>
                  <a:pt x="1799314" y="1395931"/>
                  <a:pt x="1799314" y="1395931"/>
                </a:cubicBezTo>
                <a:cubicBezTo>
                  <a:pt x="1799314" y="1395931"/>
                  <a:pt x="1810706" y="1324996"/>
                  <a:pt x="1898388" y="1326503"/>
                </a:cubicBezTo>
                <a:cubicBezTo>
                  <a:pt x="1986050" y="1328012"/>
                  <a:pt x="1990699" y="1414409"/>
                  <a:pt x="1990699" y="1414409"/>
                </a:cubicBezTo>
                <a:cubicBezTo>
                  <a:pt x="1990699" y="1414409"/>
                  <a:pt x="2015284" y="1405000"/>
                  <a:pt x="2038686" y="1407285"/>
                </a:cubicBezTo>
                <a:cubicBezTo>
                  <a:pt x="2062108" y="1409573"/>
                  <a:pt x="2084328" y="1423555"/>
                  <a:pt x="2084328" y="1423555"/>
                </a:cubicBezTo>
                <a:cubicBezTo>
                  <a:pt x="2084328" y="1423555"/>
                  <a:pt x="2122997" y="1373498"/>
                  <a:pt x="2162983" y="1368208"/>
                </a:cubicBezTo>
                <a:cubicBezTo>
                  <a:pt x="2202968" y="1362921"/>
                  <a:pt x="2235670" y="1395931"/>
                  <a:pt x="2235670" y="1395931"/>
                </a:cubicBezTo>
                <a:cubicBezTo>
                  <a:pt x="2235670" y="1395931"/>
                  <a:pt x="2248243" y="1392896"/>
                  <a:pt x="2260293" y="1392896"/>
                </a:cubicBezTo>
                <a:cubicBezTo>
                  <a:pt x="2272362" y="1392896"/>
                  <a:pt x="2283927" y="1395931"/>
                  <a:pt x="2283927" y="1395931"/>
                </a:cubicBezTo>
                <a:cubicBezTo>
                  <a:pt x="2283927" y="1395931"/>
                  <a:pt x="2301053" y="1337539"/>
                  <a:pt x="2352488" y="1317347"/>
                </a:cubicBezTo>
                <a:cubicBezTo>
                  <a:pt x="2403923" y="1297155"/>
                  <a:pt x="2451716" y="1326503"/>
                  <a:pt x="2451716" y="1326503"/>
                </a:cubicBezTo>
                <a:cubicBezTo>
                  <a:pt x="2451716" y="1326503"/>
                  <a:pt x="2480659" y="1230241"/>
                  <a:pt x="2560301" y="1204678"/>
                </a:cubicBezTo>
                <a:cubicBezTo>
                  <a:pt x="2639923" y="1179113"/>
                  <a:pt x="2699805" y="1227018"/>
                  <a:pt x="2699805" y="1227018"/>
                </a:cubicBezTo>
                <a:cubicBezTo>
                  <a:pt x="2699805" y="1227018"/>
                  <a:pt x="2692462" y="1145962"/>
                  <a:pt x="2755560" y="1115991"/>
                </a:cubicBezTo>
                <a:cubicBezTo>
                  <a:pt x="2818638" y="1086019"/>
                  <a:pt x="2866044" y="1124424"/>
                  <a:pt x="2866044" y="1124424"/>
                </a:cubicBezTo>
                <a:cubicBezTo>
                  <a:pt x="2866044" y="1124424"/>
                  <a:pt x="2883266" y="1109539"/>
                  <a:pt x="2906029" y="1097003"/>
                </a:cubicBezTo>
                <a:cubicBezTo>
                  <a:pt x="2928812" y="1084466"/>
                  <a:pt x="2957096" y="1074274"/>
                  <a:pt x="2957096" y="1074274"/>
                </a:cubicBezTo>
                <a:cubicBezTo>
                  <a:pt x="2957096" y="1074274"/>
                  <a:pt x="2951769" y="1042731"/>
                  <a:pt x="2957096" y="1013081"/>
                </a:cubicBezTo>
                <a:cubicBezTo>
                  <a:pt x="2962424" y="983431"/>
                  <a:pt x="2978406" y="955672"/>
                  <a:pt x="2978406" y="955672"/>
                </a:cubicBezTo>
                <a:cubicBezTo>
                  <a:pt x="2978406" y="955672"/>
                  <a:pt x="2915600" y="924501"/>
                  <a:pt x="2946673" y="859034"/>
                </a:cubicBezTo>
                <a:cubicBezTo>
                  <a:pt x="2977747" y="793568"/>
                  <a:pt x="3044681" y="814169"/>
                  <a:pt x="3044681" y="814169"/>
                </a:cubicBezTo>
                <a:cubicBezTo>
                  <a:pt x="3044681" y="814169"/>
                  <a:pt x="3047858" y="755590"/>
                  <a:pt x="3094488" y="732750"/>
                </a:cubicBezTo>
                <a:cubicBezTo>
                  <a:pt x="3141100" y="709908"/>
                  <a:pt x="3183391" y="724440"/>
                  <a:pt x="3183391" y="724440"/>
                </a:cubicBezTo>
                <a:cubicBezTo>
                  <a:pt x="3183391" y="724440"/>
                  <a:pt x="3187982" y="696971"/>
                  <a:pt x="3203558" y="683382"/>
                </a:cubicBezTo>
                <a:cubicBezTo>
                  <a:pt x="3219134" y="669795"/>
                  <a:pt x="3245694" y="670087"/>
                  <a:pt x="3245694" y="670087"/>
                </a:cubicBezTo>
                <a:cubicBezTo>
                  <a:pt x="3245694" y="670087"/>
                  <a:pt x="3229731" y="619102"/>
                  <a:pt x="3256291" y="579965"/>
                </a:cubicBezTo>
                <a:cubicBezTo>
                  <a:pt x="3282832" y="540828"/>
                  <a:pt x="3327854" y="536030"/>
                  <a:pt x="3327854" y="536030"/>
                </a:cubicBezTo>
                <a:cubicBezTo>
                  <a:pt x="3327854" y="536030"/>
                  <a:pt x="3283743" y="501559"/>
                  <a:pt x="3292828" y="456418"/>
                </a:cubicBezTo>
                <a:cubicBezTo>
                  <a:pt x="3301933" y="411276"/>
                  <a:pt x="3327854" y="407221"/>
                  <a:pt x="3327854" y="407221"/>
                </a:cubicBezTo>
                <a:cubicBezTo>
                  <a:pt x="3327854" y="407221"/>
                  <a:pt x="3309121" y="324550"/>
                  <a:pt x="3353446" y="265013"/>
                </a:cubicBezTo>
                <a:cubicBezTo>
                  <a:pt x="3397790" y="205479"/>
                  <a:pt x="3447211" y="203954"/>
                  <a:pt x="3447211" y="203954"/>
                </a:cubicBezTo>
                <a:cubicBezTo>
                  <a:pt x="3447211" y="203954"/>
                  <a:pt x="3457866" y="170903"/>
                  <a:pt x="3475282" y="159644"/>
                </a:cubicBezTo>
                <a:cubicBezTo>
                  <a:pt x="3492698" y="148385"/>
                  <a:pt x="3520518" y="152481"/>
                  <a:pt x="3520518" y="152481"/>
                </a:cubicBezTo>
                <a:cubicBezTo>
                  <a:pt x="3520518" y="152481"/>
                  <a:pt x="3521874" y="114220"/>
                  <a:pt x="3542990" y="96127"/>
                </a:cubicBezTo>
                <a:cubicBezTo>
                  <a:pt x="3564126" y="78036"/>
                  <a:pt x="3605061" y="80115"/>
                  <a:pt x="3605061" y="80115"/>
                </a:cubicBezTo>
                <a:cubicBezTo>
                  <a:pt x="3605061" y="80115"/>
                  <a:pt x="3612578" y="40662"/>
                  <a:pt x="3641463" y="15872"/>
                </a:cubicBezTo>
                <a:cubicBezTo>
                  <a:pt x="3670347" y="-8921"/>
                  <a:pt x="3715177" y="2739"/>
                  <a:pt x="3715177" y="2739"/>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093" name="Google Shape;1093;p13"/>
          <p:cNvSpPr/>
          <p:nvPr/>
        </p:nvSpPr>
        <p:spPr>
          <a:xfrm>
            <a:off x="-1527" y="1558027"/>
            <a:ext cx="12195065" cy="5299977"/>
          </a:xfrm>
          <a:custGeom>
            <a:rect b="b" l="l" r="r" t="t"/>
            <a:pathLst>
              <a:path extrusionOk="0" h="1614616" w="3715176">
                <a:moveTo>
                  <a:pt x="3715177" y="2739"/>
                </a:moveTo>
                <a:lnTo>
                  <a:pt x="3715177" y="1614617"/>
                </a:lnTo>
                <a:lnTo>
                  <a:pt x="0" y="1614617"/>
                </a:lnTo>
                <a:lnTo>
                  <a:pt x="0" y="40596"/>
                </a:lnTo>
                <a:cubicBezTo>
                  <a:pt x="0" y="40596"/>
                  <a:pt x="101030" y="47908"/>
                  <a:pt x="139291" y="101618"/>
                </a:cubicBezTo>
                <a:cubicBezTo>
                  <a:pt x="177553" y="155328"/>
                  <a:pt x="153027" y="255435"/>
                  <a:pt x="153027" y="255435"/>
                </a:cubicBezTo>
                <a:cubicBezTo>
                  <a:pt x="153027" y="255435"/>
                  <a:pt x="233036" y="186065"/>
                  <a:pt x="303864" y="255435"/>
                </a:cubicBezTo>
                <a:cubicBezTo>
                  <a:pt x="374672" y="324807"/>
                  <a:pt x="318897" y="416347"/>
                  <a:pt x="318897" y="416347"/>
                </a:cubicBezTo>
                <a:cubicBezTo>
                  <a:pt x="318897" y="416347"/>
                  <a:pt x="378236" y="410513"/>
                  <a:pt x="412700" y="438910"/>
                </a:cubicBezTo>
                <a:cubicBezTo>
                  <a:pt x="447165" y="467305"/>
                  <a:pt x="462295" y="500899"/>
                  <a:pt x="462295" y="500899"/>
                </a:cubicBezTo>
                <a:cubicBezTo>
                  <a:pt x="462295" y="500899"/>
                  <a:pt x="534672" y="425968"/>
                  <a:pt x="607321" y="481015"/>
                </a:cubicBezTo>
                <a:cubicBezTo>
                  <a:pt x="679988" y="536061"/>
                  <a:pt x="648430" y="585154"/>
                  <a:pt x="648430" y="585154"/>
                </a:cubicBezTo>
                <a:cubicBezTo>
                  <a:pt x="648430" y="585154"/>
                  <a:pt x="665052" y="597558"/>
                  <a:pt x="670612" y="617659"/>
                </a:cubicBezTo>
                <a:cubicBezTo>
                  <a:pt x="676153" y="637760"/>
                  <a:pt x="661700" y="662400"/>
                  <a:pt x="661700" y="662400"/>
                </a:cubicBezTo>
                <a:cubicBezTo>
                  <a:pt x="661700" y="662400"/>
                  <a:pt x="684270" y="683781"/>
                  <a:pt x="677954" y="711058"/>
                </a:cubicBezTo>
                <a:cubicBezTo>
                  <a:pt x="671639" y="738334"/>
                  <a:pt x="642153" y="752078"/>
                  <a:pt x="642153" y="752078"/>
                </a:cubicBezTo>
                <a:cubicBezTo>
                  <a:pt x="642153" y="752078"/>
                  <a:pt x="681577" y="774626"/>
                  <a:pt x="674854" y="825510"/>
                </a:cubicBezTo>
                <a:cubicBezTo>
                  <a:pt x="668151" y="876396"/>
                  <a:pt x="621482" y="887076"/>
                  <a:pt x="621482" y="887076"/>
                </a:cubicBezTo>
                <a:cubicBezTo>
                  <a:pt x="621482" y="887076"/>
                  <a:pt x="674312" y="892263"/>
                  <a:pt x="715072" y="913984"/>
                </a:cubicBezTo>
                <a:cubicBezTo>
                  <a:pt x="755814" y="935706"/>
                  <a:pt x="784466" y="973962"/>
                  <a:pt x="784466" y="973962"/>
                </a:cubicBezTo>
                <a:cubicBezTo>
                  <a:pt x="784466" y="973962"/>
                  <a:pt x="877649" y="958099"/>
                  <a:pt x="941813" y="1030328"/>
                </a:cubicBezTo>
                <a:cubicBezTo>
                  <a:pt x="1005976" y="1102557"/>
                  <a:pt x="967443" y="1175264"/>
                  <a:pt x="967443" y="1175264"/>
                </a:cubicBezTo>
                <a:cubicBezTo>
                  <a:pt x="967443" y="1175264"/>
                  <a:pt x="1028255" y="1168830"/>
                  <a:pt x="1083274" y="1190527"/>
                </a:cubicBezTo>
                <a:cubicBezTo>
                  <a:pt x="1138312" y="1212222"/>
                  <a:pt x="1187558" y="1262047"/>
                  <a:pt x="1187558" y="1262047"/>
                </a:cubicBezTo>
                <a:cubicBezTo>
                  <a:pt x="1187558" y="1262047"/>
                  <a:pt x="1250074" y="1194596"/>
                  <a:pt x="1338569" y="1219065"/>
                </a:cubicBezTo>
                <a:cubicBezTo>
                  <a:pt x="1427084" y="1243534"/>
                  <a:pt x="1436035" y="1303923"/>
                  <a:pt x="1436035" y="1303923"/>
                </a:cubicBezTo>
                <a:cubicBezTo>
                  <a:pt x="1436035" y="1303923"/>
                  <a:pt x="1476407" y="1293698"/>
                  <a:pt x="1509632" y="1303923"/>
                </a:cubicBezTo>
                <a:cubicBezTo>
                  <a:pt x="1542837" y="1314149"/>
                  <a:pt x="1568874" y="1344828"/>
                  <a:pt x="1568874" y="1344828"/>
                </a:cubicBezTo>
                <a:cubicBezTo>
                  <a:pt x="1568874" y="1344828"/>
                  <a:pt x="1590862" y="1306111"/>
                  <a:pt x="1655781" y="1312160"/>
                </a:cubicBezTo>
                <a:cubicBezTo>
                  <a:pt x="1720700" y="1318207"/>
                  <a:pt x="1735210" y="1384186"/>
                  <a:pt x="1735210" y="1384186"/>
                </a:cubicBezTo>
                <a:cubicBezTo>
                  <a:pt x="1735210" y="1384186"/>
                  <a:pt x="1753149" y="1380157"/>
                  <a:pt x="1769190" y="1383095"/>
                </a:cubicBezTo>
                <a:cubicBezTo>
                  <a:pt x="1785211" y="1386032"/>
                  <a:pt x="1799314" y="1395931"/>
                  <a:pt x="1799314" y="1395931"/>
                </a:cubicBezTo>
                <a:cubicBezTo>
                  <a:pt x="1799314" y="1395931"/>
                  <a:pt x="1810706" y="1324996"/>
                  <a:pt x="1898388" y="1326503"/>
                </a:cubicBezTo>
                <a:cubicBezTo>
                  <a:pt x="1986050" y="1328012"/>
                  <a:pt x="1990699" y="1414409"/>
                  <a:pt x="1990699" y="1414409"/>
                </a:cubicBezTo>
                <a:cubicBezTo>
                  <a:pt x="1990699" y="1414409"/>
                  <a:pt x="2015284" y="1405000"/>
                  <a:pt x="2038686" y="1407285"/>
                </a:cubicBezTo>
                <a:cubicBezTo>
                  <a:pt x="2062108" y="1409573"/>
                  <a:pt x="2084328" y="1423555"/>
                  <a:pt x="2084328" y="1423555"/>
                </a:cubicBezTo>
                <a:cubicBezTo>
                  <a:pt x="2084328" y="1423555"/>
                  <a:pt x="2122997" y="1373498"/>
                  <a:pt x="2162983" y="1368208"/>
                </a:cubicBezTo>
                <a:cubicBezTo>
                  <a:pt x="2202968" y="1362921"/>
                  <a:pt x="2235670" y="1395931"/>
                  <a:pt x="2235670" y="1395931"/>
                </a:cubicBezTo>
                <a:cubicBezTo>
                  <a:pt x="2235670" y="1395931"/>
                  <a:pt x="2248243" y="1392896"/>
                  <a:pt x="2260293" y="1392896"/>
                </a:cubicBezTo>
                <a:cubicBezTo>
                  <a:pt x="2272362" y="1392896"/>
                  <a:pt x="2283927" y="1395931"/>
                  <a:pt x="2283927" y="1395931"/>
                </a:cubicBezTo>
                <a:cubicBezTo>
                  <a:pt x="2283927" y="1395931"/>
                  <a:pt x="2301053" y="1337539"/>
                  <a:pt x="2352488" y="1317347"/>
                </a:cubicBezTo>
                <a:cubicBezTo>
                  <a:pt x="2403923" y="1297155"/>
                  <a:pt x="2451716" y="1326503"/>
                  <a:pt x="2451716" y="1326503"/>
                </a:cubicBezTo>
                <a:cubicBezTo>
                  <a:pt x="2451716" y="1326503"/>
                  <a:pt x="2480659" y="1230241"/>
                  <a:pt x="2560301" y="1204678"/>
                </a:cubicBezTo>
                <a:cubicBezTo>
                  <a:pt x="2639923" y="1179113"/>
                  <a:pt x="2699805" y="1227018"/>
                  <a:pt x="2699805" y="1227018"/>
                </a:cubicBezTo>
                <a:cubicBezTo>
                  <a:pt x="2699805" y="1227018"/>
                  <a:pt x="2692462" y="1145962"/>
                  <a:pt x="2755560" y="1115991"/>
                </a:cubicBezTo>
                <a:cubicBezTo>
                  <a:pt x="2818638" y="1086019"/>
                  <a:pt x="2866044" y="1124424"/>
                  <a:pt x="2866044" y="1124424"/>
                </a:cubicBezTo>
                <a:cubicBezTo>
                  <a:pt x="2866044" y="1124424"/>
                  <a:pt x="2883266" y="1109539"/>
                  <a:pt x="2906029" y="1097003"/>
                </a:cubicBezTo>
                <a:cubicBezTo>
                  <a:pt x="2928812" y="1084466"/>
                  <a:pt x="2957096" y="1074274"/>
                  <a:pt x="2957096" y="1074274"/>
                </a:cubicBezTo>
                <a:cubicBezTo>
                  <a:pt x="2957096" y="1074274"/>
                  <a:pt x="2951769" y="1042731"/>
                  <a:pt x="2957096" y="1013081"/>
                </a:cubicBezTo>
                <a:cubicBezTo>
                  <a:pt x="2962424" y="983431"/>
                  <a:pt x="2978406" y="955672"/>
                  <a:pt x="2978406" y="955672"/>
                </a:cubicBezTo>
                <a:cubicBezTo>
                  <a:pt x="2978406" y="955672"/>
                  <a:pt x="2915600" y="924501"/>
                  <a:pt x="2946673" y="859034"/>
                </a:cubicBezTo>
                <a:cubicBezTo>
                  <a:pt x="2977747" y="793568"/>
                  <a:pt x="3044681" y="814169"/>
                  <a:pt x="3044681" y="814169"/>
                </a:cubicBezTo>
                <a:cubicBezTo>
                  <a:pt x="3044681" y="814169"/>
                  <a:pt x="3047858" y="755590"/>
                  <a:pt x="3094488" y="732750"/>
                </a:cubicBezTo>
                <a:cubicBezTo>
                  <a:pt x="3141100" y="709908"/>
                  <a:pt x="3183391" y="724440"/>
                  <a:pt x="3183391" y="724440"/>
                </a:cubicBezTo>
                <a:cubicBezTo>
                  <a:pt x="3183391" y="724440"/>
                  <a:pt x="3187982" y="696971"/>
                  <a:pt x="3203558" y="683382"/>
                </a:cubicBezTo>
                <a:cubicBezTo>
                  <a:pt x="3219134" y="669795"/>
                  <a:pt x="3245694" y="670087"/>
                  <a:pt x="3245694" y="670087"/>
                </a:cubicBezTo>
                <a:cubicBezTo>
                  <a:pt x="3245694" y="670087"/>
                  <a:pt x="3229731" y="619102"/>
                  <a:pt x="3256291" y="579965"/>
                </a:cubicBezTo>
                <a:cubicBezTo>
                  <a:pt x="3282832" y="540828"/>
                  <a:pt x="3327854" y="536030"/>
                  <a:pt x="3327854" y="536030"/>
                </a:cubicBezTo>
                <a:cubicBezTo>
                  <a:pt x="3327854" y="536030"/>
                  <a:pt x="3283743" y="501559"/>
                  <a:pt x="3292828" y="456418"/>
                </a:cubicBezTo>
                <a:cubicBezTo>
                  <a:pt x="3301933" y="411276"/>
                  <a:pt x="3327854" y="407221"/>
                  <a:pt x="3327854" y="407221"/>
                </a:cubicBezTo>
                <a:cubicBezTo>
                  <a:pt x="3327854" y="407221"/>
                  <a:pt x="3309121" y="324550"/>
                  <a:pt x="3353446" y="265013"/>
                </a:cubicBezTo>
                <a:cubicBezTo>
                  <a:pt x="3397790" y="205479"/>
                  <a:pt x="3447211" y="203954"/>
                  <a:pt x="3447211" y="203954"/>
                </a:cubicBezTo>
                <a:cubicBezTo>
                  <a:pt x="3447211" y="203954"/>
                  <a:pt x="3457866" y="170903"/>
                  <a:pt x="3475282" y="159644"/>
                </a:cubicBezTo>
                <a:cubicBezTo>
                  <a:pt x="3492698" y="148385"/>
                  <a:pt x="3520518" y="152481"/>
                  <a:pt x="3520518" y="152481"/>
                </a:cubicBezTo>
                <a:cubicBezTo>
                  <a:pt x="3520518" y="152481"/>
                  <a:pt x="3521874" y="114220"/>
                  <a:pt x="3542990" y="96127"/>
                </a:cubicBezTo>
                <a:cubicBezTo>
                  <a:pt x="3564126" y="78036"/>
                  <a:pt x="3605061" y="80115"/>
                  <a:pt x="3605061" y="80115"/>
                </a:cubicBezTo>
                <a:cubicBezTo>
                  <a:pt x="3605061" y="80115"/>
                  <a:pt x="3612578" y="40662"/>
                  <a:pt x="3641463" y="15872"/>
                </a:cubicBezTo>
                <a:cubicBezTo>
                  <a:pt x="3670347" y="-8921"/>
                  <a:pt x="3715177" y="2739"/>
                  <a:pt x="3715177" y="2739"/>
                </a:cubicBezTo>
                <a:close/>
              </a:path>
            </a:pathLst>
          </a:custGeom>
          <a:solidFill>
            <a:schemeClr val="accent1"/>
          </a:solidFill>
          <a:ln>
            <a:noFill/>
          </a:ln>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094" name="Google Shape;1094;p13"/>
          <p:cNvSpPr/>
          <p:nvPr/>
        </p:nvSpPr>
        <p:spPr>
          <a:xfrm>
            <a:off x="9342" y="2026045"/>
            <a:ext cx="12195000" cy="4831958"/>
          </a:xfrm>
          <a:custGeom>
            <a:rect b="b" l="l" r="r" t="t"/>
            <a:pathLst>
              <a:path extrusionOk="0" h="1472036" w="3715156">
                <a:moveTo>
                  <a:pt x="3715157" y="0"/>
                </a:moveTo>
                <a:lnTo>
                  <a:pt x="3715157" y="1472037"/>
                </a:lnTo>
                <a:lnTo>
                  <a:pt x="0" y="1472037"/>
                </a:lnTo>
                <a:lnTo>
                  <a:pt x="0" y="170249"/>
                </a:lnTo>
                <a:cubicBezTo>
                  <a:pt x="0" y="170249"/>
                  <a:pt x="32449" y="131990"/>
                  <a:pt x="84582" y="148837"/>
                </a:cubicBezTo>
                <a:cubicBezTo>
                  <a:pt x="136695" y="165684"/>
                  <a:pt x="145277" y="252634"/>
                  <a:pt x="145277" y="252634"/>
                </a:cubicBezTo>
                <a:cubicBezTo>
                  <a:pt x="145277" y="252634"/>
                  <a:pt x="276509" y="261714"/>
                  <a:pt x="315119" y="343912"/>
                </a:cubicBezTo>
                <a:cubicBezTo>
                  <a:pt x="353729" y="426110"/>
                  <a:pt x="315119" y="547409"/>
                  <a:pt x="315119" y="547409"/>
                </a:cubicBezTo>
                <a:cubicBezTo>
                  <a:pt x="315119" y="547409"/>
                  <a:pt x="394160" y="596362"/>
                  <a:pt x="410105" y="655554"/>
                </a:cubicBezTo>
                <a:cubicBezTo>
                  <a:pt x="426029" y="714747"/>
                  <a:pt x="378837" y="784177"/>
                  <a:pt x="378837" y="784177"/>
                </a:cubicBezTo>
                <a:cubicBezTo>
                  <a:pt x="378837" y="784177"/>
                  <a:pt x="462353" y="822195"/>
                  <a:pt x="488565" y="892605"/>
                </a:cubicBezTo>
                <a:cubicBezTo>
                  <a:pt x="514776" y="963015"/>
                  <a:pt x="483683" y="1065820"/>
                  <a:pt x="483683" y="1065820"/>
                </a:cubicBezTo>
                <a:cubicBezTo>
                  <a:pt x="483683" y="1065820"/>
                  <a:pt x="509971" y="1059181"/>
                  <a:pt x="526652" y="1065820"/>
                </a:cubicBezTo>
                <a:cubicBezTo>
                  <a:pt x="543332" y="1072460"/>
                  <a:pt x="550403" y="1092377"/>
                  <a:pt x="550403" y="1092377"/>
                </a:cubicBezTo>
                <a:cubicBezTo>
                  <a:pt x="550403" y="1092377"/>
                  <a:pt x="587831" y="1065820"/>
                  <a:pt x="628282" y="1065820"/>
                </a:cubicBezTo>
                <a:cubicBezTo>
                  <a:pt x="668733" y="1065820"/>
                  <a:pt x="707594" y="1092377"/>
                  <a:pt x="707594" y="1092377"/>
                </a:cubicBezTo>
                <a:cubicBezTo>
                  <a:pt x="707594" y="1092377"/>
                  <a:pt x="753702" y="1035157"/>
                  <a:pt x="815637" y="1050488"/>
                </a:cubicBezTo>
                <a:cubicBezTo>
                  <a:pt x="877572" y="1065820"/>
                  <a:pt x="889855" y="1134797"/>
                  <a:pt x="889855" y="1134797"/>
                </a:cubicBezTo>
                <a:cubicBezTo>
                  <a:pt x="889855" y="1134797"/>
                  <a:pt x="935652" y="1124148"/>
                  <a:pt x="961147" y="1143587"/>
                </a:cubicBezTo>
                <a:cubicBezTo>
                  <a:pt x="986641" y="1163024"/>
                  <a:pt x="991814" y="1212552"/>
                  <a:pt x="991814" y="1212552"/>
                </a:cubicBezTo>
                <a:cubicBezTo>
                  <a:pt x="991814" y="1212552"/>
                  <a:pt x="1036720" y="1199614"/>
                  <a:pt x="1065043" y="1216639"/>
                </a:cubicBezTo>
                <a:cubicBezTo>
                  <a:pt x="1093367" y="1233664"/>
                  <a:pt x="1096854" y="1273229"/>
                  <a:pt x="1096854" y="1273229"/>
                </a:cubicBezTo>
                <a:cubicBezTo>
                  <a:pt x="1096854" y="1273229"/>
                  <a:pt x="1131357" y="1255424"/>
                  <a:pt x="1174849" y="1255424"/>
                </a:cubicBezTo>
                <a:cubicBezTo>
                  <a:pt x="1218361" y="1255424"/>
                  <a:pt x="1257184" y="1276956"/>
                  <a:pt x="1257184" y="1276956"/>
                </a:cubicBezTo>
                <a:cubicBezTo>
                  <a:pt x="1257184" y="1276956"/>
                  <a:pt x="1280237" y="1255424"/>
                  <a:pt x="1302730" y="1255424"/>
                </a:cubicBezTo>
                <a:cubicBezTo>
                  <a:pt x="1325221" y="1255424"/>
                  <a:pt x="1350987" y="1281169"/>
                  <a:pt x="1350987" y="1281169"/>
                </a:cubicBezTo>
                <a:cubicBezTo>
                  <a:pt x="1350987" y="1281169"/>
                  <a:pt x="1371600" y="1248218"/>
                  <a:pt x="1413716" y="1255424"/>
                </a:cubicBezTo>
                <a:cubicBezTo>
                  <a:pt x="1455852" y="1262629"/>
                  <a:pt x="1470905" y="1325799"/>
                  <a:pt x="1470905" y="1325799"/>
                </a:cubicBezTo>
                <a:cubicBezTo>
                  <a:pt x="1470905" y="1325799"/>
                  <a:pt x="1508043" y="1296056"/>
                  <a:pt x="1549850" y="1300751"/>
                </a:cubicBezTo>
                <a:cubicBezTo>
                  <a:pt x="1591657" y="1305446"/>
                  <a:pt x="1648303" y="1344583"/>
                  <a:pt x="1648303" y="1344583"/>
                </a:cubicBezTo>
                <a:cubicBezTo>
                  <a:pt x="1648303" y="1344583"/>
                  <a:pt x="1687533" y="1333899"/>
                  <a:pt x="1722288" y="1344583"/>
                </a:cubicBezTo>
                <a:cubicBezTo>
                  <a:pt x="1757043" y="1355267"/>
                  <a:pt x="1784107" y="1382058"/>
                  <a:pt x="1784107" y="1382058"/>
                </a:cubicBezTo>
                <a:cubicBezTo>
                  <a:pt x="1784107" y="1382058"/>
                  <a:pt x="1823957" y="1363307"/>
                  <a:pt x="1857569" y="1363307"/>
                </a:cubicBezTo>
                <a:cubicBezTo>
                  <a:pt x="1891181" y="1363307"/>
                  <a:pt x="1918555" y="1382058"/>
                  <a:pt x="1918555" y="1382058"/>
                </a:cubicBezTo>
                <a:cubicBezTo>
                  <a:pt x="1918555" y="1382058"/>
                  <a:pt x="1963577" y="1314815"/>
                  <a:pt x="2015981" y="1300751"/>
                </a:cubicBezTo>
                <a:cubicBezTo>
                  <a:pt x="2068385" y="1286687"/>
                  <a:pt x="2128188" y="1325799"/>
                  <a:pt x="2128188" y="1325799"/>
                </a:cubicBezTo>
                <a:cubicBezTo>
                  <a:pt x="2128188" y="1325799"/>
                  <a:pt x="2155795" y="1300751"/>
                  <a:pt x="2180844" y="1300751"/>
                </a:cubicBezTo>
                <a:cubicBezTo>
                  <a:pt x="2205913" y="1300751"/>
                  <a:pt x="2228424" y="1325799"/>
                  <a:pt x="2228424" y="1325799"/>
                </a:cubicBezTo>
                <a:cubicBezTo>
                  <a:pt x="2228424" y="1325799"/>
                  <a:pt x="2266531" y="1274715"/>
                  <a:pt x="2313684" y="1268453"/>
                </a:cubicBezTo>
                <a:cubicBezTo>
                  <a:pt x="2360838" y="1262191"/>
                  <a:pt x="2417019" y="1300751"/>
                  <a:pt x="2417019" y="1300751"/>
                </a:cubicBezTo>
                <a:cubicBezTo>
                  <a:pt x="2417019" y="1300751"/>
                  <a:pt x="2491837" y="1196712"/>
                  <a:pt x="2578995" y="1174663"/>
                </a:cubicBezTo>
                <a:cubicBezTo>
                  <a:pt x="2666154" y="1152613"/>
                  <a:pt x="2765692" y="1212552"/>
                  <a:pt x="2765692" y="1212552"/>
                </a:cubicBezTo>
                <a:cubicBezTo>
                  <a:pt x="2765692" y="1212552"/>
                  <a:pt x="2761488" y="1134265"/>
                  <a:pt x="2836267" y="1092377"/>
                </a:cubicBezTo>
                <a:cubicBezTo>
                  <a:pt x="2911047" y="1050488"/>
                  <a:pt x="2955391" y="1092377"/>
                  <a:pt x="2955391" y="1092377"/>
                </a:cubicBezTo>
                <a:cubicBezTo>
                  <a:pt x="2955391" y="1092377"/>
                  <a:pt x="2970095" y="1065510"/>
                  <a:pt x="2991638" y="1050488"/>
                </a:cubicBezTo>
                <a:cubicBezTo>
                  <a:pt x="3013181" y="1035467"/>
                  <a:pt x="3041581" y="1032291"/>
                  <a:pt x="3041581" y="1032291"/>
                </a:cubicBezTo>
                <a:cubicBezTo>
                  <a:pt x="3041581" y="1032291"/>
                  <a:pt x="3054251" y="883446"/>
                  <a:pt x="3131064" y="801228"/>
                </a:cubicBezTo>
                <a:cubicBezTo>
                  <a:pt x="3207878" y="719010"/>
                  <a:pt x="3348796" y="703420"/>
                  <a:pt x="3348796" y="703420"/>
                </a:cubicBezTo>
                <a:cubicBezTo>
                  <a:pt x="3348796" y="703420"/>
                  <a:pt x="3297865" y="616118"/>
                  <a:pt x="3314080" y="555567"/>
                </a:cubicBezTo>
                <a:cubicBezTo>
                  <a:pt x="3330315" y="495014"/>
                  <a:pt x="3413696" y="461211"/>
                  <a:pt x="3413696" y="461211"/>
                </a:cubicBezTo>
                <a:cubicBezTo>
                  <a:pt x="3413696" y="461211"/>
                  <a:pt x="3401239" y="380434"/>
                  <a:pt x="3432119" y="337319"/>
                </a:cubicBezTo>
                <a:cubicBezTo>
                  <a:pt x="3463019" y="294205"/>
                  <a:pt x="3537295" y="288753"/>
                  <a:pt x="3537295" y="288753"/>
                </a:cubicBezTo>
                <a:cubicBezTo>
                  <a:pt x="3537295" y="288753"/>
                  <a:pt x="3528247" y="228711"/>
                  <a:pt x="3552289" y="205098"/>
                </a:cubicBezTo>
                <a:cubicBezTo>
                  <a:pt x="3576331" y="181485"/>
                  <a:pt x="3633442" y="194298"/>
                  <a:pt x="3633442" y="194298"/>
                </a:cubicBezTo>
                <a:cubicBezTo>
                  <a:pt x="3633442" y="194298"/>
                  <a:pt x="3620540" y="120849"/>
                  <a:pt x="3640959" y="72273"/>
                </a:cubicBezTo>
                <a:cubicBezTo>
                  <a:pt x="3661397" y="23699"/>
                  <a:pt x="3715157" y="0"/>
                  <a:pt x="3715157" y="0"/>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095" name="Google Shape;1095;p13"/>
          <p:cNvSpPr/>
          <p:nvPr/>
        </p:nvSpPr>
        <p:spPr>
          <a:xfrm>
            <a:off x="-1495" y="2026045"/>
            <a:ext cx="12195000" cy="4831958"/>
          </a:xfrm>
          <a:custGeom>
            <a:rect b="b" l="l" r="r" t="t"/>
            <a:pathLst>
              <a:path extrusionOk="0" h="1472036" w="3715156">
                <a:moveTo>
                  <a:pt x="3715157" y="0"/>
                </a:moveTo>
                <a:lnTo>
                  <a:pt x="3715157" y="1472037"/>
                </a:lnTo>
                <a:lnTo>
                  <a:pt x="0" y="1472037"/>
                </a:lnTo>
                <a:lnTo>
                  <a:pt x="0" y="170249"/>
                </a:lnTo>
                <a:cubicBezTo>
                  <a:pt x="0" y="170249"/>
                  <a:pt x="32449" y="131990"/>
                  <a:pt x="84582" y="148837"/>
                </a:cubicBezTo>
                <a:cubicBezTo>
                  <a:pt x="136695" y="165684"/>
                  <a:pt x="145277" y="252634"/>
                  <a:pt x="145277" y="252634"/>
                </a:cubicBezTo>
                <a:cubicBezTo>
                  <a:pt x="145277" y="252634"/>
                  <a:pt x="276509" y="261714"/>
                  <a:pt x="315119" y="343912"/>
                </a:cubicBezTo>
                <a:cubicBezTo>
                  <a:pt x="353729" y="426110"/>
                  <a:pt x="315119" y="547409"/>
                  <a:pt x="315119" y="547409"/>
                </a:cubicBezTo>
                <a:cubicBezTo>
                  <a:pt x="315119" y="547409"/>
                  <a:pt x="394160" y="596362"/>
                  <a:pt x="410105" y="655554"/>
                </a:cubicBezTo>
                <a:cubicBezTo>
                  <a:pt x="426029" y="714747"/>
                  <a:pt x="378837" y="784177"/>
                  <a:pt x="378837" y="784177"/>
                </a:cubicBezTo>
                <a:cubicBezTo>
                  <a:pt x="378837" y="784177"/>
                  <a:pt x="462353" y="822195"/>
                  <a:pt x="488565" y="892605"/>
                </a:cubicBezTo>
                <a:cubicBezTo>
                  <a:pt x="514776" y="963015"/>
                  <a:pt x="483683" y="1065820"/>
                  <a:pt x="483683" y="1065820"/>
                </a:cubicBezTo>
                <a:cubicBezTo>
                  <a:pt x="483683" y="1065820"/>
                  <a:pt x="509971" y="1059181"/>
                  <a:pt x="526652" y="1065820"/>
                </a:cubicBezTo>
                <a:cubicBezTo>
                  <a:pt x="543332" y="1072460"/>
                  <a:pt x="550403" y="1092377"/>
                  <a:pt x="550403" y="1092377"/>
                </a:cubicBezTo>
                <a:cubicBezTo>
                  <a:pt x="550403" y="1092377"/>
                  <a:pt x="587831" y="1065820"/>
                  <a:pt x="628282" y="1065820"/>
                </a:cubicBezTo>
                <a:cubicBezTo>
                  <a:pt x="668733" y="1065820"/>
                  <a:pt x="707594" y="1092377"/>
                  <a:pt x="707594" y="1092377"/>
                </a:cubicBezTo>
                <a:cubicBezTo>
                  <a:pt x="707594" y="1092377"/>
                  <a:pt x="753702" y="1035157"/>
                  <a:pt x="815637" y="1050488"/>
                </a:cubicBezTo>
                <a:cubicBezTo>
                  <a:pt x="877572" y="1065820"/>
                  <a:pt x="889855" y="1134797"/>
                  <a:pt x="889855" y="1134797"/>
                </a:cubicBezTo>
                <a:cubicBezTo>
                  <a:pt x="889855" y="1134797"/>
                  <a:pt x="935652" y="1124148"/>
                  <a:pt x="961147" y="1143587"/>
                </a:cubicBezTo>
                <a:cubicBezTo>
                  <a:pt x="986641" y="1163024"/>
                  <a:pt x="991814" y="1212552"/>
                  <a:pt x="991814" y="1212552"/>
                </a:cubicBezTo>
                <a:cubicBezTo>
                  <a:pt x="991814" y="1212552"/>
                  <a:pt x="1036720" y="1199614"/>
                  <a:pt x="1065043" y="1216639"/>
                </a:cubicBezTo>
                <a:cubicBezTo>
                  <a:pt x="1093367" y="1233664"/>
                  <a:pt x="1096854" y="1273229"/>
                  <a:pt x="1096854" y="1273229"/>
                </a:cubicBezTo>
                <a:cubicBezTo>
                  <a:pt x="1096854" y="1273229"/>
                  <a:pt x="1131357" y="1255424"/>
                  <a:pt x="1174849" y="1255424"/>
                </a:cubicBezTo>
                <a:cubicBezTo>
                  <a:pt x="1218361" y="1255424"/>
                  <a:pt x="1257184" y="1276956"/>
                  <a:pt x="1257184" y="1276956"/>
                </a:cubicBezTo>
                <a:cubicBezTo>
                  <a:pt x="1257184" y="1276956"/>
                  <a:pt x="1280237" y="1255424"/>
                  <a:pt x="1302730" y="1255424"/>
                </a:cubicBezTo>
                <a:cubicBezTo>
                  <a:pt x="1325221" y="1255424"/>
                  <a:pt x="1350987" y="1281169"/>
                  <a:pt x="1350987" y="1281169"/>
                </a:cubicBezTo>
                <a:cubicBezTo>
                  <a:pt x="1350987" y="1281169"/>
                  <a:pt x="1371600" y="1248218"/>
                  <a:pt x="1413716" y="1255424"/>
                </a:cubicBezTo>
                <a:cubicBezTo>
                  <a:pt x="1455852" y="1262629"/>
                  <a:pt x="1470905" y="1325799"/>
                  <a:pt x="1470905" y="1325799"/>
                </a:cubicBezTo>
                <a:cubicBezTo>
                  <a:pt x="1470905" y="1325799"/>
                  <a:pt x="1508043" y="1296056"/>
                  <a:pt x="1549850" y="1300751"/>
                </a:cubicBezTo>
                <a:cubicBezTo>
                  <a:pt x="1591657" y="1305446"/>
                  <a:pt x="1648303" y="1344583"/>
                  <a:pt x="1648303" y="1344583"/>
                </a:cubicBezTo>
                <a:cubicBezTo>
                  <a:pt x="1648303" y="1344583"/>
                  <a:pt x="1687533" y="1333899"/>
                  <a:pt x="1722288" y="1344583"/>
                </a:cubicBezTo>
                <a:cubicBezTo>
                  <a:pt x="1757043" y="1355267"/>
                  <a:pt x="1784107" y="1382058"/>
                  <a:pt x="1784107" y="1382058"/>
                </a:cubicBezTo>
                <a:cubicBezTo>
                  <a:pt x="1784107" y="1382058"/>
                  <a:pt x="1823957" y="1363307"/>
                  <a:pt x="1857569" y="1363307"/>
                </a:cubicBezTo>
                <a:cubicBezTo>
                  <a:pt x="1891181" y="1363307"/>
                  <a:pt x="1918555" y="1382058"/>
                  <a:pt x="1918555" y="1382058"/>
                </a:cubicBezTo>
                <a:cubicBezTo>
                  <a:pt x="1918555" y="1382058"/>
                  <a:pt x="1963577" y="1314815"/>
                  <a:pt x="2015981" y="1300751"/>
                </a:cubicBezTo>
                <a:cubicBezTo>
                  <a:pt x="2068385" y="1286687"/>
                  <a:pt x="2128188" y="1325799"/>
                  <a:pt x="2128188" y="1325799"/>
                </a:cubicBezTo>
                <a:cubicBezTo>
                  <a:pt x="2128188" y="1325799"/>
                  <a:pt x="2155795" y="1300751"/>
                  <a:pt x="2180844" y="1300751"/>
                </a:cubicBezTo>
                <a:cubicBezTo>
                  <a:pt x="2205913" y="1300751"/>
                  <a:pt x="2228424" y="1325799"/>
                  <a:pt x="2228424" y="1325799"/>
                </a:cubicBezTo>
                <a:cubicBezTo>
                  <a:pt x="2228424" y="1325799"/>
                  <a:pt x="2266531" y="1274715"/>
                  <a:pt x="2313684" y="1268453"/>
                </a:cubicBezTo>
                <a:cubicBezTo>
                  <a:pt x="2360838" y="1262191"/>
                  <a:pt x="2417019" y="1300751"/>
                  <a:pt x="2417019" y="1300751"/>
                </a:cubicBezTo>
                <a:cubicBezTo>
                  <a:pt x="2417019" y="1300751"/>
                  <a:pt x="2491837" y="1196712"/>
                  <a:pt x="2578995" y="1174663"/>
                </a:cubicBezTo>
                <a:cubicBezTo>
                  <a:pt x="2666154" y="1152613"/>
                  <a:pt x="2765692" y="1212552"/>
                  <a:pt x="2765692" y="1212552"/>
                </a:cubicBezTo>
                <a:cubicBezTo>
                  <a:pt x="2765692" y="1212552"/>
                  <a:pt x="2761488" y="1134265"/>
                  <a:pt x="2836267" y="1092377"/>
                </a:cubicBezTo>
                <a:cubicBezTo>
                  <a:pt x="2911047" y="1050488"/>
                  <a:pt x="2955391" y="1092377"/>
                  <a:pt x="2955391" y="1092377"/>
                </a:cubicBezTo>
                <a:cubicBezTo>
                  <a:pt x="2955391" y="1092377"/>
                  <a:pt x="2970095" y="1065510"/>
                  <a:pt x="2991638" y="1050488"/>
                </a:cubicBezTo>
                <a:cubicBezTo>
                  <a:pt x="3013181" y="1035467"/>
                  <a:pt x="3041581" y="1032291"/>
                  <a:pt x="3041581" y="1032291"/>
                </a:cubicBezTo>
                <a:cubicBezTo>
                  <a:pt x="3041581" y="1032291"/>
                  <a:pt x="3054251" y="883446"/>
                  <a:pt x="3131064" y="801228"/>
                </a:cubicBezTo>
                <a:cubicBezTo>
                  <a:pt x="3207878" y="719010"/>
                  <a:pt x="3348796" y="703420"/>
                  <a:pt x="3348796" y="703420"/>
                </a:cubicBezTo>
                <a:cubicBezTo>
                  <a:pt x="3348796" y="703420"/>
                  <a:pt x="3297865" y="616118"/>
                  <a:pt x="3314080" y="555567"/>
                </a:cubicBezTo>
                <a:cubicBezTo>
                  <a:pt x="3330315" y="495014"/>
                  <a:pt x="3413696" y="461211"/>
                  <a:pt x="3413696" y="461211"/>
                </a:cubicBezTo>
                <a:cubicBezTo>
                  <a:pt x="3413696" y="461211"/>
                  <a:pt x="3401239" y="380434"/>
                  <a:pt x="3432119" y="337319"/>
                </a:cubicBezTo>
                <a:cubicBezTo>
                  <a:pt x="3463019" y="294205"/>
                  <a:pt x="3537295" y="288753"/>
                  <a:pt x="3537295" y="288753"/>
                </a:cubicBezTo>
                <a:cubicBezTo>
                  <a:pt x="3537295" y="288753"/>
                  <a:pt x="3528247" y="228711"/>
                  <a:pt x="3552289" y="205098"/>
                </a:cubicBezTo>
                <a:cubicBezTo>
                  <a:pt x="3576331" y="181485"/>
                  <a:pt x="3633442" y="194298"/>
                  <a:pt x="3633442" y="194298"/>
                </a:cubicBezTo>
                <a:cubicBezTo>
                  <a:pt x="3633442" y="194298"/>
                  <a:pt x="3620540" y="120849"/>
                  <a:pt x="3640959" y="72273"/>
                </a:cubicBezTo>
                <a:cubicBezTo>
                  <a:pt x="3661397" y="23699"/>
                  <a:pt x="3715157" y="0"/>
                  <a:pt x="3715157"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096" name="Google Shape;1096;p13"/>
          <p:cNvSpPr txBox="1"/>
          <p:nvPr>
            <p:ph type="title"/>
          </p:nvPr>
        </p:nvSpPr>
        <p:spPr>
          <a:xfrm>
            <a:off x="3181950" y="2846452"/>
            <a:ext cx="5828100" cy="7962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3200"/>
              <a:buNone/>
              <a:defRPr sz="50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1097" name="Google Shape;1097;p13"/>
          <p:cNvSpPr txBox="1"/>
          <p:nvPr>
            <p:ph idx="1" type="body"/>
          </p:nvPr>
        </p:nvSpPr>
        <p:spPr>
          <a:xfrm>
            <a:off x="3181950" y="3740277"/>
            <a:ext cx="5828100" cy="1702200"/>
          </a:xfrm>
          <a:prstGeom prst="rect">
            <a:avLst/>
          </a:prstGeom>
        </p:spPr>
        <p:txBody>
          <a:bodyPr anchorCtr="0" anchor="t" bIns="121900" lIns="121900" spcFirstLastPara="1" rIns="121900" wrap="square" tIns="121900">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a:lvl2pPr>
            <a:lvl3pPr indent="-342900" lvl="2" marL="1371600" algn="ctr">
              <a:spcBef>
                <a:spcPts val="0"/>
              </a:spcBef>
              <a:spcAft>
                <a:spcPts val="0"/>
              </a:spcAft>
              <a:buSzPts val="1800"/>
              <a:buChar char="■"/>
              <a:defRPr/>
            </a:lvl3pPr>
            <a:lvl4pPr indent="-342900" lvl="3" marL="1828800" algn="ctr">
              <a:spcBef>
                <a:spcPts val="0"/>
              </a:spcBef>
              <a:spcAft>
                <a:spcPts val="0"/>
              </a:spcAft>
              <a:buSzPts val="1800"/>
              <a:buChar char="●"/>
              <a:defRPr/>
            </a:lvl4pPr>
            <a:lvl5pPr indent="-342900" lvl="4" marL="2286000" algn="ctr">
              <a:spcBef>
                <a:spcPts val="0"/>
              </a:spcBef>
              <a:spcAft>
                <a:spcPts val="0"/>
              </a:spcAft>
              <a:buSzPts val="1800"/>
              <a:buChar char="○"/>
              <a:defRPr/>
            </a:lvl5pPr>
            <a:lvl6pPr indent="-342900" lvl="5" marL="2743200" algn="ctr">
              <a:spcBef>
                <a:spcPts val="0"/>
              </a:spcBef>
              <a:spcAft>
                <a:spcPts val="0"/>
              </a:spcAft>
              <a:buSzPts val="1800"/>
              <a:buChar char="■"/>
              <a:defRPr/>
            </a:lvl6pPr>
            <a:lvl7pPr indent="-342900" lvl="6" marL="3200400" algn="ctr">
              <a:spcBef>
                <a:spcPts val="0"/>
              </a:spcBef>
              <a:spcAft>
                <a:spcPts val="0"/>
              </a:spcAft>
              <a:buSzPts val="1800"/>
              <a:buChar char="●"/>
              <a:defRPr/>
            </a:lvl7pPr>
            <a:lvl8pPr indent="-342900" lvl="7" marL="3657600" algn="ctr">
              <a:spcBef>
                <a:spcPts val="0"/>
              </a:spcBef>
              <a:spcAft>
                <a:spcPts val="0"/>
              </a:spcAft>
              <a:buSzPts val="1800"/>
              <a:buChar char="○"/>
              <a:defRPr/>
            </a:lvl8pPr>
            <a:lvl9pPr indent="-342900" lvl="8" marL="4114800" algn="ctr">
              <a:spcBef>
                <a:spcPts val="0"/>
              </a:spcBef>
              <a:spcAft>
                <a:spcPts val="0"/>
              </a:spcAft>
              <a:buSzPts val="1800"/>
              <a:buChar char="■"/>
              <a:defRPr/>
            </a:lvl9pPr>
          </a:lstStyle>
          <a:p/>
        </p:txBody>
      </p:sp>
      <p:sp>
        <p:nvSpPr>
          <p:cNvPr id="1098" name="Google Shape;1098;p1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99" name="Google Shape;1099;p13"/>
          <p:cNvSpPr/>
          <p:nvPr>
            <p:ph idx="2" type="pic"/>
          </p:nvPr>
        </p:nvSpPr>
        <p:spPr>
          <a:xfrm>
            <a:off x="5308949" y="544500"/>
            <a:ext cx="1574100" cy="1574400"/>
          </a:xfrm>
          <a:prstGeom prst="ellipse">
            <a:avLst/>
          </a:prstGeom>
          <a:noFill/>
          <a:ln>
            <a:noFill/>
          </a:ln>
        </p:spPr>
      </p:sp>
      <p:sp>
        <p:nvSpPr>
          <p:cNvPr id="1100" name="Google Shape;1100;p13"/>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nd image left">
  <p:cSld name="ONE_COLUMN_TEXT_1">
    <p:spTree>
      <p:nvGrpSpPr>
        <p:cNvPr id="1101" name="Shape 1101"/>
        <p:cNvGrpSpPr/>
        <p:nvPr/>
      </p:nvGrpSpPr>
      <p:grpSpPr>
        <a:xfrm>
          <a:off x="0" y="0"/>
          <a:ext cx="0" cy="0"/>
          <a:chOff x="0" y="0"/>
          <a:chExt cx="0" cy="0"/>
        </a:xfrm>
      </p:grpSpPr>
      <p:sp>
        <p:nvSpPr>
          <p:cNvPr id="1102" name="Google Shape;1102;p14"/>
          <p:cNvSpPr txBox="1"/>
          <p:nvPr>
            <p:ph type="title"/>
          </p:nvPr>
        </p:nvSpPr>
        <p:spPr>
          <a:xfrm>
            <a:off x="7393350" y="509800"/>
            <a:ext cx="4200000" cy="46794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32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103" name="Google Shape;1103;p14"/>
          <p:cNvSpPr txBox="1"/>
          <p:nvPr>
            <p:ph idx="1" type="body"/>
          </p:nvPr>
        </p:nvSpPr>
        <p:spPr>
          <a:xfrm>
            <a:off x="598650" y="5491100"/>
            <a:ext cx="10994700" cy="8571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104" name="Google Shape;1104;p1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05" name="Google Shape;1105;p14"/>
          <p:cNvSpPr/>
          <p:nvPr>
            <p:ph idx="2" type="pic"/>
          </p:nvPr>
        </p:nvSpPr>
        <p:spPr>
          <a:xfrm>
            <a:off x="598650" y="509800"/>
            <a:ext cx="6469500" cy="46794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nd image right">
  <p:cSld name="ONE_COLUMN_TEXT_1_1">
    <p:spTree>
      <p:nvGrpSpPr>
        <p:cNvPr id="1106" name="Shape 1106"/>
        <p:cNvGrpSpPr/>
        <p:nvPr/>
      </p:nvGrpSpPr>
      <p:grpSpPr>
        <a:xfrm>
          <a:off x="0" y="0"/>
          <a:ext cx="0" cy="0"/>
          <a:chOff x="0" y="0"/>
          <a:chExt cx="0" cy="0"/>
        </a:xfrm>
      </p:grpSpPr>
      <p:sp>
        <p:nvSpPr>
          <p:cNvPr id="1107" name="Google Shape;1107;p15"/>
          <p:cNvSpPr/>
          <p:nvPr>
            <p:ph idx="2" type="pic"/>
          </p:nvPr>
        </p:nvSpPr>
        <p:spPr>
          <a:xfrm>
            <a:off x="6342475" y="0"/>
            <a:ext cx="5508600" cy="6858000"/>
          </a:xfrm>
          <a:prstGeom prst="rect">
            <a:avLst/>
          </a:prstGeom>
          <a:noFill/>
          <a:ln>
            <a:noFill/>
          </a:ln>
        </p:spPr>
      </p:sp>
      <p:sp>
        <p:nvSpPr>
          <p:cNvPr id="1108" name="Google Shape;1108;p15"/>
          <p:cNvSpPr txBox="1"/>
          <p:nvPr>
            <p:ph type="title"/>
          </p:nvPr>
        </p:nvSpPr>
        <p:spPr>
          <a:xfrm>
            <a:off x="5746450" y="1160200"/>
            <a:ext cx="5162400" cy="3102600"/>
          </a:xfrm>
          <a:prstGeom prst="rect">
            <a:avLst/>
          </a:prstGeom>
        </p:spPr>
        <p:txBody>
          <a:bodyPr anchorCtr="0" anchor="ctr" bIns="121900" lIns="121900" spcFirstLastPara="1" rIns="121900" wrap="square" tIns="121900">
            <a:normAutofit/>
          </a:bodyPr>
          <a:lstStyle>
            <a:lvl1pPr lvl="0" rtl="0">
              <a:lnSpc>
                <a:spcPct val="80000"/>
              </a:lnSpc>
              <a:spcBef>
                <a:spcPts val="0"/>
              </a:spcBef>
              <a:spcAft>
                <a:spcPts val="0"/>
              </a:spcAft>
              <a:buSzPts val="3200"/>
              <a:buNone/>
              <a:defRPr sz="74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109" name="Google Shape;1109;p15"/>
          <p:cNvSpPr txBox="1"/>
          <p:nvPr>
            <p:ph idx="1" type="body"/>
          </p:nvPr>
        </p:nvSpPr>
        <p:spPr>
          <a:xfrm>
            <a:off x="5746450" y="4349250"/>
            <a:ext cx="5162400" cy="10722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110" name="Google Shape;1110;p1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
    <p:spTree>
      <p:nvGrpSpPr>
        <p:cNvPr id="1111" name="Shape 1111"/>
        <p:cNvGrpSpPr/>
        <p:nvPr/>
      </p:nvGrpSpPr>
      <p:grpSpPr>
        <a:xfrm>
          <a:off x="0" y="0"/>
          <a:ext cx="0" cy="0"/>
          <a:chOff x="0" y="0"/>
          <a:chExt cx="0" cy="0"/>
        </a:xfrm>
      </p:grpSpPr>
      <p:grpSp>
        <p:nvGrpSpPr>
          <p:cNvPr id="1112" name="Google Shape;1112;p16"/>
          <p:cNvGrpSpPr/>
          <p:nvPr/>
        </p:nvGrpSpPr>
        <p:grpSpPr>
          <a:xfrm>
            <a:off x="8571475" y="1489"/>
            <a:ext cx="3620529" cy="3470242"/>
            <a:chOff x="4090642" y="205425"/>
            <a:chExt cx="3620529" cy="3470242"/>
          </a:xfrm>
        </p:grpSpPr>
        <p:sp>
          <p:nvSpPr>
            <p:cNvPr id="1113" name="Google Shape;1113;p16"/>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14" name="Google Shape;1114;p16"/>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15" name="Google Shape;1115;p16"/>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16" name="Google Shape;1116;p16"/>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17" name="Google Shape;1117;p16"/>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18" name="Google Shape;1118;p16"/>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19" name="Google Shape;1119;p16"/>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0" name="Google Shape;1120;p16"/>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1" name="Google Shape;1121;p16"/>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2" name="Google Shape;1122;p16"/>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3" name="Google Shape;1123;p16"/>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4" name="Google Shape;1124;p16"/>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5" name="Google Shape;1125;p16"/>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6" name="Google Shape;1126;p16"/>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7" name="Google Shape;1127;p16"/>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8" name="Google Shape;1128;p16"/>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9" name="Google Shape;1129;p16"/>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30" name="Google Shape;1130;p16"/>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31" name="Google Shape;1131;p16"/>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32" name="Google Shape;1132;p16"/>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33" name="Google Shape;1133;p16"/>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34" name="Google Shape;1134;p16"/>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sp>
        <p:nvSpPr>
          <p:cNvPr id="1135" name="Google Shape;1135;p16"/>
          <p:cNvSpPr/>
          <p:nvPr/>
        </p:nvSpPr>
        <p:spPr>
          <a:xfrm>
            <a:off x="12878" y="330703"/>
            <a:ext cx="12189278" cy="6527985"/>
          </a:xfrm>
          <a:custGeom>
            <a:rect b="b" l="l" r="r" t="t"/>
            <a:pathLst>
              <a:path extrusionOk="0" h="1993278" w="3721917">
                <a:moveTo>
                  <a:pt x="3721918" y="34885"/>
                </a:moveTo>
                <a:lnTo>
                  <a:pt x="3719167" y="1993278"/>
                </a:lnTo>
                <a:lnTo>
                  <a:pt x="329" y="1991496"/>
                </a:lnTo>
                <a:lnTo>
                  <a:pt x="0" y="211745"/>
                </a:lnTo>
                <a:cubicBezTo>
                  <a:pt x="0" y="211745"/>
                  <a:pt x="27742" y="177757"/>
                  <a:pt x="61935" y="177143"/>
                </a:cubicBezTo>
                <a:cubicBezTo>
                  <a:pt x="96109" y="176527"/>
                  <a:pt x="140724" y="199884"/>
                  <a:pt x="140724" y="199884"/>
                </a:cubicBezTo>
                <a:cubicBezTo>
                  <a:pt x="140724" y="199884"/>
                  <a:pt x="147989" y="117742"/>
                  <a:pt x="234896" y="67721"/>
                </a:cubicBezTo>
                <a:cubicBezTo>
                  <a:pt x="321803" y="17703"/>
                  <a:pt x="402840" y="94762"/>
                  <a:pt x="402840" y="94762"/>
                </a:cubicBezTo>
                <a:cubicBezTo>
                  <a:pt x="402840" y="94762"/>
                  <a:pt x="466964" y="-36342"/>
                  <a:pt x="614179" y="9866"/>
                </a:cubicBezTo>
                <a:cubicBezTo>
                  <a:pt x="761393" y="56077"/>
                  <a:pt x="735278" y="183496"/>
                  <a:pt x="735278" y="183496"/>
                </a:cubicBezTo>
                <a:cubicBezTo>
                  <a:pt x="735278" y="183496"/>
                  <a:pt x="795973" y="127994"/>
                  <a:pt x="866878" y="185624"/>
                </a:cubicBezTo>
                <a:cubicBezTo>
                  <a:pt x="937802" y="243255"/>
                  <a:pt x="885244" y="325740"/>
                  <a:pt x="885244" y="325740"/>
                </a:cubicBezTo>
                <a:cubicBezTo>
                  <a:pt x="885244" y="325740"/>
                  <a:pt x="963762" y="277540"/>
                  <a:pt x="1039181" y="337634"/>
                </a:cubicBezTo>
                <a:cubicBezTo>
                  <a:pt x="1114580" y="397729"/>
                  <a:pt x="1067407" y="500594"/>
                  <a:pt x="1067407" y="500594"/>
                </a:cubicBezTo>
                <a:cubicBezTo>
                  <a:pt x="1067407" y="500594"/>
                  <a:pt x="1129265" y="450201"/>
                  <a:pt x="1193098" y="460234"/>
                </a:cubicBezTo>
                <a:cubicBezTo>
                  <a:pt x="1256932" y="470268"/>
                  <a:pt x="1287037" y="550188"/>
                  <a:pt x="1287037" y="550188"/>
                </a:cubicBezTo>
                <a:cubicBezTo>
                  <a:pt x="1287037" y="550188"/>
                  <a:pt x="1286204" y="425808"/>
                  <a:pt x="1437584" y="389450"/>
                </a:cubicBezTo>
                <a:cubicBezTo>
                  <a:pt x="1588983" y="353093"/>
                  <a:pt x="1703593" y="539099"/>
                  <a:pt x="1703593" y="539099"/>
                </a:cubicBezTo>
                <a:cubicBezTo>
                  <a:pt x="1703593" y="539099"/>
                  <a:pt x="1835949" y="489917"/>
                  <a:pt x="1947091" y="573320"/>
                </a:cubicBezTo>
                <a:cubicBezTo>
                  <a:pt x="2058214" y="656721"/>
                  <a:pt x="2043452" y="762546"/>
                  <a:pt x="2043452" y="762546"/>
                </a:cubicBezTo>
                <a:cubicBezTo>
                  <a:pt x="2043452" y="762546"/>
                  <a:pt x="2134756" y="712543"/>
                  <a:pt x="2245588" y="735435"/>
                </a:cubicBezTo>
                <a:cubicBezTo>
                  <a:pt x="2356420" y="758327"/>
                  <a:pt x="2414229" y="821608"/>
                  <a:pt x="2414229" y="821608"/>
                </a:cubicBezTo>
                <a:cubicBezTo>
                  <a:pt x="2414229" y="821608"/>
                  <a:pt x="2418336" y="740469"/>
                  <a:pt x="2503267" y="687259"/>
                </a:cubicBezTo>
                <a:cubicBezTo>
                  <a:pt x="2588198" y="634050"/>
                  <a:pt x="2682156" y="686056"/>
                  <a:pt x="2682156" y="686056"/>
                </a:cubicBezTo>
                <a:cubicBezTo>
                  <a:pt x="2682156" y="686056"/>
                  <a:pt x="2658444" y="599583"/>
                  <a:pt x="2725861" y="546514"/>
                </a:cubicBezTo>
                <a:cubicBezTo>
                  <a:pt x="2793298" y="493443"/>
                  <a:pt x="2875672" y="567008"/>
                  <a:pt x="2875672" y="567008"/>
                </a:cubicBezTo>
                <a:cubicBezTo>
                  <a:pt x="2875672" y="567008"/>
                  <a:pt x="2884777" y="461027"/>
                  <a:pt x="2943380" y="413088"/>
                </a:cubicBezTo>
                <a:cubicBezTo>
                  <a:pt x="3001983" y="365150"/>
                  <a:pt x="3085499" y="389059"/>
                  <a:pt x="3085499" y="389059"/>
                </a:cubicBezTo>
                <a:cubicBezTo>
                  <a:pt x="3085499" y="389059"/>
                  <a:pt x="3088851" y="259513"/>
                  <a:pt x="3143967" y="214318"/>
                </a:cubicBezTo>
                <a:cubicBezTo>
                  <a:pt x="3199102" y="169124"/>
                  <a:pt x="3286958" y="176870"/>
                  <a:pt x="3286958" y="176870"/>
                </a:cubicBezTo>
                <a:cubicBezTo>
                  <a:pt x="3286958" y="176870"/>
                  <a:pt x="3278027" y="72134"/>
                  <a:pt x="3382699" y="22030"/>
                </a:cubicBezTo>
                <a:cubicBezTo>
                  <a:pt x="3487351" y="-28072"/>
                  <a:pt x="3573541" y="78990"/>
                  <a:pt x="3573541" y="78990"/>
                </a:cubicBezTo>
                <a:cubicBezTo>
                  <a:pt x="3573541" y="78990"/>
                  <a:pt x="3597854" y="32437"/>
                  <a:pt x="3635321" y="19055"/>
                </a:cubicBezTo>
                <a:cubicBezTo>
                  <a:pt x="3672769" y="5671"/>
                  <a:pt x="3721918" y="34885"/>
                  <a:pt x="3721918" y="34885"/>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136" name="Google Shape;1136;p16"/>
          <p:cNvSpPr/>
          <p:nvPr/>
        </p:nvSpPr>
        <p:spPr>
          <a:xfrm>
            <a:off x="1364" y="330026"/>
            <a:ext cx="12189278" cy="6527985"/>
          </a:xfrm>
          <a:custGeom>
            <a:rect b="b" l="l" r="r" t="t"/>
            <a:pathLst>
              <a:path extrusionOk="0" h="1993278" w="3721917">
                <a:moveTo>
                  <a:pt x="3721918" y="34885"/>
                </a:moveTo>
                <a:lnTo>
                  <a:pt x="3719167" y="1993278"/>
                </a:lnTo>
                <a:lnTo>
                  <a:pt x="329" y="1991496"/>
                </a:lnTo>
                <a:lnTo>
                  <a:pt x="0" y="211745"/>
                </a:lnTo>
                <a:cubicBezTo>
                  <a:pt x="0" y="211745"/>
                  <a:pt x="27742" y="177757"/>
                  <a:pt x="61935" y="177143"/>
                </a:cubicBezTo>
                <a:cubicBezTo>
                  <a:pt x="96109" y="176527"/>
                  <a:pt x="140724" y="199884"/>
                  <a:pt x="140724" y="199884"/>
                </a:cubicBezTo>
                <a:cubicBezTo>
                  <a:pt x="140724" y="199884"/>
                  <a:pt x="147989" y="117742"/>
                  <a:pt x="234896" y="67721"/>
                </a:cubicBezTo>
                <a:cubicBezTo>
                  <a:pt x="321803" y="17703"/>
                  <a:pt x="402840" y="94762"/>
                  <a:pt x="402840" y="94762"/>
                </a:cubicBezTo>
                <a:cubicBezTo>
                  <a:pt x="402840" y="94762"/>
                  <a:pt x="466964" y="-36342"/>
                  <a:pt x="614179" y="9866"/>
                </a:cubicBezTo>
                <a:cubicBezTo>
                  <a:pt x="761393" y="56077"/>
                  <a:pt x="735278" y="183496"/>
                  <a:pt x="735278" y="183496"/>
                </a:cubicBezTo>
                <a:cubicBezTo>
                  <a:pt x="735278" y="183496"/>
                  <a:pt x="795973" y="127994"/>
                  <a:pt x="866878" y="185624"/>
                </a:cubicBezTo>
                <a:cubicBezTo>
                  <a:pt x="937802" y="243255"/>
                  <a:pt x="885244" y="325740"/>
                  <a:pt x="885244" y="325740"/>
                </a:cubicBezTo>
                <a:cubicBezTo>
                  <a:pt x="885244" y="325740"/>
                  <a:pt x="963762" y="277540"/>
                  <a:pt x="1039181" y="337634"/>
                </a:cubicBezTo>
                <a:cubicBezTo>
                  <a:pt x="1114580" y="397729"/>
                  <a:pt x="1067407" y="500594"/>
                  <a:pt x="1067407" y="500594"/>
                </a:cubicBezTo>
                <a:cubicBezTo>
                  <a:pt x="1067407" y="500594"/>
                  <a:pt x="1129265" y="450201"/>
                  <a:pt x="1193098" y="460234"/>
                </a:cubicBezTo>
                <a:cubicBezTo>
                  <a:pt x="1256932" y="470268"/>
                  <a:pt x="1287037" y="550188"/>
                  <a:pt x="1287037" y="550188"/>
                </a:cubicBezTo>
                <a:cubicBezTo>
                  <a:pt x="1287037" y="550188"/>
                  <a:pt x="1286204" y="425808"/>
                  <a:pt x="1437584" y="389450"/>
                </a:cubicBezTo>
                <a:cubicBezTo>
                  <a:pt x="1588983" y="353093"/>
                  <a:pt x="1703593" y="539099"/>
                  <a:pt x="1703593" y="539099"/>
                </a:cubicBezTo>
                <a:cubicBezTo>
                  <a:pt x="1703593" y="539099"/>
                  <a:pt x="1835949" y="489917"/>
                  <a:pt x="1947091" y="573320"/>
                </a:cubicBezTo>
                <a:cubicBezTo>
                  <a:pt x="2058214" y="656721"/>
                  <a:pt x="2043452" y="762546"/>
                  <a:pt x="2043452" y="762546"/>
                </a:cubicBezTo>
                <a:cubicBezTo>
                  <a:pt x="2043452" y="762546"/>
                  <a:pt x="2134756" y="712543"/>
                  <a:pt x="2245588" y="735435"/>
                </a:cubicBezTo>
                <a:cubicBezTo>
                  <a:pt x="2356420" y="758327"/>
                  <a:pt x="2414229" y="821608"/>
                  <a:pt x="2414229" y="821608"/>
                </a:cubicBezTo>
                <a:cubicBezTo>
                  <a:pt x="2414229" y="821608"/>
                  <a:pt x="2418336" y="740469"/>
                  <a:pt x="2503267" y="687259"/>
                </a:cubicBezTo>
                <a:cubicBezTo>
                  <a:pt x="2588198" y="634050"/>
                  <a:pt x="2682156" y="686056"/>
                  <a:pt x="2682156" y="686056"/>
                </a:cubicBezTo>
                <a:cubicBezTo>
                  <a:pt x="2682156" y="686056"/>
                  <a:pt x="2658444" y="599583"/>
                  <a:pt x="2725861" y="546514"/>
                </a:cubicBezTo>
                <a:cubicBezTo>
                  <a:pt x="2793298" y="493443"/>
                  <a:pt x="2875672" y="567008"/>
                  <a:pt x="2875672" y="567008"/>
                </a:cubicBezTo>
                <a:cubicBezTo>
                  <a:pt x="2875672" y="567008"/>
                  <a:pt x="2884777" y="461027"/>
                  <a:pt x="2943380" y="413088"/>
                </a:cubicBezTo>
                <a:cubicBezTo>
                  <a:pt x="3001983" y="365150"/>
                  <a:pt x="3085499" y="389059"/>
                  <a:pt x="3085499" y="389059"/>
                </a:cubicBezTo>
                <a:cubicBezTo>
                  <a:pt x="3085499" y="389059"/>
                  <a:pt x="3088851" y="259513"/>
                  <a:pt x="3143967" y="214318"/>
                </a:cubicBezTo>
                <a:cubicBezTo>
                  <a:pt x="3199102" y="169124"/>
                  <a:pt x="3286958" y="176870"/>
                  <a:pt x="3286958" y="176870"/>
                </a:cubicBezTo>
                <a:cubicBezTo>
                  <a:pt x="3286958" y="176870"/>
                  <a:pt x="3278027" y="72134"/>
                  <a:pt x="3382699" y="22030"/>
                </a:cubicBezTo>
                <a:cubicBezTo>
                  <a:pt x="3487351" y="-28072"/>
                  <a:pt x="3573541" y="78990"/>
                  <a:pt x="3573541" y="78990"/>
                </a:cubicBezTo>
                <a:cubicBezTo>
                  <a:pt x="3573541" y="78990"/>
                  <a:pt x="3597854" y="32437"/>
                  <a:pt x="3635321" y="19055"/>
                </a:cubicBezTo>
                <a:cubicBezTo>
                  <a:pt x="3672769" y="5671"/>
                  <a:pt x="3721918" y="34885"/>
                  <a:pt x="3721918" y="3488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137" name="Google Shape;1137;p16"/>
          <p:cNvSpPr/>
          <p:nvPr/>
        </p:nvSpPr>
        <p:spPr>
          <a:xfrm>
            <a:off x="12675" y="3048584"/>
            <a:ext cx="12188360" cy="3809419"/>
          </a:xfrm>
          <a:custGeom>
            <a:rect b="b" l="l" r="r" t="t"/>
            <a:pathLst>
              <a:path extrusionOk="0" h="1162294" w="3718798">
                <a:moveTo>
                  <a:pt x="3718799" y="251002"/>
                </a:moveTo>
                <a:lnTo>
                  <a:pt x="3717947" y="1162295"/>
                </a:lnTo>
                <a:lnTo>
                  <a:pt x="0" y="1158712"/>
                </a:lnTo>
                <a:lnTo>
                  <a:pt x="329" y="11196"/>
                </a:lnTo>
                <a:cubicBezTo>
                  <a:pt x="329" y="11196"/>
                  <a:pt x="83866" y="-15260"/>
                  <a:pt x="157211" y="13164"/>
                </a:cubicBezTo>
                <a:cubicBezTo>
                  <a:pt x="230557" y="41590"/>
                  <a:pt x="263122" y="141528"/>
                  <a:pt x="263122" y="141528"/>
                </a:cubicBezTo>
                <a:cubicBezTo>
                  <a:pt x="263122" y="141528"/>
                  <a:pt x="332923" y="89600"/>
                  <a:pt x="391545" y="126362"/>
                </a:cubicBezTo>
                <a:cubicBezTo>
                  <a:pt x="450168" y="163125"/>
                  <a:pt x="446254" y="225319"/>
                  <a:pt x="446254" y="225319"/>
                </a:cubicBezTo>
                <a:cubicBezTo>
                  <a:pt x="446254" y="225319"/>
                  <a:pt x="501738" y="159503"/>
                  <a:pt x="580044" y="182629"/>
                </a:cubicBezTo>
                <a:cubicBezTo>
                  <a:pt x="658349" y="205756"/>
                  <a:pt x="666640" y="295667"/>
                  <a:pt x="666640" y="295667"/>
                </a:cubicBezTo>
                <a:cubicBezTo>
                  <a:pt x="666640" y="295667"/>
                  <a:pt x="727994" y="249104"/>
                  <a:pt x="793901" y="264638"/>
                </a:cubicBezTo>
                <a:cubicBezTo>
                  <a:pt x="859807" y="280152"/>
                  <a:pt x="894272" y="345329"/>
                  <a:pt x="894272" y="345329"/>
                </a:cubicBezTo>
                <a:cubicBezTo>
                  <a:pt x="894272" y="345329"/>
                  <a:pt x="972984" y="203199"/>
                  <a:pt x="1119462" y="256600"/>
                </a:cubicBezTo>
                <a:cubicBezTo>
                  <a:pt x="1265960" y="310000"/>
                  <a:pt x="1243972" y="415658"/>
                  <a:pt x="1243972" y="415658"/>
                </a:cubicBezTo>
                <a:cubicBezTo>
                  <a:pt x="1243972" y="415658"/>
                  <a:pt x="1295833" y="366790"/>
                  <a:pt x="1349554" y="397064"/>
                </a:cubicBezTo>
                <a:cubicBezTo>
                  <a:pt x="1403255" y="427338"/>
                  <a:pt x="1406316" y="488311"/>
                  <a:pt x="1406316" y="488311"/>
                </a:cubicBezTo>
                <a:cubicBezTo>
                  <a:pt x="1406316" y="488311"/>
                  <a:pt x="1468348" y="431114"/>
                  <a:pt x="1537141" y="470162"/>
                </a:cubicBezTo>
                <a:cubicBezTo>
                  <a:pt x="1605915" y="509210"/>
                  <a:pt x="1583249" y="591219"/>
                  <a:pt x="1583249" y="591219"/>
                </a:cubicBezTo>
                <a:cubicBezTo>
                  <a:pt x="1583249" y="591219"/>
                  <a:pt x="1628019" y="555231"/>
                  <a:pt x="1689005" y="578009"/>
                </a:cubicBezTo>
                <a:cubicBezTo>
                  <a:pt x="1750010" y="600768"/>
                  <a:pt x="1757295" y="676326"/>
                  <a:pt x="1757295" y="676326"/>
                </a:cubicBezTo>
                <a:cubicBezTo>
                  <a:pt x="1757295" y="676326"/>
                  <a:pt x="1772851" y="635361"/>
                  <a:pt x="1806328" y="641849"/>
                </a:cubicBezTo>
                <a:cubicBezTo>
                  <a:pt x="1839804" y="648338"/>
                  <a:pt x="1839165" y="680316"/>
                  <a:pt x="1839165" y="680316"/>
                </a:cubicBezTo>
                <a:cubicBezTo>
                  <a:pt x="1839165" y="680316"/>
                  <a:pt x="1878433" y="579520"/>
                  <a:pt x="1966696" y="581437"/>
                </a:cubicBezTo>
                <a:cubicBezTo>
                  <a:pt x="2054979" y="583355"/>
                  <a:pt x="2099730" y="667959"/>
                  <a:pt x="2099730" y="667959"/>
                </a:cubicBezTo>
                <a:cubicBezTo>
                  <a:pt x="2099730" y="667959"/>
                  <a:pt x="2116236" y="624766"/>
                  <a:pt x="2162459" y="626122"/>
                </a:cubicBezTo>
                <a:cubicBezTo>
                  <a:pt x="2208683" y="627478"/>
                  <a:pt x="2229625" y="672704"/>
                  <a:pt x="2229625" y="672704"/>
                </a:cubicBezTo>
                <a:cubicBezTo>
                  <a:pt x="2229625" y="672704"/>
                  <a:pt x="2264632" y="602182"/>
                  <a:pt x="2339663" y="609832"/>
                </a:cubicBezTo>
                <a:cubicBezTo>
                  <a:pt x="2414714" y="617483"/>
                  <a:pt x="2432072" y="690001"/>
                  <a:pt x="2432072" y="690001"/>
                </a:cubicBezTo>
                <a:cubicBezTo>
                  <a:pt x="2432072" y="690001"/>
                  <a:pt x="2474905" y="644852"/>
                  <a:pt x="2514600" y="640842"/>
                </a:cubicBezTo>
                <a:cubicBezTo>
                  <a:pt x="2554295" y="636852"/>
                  <a:pt x="2612027" y="678031"/>
                  <a:pt x="2612027" y="678031"/>
                </a:cubicBezTo>
                <a:cubicBezTo>
                  <a:pt x="2612027" y="678031"/>
                  <a:pt x="2628106" y="594666"/>
                  <a:pt x="2684927" y="575355"/>
                </a:cubicBezTo>
                <a:cubicBezTo>
                  <a:pt x="2741728" y="556045"/>
                  <a:pt x="2818193" y="618025"/>
                  <a:pt x="2818193" y="618025"/>
                </a:cubicBezTo>
                <a:cubicBezTo>
                  <a:pt x="2818193" y="618025"/>
                  <a:pt x="2844792" y="531059"/>
                  <a:pt x="2945337" y="527417"/>
                </a:cubicBezTo>
                <a:cubicBezTo>
                  <a:pt x="3045882" y="523795"/>
                  <a:pt x="3077789" y="615217"/>
                  <a:pt x="3077789" y="615217"/>
                </a:cubicBezTo>
                <a:cubicBezTo>
                  <a:pt x="3077789" y="615217"/>
                  <a:pt x="3095167" y="575549"/>
                  <a:pt x="3129863" y="567763"/>
                </a:cubicBezTo>
                <a:cubicBezTo>
                  <a:pt x="3164561" y="559957"/>
                  <a:pt x="3200148" y="589902"/>
                  <a:pt x="3200148" y="589902"/>
                </a:cubicBezTo>
                <a:cubicBezTo>
                  <a:pt x="3200148" y="589902"/>
                  <a:pt x="3204314" y="493599"/>
                  <a:pt x="3293545" y="466695"/>
                </a:cubicBezTo>
                <a:cubicBezTo>
                  <a:pt x="3382796" y="439792"/>
                  <a:pt x="3443065" y="505859"/>
                  <a:pt x="3443065" y="505859"/>
                </a:cubicBezTo>
                <a:cubicBezTo>
                  <a:pt x="3443065" y="505859"/>
                  <a:pt x="3433688" y="445060"/>
                  <a:pt x="3483651" y="419454"/>
                </a:cubicBezTo>
                <a:cubicBezTo>
                  <a:pt x="3533595" y="393849"/>
                  <a:pt x="3581116" y="426001"/>
                  <a:pt x="3581116" y="426001"/>
                </a:cubicBezTo>
                <a:cubicBezTo>
                  <a:pt x="3581116" y="426001"/>
                  <a:pt x="3561123" y="349222"/>
                  <a:pt x="3608064" y="301633"/>
                </a:cubicBezTo>
                <a:cubicBezTo>
                  <a:pt x="3655024" y="254043"/>
                  <a:pt x="3718799" y="251002"/>
                  <a:pt x="3718799" y="251002"/>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138" name="Google Shape;1138;p16"/>
          <p:cNvSpPr/>
          <p:nvPr/>
        </p:nvSpPr>
        <p:spPr>
          <a:xfrm>
            <a:off x="1838" y="3048584"/>
            <a:ext cx="12188360" cy="3809419"/>
          </a:xfrm>
          <a:custGeom>
            <a:rect b="b" l="l" r="r" t="t"/>
            <a:pathLst>
              <a:path extrusionOk="0" h="1162294" w="3718798">
                <a:moveTo>
                  <a:pt x="3718799" y="251002"/>
                </a:moveTo>
                <a:lnTo>
                  <a:pt x="3717947" y="1162295"/>
                </a:lnTo>
                <a:lnTo>
                  <a:pt x="0" y="1158712"/>
                </a:lnTo>
                <a:lnTo>
                  <a:pt x="329" y="11196"/>
                </a:lnTo>
                <a:cubicBezTo>
                  <a:pt x="329" y="11196"/>
                  <a:pt x="83866" y="-15260"/>
                  <a:pt x="157211" y="13164"/>
                </a:cubicBezTo>
                <a:cubicBezTo>
                  <a:pt x="230557" y="41590"/>
                  <a:pt x="263122" y="141528"/>
                  <a:pt x="263122" y="141528"/>
                </a:cubicBezTo>
                <a:cubicBezTo>
                  <a:pt x="263122" y="141528"/>
                  <a:pt x="332923" y="89600"/>
                  <a:pt x="391545" y="126362"/>
                </a:cubicBezTo>
                <a:cubicBezTo>
                  <a:pt x="450168" y="163125"/>
                  <a:pt x="446254" y="225319"/>
                  <a:pt x="446254" y="225319"/>
                </a:cubicBezTo>
                <a:cubicBezTo>
                  <a:pt x="446254" y="225319"/>
                  <a:pt x="501738" y="159503"/>
                  <a:pt x="580044" y="182629"/>
                </a:cubicBezTo>
                <a:cubicBezTo>
                  <a:pt x="658349" y="205756"/>
                  <a:pt x="666640" y="295667"/>
                  <a:pt x="666640" y="295667"/>
                </a:cubicBezTo>
                <a:cubicBezTo>
                  <a:pt x="666640" y="295667"/>
                  <a:pt x="727994" y="249104"/>
                  <a:pt x="793901" y="264638"/>
                </a:cubicBezTo>
                <a:cubicBezTo>
                  <a:pt x="859807" y="280152"/>
                  <a:pt x="894272" y="345329"/>
                  <a:pt x="894272" y="345329"/>
                </a:cubicBezTo>
                <a:cubicBezTo>
                  <a:pt x="894272" y="345329"/>
                  <a:pt x="972984" y="203199"/>
                  <a:pt x="1119462" y="256600"/>
                </a:cubicBezTo>
                <a:cubicBezTo>
                  <a:pt x="1265960" y="310000"/>
                  <a:pt x="1243972" y="415658"/>
                  <a:pt x="1243972" y="415658"/>
                </a:cubicBezTo>
                <a:cubicBezTo>
                  <a:pt x="1243972" y="415658"/>
                  <a:pt x="1295833" y="366790"/>
                  <a:pt x="1349554" y="397064"/>
                </a:cubicBezTo>
                <a:cubicBezTo>
                  <a:pt x="1403255" y="427338"/>
                  <a:pt x="1406316" y="488311"/>
                  <a:pt x="1406316" y="488311"/>
                </a:cubicBezTo>
                <a:cubicBezTo>
                  <a:pt x="1406316" y="488311"/>
                  <a:pt x="1468348" y="431114"/>
                  <a:pt x="1537141" y="470162"/>
                </a:cubicBezTo>
                <a:cubicBezTo>
                  <a:pt x="1605915" y="509210"/>
                  <a:pt x="1583249" y="591219"/>
                  <a:pt x="1583249" y="591219"/>
                </a:cubicBezTo>
                <a:cubicBezTo>
                  <a:pt x="1583249" y="591219"/>
                  <a:pt x="1628019" y="555231"/>
                  <a:pt x="1689005" y="578009"/>
                </a:cubicBezTo>
                <a:cubicBezTo>
                  <a:pt x="1750010" y="600768"/>
                  <a:pt x="1757295" y="676326"/>
                  <a:pt x="1757295" y="676326"/>
                </a:cubicBezTo>
                <a:cubicBezTo>
                  <a:pt x="1757295" y="676326"/>
                  <a:pt x="1772851" y="635361"/>
                  <a:pt x="1806328" y="641849"/>
                </a:cubicBezTo>
                <a:cubicBezTo>
                  <a:pt x="1839804" y="648338"/>
                  <a:pt x="1839165" y="680316"/>
                  <a:pt x="1839165" y="680316"/>
                </a:cubicBezTo>
                <a:cubicBezTo>
                  <a:pt x="1839165" y="680316"/>
                  <a:pt x="1878433" y="579520"/>
                  <a:pt x="1966696" y="581437"/>
                </a:cubicBezTo>
                <a:cubicBezTo>
                  <a:pt x="2054979" y="583355"/>
                  <a:pt x="2099730" y="667959"/>
                  <a:pt x="2099730" y="667959"/>
                </a:cubicBezTo>
                <a:cubicBezTo>
                  <a:pt x="2099730" y="667959"/>
                  <a:pt x="2116236" y="624766"/>
                  <a:pt x="2162459" y="626122"/>
                </a:cubicBezTo>
                <a:cubicBezTo>
                  <a:pt x="2208683" y="627478"/>
                  <a:pt x="2229625" y="672704"/>
                  <a:pt x="2229625" y="672704"/>
                </a:cubicBezTo>
                <a:cubicBezTo>
                  <a:pt x="2229625" y="672704"/>
                  <a:pt x="2264632" y="602182"/>
                  <a:pt x="2339663" y="609832"/>
                </a:cubicBezTo>
                <a:cubicBezTo>
                  <a:pt x="2414714" y="617483"/>
                  <a:pt x="2432072" y="690001"/>
                  <a:pt x="2432072" y="690001"/>
                </a:cubicBezTo>
                <a:cubicBezTo>
                  <a:pt x="2432072" y="690001"/>
                  <a:pt x="2474905" y="644852"/>
                  <a:pt x="2514600" y="640842"/>
                </a:cubicBezTo>
                <a:cubicBezTo>
                  <a:pt x="2554295" y="636852"/>
                  <a:pt x="2612027" y="678031"/>
                  <a:pt x="2612027" y="678031"/>
                </a:cubicBezTo>
                <a:cubicBezTo>
                  <a:pt x="2612027" y="678031"/>
                  <a:pt x="2628106" y="594666"/>
                  <a:pt x="2684927" y="575355"/>
                </a:cubicBezTo>
                <a:cubicBezTo>
                  <a:pt x="2741728" y="556045"/>
                  <a:pt x="2818193" y="618025"/>
                  <a:pt x="2818193" y="618025"/>
                </a:cubicBezTo>
                <a:cubicBezTo>
                  <a:pt x="2818193" y="618025"/>
                  <a:pt x="2844792" y="531059"/>
                  <a:pt x="2945337" y="527417"/>
                </a:cubicBezTo>
                <a:cubicBezTo>
                  <a:pt x="3045882" y="523795"/>
                  <a:pt x="3077789" y="615217"/>
                  <a:pt x="3077789" y="615217"/>
                </a:cubicBezTo>
                <a:cubicBezTo>
                  <a:pt x="3077789" y="615217"/>
                  <a:pt x="3095167" y="575549"/>
                  <a:pt x="3129863" y="567763"/>
                </a:cubicBezTo>
                <a:cubicBezTo>
                  <a:pt x="3164561" y="559957"/>
                  <a:pt x="3200148" y="589902"/>
                  <a:pt x="3200148" y="589902"/>
                </a:cubicBezTo>
                <a:cubicBezTo>
                  <a:pt x="3200148" y="589902"/>
                  <a:pt x="3204314" y="493599"/>
                  <a:pt x="3293545" y="466695"/>
                </a:cubicBezTo>
                <a:cubicBezTo>
                  <a:pt x="3382796" y="439792"/>
                  <a:pt x="3443065" y="505859"/>
                  <a:pt x="3443065" y="505859"/>
                </a:cubicBezTo>
                <a:cubicBezTo>
                  <a:pt x="3443065" y="505859"/>
                  <a:pt x="3433688" y="445060"/>
                  <a:pt x="3483651" y="419454"/>
                </a:cubicBezTo>
                <a:cubicBezTo>
                  <a:pt x="3533595" y="393849"/>
                  <a:pt x="3581116" y="426001"/>
                  <a:pt x="3581116" y="426001"/>
                </a:cubicBezTo>
                <a:cubicBezTo>
                  <a:pt x="3581116" y="426001"/>
                  <a:pt x="3561123" y="349222"/>
                  <a:pt x="3608064" y="301633"/>
                </a:cubicBezTo>
                <a:cubicBezTo>
                  <a:pt x="3655024" y="254043"/>
                  <a:pt x="3718799" y="251002"/>
                  <a:pt x="3718799" y="251002"/>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139" name="Google Shape;1139;p16"/>
          <p:cNvSpPr txBox="1"/>
          <p:nvPr>
            <p:ph type="title"/>
          </p:nvPr>
        </p:nvSpPr>
        <p:spPr>
          <a:xfrm>
            <a:off x="683250" y="1885476"/>
            <a:ext cx="10825500" cy="36399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6400"/>
              <a:buNone/>
              <a:defRPr sz="50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1140" name="Google Shape;1140;p1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41" name="Google Shape;1141;p16"/>
          <p:cNvSpPr txBox="1"/>
          <p:nvPr>
            <p:ph idx="1" type="subTitle"/>
          </p:nvPr>
        </p:nvSpPr>
        <p:spPr>
          <a:xfrm>
            <a:off x="950050" y="6018047"/>
            <a:ext cx="10825500" cy="546000"/>
          </a:xfrm>
          <a:prstGeom prst="rect">
            <a:avLst/>
          </a:prstGeom>
        </p:spPr>
        <p:txBody>
          <a:bodyPr anchorCtr="0" anchor="t" bIns="121900" lIns="121900" spcFirstLastPara="1" rIns="121900" wrap="square" tIns="121900">
            <a:normAutofit/>
          </a:bodyPr>
          <a:lstStyle>
            <a:lvl1pPr lvl="0" rtl="0" algn="r">
              <a:lnSpc>
                <a:spcPct val="100000"/>
              </a:lnSpc>
              <a:spcBef>
                <a:spcPts val="0"/>
              </a:spcBef>
              <a:spcAft>
                <a:spcPts val="0"/>
              </a:spcAft>
              <a:buSzPts val="2200"/>
              <a:buNone/>
              <a:defRPr sz="2000"/>
            </a:lvl1pPr>
            <a:lvl2pPr lvl="1" rtl="0" algn="r">
              <a:lnSpc>
                <a:spcPct val="100000"/>
              </a:lnSpc>
              <a:spcBef>
                <a:spcPts val="0"/>
              </a:spcBef>
              <a:spcAft>
                <a:spcPts val="0"/>
              </a:spcAft>
              <a:buSzPts val="2200"/>
              <a:buNone/>
              <a:defRPr sz="2200"/>
            </a:lvl2pPr>
            <a:lvl3pPr lvl="2" rtl="0" algn="r">
              <a:lnSpc>
                <a:spcPct val="100000"/>
              </a:lnSpc>
              <a:spcBef>
                <a:spcPts val="0"/>
              </a:spcBef>
              <a:spcAft>
                <a:spcPts val="0"/>
              </a:spcAft>
              <a:buSzPts val="2200"/>
              <a:buNone/>
              <a:defRPr sz="2200"/>
            </a:lvl3pPr>
            <a:lvl4pPr lvl="3" rtl="0" algn="r">
              <a:lnSpc>
                <a:spcPct val="100000"/>
              </a:lnSpc>
              <a:spcBef>
                <a:spcPts val="0"/>
              </a:spcBef>
              <a:spcAft>
                <a:spcPts val="0"/>
              </a:spcAft>
              <a:buSzPts val="2200"/>
              <a:buNone/>
              <a:defRPr sz="2200"/>
            </a:lvl4pPr>
            <a:lvl5pPr lvl="4" rtl="0" algn="r">
              <a:lnSpc>
                <a:spcPct val="100000"/>
              </a:lnSpc>
              <a:spcBef>
                <a:spcPts val="0"/>
              </a:spcBef>
              <a:spcAft>
                <a:spcPts val="0"/>
              </a:spcAft>
              <a:buSzPts val="2200"/>
              <a:buNone/>
              <a:defRPr sz="2200"/>
            </a:lvl5pPr>
            <a:lvl6pPr lvl="5" rtl="0" algn="r">
              <a:lnSpc>
                <a:spcPct val="100000"/>
              </a:lnSpc>
              <a:spcBef>
                <a:spcPts val="0"/>
              </a:spcBef>
              <a:spcAft>
                <a:spcPts val="0"/>
              </a:spcAft>
              <a:buSzPts val="2200"/>
              <a:buNone/>
              <a:defRPr sz="2200"/>
            </a:lvl6pPr>
            <a:lvl7pPr lvl="6" rtl="0" algn="r">
              <a:lnSpc>
                <a:spcPct val="100000"/>
              </a:lnSpc>
              <a:spcBef>
                <a:spcPts val="0"/>
              </a:spcBef>
              <a:spcAft>
                <a:spcPts val="0"/>
              </a:spcAft>
              <a:buSzPts val="2200"/>
              <a:buNone/>
              <a:defRPr sz="2200"/>
            </a:lvl7pPr>
            <a:lvl8pPr lvl="7" rtl="0" algn="r">
              <a:lnSpc>
                <a:spcPct val="100000"/>
              </a:lnSpc>
              <a:spcBef>
                <a:spcPts val="0"/>
              </a:spcBef>
              <a:spcAft>
                <a:spcPts val="0"/>
              </a:spcAft>
              <a:buSzPts val="2200"/>
              <a:buNone/>
              <a:defRPr sz="2200"/>
            </a:lvl8pPr>
            <a:lvl9pPr lvl="8" rtl="0" algn="r">
              <a:lnSpc>
                <a:spcPct val="100000"/>
              </a:lnSpc>
              <a:spcBef>
                <a:spcPts val="0"/>
              </a:spcBef>
              <a:spcAft>
                <a:spcPts val="0"/>
              </a:spcAft>
              <a:buSzPts val="2200"/>
              <a:buNone/>
              <a:defRPr sz="2200"/>
            </a:lvl9pPr>
          </a:lstStyle>
          <a:p/>
        </p:txBody>
      </p:sp>
      <p:sp>
        <p:nvSpPr>
          <p:cNvPr id="1142" name="Google Shape;1142;p16"/>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1143" name="Shape 1143"/>
        <p:cNvGrpSpPr/>
        <p:nvPr/>
      </p:nvGrpSpPr>
      <p:grpSpPr>
        <a:xfrm>
          <a:off x="0" y="0"/>
          <a:ext cx="0" cy="0"/>
          <a:chOff x="0" y="0"/>
          <a:chExt cx="0" cy="0"/>
        </a:xfrm>
      </p:grpSpPr>
      <p:grpSp>
        <p:nvGrpSpPr>
          <p:cNvPr id="1144" name="Google Shape;1144;p17"/>
          <p:cNvGrpSpPr/>
          <p:nvPr/>
        </p:nvGrpSpPr>
        <p:grpSpPr>
          <a:xfrm>
            <a:off x="8567515" y="5251240"/>
            <a:ext cx="3624486" cy="1600805"/>
            <a:chOff x="2978604" y="4905640"/>
            <a:chExt cx="3624486" cy="1600805"/>
          </a:xfrm>
        </p:grpSpPr>
        <p:grpSp>
          <p:nvGrpSpPr>
            <p:cNvPr id="1145" name="Google Shape;1145;p17"/>
            <p:cNvGrpSpPr/>
            <p:nvPr/>
          </p:nvGrpSpPr>
          <p:grpSpPr>
            <a:xfrm>
              <a:off x="2978604" y="4905640"/>
              <a:ext cx="3624456" cy="1600805"/>
              <a:chOff x="454755" y="4875868"/>
              <a:chExt cx="4282709" cy="1891534"/>
            </a:xfrm>
          </p:grpSpPr>
          <p:sp>
            <p:nvSpPr>
              <p:cNvPr id="1146" name="Google Shape;1146;p17"/>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1147" name="Google Shape;1147;p17"/>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1148" name="Google Shape;1148;p17"/>
            <p:cNvGrpSpPr/>
            <p:nvPr/>
          </p:nvGrpSpPr>
          <p:grpSpPr>
            <a:xfrm>
              <a:off x="4861345" y="5467478"/>
              <a:ext cx="1741744" cy="1038967"/>
              <a:chOff x="5176962" y="5304744"/>
              <a:chExt cx="2058070" cy="1227658"/>
            </a:xfrm>
          </p:grpSpPr>
          <p:sp>
            <p:nvSpPr>
              <p:cNvPr id="1149" name="Google Shape;1149;p17"/>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1150" name="Google Shape;1150;p17"/>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grpSp>
        <p:nvGrpSpPr>
          <p:cNvPr id="1151" name="Google Shape;1151;p17"/>
          <p:cNvGrpSpPr/>
          <p:nvPr/>
        </p:nvGrpSpPr>
        <p:grpSpPr>
          <a:xfrm flipH="1">
            <a:off x="9421216" y="6038299"/>
            <a:ext cx="848037" cy="819699"/>
            <a:chOff x="1591080" y="295619"/>
            <a:chExt cx="833616" cy="805839"/>
          </a:xfrm>
        </p:grpSpPr>
        <p:grpSp>
          <p:nvGrpSpPr>
            <p:cNvPr id="1152" name="Google Shape;1152;p17"/>
            <p:cNvGrpSpPr/>
            <p:nvPr/>
          </p:nvGrpSpPr>
          <p:grpSpPr>
            <a:xfrm>
              <a:off x="1658084" y="295619"/>
              <a:ext cx="596143" cy="270034"/>
              <a:chOff x="7885167" y="2397011"/>
              <a:chExt cx="1518448" cy="687809"/>
            </a:xfrm>
          </p:grpSpPr>
          <p:sp>
            <p:nvSpPr>
              <p:cNvPr id="1153" name="Google Shape;1153;p1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54" name="Google Shape;1154;p1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55" name="Google Shape;1155;p1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sp>
          <p:nvSpPr>
            <p:cNvPr id="1156" name="Google Shape;1156;p17"/>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57" name="Google Shape;1157;p17"/>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58" name="Google Shape;1158;p17"/>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59" name="Google Shape;1159;p17"/>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0" name="Google Shape;1160;p17"/>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1" name="Google Shape;1161;p17"/>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2" name="Google Shape;1162;p17"/>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3" name="Google Shape;1163;p17"/>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4" name="Google Shape;1164;p17"/>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5" name="Google Shape;1165;p17"/>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6" name="Google Shape;1166;p17"/>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137" rotWithShape="0" algn="bl" dir="1638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7" name="Google Shape;1167;p17"/>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8" name="Google Shape;1168;p17"/>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137" rotWithShape="0" algn="bl" dir="15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9" name="Google Shape;1169;p17"/>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nvGrpSpPr>
            <p:cNvPr id="1170" name="Google Shape;1170;p17"/>
            <p:cNvGrpSpPr/>
            <p:nvPr/>
          </p:nvGrpSpPr>
          <p:grpSpPr>
            <a:xfrm>
              <a:off x="1846759" y="700322"/>
              <a:ext cx="322487" cy="261237"/>
              <a:chOff x="6172526" y="977102"/>
              <a:chExt cx="685559" cy="555352"/>
            </a:xfrm>
          </p:grpSpPr>
          <p:grpSp>
            <p:nvGrpSpPr>
              <p:cNvPr id="1171" name="Google Shape;1171;p17"/>
              <p:cNvGrpSpPr/>
              <p:nvPr/>
            </p:nvGrpSpPr>
            <p:grpSpPr>
              <a:xfrm>
                <a:off x="6172526" y="977102"/>
                <a:ext cx="664696" cy="555352"/>
                <a:chOff x="4937891" y="4550114"/>
                <a:chExt cx="869793" cy="731592"/>
              </a:xfrm>
            </p:grpSpPr>
            <p:sp>
              <p:nvSpPr>
                <p:cNvPr id="1172" name="Google Shape;1172;p1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1173" name="Google Shape;1173;p1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1174" name="Google Shape;1174;p1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nvGrpSpPr>
              <p:cNvPr id="1175" name="Google Shape;1175;p17"/>
              <p:cNvGrpSpPr/>
              <p:nvPr/>
            </p:nvGrpSpPr>
            <p:grpSpPr>
              <a:xfrm>
                <a:off x="6193389" y="977102"/>
                <a:ext cx="664696" cy="555352"/>
                <a:chOff x="4937891" y="4550114"/>
                <a:chExt cx="869793" cy="731592"/>
              </a:xfrm>
            </p:grpSpPr>
            <p:sp>
              <p:nvSpPr>
                <p:cNvPr id="1176" name="Google Shape;1176;p1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1177" name="Google Shape;1177;p1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1178" name="Google Shape;1178;p1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sp>
          <p:nvSpPr>
            <p:cNvPr id="1179" name="Google Shape;1179;p17"/>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grpSp>
        <p:nvGrpSpPr>
          <p:cNvPr id="1180" name="Google Shape;1180;p17"/>
          <p:cNvGrpSpPr/>
          <p:nvPr/>
        </p:nvGrpSpPr>
        <p:grpSpPr>
          <a:xfrm flipH="1">
            <a:off x="7306479" y="5785777"/>
            <a:ext cx="999065" cy="1072225"/>
            <a:chOff x="629921" y="978091"/>
            <a:chExt cx="731380" cy="784938"/>
          </a:xfrm>
        </p:grpSpPr>
        <p:grpSp>
          <p:nvGrpSpPr>
            <p:cNvPr id="1181" name="Google Shape;1181;p17"/>
            <p:cNvGrpSpPr/>
            <p:nvPr/>
          </p:nvGrpSpPr>
          <p:grpSpPr>
            <a:xfrm>
              <a:off x="688682" y="978091"/>
              <a:ext cx="522802" cy="314832"/>
              <a:chOff x="7885167" y="2170407"/>
              <a:chExt cx="1518448" cy="914413"/>
            </a:xfrm>
          </p:grpSpPr>
          <p:sp>
            <p:nvSpPr>
              <p:cNvPr id="1182" name="Google Shape;1182;p1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83" name="Google Shape;1183;p1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84" name="Google Shape;1184;p1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85" name="Google Shape;1185;p1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sp>
          <p:nvSpPr>
            <p:cNvPr id="1186" name="Google Shape;1186;p17"/>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87" name="Google Shape;1187;p17"/>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88" name="Google Shape;1188;p17"/>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89" name="Google Shape;1189;p17"/>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0" name="Google Shape;1190;p17"/>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1" name="Google Shape;1191;p17"/>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2" name="Google Shape;1192;p17"/>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3" name="Google Shape;1193;p17"/>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4" name="Google Shape;1194;p17"/>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5" name="Google Shape;1195;p17"/>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6" name="Google Shape;1196;p17"/>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7" name="Google Shape;1197;p17"/>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8" name="Google Shape;1198;p17"/>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063" rotWithShape="0" algn="bl" dir="1638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9" name="Google Shape;1199;p17"/>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200" name="Google Shape;1200;p17"/>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063" rotWithShape="0" algn="bl" dir="15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201" name="Google Shape;1201;p17"/>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nvGrpSpPr>
            <p:cNvPr id="1202" name="Google Shape;1202;p17"/>
            <p:cNvGrpSpPr/>
            <p:nvPr/>
          </p:nvGrpSpPr>
          <p:grpSpPr>
            <a:xfrm>
              <a:off x="843035" y="1424338"/>
              <a:ext cx="293575" cy="235733"/>
              <a:chOff x="6865830" y="1630740"/>
              <a:chExt cx="556858" cy="447141"/>
            </a:xfrm>
          </p:grpSpPr>
          <p:sp>
            <p:nvSpPr>
              <p:cNvPr id="1203" name="Google Shape;1203;p17"/>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1204" name="Google Shape;1204;p17"/>
              <p:cNvGrpSpPr/>
              <p:nvPr/>
            </p:nvGrpSpPr>
            <p:grpSpPr>
              <a:xfrm flipH="1">
                <a:off x="7024350" y="1640795"/>
                <a:ext cx="182581" cy="157459"/>
                <a:chOff x="5212362" y="4550114"/>
                <a:chExt cx="333360" cy="287492"/>
              </a:xfrm>
            </p:grpSpPr>
            <p:sp>
              <p:nvSpPr>
                <p:cNvPr id="1205" name="Google Shape;1205;p1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1206" name="Google Shape;1206;p1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sp>
            <p:nvSpPr>
              <p:cNvPr id="1207" name="Google Shape;1207;p17"/>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1208" name="Google Shape;1208;p17"/>
              <p:cNvGrpSpPr/>
              <p:nvPr/>
            </p:nvGrpSpPr>
            <p:grpSpPr>
              <a:xfrm flipH="1">
                <a:off x="7045941" y="1630740"/>
                <a:ext cx="182581" cy="157459"/>
                <a:chOff x="5212362" y="4550114"/>
                <a:chExt cx="333360" cy="287492"/>
              </a:xfrm>
            </p:grpSpPr>
            <p:sp>
              <p:nvSpPr>
                <p:cNvPr id="1209" name="Google Shape;1209;p1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1210" name="Google Shape;1210;p1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grpSp>
        <p:sp>
          <p:nvSpPr>
            <p:cNvPr id="1211" name="Google Shape;1211;p17"/>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sz="2029"/>
            </a:p>
          </p:txBody>
        </p:sp>
      </p:grpSp>
      <p:grpSp>
        <p:nvGrpSpPr>
          <p:cNvPr id="1212" name="Google Shape;1212;p17"/>
          <p:cNvGrpSpPr/>
          <p:nvPr/>
        </p:nvGrpSpPr>
        <p:grpSpPr>
          <a:xfrm flipH="1">
            <a:off x="8174864" y="5338691"/>
            <a:ext cx="1414817" cy="1518716"/>
            <a:chOff x="1212446" y="3816953"/>
            <a:chExt cx="1277949" cy="1371797"/>
          </a:xfrm>
        </p:grpSpPr>
        <p:grpSp>
          <p:nvGrpSpPr>
            <p:cNvPr id="1213" name="Google Shape;1213;p17"/>
            <p:cNvGrpSpPr/>
            <p:nvPr/>
          </p:nvGrpSpPr>
          <p:grpSpPr>
            <a:xfrm>
              <a:off x="1315131" y="3816953"/>
              <a:ext cx="913954" cy="550385"/>
              <a:chOff x="7885167" y="2170407"/>
              <a:chExt cx="1518448" cy="914413"/>
            </a:xfrm>
          </p:grpSpPr>
          <p:sp>
            <p:nvSpPr>
              <p:cNvPr id="1214" name="Google Shape;1214;p1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15" name="Google Shape;1215;p1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16" name="Google Shape;1216;p1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17" name="Google Shape;1217;p1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sp>
          <p:nvSpPr>
            <p:cNvPr id="1218" name="Google Shape;1218;p17"/>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19" name="Google Shape;1219;p17"/>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0" name="Google Shape;1220;p17"/>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1" name="Google Shape;1221;p17"/>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2" name="Google Shape;1222;p17"/>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3" name="Google Shape;1223;p17"/>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4" name="Google Shape;1224;p17"/>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5" name="Google Shape;1225;p17"/>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6" name="Google Shape;1226;p17"/>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7" name="Google Shape;1227;p17"/>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8" name="Google Shape;1228;p17"/>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9" name="Google Shape;1229;p17"/>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30" name="Google Shape;1230;p17"/>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10607" rotWithShape="0" algn="bl" dir="1638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31" name="Google Shape;1231;p17"/>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32" name="Google Shape;1232;p17"/>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10607" rotWithShape="0" algn="bl" dir="15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33" name="Google Shape;1233;p17"/>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1234" name="Google Shape;1234;p17"/>
            <p:cNvGrpSpPr/>
            <p:nvPr/>
          </p:nvGrpSpPr>
          <p:grpSpPr>
            <a:xfrm>
              <a:off x="1603036" y="4565766"/>
              <a:ext cx="484489" cy="385193"/>
              <a:chOff x="1632682" y="4555884"/>
              <a:chExt cx="484489" cy="385193"/>
            </a:xfrm>
          </p:grpSpPr>
          <p:grpSp>
            <p:nvGrpSpPr>
              <p:cNvPr id="1235" name="Google Shape;1235;p17"/>
              <p:cNvGrpSpPr/>
              <p:nvPr/>
            </p:nvGrpSpPr>
            <p:grpSpPr>
              <a:xfrm>
                <a:off x="1632682" y="4731398"/>
                <a:ext cx="484489" cy="209680"/>
                <a:chOff x="6596499" y="915138"/>
                <a:chExt cx="1553847" cy="672482"/>
              </a:xfrm>
            </p:grpSpPr>
            <p:sp>
              <p:nvSpPr>
                <p:cNvPr id="1236" name="Google Shape;1236;p17"/>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1237" name="Google Shape;1237;p17"/>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1238" name="Google Shape;1238;p17"/>
              <p:cNvGrpSpPr/>
              <p:nvPr/>
            </p:nvGrpSpPr>
            <p:grpSpPr>
              <a:xfrm>
                <a:off x="1901483" y="4555884"/>
                <a:ext cx="144253" cy="144971"/>
                <a:chOff x="7458594" y="352234"/>
                <a:chExt cx="462646" cy="464950"/>
              </a:xfrm>
            </p:grpSpPr>
            <p:sp>
              <p:nvSpPr>
                <p:cNvPr id="1239" name="Google Shape;1239;p17"/>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1240" name="Google Shape;1240;p17"/>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1241" name="Google Shape;1241;p17"/>
              <p:cNvGrpSpPr/>
              <p:nvPr/>
            </p:nvGrpSpPr>
            <p:grpSpPr>
              <a:xfrm>
                <a:off x="1693358" y="4590454"/>
                <a:ext cx="119341" cy="117662"/>
                <a:chOff x="6791097" y="463106"/>
                <a:chExt cx="382749" cy="377363"/>
              </a:xfrm>
            </p:grpSpPr>
            <p:sp>
              <p:nvSpPr>
                <p:cNvPr id="1242" name="Google Shape;1242;p17"/>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1243" name="Google Shape;1243;p17"/>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sp>
          <p:nvSpPr>
            <p:cNvPr id="1244" name="Google Shape;1244;p17"/>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sz="2875"/>
            </a:p>
          </p:txBody>
        </p:sp>
      </p:grpSp>
      <p:sp>
        <p:nvSpPr>
          <p:cNvPr id="1245" name="Google Shape;1245;p17"/>
          <p:cNvSpPr txBox="1"/>
          <p:nvPr>
            <p:ph type="title"/>
          </p:nvPr>
        </p:nvSpPr>
        <p:spPr>
          <a:xfrm>
            <a:off x="1347650" y="586600"/>
            <a:ext cx="8272500" cy="54543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6400"/>
              <a:buNone/>
              <a:defRPr sz="100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1246" name="Google Shape;1246;p1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1247" name="Google Shape;1247;p17"/>
          <p:cNvGrpSpPr/>
          <p:nvPr/>
        </p:nvGrpSpPr>
        <p:grpSpPr>
          <a:xfrm>
            <a:off x="10696909" y="499494"/>
            <a:ext cx="1078937" cy="1072293"/>
            <a:chOff x="10098993" y="494415"/>
            <a:chExt cx="1518561" cy="1509208"/>
          </a:xfrm>
        </p:grpSpPr>
        <p:sp>
          <p:nvSpPr>
            <p:cNvPr id="1248" name="Google Shape;1248;p17"/>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40602" rotWithShape="0" algn="bl" dir="12600000" dist="33835">
                <a:srgbClr val="000000">
                  <a:alpha val="30000"/>
                </a:srgbClr>
              </a:outerShdw>
            </a:effectLst>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sp>
          <p:nvSpPr>
            <p:cNvPr id="1249" name="Google Shape;1249;p17"/>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sp>
          <p:nvSpPr>
            <p:cNvPr id="1250" name="Google Shape;1250;p17"/>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sp>
          <p:nvSpPr>
            <p:cNvPr id="1251" name="Google Shape;1251;p17"/>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grpSp>
      <p:grpSp>
        <p:nvGrpSpPr>
          <p:cNvPr id="1252" name="Google Shape;1252;p17"/>
          <p:cNvGrpSpPr/>
          <p:nvPr/>
        </p:nvGrpSpPr>
        <p:grpSpPr>
          <a:xfrm flipH="1" rot="10800000">
            <a:off x="8567516" y="-10"/>
            <a:ext cx="3624486" cy="1600805"/>
            <a:chOff x="2978604" y="4905640"/>
            <a:chExt cx="3624486" cy="1600805"/>
          </a:xfrm>
        </p:grpSpPr>
        <p:grpSp>
          <p:nvGrpSpPr>
            <p:cNvPr id="1253" name="Google Shape;1253;p17"/>
            <p:cNvGrpSpPr/>
            <p:nvPr/>
          </p:nvGrpSpPr>
          <p:grpSpPr>
            <a:xfrm>
              <a:off x="2978604" y="4905640"/>
              <a:ext cx="3624456" cy="1600805"/>
              <a:chOff x="454755" y="4875868"/>
              <a:chExt cx="4282709" cy="1891534"/>
            </a:xfrm>
          </p:grpSpPr>
          <p:sp>
            <p:nvSpPr>
              <p:cNvPr id="1254" name="Google Shape;1254;p17"/>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1255" name="Google Shape;1255;p17"/>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1256" name="Google Shape;1256;p17"/>
            <p:cNvGrpSpPr/>
            <p:nvPr/>
          </p:nvGrpSpPr>
          <p:grpSpPr>
            <a:xfrm>
              <a:off x="4861345" y="5467478"/>
              <a:ext cx="1741744" cy="1038967"/>
              <a:chOff x="5176962" y="5304744"/>
              <a:chExt cx="2058070" cy="1227658"/>
            </a:xfrm>
          </p:grpSpPr>
          <p:sp>
            <p:nvSpPr>
              <p:cNvPr id="1257" name="Google Shape;1257;p17"/>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1258" name="Google Shape;1258;p17"/>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sp>
        <p:nvSpPr>
          <p:cNvPr id="1259" name="Google Shape;1259;p17"/>
          <p:cNvSpPr/>
          <p:nvPr/>
        </p:nvSpPr>
        <p:spPr>
          <a:xfrm>
            <a:off x="10398538" y="884277"/>
            <a:ext cx="730033" cy="470191"/>
          </a:xfrm>
          <a:custGeom>
            <a:rect b="b" l="l" r="r" t="t"/>
            <a:pathLst>
              <a:path extrusionOk="0" h="537361" w="834323">
                <a:moveTo>
                  <a:pt x="635900" y="497123"/>
                </a:moveTo>
                <a:cubicBezTo>
                  <a:pt x="637273" y="496572"/>
                  <a:pt x="638135" y="495795"/>
                  <a:pt x="637228" y="494208"/>
                </a:cubicBezTo>
                <a:cubicBezTo>
                  <a:pt x="583963" y="474822"/>
                  <a:pt x="520828" y="458467"/>
                  <a:pt x="502021" y="402834"/>
                </a:cubicBezTo>
                <a:cubicBezTo>
                  <a:pt x="499778" y="396142"/>
                  <a:pt x="499758" y="389309"/>
                  <a:pt x="500705" y="382423"/>
                </a:cubicBezTo>
                <a:cubicBezTo>
                  <a:pt x="503984" y="368077"/>
                  <a:pt x="503980" y="368097"/>
                  <a:pt x="518707" y="370983"/>
                </a:cubicBezTo>
                <a:cubicBezTo>
                  <a:pt x="520108" y="371259"/>
                  <a:pt x="521517" y="371473"/>
                  <a:pt x="522873" y="371927"/>
                </a:cubicBezTo>
                <a:cubicBezTo>
                  <a:pt x="526961" y="372222"/>
                  <a:pt x="529418" y="373781"/>
                  <a:pt x="528807" y="378521"/>
                </a:cubicBezTo>
                <a:cubicBezTo>
                  <a:pt x="528491" y="385848"/>
                  <a:pt x="531876" y="393284"/>
                  <a:pt x="537940" y="397037"/>
                </a:cubicBezTo>
                <a:cubicBezTo>
                  <a:pt x="547429" y="396717"/>
                  <a:pt x="550274" y="403081"/>
                  <a:pt x="552141" y="410793"/>
                </a:cubicBezTo>
                <a:cubicBezTo>
                  <a:pt x="553100" y="414760"/>
                  <a:pt x="555399" y="418253"/>
                  <a:pt x="557573" y="421723"/>
                </a:cubicBezTo>
                <a:cubicBezTo>
                  <a:pt x="572818" y="443793"/>
                  <a:pt x="587375" y="459819"/>
                  <a:pt x="608948" y="467818"/>
                </a:cubicBezTo>
                <a:cubicBezTo>
                  <a:pt x="654299" y="482246"/>
                  <a:pt x="693687" y="475113"/>
                  <a:pt x="730396" y="464604"/>
                </a:cubicBezTo>
                <a:cubicBezTo>
                  <a:pt x="732825" y="463155"/>
                  <a:pt x="736124" y="462686"/>
                  <a:pt x="736666" y="459091"/>
                </a:cubicBezTo>
                <a:cubicBezTo>
                  <a:pt x="735857" y="457221"/>
                  <a:pt x="734124" y="456970"/>
                  <a:pt x="732424" y="456650"/>
                </a:cubicBezTo>
                <a:cubicBezTo>
                  <a:pt x="693942" y="458508"/>
                  <a:pt x="657044" y="462204"/>
                  <a:pt x="626873" y="439328"/>
                </a:cubicBezTo>
                <a:cubicBezTo>
                  <a:pt x="625149" y="438150"/>
                  <a:pt x="623768" y="436522"/>
                  <a:pt x="622007" y="435514"/>
                </a:cubicBezTo>
                <a:cubicBezTo>
                  <a:pt x="622068" y="435579"/>
                  <a:pt x="622278" y="435664"/>
                  <a:pt x="622335" y="435713"/>
                </a:cubicBezTo>
                <a:cubicBezTo>
                  <a:pt x="660618" y="471170"/>
                  <a:pt x="784454" y="455464"/>
                  <a:pt x="809277" y="421739"/>
                </a:cubicBezTo>
                <a:cubicBezTo>
                  <a:pt x="812573" y="417755"/>
                  <a:pt x="821555" y="404809"/>
                  <a:pt x="817196" y="401956"/>
                </a:cubicBezTo>
                <a:cubicBezTo>
                  <a:pt x="789009" y="428378"/>
                  <a:pt x="748292" y="426333"/>
                  <a:pt x="721729" y="418367"/>
                </a:cubicBezTo>
                <a:cubicBezTo>
                  <a:pt x="769861" y="416642"/>
                  <a:pt x="803076" y="410234"/>
                  <a:pt x="830623" y="381476"/>
                </a:cubicBezTo>
                <a:cubicBezTo>
                  <a:pt x="832145" y="379885"/>
                  <a:pt x="833910" y="378306"/>
                  <a:pt x="834323" y="376133"/>
                </a:cubicBezTo>
                <a:cubicBezTo>
                  <a:pt x="834315" y="375558"/>
                  <a:pt x="834173" y="375019"/>
                  <a:pt x="833914" y="374505"/>
                </a:cubicBezTo>
                <a:cubicBezTo>
                  <a:pt x="833161" y="373513"/>
                  <a:pt x="832109" y="373214"/>
                  <a:pt x="830927" y="373206"/>
                </a:cubicBezTo>
                <a:cubicBezTo>
                  <a:pt x="822333" y="375979"/>
                  <a:pt x="813892" y="380634"/>
                  <a:pt x="804804" y="381938"/>
                </a:cubicBezTo>
                <a:cubicBezTo>
                  <a:pt x="775941" y="386067"/>
                  <a:pt x="768776" y="387208"/>
                  <a:pt x="717397" y="378590"/>
                </a:cubicBezTo>
                <a:cubicBezTo>
                  <a:pt x="742779" y="386253"/>
                  <a:pt x="804355" y="384617"/>
                  <a:pt x="802756" y="370720"/>
                </a:cubicBezTo>
                <a:cubicBezTo>
                  <a:pt x="776565" y="374695"/>
                  <a:pt x="746005" y="373971"/>
                  <a:pt x="723073" y="364069"/>
                </a:cubicBezTo>
                <a:cubicBezTo>
                  <a:pt x="714171" y="360179"/>
                  <a:pt x="706589" y="354074"/>
                  <a:pt x="698322" y="349030"/>
                </a:cubicBezTo>
                <a:cubicBezTo>
                  <a:pt x="667755" y="330368"/>
                  <a:pt x="638094" y="334453"/>
                  <a:pt x="610851" y="337971"/>
                </a:cubicBezTo>
                <a:cubicBezTo>
                  <a:pt x="601499" y="339177"/>
                  <a:pt x="592861" y="343582"/>
                  <a:pt x="584594" y="348233"/>
                </a:cubicBezTo>
                <a:cubicBezTo>
                  <a:pt x="581040" y="350229"/>
                  <a:pt x="577462" y="350994"/>
                  <a:pt x="573422" y="349686"/>
                </a:cubicBezTo>
                <a:cubicBezTo>
                  <a:pt x="567912" y="347905"/>
                  <a:pt x="562475" y="349387"/>
                  <a:pt x="557059" y="350516"/>
                </a:cubicBezTo>
                <a:cubicBezTo>
                  <a:pt x="555278" y="351067"/>
                  <a:pt x="553472" y="351552"/>
                  <a:pt x="551663" y="352006"/>
                </a:cubicBezTo>
                <a:cubicBezTo>
                  <a:pt x="549084" y="352941"/>
                  <a:pt x="546793" y="354447"/>
                  <a:pt x="544356" y="355661"/>
                </a:cubicBezTo>
                <a:cubicBezTo>
                  <a:pt x="541773" y="357009"/>
                  <a:pt x="539126" y="356447"/>
                  <a:pt x="536531" y="355815"/>
                </a:cubicBezTo>
                <a:cubicBezTo>
                  <a:pt x="530341" y="354317"/>
                  <a:pt x="524079" y="353151"/>
                  <a:pt x="517853" y="351832"/>
                </a:cubicBezTo>
                <a:cubicBezTo>
                  <a:pt x="513849" y="350982"/>
                  <a:pt x="512926" y="348868"/>
                  <a:pt x="514351" y="345132"/>
                </a:cubicBezTo>
                <a:cubicBezTo>
                  <a:pt x="516983" y="338234"/>
                  <a:pt x="521913" y="331870"/>
                  <a:pt x="522156" y="324397"/>
                </a:cubicBezTo>
                <a:cubicBezTo>
                  <a:pt x="522994" y="298785"/>
                  <a:pt x="507328" y="290150"/>
                  <a:pt x="490269" y="278706"/>
                </a:cubicBezTo>
                <a:cubicBezTo>
                  <a:pt x="523925" y="278577"/>
                  <a:pt x="562714" y="269728"/>
                  <a:pt x="581809" y="247783"/>
                </a:cubicBezTo>
                <a:cubicBezTo>
                  <a:pt x="596249" y="231185"/>
                  <a:pt x="602507" y="208143"/>
                  <a:pt x="621129" y="198274"/>
                </a:cubicBezTo>
                <a:cubicBezTo>
                  <a:pt x="654372" y="180649"/>
                  <a:pt x="703071" y="187611"/>
                  <a:pt x="733683" y="189777"/>
                </a:cubicBezTo>
                <a:cubicBezTo>
                  <a:pt x="764643" y="191967"/>
                  <a:pt x="807363" y="188417"/>
                  <a:pt x="820608" y="157396"/>
                </a:cubicBezTo>
                <a:cubicBezTo>
                  <a:pt x="820681" y="157230"/>
                  <a:pt x="820981" y="157178"/>
                  <a:pt x="821070" y="156995"/>
                </a:cubicBezTo>
                <a:cubicBezTo>
                  <a:pt x="824928" y="149207"/>
                  <a:pt x="827008" y="130780"/>
                  <a:pt x="822794" y="130986"/>
                </a:cubicBezTo>
                <a:cubicBezTo>
                  <a:pt x="813176" y="146393"/>
                  <a:pt x="802379" y="160436"/>
                  <a:pt x="786543" y="166140"/>
                </a:cubicBezTo>
                <a:cubicBezTo>
                  <a:pt x="730384" y="186356"/>
                  <a:pt x="663877" y="130925"/>
                  <a:pt x="608045" y="152020"/>
                </a:cubicBezTo>
                <a:cubicBezTo>
                  <a:pt x="571956" y="165654"/>
                  <a:pt x="567410" y="231942"/>
                  <a:pt x="527520" y="235153"/>
                </a:cubicBezTo>
                <a:cubicBezTo>
                  <a:pt x="459074" y="240658"/>
                  <a:pt x="437583" y="175095"/>
                  <a:pt x="384864" y="164023"/>
                </a:cubicBezTo>
                <a:cubicBezTo>
                  <a:pt x="382986" y="163772"/>
                  <a:pt x="384301" y="162845"/>
                  <a:pt x="383856" y="163545"/>
                </a:cubicBezTo>
                <a:cubicBezTo>
                  <a:pt x="383759" y="163691"/>
                  <a:pt x="383921" y="163845"/>
                  <a:pt x="384342" y="163857"/>
                </a:cubicBezTo>
                <a:cubicBezTo>
                  <a:pt x="415520" y="164124"/>
                  <a:pt x="448569" y="169532"/>
                  <a:pt x="473170" y="183984"/>
                </a:cubicBezTo>
                <a:cubicBezTo>
                  <a:pt x="493265" y="195789"/>
                  <a:pt x="508133" y="213106"/>
                  <a:pt x="532706" y="210532"/>
                </a:cubicBezTo>
                <a:cubicBezTo>
                  <a:pt x="558363" y="207848"/>
                  <a:pt x="577992" y="159643"/>
                  <a:pt x="593193" y="133362"/>
                </a:cubicBezTo>
                <a:cubicBezTo>
                  <a:pt x="572758" y="138232"/>
                  <a:pt x="563022" y="182434"/>
                  <a:pt x="538458" y="187773"/>
                </a:cubicBezTo>
                <a:cubicBezTo>
                  <a:pt x="500333" y="196064"/>
                  <a:pt x="491010" y="165326"/>
                  <a:pt x="462693" y="149057"/>
                </a:cubicBezTo>
                <a:cubicBezTo>
                  <a:pt x="441777" y="137172"/>
                  <a:pt x="424228" y="137933"/>
                  <a:pt x="403975" y="137856"/>
                </a:cubicBezTo>
                <a:cubicBezTo>
                  <a:pt x="425463" y="136285"/>
                  <a:pt x="451014" y="139070"/>
                  <a:pt x="468632" y="146013"/>
                </a:cubicBezTo>
                <a:cubicBezTo>
                  <a:pt x="491200" y="155777"/>
                  <a:pt x="512659" y="183086"/>
                  <a:pt x="536377" y="179511"/>
                </a:cubicBezTo>
                <a:cubicBezTo>
                  <a:pt x="540450" y="177580"/>
                  <a:pt x="545947" y="177633"/>
                  <a:pt x="547255" y="171799"/>
                </a:cubicBezTo>
                <a:cubicBezTo>
                  <a:pt x="501830" y="165124"/>
                  <a:pt x="491702" y="122315"/>
                  <a:pt x="439416" y="121939"/>
                </a:cubicBezTo>
                <a:cubicBezTo>
                  <a:pt x="370177" y="121437"/>
                  <a:pt x="343763" y="117486"/>
                  <a:pt x="315596" y="116717"/>
                </a:cubicBezTo>
                <a:cubicBezTo>
                  <a:pt x="350487" y="115563"/>
                  <a:pt x="384718" y="120255"/>
                  <a:pt x="409084" y="119692"/>
                </a:cubicBezTo>
                <a:cubicBezTo>
                  <a:pt x="439457" y="114535"/>
                  <a:pt x="422556" y="115648"/>
                  <a:pt x="399789" y="113150"/>
                </a:cubicBezTo>
                <a:cubicBezTo>
                  <a:pt x="367753" y="109640"/>
                  <a:pt x="326199" y="100216"/>
                  <a:pt x="326199" y="100216"/>
                </a:cubicBezTo>
                <a:cubicBezTo>
                  <a:pt x="319616" y="98257"/>
                  <a:pt x="318260" y="96383"/>
                  <a:pt x="316349" y="90047"/>
                </a:cubicBezTo>
                <a:cubicBezTo>
                  <a:pt x="315827" y="77689"/>
                  <a:pt x="308537" y="53598"/>
                  <a:pt x="316013" y="44563"/>
                </a:cubicBezTo>
                <a:cubicBezTo>
                  <a:pt x="319997" y="40280"/>
                  <a:pt x="330121" y="43166"/>
                  <a:pt x="339824" y="44490"/>
                </a:cubicBezTo>
                <a:cubicBezTo>
                  <a:pt x="349528" y="45818"/>
                  <a:pt x="363846" y="49991"/>
                  <a:pt x="381253" y="59626"/>
                </a:cubicBezTo>
                <a:cubicBezTo>
                  <a:pt x="370105" y="31795"/>
                  <a:pt x="354969" y="21942"/>
                  <a:pt x="333817" y="14380"/>
                </a:cubicBezTo>
                <a:cubicBezTo>
                  <a:pt x="317588" y="8575"/>
                  <a:pt x="296202" y="-4756"/>
                  <a:pt x="281143" y="1746"/>
                </a:cubicBezTo>
                <a:cubicBezTo>
                  <a:pt x="266080" y="8247"/>
                  <a:pt x="263125" y="27156"/>
                  <a:pt x="253247" y="41527"/>
                </a:cubicBezTo>
                <a:cubicBezTo>
                  <a:pt x="243374" y="55893"/>
                  <a:pt x="237285" y="72649"/>
                  <a:pt x="237358" y="88683"/>
                </a:cubicBezTo>
                <a:lnTo>
                  <a:pt x="237358" y="88683"/>
                </a:lnTo>
                <a:lnTo>
                  <a:pt x="237358" y="88683"/>
                </a:lnTo>
                <a:lnTo>
                  <a:pt x="237358" y="88683"/>
                </a:lnTo>
                <a:lnTo>
                  <a:pt x="237358" y="88683"/>
                </a:lnTo>
                <a:cubicBezTo>
                  <a:pt x="236371" y="89841"/>
                  <a:pt x="234678" y="88817"/>
                  <a:pt x="233658" y="89869"/>
                </a:cubicBezTo>
                <a:cubicBezTo>
                  <a:pt x="197877" y="88760"/>
                  <a:pt x="162079" y="88930"/>
                  <a:pt x="128023" y="88015"/>
                </a:cubicBezTo>
                <a:cubicBezTo>
                  <a:pt x="128241" y="91792"/>
                  <a:pt x="130383" y="92954"/>
                  <a:pt x="133062" y="93622"/>
                </a:cubicBezTo>
                <a:lnTo>
                  <a:pt x="133046" y="93618"/>
                </a:lnTo>
                <a:cubicBezTo>
                  <a:pt x="161464" y="102670"/>
                  <a:pt x="199213" y="98379"/>
                  <a:pt x="226797" y="107726"/>
                </a:cubicBezTo>
                <a:cubicBezTo>
                  <a:pt x="228355" y="108272"/>
                  <a:pt x="229971" y="108681"/>
                  <a:pt x="231412" y="109503"/>
                </a:cubicBezTo>
                <a:cubicBezTo>
                  <a:pt x="231412" y="109503"/>
                  <a:pt x="233456" y="112349"/>
                  <a:pt x="230464" y="114486"/>
                </a:cubicBezTo>
                <a:cubicBezTo>
                  <a:pt x="227477" y="116623"/>
                  <a:pt x="218628" y="112608"/>
                  <a:pt x="212588" y="118834"/>
                </a:cubicBezTo>
                <a:cubicBezTo>
                  <a:pt x="206544" y="125064"/>
                  <a:pt x="195999" y="149701"/>
                  <a:pt x="205827" y="154364"/>
                </a:cubicBezTo>
                <a:cubicBezTo>
                  <a:pt x="205827" y="154364"/>
                  <a:pt x="219024" y="141390"/>
                  <a:pt x="226975" y="144515"/>
                </a:cubicBezTo>
                <a:cubicBezTo>
                  <a:pt x="227768" y="144928"/>
                  <a:pt x="228400" y="145503"/>
                  <a:pt x="228833" y="146296"/>
                </a:cubicBezTo>
                <a:cubicBezTo>
                  <a:pt x="230521" y="152996"/>
                  <a:pt x="235776" y="159878"/>
                  <a:pt x="237496" y="166561"/>
                </a:cubicBezTo>
                <a:cubicBezTo>
                  <a:pt x="239301" y="172637"/>
                  <a:pt x="227056" y="179560"/>
                  <a:pt x="229602" y="184462"/>
                </a:cubicBezTo>
                <a:cubicBezTo>
                  <a:pt x="233270" y="190259"/>
                  <a:pt x="245778" y="187895"/>
                  <a:pt x="249887" y="185280"/>
                </a:cubicBezTo>
                <a:cubicBezTo>
                  <a:pt x="255453" y="181661"/>
                  <a:pt x="255891" y="181940"/>
                  <a:pt x="258793" y="187939"/>
                </a:cubicBezTo>
                <a:cubicBezTo>
                  <a:pt x="260870" y="192230"/>
                  <a:pt x="261368" y="196347"/>
                  <a:pt x="259591" y="200994"/>
                </a:cubicBezTo>
                <a:cubicBezTo>
                  <a:pt x="247665" y="231534"/>
                  <a:pt x="324984" y="266752"/>
                  <a:pt x="293291" y="274893"/>
                </a:cubicBezTo>
                <a:cubicBezTo>
                  <a:pt x="227440" y="293664"/>
                  <a:pt x="206937" y="251527"/>
                  <a:pt x="192768" y="260032"/>
                </a:cubicBezTo>
                <a:cubicBezTo>
                  <a:pt x="189424" y="263048"/>
                  <a:pt x="192817" y="266521"/>
                  <a:pt x="192776" y="270238"/>
                </a:cubicBezTo>
                <a:cubicBezTo>
                  <a:pt x="188971" y="271007"/>
                  <a:pt x="185024" y="270149"/>
                  <a:pt x="181259" y="271039"/>
                </a:cubicBezTo>
                <a:cubicBezTo>
                  <a:pt x="179426" y="271569"/>
                  <a:pt x="177810" y="272241"/>
                  <a:pt x="176373" y="273270"/>
                </a:cubicBezTo>
                <a:cubicBezTo>
                  <a:pt x="172495" y="277913"/>
                  <a:pt x="167978" y="281524"/>
                  <a:pt x="162772" y="279921"/>
                </a:cubicBezTo>
                <a:lnTo>
                  <a:pt x="6263" y="243969"/>
                </a:lnTo>
                <a:cubicBezTo>
                  <a:pt x="4065" y="243799"/>
                  <a:pt x="2665" y="243237"/>
                  <a:pt x="1413" y="245208"/>
                </a:cubicBezTo>
                <a:lnTo>
                  <a:pt x="1426" y="245184"/>
                </a:lnTo>
                <a:cubicBezTo>
                  <a:pt x="-1947" y="251001"/>
                  <a:pt x="1169" y="258640"/>
                  <a:pt x="5516" y="259571"/>
                </a:cubicBezTo>
                <a:lnTo>
                  <a:pt x="168921" y="296951"/>
                </a:lnTo>
                <a:cubicBezTo>
                  <a:pt x="174750" y="300137"/>
                  <a:pt x="180029" y="303457"/>
                  <a:pt x="185810" y="306343"/>
                </a:cubicBezTo>
                <a:cubicBezTo>
                  <a:pt x="188222" y="307436"/>
                  <a:pt x="190671" y="308415"/>
                  <a:pt x="193303" y="308869"/>
                </a:cubicBezTo>
                <a:cubicBezTo>
                  <a:pt x="195205" y="309023"/>
                  <a:pt x="197088" y="309043"/>
                  <a:pt x="198869" y="308201"/>
                </a:cubicBezTo>
                <a:cubicBezTo>
                  <a:pt x="200172" y="307440"/>
                  <a:pt x="201201" y="306501"/>
                  <a:pt x="201099" y="305440"/>
                </a:cubicBezTo>
                <a:cubicBezTo>
                  <a:pt x="205945" y="312115"/>
                  <a:pt x="200780" y="317443"/>
                  <a:pt x="199670" y="323701"/>
                </a:cubicBezTo>
                <a:cubicBezTo>
                  <a:pt x="194428" y="364794"/>
                  <a:pt x="222935" y="400008"/>
                  <a:pt x="245337" y="427637"/>
                </a:cubicBezTo>
                <a:cubicBezTo>
                  <a:pt x="248847" y="431956"/>
                  <a:pt x="252324" y="436352"/>
                  <a:pt x="256328" y="440267"/>
                </a:cubicBezTo>
                <a:cubicBezTo>
                  <a:pt x="257591" y="441311"/>
                  <a:pt x="259024" y="442829"/>
                  <a:pt x="260607" y="441494"/>
                </a:cubicBezTo>
                <a:cubicBezTo>
                  <a:pt x="262291" y="440069"/>
                  <a:pt x="261263" y="437996"/>
                  <a:pt x="260680" y="436308"/>
                </a:cubicBezTo>
                <a:cubicBezTo>
                  <a:pt x="240925" y="397381"/>
                  <a:pt x="234120" y="358122"/>
                  <a:pt x="246094" y="327081"/>
                </a:cubicBezTo>
                <a:cubicBezTo>
                  <a:pt x="250673" y="319904"/>
                  <a:pt x="255959" y="317293"/>
                  <a:pt x="262781" y="318475"/>
                </a:cubicBezTo>
                <a:cubicBezTo>
                  <a:pt x="267161" y="319232"/>
                  <a:pt x="269185" y="321491"/>
                  <a:pt x="268982" y="325976"/>
                </a:cubicBezTo>
                <a:cubicBezTo>
                  <a:pt x="285401" y="429171"/>
                  <a:pt x="304780" y="490488"/>
                  <a:pt x="411233" y="527124"/>
                </a:cubicBezTo>
                <a:cubicBezTo>
                  <a:pt x="412391" y="527662"/>
                  <a:pt x="412788" y="526925"/>
                  <a:pt x="413083" y="526018"/>
                </a:cubicBezTo>
                <a:cubicBezTo>
                  <a:pt x="412132" y="521865"/>
                  <a:pt x="408209" y="520205"/>
                  <a:pt x="405736" y="517331"/>
                </a:cubicBezTo>
                <a:cubicBezTo>
                  <a:pt x="384487" y="494629"/>
                  <a:pt x="363413" y="469114"/>
                  <a:pt x="373141" y="439465"/>
                </a:cubicBezTo>
                <a:cubicBezTo>
                  <a:pt x="374731" y="434826"/>
                  <a:pt x="375663" y="434709"/>
                  <a:pt x="378545" y="438603"/>
                </a:cubicBezTo>
                <a:cubicBezTo>
                  <a:pt x="404850" y="476056"/>
                  <a:pt x="441331" y="470790"/>
                  <a:pt x="466498" y="494820"/>
                </a:cubicBezTo>
                <a:cubicBezTo>
                  <a:pt x="478724" y="506494"/>
                  <a:pt x="489739" y="523986"/>
                  <a:pt x="495758" y="536248"/>
                </a:cubicBezTo>
                <a:cubicBezTo>
                  <a:pt x="496042" y="536697"/>
                  <a:pt x="496410" y="537062"/>
                  <a:pt x="496847" y="537361"/>
                </a:cubicBezTo>
                <a:cubicBezTo>
                  <a:pt x="514946" y="528468"/>
                  <a:pt x="507761" y="476352"/>
                  <a:pt x="501547" y="463568"/>
                </a:cubicBezTo>
                <a:cubicBezTo>
                  <a:pt x="492151" y="442036"/>
                  <a:pt x="455945" y="428778"/>
                  <a:pt x="443489" y="406493"/>
                </a:cubicBezTo>
                <a:cubicBezTo>
                  <a:pt x="470765" y="430742"/>
                  <a:pt x="494370" y="454808"/>
                  <a:pt x="521691" y="472571"/>
                </a:cubicBezTo>
                <a:cubicBezTo>
                  <a:pt x="554938" y="494184"/>
                  <a:pt x="600281" y="497791"/>
                  <a:pt x="635908" y="497123"/>
                </a:cubicBezTo>
                <a:lnTo>
                  <a:pt x="635900" y="497123"/>
                </a:lnTo>
                <a:close/>
              </a:path>
            </a:pathLst>
          </a:custGeom>
          <a:solidFill>
            <a:srgbClr val="11110F"/>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with Caption">
  <p:cSld name="CAPTION_ONLY">
    <p:spTree>
      <p:nvGrpSpPr>
        <p:cNvPr id="1260" name="Shape 1260"/>
        <p:cNvGrpSpPr/>
        <p:nvPr/>
      </p:nvGrpSpPr>
      <p:grpSpPr>
        <a:xfrm>
          <a:off x="0" y="0"/>
          <a:ext cx="0" cy="0"/>
          <a:chOff x="0" y="0"/>
          <a:chExt cx="0" cy="0"/>
        </a:xfrm>
      </p:grpSpPr>
      <p:sp>
        <p:nvSpPr>
          <p:cNvPr id="1261" name="Google Shape;1261;p18"/>
          <p:cNvSpPr/>
          <p:nvPr>
            <p:ph idx="2" type="pic"/>
          </p:nvPr>
        </p:nvSpPr>
        <p:spPr>
          <a:xfrm>
            <a:off x="18750" y="0"/>
            <a:ext cx="12192000" cy="6858000"/>
          </a:xfrm>
          <a:prstGeom prst="rect">
            <a:avLst/>
          </a:prstGeom>
          <a:noFill/>
          <a:ln>
            <a:noFill/>
          </a:ln>
        </p:spPr>
      </p:sp>
      <p:sp>
        <p:nvSpPr>
          <p:cNvPr id="1262" name="Google Shape;1262;p18"/>
          <p:cNvSpPr txBox="1"/>
          <p:nvPr>
            <p:ph idx="1" type="body"/>
          </p:nvPr>
        </p:nvSpPr>
        <p:spPr>
          <a:xfrm>
            <a:off x="388400" y="1061400"/>
            <a:ext cx="4469400" cy="5211600"/>
          </a:xfrm>
          <a:prstGeom prst="rect">
            <a:avLst/>
          </a:prstGeom>
          <a:effectLst>
            <a:outerShdw blurRad="57150" rotWithShape="0" algn="bl" dir="12600000" dist="47625">
              <a:srgbClr val="000000">
                <a:alpha val="30000"/>
              </a:srgbClr>
            </a:outerShdw>
          </a:effectLst>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1800"/>
              <a:buNone/>
              <a:defRPr b="1" sz="6000">
                <a:solidFill>
                  <a:schemeClr val="lt1"/>
                </a:solidFill>
                <a:latin typeface="Fontdiner Swanky"/>
                <a:ea typeface="Fontdiner Swanky"/>
                <a:cs typeface="Fontdiner Swanky"/>
                <a:sym typeface="Fontdiner Swanky"/>
              </a:defRPr>
            </a:lvl1pPr>
          </a:lstStyle>
          <a:p/>
        </p:txBody>
      </p:sp>
      <p:sp>
        <p:nvSpPr>
          <p:cNvPr id="1263" name="Google Shape;1263;p1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64" name="Shape 1264"/>
        <p:cNvGrpSpPr/>
        <p:nvPr/>
      </p:nvGrpSpPr>
      <p:grpSpPr>
        <a:xfrm>
          <a:off x="0" y="0"/>
          <a:ext cx="0" cy="0"/>
          <a:chOff x="0" y="0"/>
          <a:chExt cx="0" cy="0"/>
        </a:xfrm>
      </p:grpSpPr>
      <p:cxnSp>
        <p:nvCxnSpPr>
          <p:cNvPr id="1265" name="Google Shape;1265;p19"/>
          <p:cNvCxnSpPr/>
          <p:nvPr/>
        </p:nvCxnSpPr>
        <p:spPr>
          <a:xfrm>
            <a:off x="10858286" y="-41271"/>
            <a:ext cx="0" cy="1235100"/>
          </a:xfrm>
          <a:prstGeom prst="straightConnector1">
            <a:avLst/>
          </a:prstGeom>
          <a:noFill/>
          <a:ln cap="flat" cmpd="sng" w="9525">
            <a:solidFill>
              <a:srgbClr val="EFEFEF"/>
            </a:solidFill>
            <a:prstDash val="solid"/>
            <a:round/>
            <a:headEnd len="med" w="med" type="none"/>
            <a:tailEnd len="med" w="med" type="none"/>
          </a:ln>
          <a:effectLst>
            <a:outerShdw blurRad="57150" rotWithShape="0" algn="bl" dir="12600000" dist="47625">
              <a:srgbClr val="000000">
                <a:alpha val="30000"/>
              </a:srgbClr>
            </a:outerShdw>
          </a:effectLst>
        </p:spPr>
      </p:cxnSp>
      <p:grpSp>
        <p:nvGrpSpPr>
          <p:cNvPr id="1266" name="Google Shape;1266;p19"/>
          <p:cNvGrpSpPr/>
          <p:nvPr/>
        </p:nvGrpSpPr>
        <p:grpSpPr>
          <a:xfrm flipH="1">
            <a:off x="11402049" y="2415278"/>
            <a:ext cx="160404" cy="153943"/>
            <a:chOff x="2301229" y="479674"/>
            <a:chExt cx="129046" cy="123848"/>
          </a:xfrm>
        </p:grpSpPr>
        <p:sp>
          <p:nvSpPr>
            <p:cNvPr id="1267" name="Google Shape;1267;p19"/>
            <p:cNvSpPr/>
            <p:nvPr/>
          </p:nvSpPr>
          <p:spPr>
            <a:xfrm>
              <a:off x="2301229" y="480305"/>
              <a:ext cx="129046" cy="122585"/>
            </a:xfrm>
            <a:custGeom>
              <a:rect b="b" l="l" r="r" t="t"/>
              <a:pathLst>
                <a:path extrusionOk="0" h="122585" w="129046">
                  <a:moveTo>
                    <a:pt x="49703" y="42432"/>
                  </a:moveTo>
                  <a:lnTo>
                    <a:pt x="70559" y="0"/>
                  </a:lnTo>
                  <a:lnTo>
                    <a:pt x="81946" y="46691"/>
                  </a:lnTo>
                  <a:lnTo>
                    <a:pt x="129046" y="53217"/>
                  </a:lnTo>
                  <a:lnTo>
                    <a:pt x="89338" y="78396"/>
                  </a:lnTo>
                  <a:lnTo>
                    <a:pt x="93010" y="122585"/>
                  </a:lnTo>
                  <a:lnTo>
                    <a:pt x="58301" y="93325"/>
                  </a:lnTo>
                  <a:lnTo>
                    <a:pt x="15411" y="115542"/>
                  </a:lnTo>
                  <a:lnTo>
                    <a:pt x="34162" y="70640"/>
                  </a:lnTo>
                  <a:lnTo>
                    <a:pt x="0" y="39975"/>
                  </a:lnTo>
                  <a:lnTo>
                    <a:pt x="49703" y="42432"/>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268" name="Google Shape;1268;p19"/>
            <p:cNvGrpSpPr/>
            <p:nvPr/>
          </p:nvGrpSpPr>
          <p:grpSpPr>
            <a:xfrm>
              <a:off x="2301423" y="479674"/>
              <a:ext cx="128657" cy="123848"/>
              <a:chOff x="2301423" y="479674"/>
              <a:chExt cx="128657" cy="123848"/>
            </a:xfrm>
          </p:grpSpPr>
          <p:sp>
            <p:nvSpPr>
              <p:cNvPr id="1269" name="Google Shape;1269;p19"/>
              <p:cNvSpPr/>
              <p:nvPr/>
            </p:nvSpPr>
            <p:spPr>
              <a:xfrm>
                <a:off x="2367460" y="532931"/>
                <a:ext cx="62620" cy="25936"/>
              </a:xfrm>
              <a:custGeom>
                <a:rect b="b" l="l" r="r" t="t"/>
                <a:pathLst>
                  <a:path extrusionOk="0" h="25936" w="62620">
                    <a:moveTo>
                      <a:pt x="62620" y="0"/>
                    </a:moveTo>
                    <a:lnTo>
                      <a:pt x="0" y="3923"/>
                    </a:lnTo>
                    <a:lnTo>
                      <a:pt x="22896" y="25936"/>
                    </a:lnTo>
                    <a:lnTo>
                      <a:pt x="6262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70" name="Google Shape;1270;p19"/>
              <p:cNvSpPr/>
              <p:nvPr/>
            </p:nvSpPr>
            <p:spPr>
              <a:xfrm>
                <a:off x="2367205" y="479674"/>
                <a:ext cx="15815" cy="56422"/>
              </a:xfrm>
              <a:custGeom>
                <a:rect b="b" l="l" r="r" t="t"/>
                <a:pathLst>
                  <a:path extrusionOk="0" h="56422" w="15815">
                    <a:moveTo>
                      <a:pt x="4178" y="0"/>
                    </a:moveTo>
                    <a:lnTo>
                      <a:pt x="0" y="56423"/>
                    </a:lnTo>
                    <a:lnTo>
                      <a:pt x="15816" y="46934"/>
                    </a:lnTo>
                    <a:lnTo>
                      <a:pt x="4178"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71" name="Google Shape;1271;p19"/>
              <p:cNvSpPr/>
              <p:nvPr/>
            </p:nvSpPr>
            <p:spPr>
              <a:xfrm>
                <a:off x="2301423" y="519649"/>
                <a:ext cx="65531" cy="30741"/>
              </a:xfrm>
              <a:custGeom>
                <a:rect b="b" l="l" r="r" t="t"/>
                <a:pathLst>
                  <a:path extrusionOk="0" h="30741" w="65531">
                    <a:moveTo>
                      <a:pt x="0" y="0"/>
                    </a:moveTo>
                    <a:lnTo>
                      <a:pt x="33652" y="30742"/>
                    </a:lnTo>
                    <a:lnTo>
                      <a:pt x="65531" y="17079"/>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72" name="Google Shape;1272;p19"/>
              <p:cNvSpPr/>
              <p:nvPr/>
            </p:nvSpPr>
            <p:spPr>
              <a:xfrm>
                <a:off x="2317239" y="536348"/>
                <a:ext cx="77165" cy="67174"/>
              </a:xfrm>
              <a:custGeom>
                <a:rect b="b" l="l" r="r" t="t"/>
                <a:pathLst>
                  <a:path extrusionOk="0" h="67174" w="77165">
                    <a:moveTo>
                      <a:pt x="49715" y="381"/>
                    </a:moveTo>
                    <a:lnTo>
                      <a:pt x="0" y="58698"/>
                    </a:lnTo>
                    <a:lnTo>
                      <a:pt x="41619" y="37700"/>
                    </a:lnTo>
                    <a:lnTo>
                      <a:pt x="41744" y="37194"/>
                    </a:lnTo>
                    <a:lnTo>
                      <a:pt x="77165" y="67175"/>
                    </a:lnTo>
                    <a:lnTo>
                      <a:pt x="49841" y="0"/>
                    </a:lnTo>
                    <a:lnTo>
                      <a:pt x="49715" y="381"/>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273" name="Google Shape;1273;p19"/>
          <p:cNvGrpSpPr/>
          <p:nvPr/>
        </p:nvGrpSpPr>
        <p:grpSpPr>
          <a:xfrm flipH="1">
            <a:off x="11072372" y="3610562"/>
            <a:ext cx="115529" cy="109958"/>
            <a:chOff x="3486508" y="360122"/>
            <a:chExt cx="92944" cy="88462"/>
          </a:xfrm>
        </p:grpSpPr>
        <p:sp>
          <p:nvSpPr>
            <p:cNvPr id="1274" name="Google Shape;1274;p19"/>
            <p:cNvSpPr/>
            <p:nvPr/>
          </p:nvSpPr>
          <p:spPr>
            <a:xfrm>
              <a:off x="3486508" y="360523"/>
              <a:ext cx="92944" cy="88061"/>
            </a:xfrm>
            <a:custGeom>
              <a:rect b="b" l="l" r="r" t="t"/>
              <a:pathLst>
                <a:path extrusionOk="0" h="88061" w="92944">
                  <a:moveTo>
                    <a:pt x="35502" y="32409"/>
                  </a:moveTo>
                  <a:lnTo>
                    <a:pt x="45537" y="0"/>
                  </a:lnTo>
                  <a:lnTo>
                    <a:pt x="58831" y="31820"/>
                  </a:lnTo>
                  <a:lnTo>
                    <a:pt x="92945" y="31175"/>
                  </a:lnTo>
                  <a:lnTo>
                    <a:pt x="67616" y="53462"/>
                  </a:lnTo>
                  <a:lnTo>
                    <a:pt x="75161" y="84373"/>
                  </a:lnTo>
                  <a:lnTo>
                    <a:pt x="47290" y="67521"/>
                  </a:lnTo>
                  <a:lnTo>
                    <a:pt x="19378" y="88061"/>
                  </a:lnTo>
                  <a:lnTo>
                    <a:pt x="27645" y="54138"/>
                  </a:lnTo>
                  <a:lnTo>
                    <a:pt x="0" y="36226"/>
                  </a:lnTo>
                  <a:lnTo>
                    <a:pt x="35502" y="3240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275" name="Google Shape;1275;p19"/>
            <p:cNvGrpSpPr/>
            <p:nvPr/>
          </p:nvGrpSpPr>
          <p:grpSpPr>
            <a:xfrm>
              <a:off x="3486577" y="360122"/>
              <a:ext cx="92669" cy="87830"/>
              <a:chOff x="3486577" y="360122"/>
              <a:chExt cx="92669" cy="87830"/>
            </a:xfrm>
          </p:grpSpPr>
          <p:sp>
            <p:nvSpPr>
              <p:cNvPr id="1276" name="Google Shape;1276;p19"/>
              <p:cNvSpPr/>
              <p:nvPr/>
            </p:nvSpPr>
            <p:spPr>
              <a:xfrm>
                <a:off x="3535304" y="391303"/>
                <a:ext cx="43942" cy="22823"/>
              </a:xfrm>
              <a:custGeom>
                <a:rect b="b" l="l" r="r" t="t"/>
                <a:pathLst>
                  <a:path extrusionOk="0" h="22823" w="43942">
                    <a:moveTo>
                      <a:pt x="43943" y="0"/>
                    </a:moveTo>
                    <a:lnTo>
                      <a:pt x="0" y="9785"/>
                    </a:lnTo>
                    <a:lnTo>
                      <a:pt x="18690" y="22823"/>
                    </a:lnTo>
                    <a:lnTo>
                      <a:pt x="4394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77" name="Google Shape;1277;p19"/>
              <p:cNvSpPr/>
              <p:nvPr/>
            </p:nvSpPr>
            <p:spPr>
              <a:xfrm>
                <a:off x="3531685" y="360122"/>
                <a:ext cx="13500" cy="40456"/>
              </a:xfrm>
              <a:custGeom>
                <a:rect b="b" l="l" r="r" t="t"/>
                <a:pathLst>
                  <a:path extrusionOk="0" h="40456" w="13500">
                    <a:moveTo>
                      <a:pt x="0" y="0"/>
                    </a:moveTo>
                    <a:lnTo>
                      <a:pt x="3356" y="40456"/>
                    </a:lnTo>
                    <a:lnTo>
                      <a:pt x="13501" y="31962"/>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78" name="Google Shape;1278;p19"/>
              <p:cNvSpPr/>
              <p:nvPr/>
            </p:nvSpPr>
            <p:spPr>
              <a:xfrm>
                <a:off x="3486577" y="396281"/>
                <a:ext cx="48354" cy="18023"/>
              </a:xfrm>
              <a:custGeom>
                <a:rect b="b" l="l" r="r" t="t"/>
                <a:pathLst>
                  <a:path extrusionOk="0" h="18023" w="48354">
                    <a:moveTo>
                      <a:pt x="0" y="0"/>
                    </a:moveTo>
                    <a:lnTo>
                      <a:pt x="27289" y="18023"/>
                    </a:lnTo>
                    <a:lnTo>
                      <a:pt x="48355" y="4774"/>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79" name="Google Shape;1279;p19"/>
              <p:cNvSpPr/>
              <p:nvPr/>
            </p:nvSpPr>
            <p:spPr>
              <a:xfrm>
                <a:off x="3506218" y="400772"/>
                <a:ext cx="55641" cy="47180"/>
              </a:xfrm>
              <a:custGeom>
                <a:rect b="b" l="l" r="r" t="t"/>
                <a:pathLst>
                  <a:path extrusionOk="0" h="47180" w="55641">
                    <a:moveTo>
                      <a:pt x="28713" y="283"/>
                    </a:moveTo>
                    <a:lnTo>
                      <a:pt x="0" y="47181"/>
                    </a:lnTo>
                    <a:lnTo>
                      <a:pt x="27151" y="27641"/>
                    </a:lnTo>
                    <a:lnTo>
                      <a:pt x="27183" y="27268"/>
                    </a:lnTo>
                    <a:lnTo>
                      <a:pt x="55642" y="44554"/>
                    </a:lnTo>
                    <a:lnTo>
                      <a:pt x="28762" y="0"/>
                    </a:lnTo>
                    <a:lnTo>
                      <a:pt x="28713" y="28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280" name="Google Shape;1280;p19"/>
          <p:cNvGrpSpPr/>
          <p:nvPr/>
        </p:nvGrpSpPr>
        <p:grpSpPr>
          <a:xfrm flipH="1">
            <a:off x="10180351" y="295630"/>
            <a:ext cx="110095" cy="105662"/>
            <a:chOff x="4051768" y="571530"/>
            <a:chExt cx="88572" cy="85006"/>
          </a:xfrm>
        </p:grpSpPr>
        <p:sp>
          <p:nvSpPr>
            <p:cNvPr id="1281" name="Google Shape;1281;p19"/>
            <p:cNvSpPr/>
            <p:nvPr/>
          </p:nvSpPr>
          <p:spPr>
            <a:xfrm>
              <a:off x="4051768" y="571963"/>
              <a:ext cx="88572" cy="84140"/>
            </a:xfrm>
            <a:custGeom>
              <a:rect b="b" l="l" r="r" t="t"/>
              <a:pathLst>
                <a:path extrusionOk="0" h="84140" w="88572">
                  <a:moveTo>
                    <a:pt x="34126" y="29126"/>
                  </a:moveTo>
                  <a:lnTo>
                    <a:pt x="48415" y="0"/>
                  </a:lnTo>
                  <a:lnTo>
                    <a:pt x="56228" y="32049"/>
                  </a:lnTo>
                  <a:lnTo>
                    <a:pt x="88573" y="36526"/>
                  </a:lnTo>
                  <a:lnTo>
                    <a:pt x="61329" y="53808"/>
                  </a:lnTo>
                  <a:lnTo>
                    <a:pt x="63839" y="84140"/>
                  </a:lnTo>
                  <a:lnTo>
                    <a:pt x="40036" y="64058"/>
                  </a:lnTo>
                  <a:lnTo>
                    <a:pt x="10566" y="79307"/>
                  </a:lnTo>
                  <a:lnTo>
                    <a:pt x="23439" y="48484"/>
                  </a:lnTo>
                  <a:lnTo>
                    <a:pt x="0" y="27438"/>
                  </a:lnTo>
                  <a:lnTo>
                    <a:pt x="34126" y="29126"/>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282" name="Google Shape;1282;p19"/>
            <p:cNvGrpSpPr/>
            <p:nvPr/>
          </p:nvGrpSpPr>
          <p:grpSpPr>
            <a:xfrm>
              <a:off x="4051889" y="571530"/>
              <a:ext cx="88330" cy="85006"/>
              <a:chOff x="4051889" y="571530"/>
              <a:chExt cx="88330" cy="85006"/>
            </a:xfrm>
          </p:grpSpPr>
          <p:sp>
            <p:nvSpPr>
              <p:cNvPr id="1283" name="Google Shape;1283;p19"/>
              <p:cNvSpPr/>
              <p:nvPr/>
            </p:nvSpPr>
            <p:spPr>
              <a:xfrm>
                <a:off x="4097228" y="608085"/>
                <a:ext cx="42991" cy="17799"/>
              </a:xfrm>
              <a:custGeom>
                <a:rect b="b" l="l" r="r" t="t"/>
                <a:pathLst>
                  <a:path extrusionOk="0" h="17799" w="42991">
                    <a:moveTo>
                      <a:pt x="42991" y="0"/>
                    </a:moveTo>
                    <a:lnTo>
                      <a:pt x="0" y="2692"/>
                    </a:lnTo>
                    <a:lnTo>
                      <a:pt x="15707" y="17800"/>
                    </a:lnTo>
                    <a:lnTo>
                      <a:pt x="42991"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84" name="Google Shape;1284;p19"/>
              <p:cNvSpPr/>
              <p:nvPr/>
            </p:nvSpPr>
            <p:spPr>
              <a:xfrm>
                <a:off x="4097066" y="571530"/>
                <a:ext cx="10848" cy="38728"/>
              </a:xfrm>
              <a:custGeom>
                <a:rect b="b" l="l" r="r" t="t"/>
                <a:pathLst>
                  <a:path extrusionOk="0" h="38728" w="10848">
                    <a:moveTo>
                      <a:pt x="2833" y="0"/>
                    </a:moveTo>
                    <a:lnTo>
                      <a:pt x="0" y="38728"/>
                    </a:lnTo>
                    <a:lnTo>
                      <a:pt x="10849" y="32215"/>
                    </a:lnTo>
                    <a:lnTo>
                      <a:pt x="283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85" name="Google Shape;1285;p19"/>
              <p:cNvSpPr/>
              <p:nvPr/>
            </p:nvSpPr>
            <p:spPr>
              <a:xfrm>
                <a:off x="4051889" y="598968"/>
                <a:ext cx="44974" cy="21098"/>
              </a:xfrm>
              <a:custGeom>
                <a:rect b="b" l="l" r="r" t="t"/>
                <a:pathLst>
                  <a:path extrusionOk="0" h="21098" w="44974">
                    <a:moveTo>
                      <a:pt x="0" y="0"/>
                    </a:moveTo>
                    <a:lnTo>
                      <a:pt x="23115" y="21099"/>
                    </a:lnTo>
                    <a:lnTo>
                      <a:pt x="44975" y="11723"/>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86" name="Google Shape;1286;p19"/>
              <p:cNvSpPr/>
              <p:nvPr/>
            </p:nvSpPr>
            <p:spPr>
              <a:xfrm>
                <a:off x="4062738" y="610428"/>
                <a:ext cx="52990" cy="46108"/>
              </a:xfrm>
              <a:custGeom>
                <a:rect b="b" l="l" r="r" t="t"/>
                <a:pathLst>
                  <a:path extrusionOk="0" h="46108" w="52990">
                    <a:moveTo>
                      <a:pt x="34126" y="263"/>
                    </a:moveTo>
                    <a:lnTo>
                      <a:pt x="0" y="40291"/>
                    </a:lnTo>
                    <a:lnTo>
                      <a:pt x="28580" y="25876"/>
                    </a:lnTo>
                    <a:lnTo>
                      <a:pt x="28661" y="25532"/>
                    </a:lnTo>
                    <a:lnTo>
                      <a:pt x="52990" y="46108"/>
                    </a:lnTo>
                    <a:lnTo>
                      <a:pt x="34247" y="0"/>
                    </a:lnTo>
                    <a:lnTo>
                      <a:pt x="34126" y="26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287" name="Google Shape;1287;p19"/>
          <p:cNvGrpSpPr/>
          <p:nvPr/>
        </p:nvGrpSpPr>
        <p:grpSpPr>
          <a:xfrm flipH="1">
            <a:off x="11861845" y="1941499"/>
            <a:ext cx="162532" cy="155992"/>
            <a:chOff x="2256902" y="1214506"/>
            <a:chExt cx="130758" cy="125496"/>
          </a:xfrm>
        </p:grpSpPr>
        <p:sp>
          <p:nvSpPr>
            <p:cNvPr id="1288" name="Google Shape;1288;p19"/>
            <p:cNvSpPr/>
            <p:nvPr/>
          </p:nvSpPr>
          <p:spPr>
            <a:xfrm>
              <a:off x="2256902" y="1215145"/>
              <a:ext cx="130758" cy="124216"/>
            </a:xfrm>
            <a:custGeom>
              <a:rect b="b" l="l" r="r" t="t"/>
              <a:pathLst>
                <a:path extrusionOk="0" h="124216" w="130758">
                  <a:moveTo>
                    <a:pt x="50363" y="42999"/>
                  </a:moveTo>
                  <a:lnTo>
                    <a:pt x="71494" y="0"/>
                  </a:lnTo>
                  <a:lnTo>
                    <a:pt x="83031" y="47310"/>
                  </a:lnTo>
                  <a:lnTo>
                    <a:pt x="130758" y="53925"/>
                  </a:lnTo>
                  <a:lnTo>
                    <a:pt x="90524" y="79436"/>
                  </a:lnTo>
                  <a:lnTo>
                    <a:pt x="94244" y="124217"/>
                  </a:lnTo>
                  <a:lnTo>
                    <a:pt x="59074" y="94568"/>
                  </a:lnTo>
                  <a:lnTo>
                    <a:pt x="15614" y="117080"/>
                  </a:lnTo>
                  <a:lnTo>
                    <a:pt x="34615" y="71579"/>
                  </a:lnTo>
                  <a:lnTo>
                    <a:pt x="0" y="40506"/>
                  </a:lnTo>
                  <a:lnTo>
                    <a:pt x="50363" y="4299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289" name="Google Shape;1289;p19"/>
            <p:cNvGrpSpPr/>
            <p:nvPr/>
          </p:nvGrpSpPr>
          <p:grpSpPr>
            <a:xfrm>
              <a:off x="2257096" y="1214506"/>
              <a:ext cx="130370" cy="125496"/>
              <a:chOff x="2257096" y="1214506"/>
              <a:chExt cx="130370" cy="125496"/>
            </a:xfrm>
          </p:grpSpPr>
          <p:sp>
            <p:nvSpPr>
              <p:cNvPr id="1290" name="Google Shape;1290;p19"/>
              <p:cNvSpPr/>
              <p:nvPr/>
            </p:nvSpPr>
            <p:spPr>
              <a:xfrm>
                <a:off x="2324012" y="1268471"/>
                <a:ext cx="63454" cy="26280"/>
              </a:xfrm>
              <a:custGeom>
                <a:rect b="b" l="l" r="r" t="t"/>
                <a:pathLst>
                  <a:path extrusionOk="0" h="26280" w="63454">
                    <a:moveTo>
                      <a:pt x="63454" y="0"/>
                    </a:moveTo>
                    <a:lnTo>
                      <a:pt x="0" y="3975"/>
                    </a:lnTo>
                    <a:lnTo>
                      <a:pt x="23200" y="26280"/>
                    </a:lnTo>
                    <a:lnTo>
                      <a:pt x="63454"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91" name="Google Shape;1291;p19"/>
              <p:cNvSpPr/>
              <p:nvPr/>
            </p:nvSpPr>
            <p:spPr>
              <a:xfrm>
                <a:off x="2323757" y="1214506"/>
                <a:ext cx="16022" cy="57171"/>
              </a:xfrm>
              <a:custGeom>
                <a:rect b="b" l="l" r="r" t="t"/>
                <a:pathLst>
                  <a:path extrusionOk="0" h="57171" w="16022">
                    <a:moveTo>
                      <a:pt x="4230" y="0"/>
                    </a:moveTo>
                    <a:lnTo>
                      <a:pt x="0" y="57172"/>
                    </a:lnTo>
                    <a:lnTo>
                      <a:pt x="16023" y="47557"/>
                    </a:lnTo>
                    <a:lnTo>
                      <a:pt x="423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92" name="Google Shape;1292;p19"/>
              <p:cNvSpPr/>
              <p:nvPr/>
            </p:nvSpPr>
            <p:spPr>
              <a:xfrm>
                <a:off x="2257096" y="1255011"/>
                <a:ext cx="66401" cy="31150"/>
              </a:xfrm>
              <a:custGeom>
                <a:rect b="b" l="l" r="r" t="t"/>
                <a:pathLst>
                  <a:path extrusionOk="0" h="31150" w="66401">
                    <a:moveTo>
                      <a:pt x="0" y="0"/>
                    </a:moveTo>
                    <a:lnTo>
                      <a:pt x="34097" y="31150"/>
                    </a:lnTo>
                    <a:lnTo>
                      <a:pt x="66401" y="17306"/>
                    </a:lnTo>
                    <a:lnTo>
                      <a:pt x="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93" name="Google Shape;1293;p19"/>
              <p:cNvSpPr/>
              <p:nvPr/>
            </p:nvSpPr>
            <p:spPr>
              <a:xfrm>
                <a:off x="2273123" y="1271933"/>
                <a:ext cx="78193" cy="68069"/>
              </a:xfrm>
              <a:custGeom>
                <a:rect b="b" l="l" r="r" t="t"/>
                <a:pathLst>
                  <a:path extrusionOk="0" h="68069" w="78193">
                    <a:moveTo>
                      <a:pt x="50375" y="385"/>
                    </a:moveTo>
                    <a:lnTo>
                      <a:pt x="0" y="59479"/>
                    </a:lnTo>
                    <a:lnTo>
                      <a:pt x="42173" y="38202"/>
                    </a:lnTo>
                    <a:lnTo>
                      <a:pt x="42299" y="37688"/>
                    </a:lnTo>
                    <a:lnTo>
                      <a:pt x="78194" y="68069"/>
                    </a:lnTo>
                    <a:lnTo>
                      <a:pt x="50504" y="0"/>
                    </a:lnTo>
                    <a:lnTo>
                      <a:pt x="50375" y="385"/>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294" name="Google Shape;1294;p19"/>
          <p:cNvGrpSpPr/>
          <p:nvPr/>
        </p:nvGrpSpPr>
        <p:grpSpPr>
          <a:xfrm flipH="1">
            <a:off x="11485118" y="3192957"/>
            <a:ext cx="160112" cy="154391"/>
            <a:chOff x="3202354" y="1494903"/>
            <a:chExt cx="128811" cy="124208"/>
          </a:xfrm>
        </p:grpSpPr>
        <p:sp>
          <p:nvSpPr>
            <p:cNvPr id="1295" name="Google Shape;1295;p19"/>
            <p:cNvSpPr/>
            <p:nvPr/>
          </p:nvSpPr>
          <p:spPr>
            <a:xfrm>
              <a:off x="3202354" y="1495539"/>
              <a:ext cx="128811" cy="122941"/>
            </a:xfrm>
            <a:custGeom>
              <a:rect b="b" l="l" r="r" t="t"/>
              <a:pathLst>
                <a:path extrusionOk="0" h="122941" w="128811">
                  <a:moveTo>
                    <a:pt x="49658" y="42088"/>
                  </a:moveTo>
                  <a:lnTo>
                    <a:pt x="71202" y="0"/>
                  </a:lnTo>
                  <a:lnTo>
                    <a:pt x="81825" y="46873"/>
                  </a:lnTo>
                  <a:lnTo>
                    <a:pt x="128811" y="54168"/>
                  </a:lnTo>
                  <a:lnTo>
                    <a:pt x="88699" y="78696"/>
                  </a:lnTo>
                  <a:lnTo>
                    <a:pt x="91646" y="122942"/>
                  </a:lnTo>
                  <a:lnTo>
                    <a:pt x="57423" y="93119"/>
                  </a:lnTo>
                  <a:lnTo>
                    <a:pt x="14173" y="114627"/>
                  </a:lnTo>
                  <a:lnTo>
                    <a:pt x="33656" y="70037"/>
                  </a:lnTo>
                  <a:lnTo>
                    <a:pt x="0" y="38817"/>
                  </a:lnTo>
                  <a:lnTo>
                    <a:pt x="49658" y="42088"/>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296" name="Google Shape;1296;p19"/>
            <p:cNvGrpSpPr/>
            <p:nvPr/>
          </p:nvGrpSpPr>
          <p:grpSpPr>
            <a:xfrm>
              <a:off x="3202560" y="1494903"/>
              <a:ext cx="128419" cy="124208"/>
              <a:chOff x="3202560" y="1494903"/>
              <a:chExt cx="128419" cy="124208"/>
            </a:xfrm>
          </p:grpSpPr>
          <p:sp>
            <p:nvSpPr>
              <p:cNvPr id="1297" name="Google Shape;1297;p19"/>
              <p:cNvSpPr/>
              <p:nvPr/>
            </p:nvSpPr>
            <p:spPr>
              <a:xfrm>
                <a:off x="3268306" y="1549116"/>
                <a:ext cx="62673" cy="25280"/>
              </a:xfrm>
              <a:custGeom>
                <a:rect b="b" l="l" r="r" t="t"/>
                <a:pathLst>
                  <a:path extrusionOk="0" h="25280" w="62673">
                    <a:moveTo>
                      <a:pt x="62673" y="0"/>
                    </a:moveTo>
                    <a:lnTo>
                      <a:pt x="0" y="2898"/>
                    </a:lnTo>
                    <a:lnTo>
                      <a:pt x="22532" y="25281"/>
                    </a:lnTo>
                    <a:lnTo>
                      <a:pt x="6267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98" name="Google Shape;1298;p19"/>
              <p:cNvSpPr/>
              <p:nvPr/>
            </p:nvSpPr>
            <p:spPr>
              <a:xfrm>
                <a:off x="3268063" y="1494903"/>
                <a:ext cx="15965" cy="56345"/>
              </a:xfrm>
              <a:custGeom>
                <a:rect b="b" l="l" r="r" t="t"/>
                <a:pathLst>
                  <a:path extrusionOk="0" h="56345" w="15965">
                    <a:moveTo>
                      <a:pt x="5097" y="0"/>
                    </a:moveTo>
                    <a:lnTo>
                      <a:pt x="0" y="56346"/>
                    </a:lnTo>
                    <a:lnTo>
                      <a:pt x="15966" y="47116"/>
                    </a:lnTo>
                    <a:lnTo>
                      <a:pt x="5097"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99" name="Google Shape;1299;p19"/>
              <p:cNvSpPr/>
              <p:nvPr/>
            </p:nvSpPr>
            <p:spPr>
              <a:xfrm>
                <a:off x="3202560" y="1533729"/>
                <a:ext cx="65239" cy="31287"/>
              </a:xfrm>
              <a:custGeom>
                <a:rect b="b" l="l" r="r" t="t"/>
                <a:pathLst>
                  <a:path extrusionOk="0" h="31287" w="65239">
                    <a:moveTo>
                      <a:pt x="0" y="0"/>
                    </a:moveTo>
                    <a:lnTo>
                      <a:pt x="33142" y="31288"/>
                    </a:lnTo>
                    <a:lnTo>
                      <a:pt x="65239" y="18148"/>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300" name="Google Shape;1300;p19"/>
              <p:cNvSpPr/>
              <p:nvPr/>
            </p:nvSpPr>
            <p:spPr>
              <a:xfrm>
                <a:off x="3217138" y="1551500"/>
                <a:ext cx="77019" cy="67611"/>
              </a:xfrm>
              <a:custGeom>
                <a:rect b="b" l="l" r="r" t="t"/>
                <a:pathLst>
                  <a:path extrusionOk="0" h="67611" w="77019">
                    <a:moveTo>
                      <a:pt x="50662" y="376"/>
                    </a:moveTo>
                    <a:lnTo>
                      <a:pt x="0" y="57876"/>
                    </a:lnTo>
                    <a:lnTo>
                      <a:pt x="41959" y="37558"/>
                    </a:lnTo>
                    <a:lnTo>
                      <a:pt x="42092" y="37057"/>
                    </a:lnTo>
                    <a:lnTo>
                      <a:pt x="77020" y="67612"/>
                    </a:lnTo>
                    <a:lnTo>
                      <a:pt x="50796" y="0"/>
                    </a:lnTo>
                    <a:lnTo>
                      <a:pt x="50662" y="376"/>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sp>
        <p:nvSpPr>
          <p:cNvPr id="1301" name="Google Shape;1301;p19"/>
          <p:cNvSpPr/>
          <p:nvPr/>
        </p:nvSpPr>
        <p:spPr>
          <a:xfrm flipH="1">
            <a:off x="11861858" y="354791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302" name="Google Shape;1302;p19"/>
          <p:cNvSpPr/>
          <p:nvPr/>
        </p:nvSpPr>
        <p:spPr>
          <a:xfrm flipH="1">
            <a:off x="11009744" y="3192961"/>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1303" name="Google Shape;1303;p19"/>
          <p:cNvSpPr/>
          <p:nvPr/>
        </p:nvSpPr>
        <p:spPr>
          <a:xfrm flipH="1">
            <a:off x="11216325" y="2816215"/>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304" name="Google Shape;1304;p19"/>
          <p:cNvSpPr/>
          <p:nvPr/>
        </p:nvSpPr>
        <p:spPr>
          <a:xfrm flipH="1">
            <a:off x="11979388" y="2784471"/>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1305" name="Google Shape;1305;p19"/>
          <p:cNvSpPr/>
          <p:nvPr/>
        </p:nvSpPr>
        <p:spPr>
          <a:xfrm flipH="1">
            <a:off x="11440128" y="3769737"/>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nvGrpSpPr>
          <p:cNvPr id="1306" name="Google Shape;1306;p19"/>
          <p:cNvGrpSpPr/>
          <p:nvPr/>
        </p:nvGrpSpPr>
        <p:grpSpPr>
          <a:xfrm>
            <a:off x="10862580" y="4455622"/>
            <a:ext cx="1182793" cy="1509523"/>
            <a:chOff x="10862580" y="4455622"/>
            <a:chExt cx="1182793" cy="1509523"/>
          </a:xfrm>
        </p:grpSpPr>
        <p:sp>
          <p:nvSpPr>
            <p:cNvPr id="1307" name="Google Shape;1307;p19"/>
            <p:cNvSpPr/>
            <p:nvPr/>
          </p:nvSpPr>
          <p:spPr>
            <a:xfrm flipH="1">
              <a:off x="10862580"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rgbClr val="CCCCCC"/>
            </a:solidFill>
            <a:ln>
              <a:noFill/>
            </a:ln>
            <a:effectLst>
              <a:outerShdw blurRad="75852" rotWithShape="0" algn="bl" dir="12600000" dist="63210">
                <a:srgbClr val="000000">
                  <a:alpha val="30000"/>
                </a:srgbClr>
              </a:outerShdw>
            </a:effectLst>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sp>
          <p:nvSpPr>
            <p:cNvPr id="1308" name="Google Shape;1308;p19"/>
            <p:cNvSpPr/>
            <p:nvPr/>
          </p:nvSpPr>
          <p:spPr>
            <a:xfrm flipH="1">
              <a:off x="10869871"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chemeClr val="accent1"/>
            </a:solidFill>
            <a:ln>
              <a:noFill/>
            </a:ln>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grpSp>
      <p:grpSp>
        <p:nvGrpSpPr>
          <p:cNvPr id="1309" name="Google Shape;1309;p19"/>
          <p:cNvGrpSpPr/>
          <p:nvPr/>
        </p:nvGrpSpPr>
        <p:grpSpPr>
          <a:xfrm>
            <a:off x="10098993" y="494415"/>
            <a:ext cx="1518561" cy="1509208"/>
            <a:chOff x="10098993" y="494415"/>
            <a:chExt cx="1518561" cy="1509208"/>
          </a:xfrm>
        </p:grpSpPr>
        <p:sp>
          <p:nvSpPr>
            <p:cNvPr id="1310" name="Google Shape;1310;p19"/>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57150" rotWithShape="0" algn="bl" dir="12600000" dist="47625">
                <a:srgbClr val="000000">
                  <a:alpha val="30000"/>
                </a:srgbClr>
              </a:outerShdw>
            </a:effectLst>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1311" name="Google Shape;1311;p19"/>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1312" name="Google Shape;1312;p19"/>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1313" name="Google Shape;1313;p19"/>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grpSp>
      <p:sp>
        <p:nvSpPr>
          <p:cNvPr id="1314" name="Google Shape;1314;p19"/>
          <p:cNvSpPr/>
          <p:nvPr/>
        </p:nvSpPr>
        <p:spPr>
          <a:xfrm>
            <a:off x="9519628" y="1102010"/>
            <a:ext cx="834323" cy="537361"/>
          </a:xfrm>
          <a:custGeom>
            <a:rect b="b" l="l" r="r" t="t"/>
            <a:pathLst>
              <a:path extrusionOk="0" h="537361" w="834323">
                <a:moveTo>
                  <a:pt x="635900" y="497123"/>
                </a:moveTo>
                <a:cubicBezTo>
                  <a:pt x="637273" y="496572"/>
                  <a:pt x="638135" y="495795"/>
                  <a:pt x="637228" y="494208"/>
                </a:cubicBezTo>
                <a:cubicBezTo>
                  <a:pt x="583963" y="474822"/>
                  <a:pt x="520828" y="458467"/>
                  <a:pt x="502021" y="402834"/>
                </a:cubicBezTo>
                <a:cubicBezTo>
                  <a:pt x="499778" y="396142"/>
                  <a:pt x="499758" y="389309"/>
                  <a:pt x="500705" y="382423"/>
                </a:cubicBezTo>
                <a:cubicBezTo>
                  <a:pt x="503984" y="368077"/>
                  <a:pt x="503980" y="368097"/>
                  <a:pt x="518707" y="370983"/>
                </a:cubicBezTo>
                <a:cubicBezTo>
                  <a:pt x="520108" y="371259"/>
                  <a:pt x="521517" y="371473"/>
                  <a:pt x="522873" y="371927"/>
                </a:cubicBezTo>
                <a:cubicBezTo>
                  <a:pt x="526961" y="372222"/>
                  <a:pt x="529418" y="373781"/>
                  <a:pt x="528807" y="378521"/>
                </a:cubicBezTo>
                <a:cubicBezTo>
                  <a:pt x="528491" y="385848"/>
                  <a:pt x="531876" y="393284"/>
                  <a:pt x="537940" y="397037"/>
                </a:cubicBezTo>
                <a:cubicBezTo>
                  <a:pt x="547429" y="396717"/>
                  <a:pt x="550274" y="403081"/>
                  <a:pt x="552141" y="410793"/>
                </a:cubicBezTo>
                <a:cubicBezTo>
                  <a:pt x="553100" y="414760"/>
                  <a:pt x="555399" y="418253"/>
                  <a:pt x="557573" y="421723"/>
                </a:cubicBezTo>
                <a:cubicBezTo>
                  <a:pt x="572818" y="443793"/>
                  <a:pt x="587375" y="459819"/>
                  <a:pt x="608948" y="467818"/>
                </a:cubicBezTo>
                <a:cubicBezTo>
                  <a:pt x="654299" y="482246"/>
                  <a:pt x="693687" y="475113"/>
                  <a:pt x="730396" y="464604"/>
                </a:cubicBezTo>
                <a:cubicBezTo>
                  <a:pt x="732825" y="463155"/>
                  <a:pt x="736124" y="462686"/>
                  <a:pt x="736666" y="459091"/>
                </a:cubicBezTo>
                <a:cubicBezTo>
                  <a:pt x="735857" y="457221"/>
                  <a:pt x="734124" y="456970"/>
                  <a:pt x="732424" y="456650"/>
                </a:cubicBezTo>
                <a:cubicBezTo>
                  <a:pt x="693942" y="458508"/>
                  <a:pt x="657044" y="462204"/>
                  <a:pt x="626873" y="439328"/>
                </a:cubicBezTo>
                <a:cubicBezTo>
                  <a:pt x="625149" y="438150"/>
                  <a:pt x="623768" y="436522"/>
                  <a:pt x="622007" y="435514"/>
                </a:cubicBezTo>
                <a:cubicBezTo>
                  <a:pt x="622068" y="435579"/>
                  <a:pt x="622278" y="435664"/>
                  <a:pt x="622335" y="435713"/>
                </a:cubicBezTo>
                <a:cubicBezTo>
                  <a:pt x="660618" y="471170"/>
                  <a:pt x="784454" y="455464"/>
                  <a:pt x="809277" y="421739"/>
                </a:cubicBezTo>
                <a:cubicBezTo>
                  <a:pt x="812573" y="417755"/>
                  <a:pt x="821555" y="404809"/>
                  <a:pt x="817196" y="401956"/>
                </a:cubicBezTo>
                <a:cubicBezTo>
                  <a:pt x="789009" y="428378"/>
                  <a:pt x="748292" y="426333"/>
                  <a:pt x="721729" y="418367"/>
                </a:cubicBezTo>
                <a:cubicBezTo>
                  <a:pt x="769861" y="416642"/>
                  <a:pt x="803076" y="410234"/>
                  <a:pt x="830623" y="381476"/>
                </a:cubicBezTo>
                <a:cubicBezTo>
                  <a:pt x="832145" y="379885"/>
                  <a:pt x="833910" y="378306"/>
                  <a:pt x="834323" y="376133"/>
                </a:cubicBezTo>
                <a:cubicBezTo>
                  <a:pt x="834315" y="375558"/>
                  <a:pt x="834173" y="375019"/>
                  <a:pt x="833914" y="374505"/>
                </a:cubicBezTo>
                <a:cubicBezTo>
                  <a:pt x="833161" y="373513"/>
                  <a:pt x="832109" y="373214"/>
                  <a:pt x="830927" y="373206"/>
                </a:cubicBezTo>
                <a:cubicBezTo>
                  <a:pt x="822333" y="375979"/>
                  <a:pt x="813892" y="380634"/>
                  <a:pt x="804804" y="381938"/>
                </a:cubicBezTo>
                <a:cubicBezTo>
                  <a:pt x="775941" y="386067"/>
                  <a:pt x="768776" y="387208"/>
                  <a:pt x="717397" y="378590"/>
                </a:cubicBezTo>
                <a:cubicBezTo>
                  <a:pt x="742779" y="386253"/>
                  <a:pt x="804355" y="384617"/>
                  <a:pt x="802756" y="370720"/>
                </a:cubicBezTo>
                <a:cubicBezTo>
                  <a:pt x="776565" y="374695"/>
                  <a:pt x="746005" y="373971"/>
                  <a:pt x="723073" y="364069"/>
                </a:cubicBezTo>
                <a:cubicBezTo>
                  <a:pt x="714171" y="360179"/>
                  <a:pt x="706589" y="354074"/>
                  <a:pt x="698322" y="349030"/>
                </a:cubicBezTo>
                <a:cubicBezTo>
                  <a:pt x="667755" y="330368"/>
                  <a:pt x="638094" y="334453"/>
                  <a:pt x="610851" y="337971"/>
                </a:cubicBezTo>
                <a:cubicBezTo>
                  <a:pt x="601499" y="339177"/>
                  <a:pt x="592861" y="343582"/>
                  <a:pt x="584594" y="348233"/>
                </a:cubicBezTo>
                <a:cubicBezTo>
                  <a:pt x="581040" y="350229"/>
                  <a:pt x="577462" y="350994"/>
                  <a:pt x="573422" y="349686"/>
                </a:cubicBezTo>
                <a:cubicBezTo>
                  <a:pt x="567912" y="347905"/>
                  <a:pt x="562475" y="349387"/>
                  <a:pt x="557059" y="350516"/>
                </a:cubicBezTo>
                <a:cubicBezTo>
                  <a:pt x="555278" y="351067"/>
                  <a:pt x="553472" y="351552"/>
                  <a:pt x="551663" y="352006"/>
                </a:cubicBezTo>
                <a:cubicBezTo>
                  <a:pt x="549084" y="352941"/>
                  <a:pt x="546793" y="354447"/>
                  <a:pt x="544356" y="355661"/>
                </a:cubicBezTo>
                <a:cubicBezTo>
                  <a:pt x="541773" y="357009"/>
                  <a:pt x="539126" y="356447"/>
                  <a:pt x="536531" y="355815"/>
                </a:cubicBezTo>
                <a:cubicBezTo>
                  <a:pt x="530341" y="354317"/>
                  <a:pt x="524079" y="353151"/>
                  <a:pt x="517853" y="351832"/>
                </a:cubicBezTo>
                <a:cubicBezTo>
                  <a:pt x="513849" y="350982"/>
                  <a:pt x="512926" y="348868"/>
                  <a:pt x="514351" y="345132"/>
                </a:cubicBezTo>
                <a:cubicBezTo>
                  <a:pt x="516983" y="338234"/>
                  <a:pt x="521913" y="331870"/>
                  <a:pt x="522156" y="324397"/>
                </a:cubicBezTo>
                <a:cubicBezTo>
                  <a:pt x="522994" y="298785"/>
                  <a:pt x="507328" y="290150"/>
                  <a:pt x="490269" y="278706"/>
                </a:cubicBezTo>
                <a:cubicBezTo>
                  <a:pt x="523925" y="278577"/>
                  <a:pt x="562714" y="269728"/>
                  <a:pt x="581809" y="247783"/>
                </a:cubicBezTo>
                <a:cubicBezTo>
                  <a:pt x="596249" y="231185"/>
                  <a:pt x="602507" y="208143"/>
                  <a:pt x="621129" y="198274"/>
                </a:cubicBezTo>
                <a:cubicBezTo>
                  <a:pt x="654372" y="180649"/>
                  <a:pt x="703071" y="187611"/>
                  <a:pt x="733683" y="189777"/>
                </a:cubicBezTo>
                <a:cubicBezTo>
                  <a:pt x="764643" y="191967"/>
                  <a:pt x="807363" y="188417"/>
                  <a:pt x="820608" y="157396"/>
                </a:cubicBezTo>
                <a:cubicBezTo>
                  <a:pt x="820681" y="157230"/>
                  <a:pt x="820981" y="157178"/>
                  <a:pt x="821070" y="156995"/>
                </a:cubicBezTo>
                <a:cubicBezTo>
                  <a:pt x="824928" y="149207"/>
                  <a:pt x="827008" y="130780"/>
                  <a:pt x="822794" y="130986"/>
                </a:cubicBezTo>
                <a:cubicBezTo>
                  <a:pt x="813176" y="146393"/>
                  <a:pt x="802379" y="160436"/>
                  <a:pt x="786543" y="166140"/>
                </a:cubicBezTo>
                <a:cubicBezTo>
                  <a:pt x="730384" y="186356"/>
                  <a:pt x="663877" y="130925"/>
                  <a:pt x="608045" y="152020"/>
                </a:cubicBezTo>
                <a:cubicBezTo>
                  <a:pt x="571956" y="165654"/>
                  <a:pt x="567410" y="231942"/>
                  <a:pt x="527520" y="235153"/>
                </a:cubicBezTo>
                <a:cubicBezTo>
                  <a:pt x="459074" y="240658"/>
                  <a:pt x="437583" y="175095"/>
                  <a:pt x="384864" y="164023"/>
                </a:cubicBezTo>
                <a:cubicBezTo>
                  <a:pt x="382986" y="163772"/>
                  <a:pt x="384301" y="162845"/>
                  <a:pt x="383856" y="163545"/>
                </a:cubicBezTo>
                <a:cubicBezTo>
                  <a:pt x="383759" y="163691"/>
                  <a:pt x="383921" y="163845"/>
                  <a:pt x="384342" y="163857"/>
                </a:cubicBezTo>
                <a:cubicBezTo>
                  <a:pt x="415520" y="164124"/>
                  <a:pt x="448569" y="169532"/>
                  <a:pt x="473170" y="183984"/>
                </a:cubicBezTo>
                <a:cubicBezTo>
                  <a:pt x="493265" y="195789"/>
                  <a:pt x="508133" y="213106"/>
                  <a:pt x="532706" y="210532"/>
                </a:cubicBezTo>
                <a:cubicBezTo>
                  <a:pt x="558363" y="207848"/>
                  <a:pt x="577992" y="159643"/>
                  <a:pt x="593193" y="133362"/>
                </a:cubicBezTo>
                <a:cubicBezTo>
                  <a:pt x="572758" y="138232"/>
                  <a:pt x="563022" y="182434"/>
                  <a:pt x="538458" y="187773"/>
                </a:cubicBezTo>
                <a:cubicBezTo>
                  <a:pt x="500333" y="196064"/>
                  <a:pt x="491010" y="165326"/>
                  <a:pt x="462693" y="149057"/>
                </a:cubicBezTo>
                <a:cubicBezTo>
                  <a:pt x="441777" y="137172"/>
                  <a:pt x="424228" y="137933"/>
                  <a:pt x="403975" y="137856"/>
                </a:cubicBezTo>
                <a:cubicBezTo>
                  <a:pt x="425463" y="136285"/>
                  <a:pt x="451014" y="139070"/>
                  <a:pt x="468632" y="146013"/>
                </a:cubicBezTo>
                <a:cubicBezTo>
                  <a:pt x="491200" y="155777"/>
                  <a:pt x="512659" y="183086"/>
                  <a:pt x="536377" y="179511"/>
                </a:cubicBezTo>
                <a:cubicBezTo>
                  <a:pt x="540450" y="177580"/>
                  <a:pt x="545947" y="177633"/>
                  <a:pt x="547255" y="171799"/>
                </a:cubicBezTo>
                <a:cubicBezTo>
                  <a:pt x="501830" y="165124"/>
                  <a:pt x="491702" y="122315"/>
                  <a:pt x="439416" y="121939"/>
                </a:cubicBezTo>
                <a:cubicBezTo>
                  <a:pt x="370177" y="121437"/>
                  <a:pt x="343763" y="117486"/>
                  <a:pt x="315596" y="116717"/>
                </a:cubicBezTo>
                <a:cubicBezTo>
                  <a:pt x="350487" y="115563"/>
                  <a:pt x="384718" y="120255"/>
                  <a:pt x="409084" y="119692"/>
                </a:cubicBezTo>
                <a:cubicBezTo>
                  <a:pt x="439457" y="114535"/>
                  <a:pt x="422556" y="115648"/>
                  <a:pt x="399789" y="113150"/>
                </a:cubicBezTo>
                <a:cubicBezTo>
                  <a:pt x="367753" y="109640"/>
                  <a:pt x="326199" y="100216"/>
                  <a:pt x="326199" y="100216"/>
                </a:cubicBezTo>
                <a:cubicBezTo>
                  <a:pt x="319616" y="98257"/>
                  <a:pt x="318260" y="96383"/>
                  <a:pt x="316349" y="90047"/>
                </a:cubicBezTo>
                <a:cubicBezTo>
                  <a:pt x="315827" y="77689"/>
                  <a:pt x="308537" y="53598"/>
                  <a:pt x="316013" y="44563"/>
                </a:cubicBezTo>
                <a:cubicBezTo>
                  <a:pt x="319997" y="40280"/>
                  <a:pt x="330121" y="43166"/>
                  <a:pt x="339824" y="44490"/>
                </a:cubicBezTo>
                <a:cubicBezTo>
                  <a:pt x="349528" y="45818"/>
                  <a:pt x="363846" y="49991"/>
                  <a:pt x="381253" y="59626"/>
                </a:cubicBezTo>
                <a:cubicBezTo>
                  <a:pt x="370105" y="31795"/>
                  <a:pt x="354969" y="21942"/>
                  <a:pt x="333817" y="14380"/>
                </a:cubicBezTo>
                <a:cubicBezTo>
                  <a:pt x="317588" y="8575"/>
                  <a:pt x="296202" y="-4756"/>
                  <a:pt x="281143" y="1746"/>
                </a:cubicBezTo>
                <a:cubicBezTo>
                  <a:pt x="266080" y="8247"/>
                  <a:pt x="263125" y="27156"/>
                  <a:pt x="253247" y="41527"/>
                </a:cubicBezTo>
                <a:cubicBezTo>
                  <a:pt x="243374" y="55893"/>
                  <a:pt x="237285" y="72649"/>
                  <a:pt x="237358" y="88683"/>
                </a:cubicBezTo>
                <a:lnTo>
                  <a:pt x="237358" y="88683"/>
                </a:lnTo>
                <a:lnTo>
                  <a:pt x="237358" y="88683"/>
                </a:lnTo>
                <a:lnTo>
                  <a:pt x="237358" y="88683"/>
                </a:lnTo>
                <a:lnTo>
                  <a:pt x="237358" y="88683"/>
                </a:lnTo>
                <a:cubicBezTo>
                  <a:pt x="236371" y="89841"/>
                  <a:pt x="234678" y="88817"/>
                  <a:pt x="233658" y="89869"/>
                </a:cubicBezTo>
                <a:cubicBezTo>
                  <a:pt x="197877" y="88760"/>
                  <a:pt x="162079" y="88930"/>
                  <a:pt x="128023" y="88015"/>
                </a:cubicBezTo>
                <a:cubicBezTo>
                  <a:pt x="128241" y="91792"/>
                  <a:pt x="130383" y="92954"/>
                  <a:pt x="133062" y="93622"/>
                </a:cubicBezTo>
                <a:lnTo>
                  <a:pt x="133046" y="93618"/>
                </a:lnTo>
                <a:cubicBezTo>
                  <a:pt x="161464" y="102670"/>
                  <a:pt x="199213" y="98379"/>
                  <a:pt x="226797" y="107726"/>
                </a:cubicBezTo>
                <a:cubicBezTo>
                  <a:pt x="228355" y="108272"/>
                  <a:pt x="229971" y="108681"/>
                  <a:pt x="231412" y="109503"/>
                </a:cubicBezTo>
                <a:cubicBezTo>
                  <a:pt x="231412" y="109503"/>
                  <a:pt x="233456" y="112349"/>
                  <a:pt x="230464" y="114486"/>
                </a:cubicBezTo>
                <a:cubicBezTo>
                  <a:pt x="227477" y="116623"/>
                  <a:pt x="218628" y="112608"/>
                  <a:pt x="212588" y="118834"/>
                </a:cubicBezTo>
                <a:cubicBezTo>
                  <a:pt x="206544" y="125064"/>
                  <a:pt x="195999" y="149701"/>
                  <a:pt x="205827" y="154364"/>
                </a:cubicBezTo>
                <a:cubicBezTo>
                  <a:pt x="205827" y="154364"/>
                  <a:pt x="219024" y="141390"/>
                  <a:pt x="226975" y="144515"/>
                </a:cubicBezTo>
                <a:cubicBezTo>
                  <a:pt x="227768" y="144928"/>
                  <a:pt x="228400" y="145503"/>
                  <a:pt x="228833" y="146296"/>
                </a:cubicBezTo>
                <a:cubicBezTo>
                  <a:pt x="230521" y="152996"/>
                  <a:pt x="235776" y="159878"/>
                  <a:pt x="237496" y="166561"/>
                </a:cubicBezTo>
                <a:cubicBezTo>
                  <a:pt x="239301" y="172637"/>
                  <a:pt x="227056" y="179560"/>
                  <a:pt x="229602" y="184462"/>
                </a:cubicBezTo>
                <a:cubicBezTo>
                  <a:pt x="233270" y="190259"/>
                  <a:pt x="245778" y="187895"/>
                  <a:pt x="249887" y="185280"/>
                </a:cubicBezTo>
                <a:cubicBezTo>
                  <a:pt x="255453" y="181661"/>
                  <a:pt x="255891" y="181940"/>
                  <a:pt x="258793" y="187939"/>
                </a:cubicBezTo>
                <a:cubicBezTo>
                  <a:pt x="260870" y="192230"/>
                  <a:pt x="261368" y="196347"/>
                  <a:pt x="259591" y="200994"/>
                </a:cubicBezTo>
                <a:cubicBezTo>
                  <a:pt x="247665" y="231534"/>
                  <a:pt x="324984" y="266752"/>
                  <a:pt x="293291" y="274893"/>
                </a:cubicBezTo>
                <a:cubicBezTo>
                  <a:pt x="227440" y="293664"/>
                  <a:pt x="206937" y="251527"/>
                  <a:pt x="192768" y="260032"/>
                </a:cubicBezTo>
                <a:cubicBezTo>
                  <a:pt x="189424" y="263048"/>
                  <a:pt x="192817" y="266521"/>
                  <a:pt x="192776" y="270238"/>
                </a:cubicBezTo>
                <a:cubicBezTo>
                  <a:pt x="188971" y="271007"/>
                  <a:pt x="185024" y="270149"/>
                  <a:pt x="181259" y="271039"/>
                </a:cubicBezTo>
                <a:cubicBezTo>
                  <a:pt x="179426" y="271569"/>
                  <a:pt x="177810" y="272241"/>
                  <a:pt x="176373" y="273270"/>
                </a:cubicBezTo>
                <a:cubicBezTo>
                  <a:pt x="172495" y="277913"/>
                  <a:pt x="167978" y="281524"/>
                  <a:pt x="162772" y="279921"/>
                </a:cubicBezTo>
                <a:lnTo>
                  <a:pt x="6263" y="243969"/>
                </a:lnTo>
                <a:cubicBezTo>
                  <a:pt x="4065" y="243799"/>
                  <a:pt x="2665" y="243237"/>
                  <a:pt x="1413" y="245208"/>
                </a:cubicBezTo>
                <a:lnTo>
                  <a:pt x="1426" y="245184"/>
                </a:lnTo>
                <a:cubicBezTo>
                  <a:pt x="-1947" y="251001"/>
                  <a:pt x="1169" y="258640"/>
                  <a:pt x="5516" y="259571"/>
                </a:cubicBezTo>
                <a:lnTo>
                  <a:pt x="168921" y="296951"/>
                </a:lnTo>
                <a:cubicBezTo>
                  <a:pt x="174750" y="300137"/>
                  <a:pt x="180029" y="303457"/>
                  <a:pt x="185810" y="306343"/>
                </a:cubicBezTo>
                <a:cubicBezTo>
                  <a:pt x="188222" y="307436"/>
                  <a:pt x="190671" y="308415"/>
                  <a:pt x="193303" y="308869"/>
                </a:cubicBezTo>
                <a:cubicBezTo>
                  <a:pt x="195205" y="309023"/>
                  <a:pt x="197088" y="309043"/>
                  <a:pt x="198869" y="308201"/>
                </a:cubicBezTo>
                <a:cubicBezTo>
                  <a:pt x="200172" y="307440"/>
                  <a:pt x="201201" y="306501"/>
                  <a:pt x="201099" y="305440"/>
                </a:cubicBezTo>
                <a:cubicBezTo>
                  <a:pt x="205945" y="312115"/>
                  <a:pt x="200780" y="317443"/>
                  <a:pt x="199670" y="323701"/>
                </a:cubicBezTo>
                <a:cubicBezTo>
                  <a:pt x="194428" y="364794"/>
                  <a:pt x="222935" y="400008"/>
                  <a:pt x="245337" y="427637"/>
                </a:cubicBezTo>
                <a:cubicBezTo>
                  <a:pt x="248847" y="431956"/>
                  <a:pt x="252324" y="436352"/>
                  <a:pt x="256328" y="440267"/>
                </a:cubicBezTo>
                <a:cubicBezTo>
                  <a:pt x="257591" y="441311"/>
                  <a:pt x="259024" y="442829"/>
                  <a:pt x="260607" y="441494"/>
                </a:cubicBezTo>
                <a:cubicBezTo>
                  <a:pt x="262291" y="440069"/>
                  <a:pt x="261263" y="437996"/>
                  <a:pt x="260680" y="436308"/>
                </a:cubicBezTo>
                <a:cubicBezTo>
                  <a:pt x="240925" y="397381"/>
                  <a:pt x="234120" y="358122"/>
                  <a:pt x="246094" y="327081"/>
                </a:cubicBezTo>
                <a:cubicBezTo>
                  <a:pt x="250673" y="319904"/>
                  <a:pt x="255959" y="317293"/>
                  <a:pt x="262781" y="318475"/>
                </a:cubicBezTo>
                <a:cubicBezTo>
                  <a:pt x="267161" y="319232"/>
                  <a:pt x="269185" y="321491"/>
                  <a:pt x="268982" y="325976"/>
                </a:cubicBezTo>
                <a:cubicBezTo>
                  <a:pt x="285401" y="429171"/>
                  <a:pt x="304780" y="490488"/>
                  <a:pt x="411233" y="527124"/>
                </a:cubicBezTo>
                <a:cubicBezTo>
                  <a:pt x="412391" y="527662"/>
                  <a:pt x="412788" y="526925"/>
                  <a:pt x="413083" y="526018"/>
                </a:cubicBezTo>
                <a:cubicBezTo>
                  <a:pt x="412132" y="521865"/>
                  <a:pt x="408209" y="520205"/>
                  <a:pt x="405736" y="517331"/>
                </a:cubicBezTo>
                <a:cubicBezTo>
                  <a:pt x="384487" y="494629"/>
                  <a:pt x="363413" y="469114"/>
                  <a:pt x="373141" y="439465"/>
                </a:cubicBezTo>
                <a:cubicBezTo>
                  <a:pt x="374731" y="434826"/>
                  <a:pt x="375663" y="434709"/>
                  <a:pt x="378545" y="438603"/>
                </a:cubicBezTo>
                <a:cubicBezTo>
                  <a:pt x="404850" y="476056"/>
                  <a:pt x="441331" y="470790"/>
                  <a:pt x="466498" y="494820"/>
                </a:cubicBezTo>
                <a:cubicBezTo>
                  <a:pt x="478724" y="506494"/>
                  <a:pt x="489739" y="523986"/>
                  <a:pt x="495758" y="536248"/>
                </a:cubicBezTo>
                <a:cubicBezTo>
                  <a:pt x="496042" y="536697"/>
                  <a:pt x="496410" y="537062"/>
                  <a:pt x="496847" y="537361"/>
                </a:cubicBezTo>
                <a:cubicBezTo>
                  <a:pt x="514946" y="528468"/>
                  <a:pt x="507761" y="476352"/>
                  <a:pt x="501547" y="463568"/>
                </a:cubicBezTo>
                <a:cubicBezTo>
                  <a:pt x="492151" y="442036"/>
                  <a:pt x="455945" y="428778"/>
                  <a:pt x="443489" y="406493"/>
                </a:cubicBezTo>
                <a:cubicBezTo>
                  <a:pt x="470765" y="430742"/>
                  <a:pt x="494370" y="454808"/>
                  <a:pt x="521691" y="472571"/>
                </a:cubicBezTo>
                <a:cubicBezTo>
                  <a:pt x="554938" y="494184"/>
                  <a:pt x="600281" y="497791"/>
                  <a:pt x="635908" y="497123"/>
                </a:cubicBezTo>
                <a:lnTo>
                  <a:pt x="635900" y="497123"/>
                </a:lnTo>
                <a:close/>
              </a:path>
            </a:pathLst>
          </a:custGeom>
          <a:solidFill>
            <a:srgbClr val="11110F"/>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15" name="Google Shape;1315;p19"/>
          <p:cNvSpPr/>
          <p:nvPr/>
        </p:nvSpPr>
        <p:spPr>
          <a:xfrm>
            <a:off x="10185153" y="1064007"/>
            <a:ext cx="388891" cy="122111"/>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16" name="Google Shape;1316;p19"/>
          <p:cNvSpPr/>
          <p:nvPr/>
        </p:nvSpPr>
        <p:spPr>
          <a:xfrm>
            <a:off x="10410528" y="1195648"/>
            <a:ext cx="177858" cy="128548"/>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317" name="Google Shape;1317;p19"/>
          <p:cNvGrpSpPr/>
          <p:nvPr/>
        </p:nvGrpSpPr>
        <p:grpSpPr>
          <a:xfrm>
            <a:off x="10123532" y="4777920"/>
            <a:ext cx="646942" cy="506565"/>
            <a:chOff x="5457357" y="5572997"/>
            <a:chExt cx="1220876" cy="955963"/>
          </a:xfrm>
        </p:grpSpPr>
        <p:sp>
          <p:nvSpPr>
            <p:cNvPr id="1318" name="Google Shape;1318;p19"/>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57150" rotWithShape="0" algn="bl" dir="12600000" dist="47625">
                <a:srgbClr val="000000">
                  <a:alpha val="30000"/>
                </a:srgbClr>
              </a:outerShdw>
            </a:effectLst>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19" name="Google Shape;1319;p19"/>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0" name="Google Shape;1320;p19"/>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1" name="Google Shape;1321;p19"/>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2" name="Google Shape;1322;p19"/>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3" name="Google Shape;1323;p19"/>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4" name="Google Shape;1324;p19"/>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5" name="Google Shape;1325;p19"/>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6" name="Google Shape;1326;p19"/>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nvGrpSpPr>
            <p:cNvPr id="1327" name="Google Shape;1327;p19"/>
            <p:cNvGrpSpPr/>
            <p:nvPr/>
          </p:nvGrpSpPr>
          <p:grpSpPr>
            <a:xfrm>
              <a:off x="5990545" y="5688073"/>
              <a:ext cx="123738" cy="167240"/>
              <a:chOff x="5990545" y="5688073"/>
              <a:chExt cx="123738" cy="167240"/>
            </a:xfrm>
          </p:grpSpPr>
          <p:sp>
            <p:nvSpPr>
              <p:cNvPr id="1328" name="Google Shape;1328;p19"/>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9" name="Google Shape;1329;p19"/>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30" name="Google Shape;1330;p19"/>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grpSp>
      <p:sp>
        <p:nvSpPr>
          <p:cNvPr id="1331" name="Google Shape;1331;p19"/>
          <p:cNvSpPr/>
          <p:nvPr/>
        </p:nvSpPr>
        <p:spPr>
          <a:xfrm flipH="1">
            <a:off x="9717433" y="17256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332" name="Google Shape;1332;p19"/>
          <p:cNvSpPr/>
          <p:nvPr/>
        </p:nvSpPr>
        <p:spPr>
          <a:xfrm flipH="1">
            <a:off x="9854698" y="573558"/>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nvGrpSpPr>
          <p:cNvPr id="1333" name="Google Shape;1333;p19"/>
          <p:cNvGrpSpPr/>
          <p:nvPr/>
        </p:nvGrpSpPr>
        <p:grpSpPr>
          <a:xfrm>
            <a:off x="11142857" y="-32474"/>
            <a:ext cx="1012790" cy="3242853"/>
            <a:chOff x="9487835" y="-520976"/>
            <a:chExt cx="1069134" cy="3423620"/>
          </a:xfrm>
        </p:grpSpPr>
        <p:cxnSp>
          <p:nvCxnSpPr>
            <p:cNvPr id="1334" name="Google Shape;1334;p19"/>
            <p:cNvCxnSpPr/>
            <p:nvPr/>
          </p:nvCxnSpPr>
          <p:spPr>
            <a:xfrm>
              <a:off x="10022400" y="-520976"/>
              <a:ext cx="0" cy="2922300"/>
            </a:xfrm>
            <a:prstGeom prst="straightConnector1">
              <a:avLst/>
            </a:prstGeom>
            <a:noFill/>
            <a:ln cap="flat" cmpd="sng" w="9525">
              <a:solidFill>
                <a:schemeClr val="accent5"/>
              </a:solidFill>
              <a:prstDash val="solid"/>
              <a:round/>
              <a:headEnd len="med" w="med" type="none"/>
              <a:tailEnd len="med" w="med" type="none"/>
            </a:ln>
            <a:effectLst>
              <a:outerShdw blurRad="54136" rotWithShape="0" algn="bl" dir="12600000" dist="45113">
                <a:srgbClr val="000000">
                  <a:alpha val="30000"/>
                </a:srgbClr>
              </a:outerShdw>
            </a:effectLst>
          </p:spPr>
        </p:cxnSp>
        <p:grpSp>
          <p:nvGrpSpPr>
            <p:cNvPr id="1335" name="Google Shape;1335;p19"/>
            <p:cNvGrpSpPr/>
            <p:nvPr/>
          </p:nvGrpSpPr>
          <p:grpSpPr>
            <a:xfrm>
              <a:off x="9487835" y="2249221"/>
              <a:ext cx="1069134" cy="653424"/>
              <a:chOff x="6690680" y="4210903"/>
              <a:chExt cx="3818334" cy="2333655"/>
            </a:xfrm>
          </p:grpSpPr>
          <p:sp>
            <p:nvSpPr>
              <p:cNvPr id="1336" name="Google Shape;1336;p19"/>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337" name="Google Shape;1337;p19"/>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338" name="Google Shape;1338;p19"/>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339" name="Google Shape;1339;p19"/>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nvGrpSpPr>
              <p:cNvPr id="1340" name="Google Shape;1340;p19"/>
              <p:cNvGrpSpPr/>
              <p:nvPr/>
            </p:nvGrpSpPr>
            <p:grpSpPr>
              <a:xfrm>
                <a:off x="7669730" y="4210903"/>
                <a:ext cx="1919391" cy="1651812"/>
                <a:chOff x="9555680" y="5653907"/>
                <a:chExt cx="1919391" cy="1450612"/>
              </a:xfrm>
            </p:grpSpPr>
            <p:sp>
              <p:nvSpPr>
                <p:cNvPr id="1341" name="Google Shape;1341;p19"/>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342" name="Google Shape;1342;p19"/>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grpSp>
      </p:grpSp>
      <p:sp>
        <p:nvSpPr>
          <p:cNvPr id="1343" name="Google Shape;1343;p19"/>
          <p:cNvSpPr/>
          <p:nvPr/>
        </p:nvSpPr>
        <p:spPr>
          <a:xfrm>
            <a:off x="-4675" y="5266859"/>
            <a:ext cx="12184697" cy="1795989"/>
          </a:xfrm>
          <a:custGeom>
            <a:rect b="b" l="l" r="r" t="t"/>
            <a:pathLst>
              <a:path extrusionOk="0" h="1149433" w="7798206">
                <a:moveTo>
                  <a:pt x="1311338" y="154"/>
                </a:moveTo>
                <a:cubicBezTo>
                  <a:pt x="1222898" y="-3979"/>
                  <a:pt x="1191918" y="76441"/>
                  <a:pt x="1191918" y="76437"/>
                </a:cubicBezTo>
                <a:cubicBezTo>
                  <a:pt x="1191918" y="76437"/>
                  <a:pt x="1098665" y="-316"/>
                  <a:pt x="996851" y="66317"/>
                </a:cubicBezTo>
                <a:cubicBezTo>
                  <a:pt x="895036" y="132945"/>
                  <a:pt x="956750" y="257339"/>
                  <a:pt x="956750" y="257335"/>
                </a:cubicBezTo>
                <a:cubicBezTo>
                  <a:pt x="956750" y="257335"/>
                  <a:pt x="861085" y="172790"/>
                  <a:pt x="761805" y="233427"/>
                </a:cubicBezTo>
                <a:cubicBezTo>
                  <a:pt x="662528" y="294064"/>
                  <a:pt x="685400" y="406614"/>
                  <a:pt x="685400" y="406610"/>
                </a:cubicBezTo>
                <a:cubicBezTo>
                  <a:pt x="685400" y="406614"/>
                  <a:pt x="670195" y="383965"/>
                  <a:pt x="640235" y="382321"/>
                </a:cubicBezTo>
                <a:cubicBezTo>
                  <a:pt x="610275" y="380682"/>
                  <a:pt x="594188" y="401679"/>
                  <a:pt x="594188" y="401679"/>
                </a:cubicBezTo>
                <a:cubicBezTo>
                  <a:pt x="594188" y="401679"/>
                  <a:pt x="605664" y="355000"/>
                  <a:pt x="567750" y="317300"/>
                </a:cubicBezTo>
                <a:cubicBezTo>
                  <a:pt x="529835" y="279600"/>
                  <a:pt x="470340" y="309204"/>
                  <a:pt x="470340" y="309204"/>
                </a:cubicBezTo>
                <a:cubicBezTo>
                  <a:pt x="470340" y="309204"/>
                  <a:pt x="500373" y="139932"/>
                  <a:pt x="342320" y="120205"/>
                </a:cubicBezTo>
                <a:cubicBezTo>
                  <a:pt x="184267" y="100483"/>
                  <a:pt x="178624" y="264043"/>
                  <a:pt x="178624" y="264043"/>
                </a:cubicBezTo>
                <a:cubicBezTo>
                  <a:pt x="178624" y="264043"/>
                  <a:pt x="132283" y="253814"/>
                  <a:pt x="97029" y="275176"/>
                </a:cubicBezTo>
                <a:cubicBezTo>
                  <a:pt x="61773" y="296538"/>
                  <a:pt x="49463" y="345006"/>
                  <a:pt x="49463" y="345006"/>
                </a:cubicBezTo>
                <a:cubicBezTo>
                  <a:pt x="49463" y="345006"/>
                  <a:pt x="41112" y="322790"/>
                  <a:pt x="29602" y="303889"/>
                </a:cubicBezTo>
                <a:cubicBezTo>
                  <a:pt x="18092" y="284992"/>
                  <a:pt x="0" y="269354"/>
                  <a:pt x="0" y="269354"/>
                </a:cubicBezTo>
                <a:lnTo>
                  <a:pt x="4681" y="1149433"/>
                </a:lnTo>
                <a:lnTo>
                  <a:pt x="7798207" y="1139596"/>
                </a:lnTo>
                <a:lnTo>
                  <a:pt x="7794078" y="395814"/>
                </a:lnTo>
                <a:cubicBezTo>
                  <a:pt x="7792944" y="395130"/>
                  <a:pt x="7722345" y="362522"/>
                  <a:pt x="7668545" y="400412"/>
                </a:cubicBezTo>
                <a:cubicBezTo>
                  <a:pt x="7616810" y="430607"/>
                  <a:pt x="7598432" y="487164"/>
                  <a:pt x="7592522" y="510724"/>
                </a:cubicBezTo>
                <a:cubicBezTo>
                  <a:pt x="7591307" y="546679"/>
                  <a:pt x="7601751" y="576384"/>
                  <a:pt x="7601751" y="576380"/>
                </a:cubicBezTo>
                <a:cubicBezTo>
                  <a:pt x="7601751" y="576380"/>
                  <a:pt x="7596044" y="572960"/>
                  <a:pt x="7587948" y="569547"/>
                </a:cubicBezTo>
                <a:cubicBezTo>
                  <a:pt x="7574224" y="563762"/>
                  <a:pt x="7551312" y="557957"/>
                  <a:pt x="7520667" y="568665"/>
                </a:cubicBezTo>
                <a:cubicBezTo>
                  <a:pt x="7471928" y="585691"/>
                  <a:pt x="7461201" y="633305"/>
                  <a:pt x="7461201" y="633305"/>
                </a:cubicBezTo>
                <a:cubicBezTo>
                  <a:pt x="7461201" y="633305"/>
                  <a:pt x="7453954" y="546959"/>
                  <a:pt x="7376676" y="516670"/>
                </a:cubicBezTo>
                <a:cubicBezTo>
                  <a:pt x="7299438" y="486378"/>
                  <a:pt x="7248431" y="552092"/>
                  <a:pt x="7248431" y="552092"/>
                </a:cubicBezTo>
                <a:cubicBezTo>
                  <a:pt x="7248431" y="552092"/>
                  <a:pt x="7226976" y="506040"/>
                  <a:pt x="7184268" y="497061"/>
                </a:cubicBezTo>
                <a:cubicBezTo>
                  <a:pt x="7141561" y="488083"/>
                  <a:pt x="7109257" y="529572"/>
                  <a:pt x="7109257" y="529572"/>
                </a:cubicBezTo>
                <a:cubicBezTo>
                  <a:pt x="7109257" y="529576"/>
                  <a:pt x="7103063" y="502672"/>
                  <a:pt x="7083956" y="489220"/>
                </a:cubicBezTo>
                <a:cubicBezTo>
                  <a:pt x="7064889" y="475768"/>
                  <a:pt x="7032990" y="475809"/>
                  <a:pt x="7032990" y="475809"/>
                </a:cubicBezTo>
                <a:cubicBezTo>
                  <a:pt x="7032990" y="475809"/>
                  <a:pt x="7053149" y="424883"/>
                  <a:pt x="7007042" y="386118"/>
                </a:cubicBezTo>
                <a:cubicBezTo>
                  <a:pt x="6992306" y="373719"/>
                  <a:pt x="6976681" y="368829"/>
                  <a:pt x="6962026" y="367396"/>
                </a:cubicBezTo>
                <a:cubicBezTo>
                  <a:pt x="6930856" y="364352"/>
                  <a:pt x="6904705" y="378273"/>
                  <a:pt x="6904705" y="378273"/>
                </a:cubicBezTo>
                <a:cubicBezTo>
                  <a:pt x="6904705" y="378277"/>
                  <a:pt x="6901183" y="294878"/>
                  <a:pt x="6829207" y="274795"/>
                </a:cubicBezTo>
                <a:cubicBezTo>
                  <a:pt x="6757191" y="254712"/>
                  <a:pt x="6715577" y="312491"/>
                  <a:pt x="6715577" y="312491"/>
                </a:cubicBezTo>
                <a:cubicBezTo>
                  <a:pt x="6715577" y="312495"/>
                  <a:pt x="6655543" y="208916"/>
                  <a:pt x="6548713" y="246839"/>
                </a:cubicBezTo>
                <a:cubicBezTo>
                  <a:pt x="6443461" y="284203"/>
                  <a:pt x="6450303" y="383839"/>
                  <a:pt x="6450303" y="383839"/>
                </a:cubicBezTo>
                <a:cubicBezTo>
                  <a:pt x="6450303" y="383839"/>
                  <a:pt x="6426824" y="371869"/>
                  <a:pt x="6401847" y="382321"/>
                </a:cubicBezTo>
                <a:cubicBezTo>
                  <a:pt x="6376910" y="392778"/>
                  <a:pt x="6368733" y="416605"/>
                  <a:pt x="6368693" y="416605"/>
                </a:cubicBezTo>
                <a:cubicBezTo>
                  <a:pt x="6368693" y="416605"/>
                  <a:pt x="6368571" y="386993"/>
                  <a:pt x="6330195" y="381532"/>
                </a:cubicBezTo>
                <a:cubicBezTo>
                  <a:pt x="6292709" y="376188"/>
                  <a:pt x="6277124" y="406614"/>
                  <a:pt x="6277124" y="406610"/>
                </a:cubicBezTo>
                <a:cubicBezTo>
                  <a:pt x="6277124" y="406614"/>
                  <a:pt x="6294976" y="269966"/>
                  <a:pt x="6198105" y="221983"/>
                </a:cubicBezTo>
                <a:cubicBezTo>
                  <a:pt x="6093865" y="170353"/>
                  <a:pt x="6005900" y="257332"/>
                  <a:pt x="6005900" y="257335"/>
                </a:cubicBezTo>
                <a:cubicBezTo>
                  <a:pt x="6005900" y="257335"/>
                  <a:pt x="6067472" y="132945"/>
                  <a:pt x="5965662" y="66317"/>
                </a:cubicBezTo>
                <a:cubicBezTo>
                  <a:pt x="5863851" y="-311"/>
                  <a:pt x="5770582" y="76433"/>
                  <a:pt x="5770623" y="76437"/>
                </a:cubicBezTo>
                <a:cubicBezTo>
                  <a:pt x="5770623" y="76437"/>
                  <a:pt x="5739614" y="-3979"/>
                  <a:pt x="5651203" y="154"/>
                </a:cubicBezTo>
                <a:cubicBezTo>
                  <a:pt x="5638532" y="745"/>
                  <a:pt x="5624769" y="3101"/>
                  <a:pt x="5609669" y="7619"/>
                </a:cubicBezTo>
                <a:cubicBezTo>
                  <a:pt x="5489197" y="43785"/>
                  <a:pt x="5511785" y="172584"/>
                  <a:pt x="5511785" y="172580"/>
                </a:cubicBezTo>
                <a:cubicBezTo>
                  <a:pt x="5511785" y="172580"/>
                  <a:pt x="5483327" y="174559"/>
                  <a:pt x="5466730" y="190165"/>
                </a:cubicBezTo>
                <a:cubicBezTo>
                  <a:pt x="5450173" y="205770"/>
                  <a:pt x="5445478" y="235071"/>
                  <a:pt x="5445478" y="235071"/>
                </a:cubicBezTo>
                <a:cubicBezTo>
                  <a:pt x="5445478" y="235071"/>
                  <a:pt x="5369454" y="182028"/>
                  <a:pt x="5294078" y="207369"/>
                </a:cubicBezTo>
                <a:cubicBezTo>
                  <a:pt x="5218661" y="232707"/>
                  <a:pt x="5196275" y="333995"/>
                  <a:pt x="5196275" y="333999"/>
                </a:cubicBezTo>
                <a:cubicBezTo>
                  <a:pt x="5196275" y="333999"/>
                  <a:pt x="5183523" y="303087"/>
                  <a:pt x="5162999" y="285296"/>
                </a:cubicBezTo>
                <a:cubicBezTo>
                  <a:pt x="5142475" y="267504"/>
                  <a:pt x="5106204" y="267456"/>
                  <a:pt x="5106204" y="267456"/>
                </a:cubicBezTo>
                <a:cubicBezTo>
                  <a:pt x="5106204" y="267456"/>
                  <a:pt x="5124299" y="158921"/>
                  <a:pt x="5016255" y="124253"/>
                </a:cubicBezTo>
                <a:cubicBezTo>
                  <a:pt x="4908210" y="89589"/>
                  <a:pt x="4851050" y="177766"/>
                  <a:pt x="4851050" y="177766"/>
                </a:cubicBezTo>
                <a:cubicBezTo>
                  <a:pt x="4851050" y="177766"/>
                  <a:pt x="4842873" y="153938"/>
                  <a:pt x="4817897" y="143482"/>
                </a:cubicBezTo>
                <a:cubicBezTo>
                  <a:pt x="4792960" y="133030"/>
                  <a:pt x="4769441" y="145000"/>
                  <a:pt x="4769441" y="145000"/>
                </a:cubicBezTo>
                <a:cubicBezTo>
                  <a:pt x="4769441" y="145000"/>
                  <a:pt x="4778751" y="43210"/>
                  <a:pt x="4671030" y="7999"/>
                </a:cubicBezTo>
                <a:cubicBezTo>
                  <a:pt x="4563310" y="-27215"/>
                  <a:pt x="4504167" y="73656"/>
                  <a:pt x="4504167" y="73652"/>
                </a:cubicBezTo>
                <a:cubicBezTo>
                  <a:pt x="4504167" y="73652"/>
                  <a:pt x="4462593" y="15873"/>
                  <a:pt x="4390576" y="35956"/>
                </a:cubicBezTo>
                <a:cubicBezTo>
                  <a:pt x="4318560" y="56038"/>
                  <a:pt x="4315039" y="139438"/>
                  <a:pt x="4315039" y="139434"/>
                </a:cubicBezTo>
                <a:cubicBezTo>
                  <a:pt x="4315039" y="139434"/>
                  <a:pt x="4258810" y="108514"/>
                  <a:pt x="4212702" y="147279"/>
                </a:cubicBezTo>
                <a:cubicBezTo>
                  <a:pt x="4166594" y="186044"/>
                  <a:pt x="4186794" y="236973"/>
                  <a:pt x="4186753" y="236969"/>
                </a:cubicBezTo>
                <a:cubicBezTo>
                  <a:pt x="4186753" y="236969"/>
                  <a:pt x="4154854" y="236933"/>
                  <a:pt x="4135787" y="250381"/>
                </a:cubicBezTo>
                <a:cubicBezTo>
                  <a:pt x="4116721" y="263829"/>
                  <a:pt x="4110487" y="290741"/>
                  <a:pt x="4110487" y="290733"/>
                </a:cubicBezTo>
                <a:cubicBezTo>
                  <a:pt x="4110487" y="290733"/>
                  <a:pt x="4078182" y="249247"/>
                  <a:pt x="4035475" y="258222"/>
                </a:cubicBezTo>
                <a:cubicBezTo>
                  <a:pt x="3992763" y="267201"/>
                  <a:pt x="3971462" y="313256"/>
                  <a:pt x="3971466" y="313252"/>
                </a:cubicBezTo>
                <a:cubicBezTo>
                  <a:pt x="3971466" y="313252"/>
                  <a:pt x="3920334" y="247539"/>
                  <a:pt x="3843063" y="277831"/>
                </a:cubicBezTo>
                <a:cubicBezTo>
                  <a:pt x="3765789" y="308123"/>
                  <a:pt x="3758559" y="394470"/>
                  <a:pt x="3758559" y="394466"/>
                </a:cubicBezTo>
                <a:cubicBezTo>
                  <a:pt x="3758559" y="394466"/>
                  <a:pt x="3747831" y="346852"/>
                  <a:pt x="3699100" y="329825"/>
                </a:cubicBezTo>
                <a:cubicBezTo>
                  <a:pt x="3668447" y="319114"/>
                  <a:pt x="3645519" y="324923"/>
                  <a:pt x="3631800" y="330708"/>
                </a:cubicBezTo>
                <a:cubicBezTo>
                  <a:pt x="3623707" y="334124"/>
                  <a:pt x="3618012" y="337545"/>
                  <a:pt x="3618012" y="337541"/>
                </a:cubicBezTo>
                <a:cubicBezTo>
                  <a:pt x="3618012" y="337541"/>
                  <a:pt x="3628468" y="307836"/>
                  <a:pt x="3627246" y="271884"/>
                </a:cubicBezTo>
                <a:cubicBezTo>
                  <a:pt x="3621331" y="248328"/>
                  <a:pt x="3602969" y="191768"/>
                  <a:pt x="3551218" y="161573"/>
                </a:cubicBezTo>
                <a:cubicBezTo>
                  <a:pt x="3541369" y="157245"/>
                  <a:pt x="3530843" y="153270"/>
                  <a:pt x="3518452" y="150190"/>
                </a:cubicBezTo>
                <a:cubicBezTo>
                  <a:pt x="3505061" y="146858"/>
                  <a:pt x="3492876" y="145567"/>
                  <a:pt x="3481262" y="145129"/>
                </a:cubicBezTo>
                <a:cubicBezTo>
                  <a:pt x="3469652" y="145563"/>
                  <a:pt x="3457585" y="146854"/>
                  <a:pt x="3444197" y="150190"/>
                </a:cubicBezTo>
                <a:cubicBezTo>
                  <a:pt x="3431802" y="153270"/>
                  <a:pt x="3421155" y="157250"/>
                  <a:pt x="3411302" y="161573"/>
                </a:cubicBezTo>
                <a:cubicBezTo>
                  <a:pt x="3359559" y="191768"/>
                  <a:pt x="3341193" y="248324"/>
                  <a:pt x="3335275" y="271884"/>
                </a:cubicBezTo>
                <a:cubicBezTo>
                  <a:pt x="3334056" y="307840"/>
                  <a:pt x="3344508" y="337545"/>
                  <a:pt x="3344508" y="337541"/>
                </a:cubicBezTo>
                <a:cubicBezTo>
                  <a:pt x="3344508" y="337541"/>
                  <a:pt x="3338817" y="334120"/>
                  <a:pt x="3330720" y="330708"/>
                </a:cubicBezTo>
                <a:cubicBezTo>
                  <a:pt x="3317001" y="324923"/>
                  <a:pt x="3294077" y="319118"/>
                  <a:pt x="3263420" y="329825"/>
                </a:cubicBezTo>
                <a:cubicBezTo>
                  <a:pt x="3214689" y="346852"/>
                  <a:pt x="3203966" y="394470"/>
                  <a:pt x="3203966" y="394466"/>
                </a:cubicBezTo>
                <a:cubicBezTo>
                  <a:pt x="3203966" y="394466"/>
                  <a:pt x="3196728" y="308119"/>
                  <a:pt x="3119461" y="277831"/>
                </a:cubicBezTo>
                <a:cubicBezTo>
                  <a:pt x="3042186" y="247539"/>
                  <a:pt x="2991184" y="313252"/>
                  <a:pt x="2991184" y="313252"/>
                </a:cubicBezTo>
                <a:cubicBezTo>
                  <a:pt x="2991184" y="313252"/>
                  <a:pt x="2969757" y="267201"/>
                  <a:pt x="2927049" y="258222"/>
                </a:cubicBezTo>
                <a:cubicBezTo>
                  <a:pt x="2884334" y="249243"/>
                  <a:pt x="2852030" y="290736"/>
                  <a:pt x="2852030" y="290733"/>
                </a:cubicBezTo>
                <a:cubicBezTo>
                  <a:pt x="2852030" y="290736"/>
                  <a:pt x="2845812" y="263833"/>
                  <a:pt x="2826729" y="250381"/>
                </a:cubicBezTo>
                <a:cubicBezTo>
                  <a:pt x="2807650" y="236929"/>
                  <a:pt x="2775747" y="236969"/>
                  <a:pt x="2775747" y="236969"/>
                </a:cubicBezTo>
                <a:cubicBezTo>
                  <a:pt x="2775751" y="236969"/>
                  <a:pt x="2795906" y="186044"/>
                  <a:pt x="2749815" y="147279"/>
                </a:cubicBezTo>
                <a:cubicBezTo>
                  <a:pt x="2703718" y="108514"/>
                  <a:pt x="2647474" y="139438"/>
                  <a:pt x="2647474" y="139434"/>
                </a:cubicBezTo>
                <a:cubicBezTo>
                  <a:pt x="2647474" y="139434"/>
                  <a:pt x="2643960" y="56042"/>
                  <a:pt x="2571952" y="35956"/>
                </a:cubicBezTo>
                <a:cubicBezTo>
                  <a:pt x="2499944" y="15873"/>
                  <a:pt x="2458350" y="73656"/>
                  <a:pt x="2458350" y="73652"/>
                </a:cubicBezTo>
                <a:cubicBezTo>
                  <a:pt x="2458350" y="73656"/>
                  <a:pt x="2399227" y="-27215"/>
                  <a:pt x="2291494" y="7999"/>
                </a:cubicBezTo>
                <a:cubicBezTo>
                  <a:pt x="2183757" y="43210"/>
                  <a:pt x="2193072" y="145004"/>
                  <a:pt x="2193072" y="145000"/>
                </a:cubicBezTo>
                <a:cubicBezTo>
                  <a:pt x="2193072" y="145000"/>
                  <a:pt x="2169581" y="133026"/>
                  <a:pt x="2144620" y="143482"/>
                </a:cubicBezTo>
                <a:cubicBezTo>
                  <a:pt x="2119663" y="153938"/>
                  <a:pt x="2111478" y="177766"/>
                  <a:pt x="2111478" y="177766"/>
                </a:cubicBezTo>
                <a:cubicBezTo>
                  <a:pt x="2111478" y="177766"/>
                  <a:pt x="2054306" y="89589"/>
                  <a:pt x="1946262" y="124253"/>
                </a:cubicBezTo>
                <a:cubicBezTo>
                  <a:pt x="1838217" y="158921"/>
                  <a:pt x="1856316" y="267460"/>
                  <a:pt x="1856320" y="267456"/>
                </a:cubicBezTo>
                <a:cubicBezTo>
                  <a:pt x="1856320" y="267456"/>
                  <a:pt x="1820037" y="267504"/>
                  <a:pt x="1799517" y="285296"/>
                </a:cubicBezTo>
                <a:cubicBezTo>
                  <a:pt x="1778997" y="303083"/>
                  <a:pt x="1766246" y="333999"/>
                  <a:pt x="1766250" y="333999"/>
                </a:cubicBezTo>
                <a:cubicBezTo>
                  <a:pt x="1766246" y="333999"/>
                  <a:pt x="1743847" y="232707"/>
                  <a:pt x="1668459" y="207369"/>
                </a:cubicBezTo>
                <a:cubicBezTo>
                  <a:pt x="1593075" y="182032"/>
                  <a:pt x="1517035" y="235075"/>
                  <a:pt x="1517035" y="235071"/>
                </a:cubicBezTo>
                <a:cubicBezTo>
                  <a:pt x="1517035" y="235071"/>
                  <a:pt x="1512359" y="205770"/>
                  <a:pt x="1495782" y="190165"/>
                </a:cubicBezTo>
                <a:cubicBezTo>
                  <a:pt x="1479209" y="174559"/>
                  <a:pt x="1450747" y="172580"/>
                  <a:pt x="1450747" y="172580"/>
                </a:cubicBezTo>
                <a:cubicBezTo>
                  <a:pt x="1450747" y="172580"/>
                  <a:pt x="1473331" y="43785"/>
                  <a:pt x="1352831" y="7619"/>
                </a:cubicBezTo>
                <a:cubicBezTo>
                  <a:pt x="1337772" y="3097"/>
                  <a:pt x="1323976" y="741"/>
                  <a:pt x="1311338" y="154"/>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4" name="Google Shape;1344;p19"/>
          <p:cNvSpPr/>
          <p:nvPr/>
        </p:nvSpPr>
        <p:spPr>
          <a:xfrm>
            <a:off x="0" y="5277697"/>
            <a:ext cx="12184697" cy="1795989"/>
          </a:xfrm>
          <a:custGeom>
            <a:rect b="b" l="l" r="r" t="t"/>
            <a:pathLst>
              <a:path extrusionOk="0" h="1149433" w="7798206">
                <a:moveTo>
                  <a:pt x="1311338" y="154"/>
                </a:moveTo>
                <a:cubicBezTo>
                  <a:pt x="1222898" y="-3979"/>
                  <a:pt x="1191918" y="76441"/>
                  <a:pt x="1191918" y="76437"/>
                </a:cubicBezTo>
                <a:cubicBezTo>
                  <a:pt x="1191918" y="76437"/>
                  <a:pt x="1098665" y="-316"/>
                  <a:pt x="996851" y="66317"/>
                </a:cubicBezTo>
                <a:cubicBezTo>
                  <a:pt x="895036" y="132945"/>
                  <a:pt x="956750" y="257339"/>
                  <a:pt x="956750" y="257335"/>
                </a:cubicBezTo>
                <a:cubicBezTo>
                  <a:pt x="956750" y="257335"/>
                  <a:pt x="861085" y="172790"/>
                  <a:pt x="761805" y="233427"/>
                </a:cubicBezTo>
                <a:cubicBezTo>
                  <a:pt x="662528" y="294064"/>
                  <a:pt x="685400" y="406614"/>
                  <a:pt x="685400" y="406610"/>
                </a:cubicBezTo>
                <a:cubicBezTo>
                  <a:pt x="685400" y="406614"/>
                  <a:pt x="670195" y="383965"/>
                  <a:pt x="640235" y="382321"/>
                </a:cubicBezTo>
                <a:cubicBezTo>
                  <a:pt x="610275" y="380682"/>
                  <a:pt x="594188" y="401679"/>
                  <a:pt x="594188" y="401679"/>
                </a:cubicBezTo>
                <a:cubicBezTo>
                  <a:pt x="594188" y="401679"/>
                  <a:pt x="605664" y="355000"/>
                  <a:pt x="567750" y="317300"/>
                </a:cubicBezTo>
                <a:cubicBezTo>
                  <a:pt x="529835" y="279600"/>
                  <a:pt x="470340" y="309204"/>
                  <a:pt x="470340" y="309204"/>
                </a:cubicBezTo>
                <a:cubicBezTo>
                  <a:pt x="470340" y="309204"/>
                  <a:pt x="500373" y="139932"/>
                  <a:pt x="342320" y="120205"/>
                </a:cubicBezTo>
                <a:cubicBezTo>
                  <a:pt x="184267" y="100483"/>
                  <a:pt x="178624" y="264043"/>
                  <a:pt x="178624" y="264043"/>
                </a:cubicBezTo>
                <a:cubicBezTo>
                  <a:pt x="178624" y="264043"/>
                  <a:pt x="132283" y="253814"/>
                  <a:pt x="97029" y="275176"/>
                </a:cubicBezTo>
                <a:cubicBezTo>
                  <a:pt x="61773" y="296538"/>
                  <a:pt x="49463" y="345006"/>
                  <a:pt x="49463" y="345006"/>
                </a:cubicBezTo>
                <a:cubicBezTo>
                  <a:pt x="49463" y="345006"/>
                  <a:pt x="41112" y="322790"/>
                  <a:pt x="29602" y="303889"/>
                </a:cubicBezTo>
                <a:cubicBezTo>
                  <a:pt x="18092" y="284992"/>
                  <a:pt x="0" y="269354"/>
                  <a:pt x="0" y="269354"/>
                </a:cubicBezTo>
                <a:lnTo>
                  <a:pt x="4681" y="1149433"/>
                </a:lnTo>
                <a:lnTo>
                  <a:pt x="7798207" y="1139596"/>
                </a:lnTo>
                <a:lnTo>
                  <a:pt x="7794078" y="395814"/>
                </a:lnTo>
                <a:cubicBezTo>
                  <a:pt x="7792944" y="395130"/>
                  <a:pt x="7722345" y="362522"/>
                  <a:pt x="7668545" y="400412"/>
                </a:cubicBezTo>
                <a:cubicBezTo>
                  <a:pt x="7616810" y="430607"/>
                  <a:pt x="7598432" y="487164"/>
                  <a:pt x="7592522" y="510724"/>
                </a:cubicBezTo>
                <a:cubicBezTo>
                  <a:pt x="7591307" y="546679"/>
                  <a:pt x="7601751" y="576384"/>
                  <a:pt x="7601751" y="576380"/>
                </a:cubicBezTo>
                <a:cubicBezTo>
                  <a:pt x="7601751" y="576380"/>
                  <a:pt x="7596044" y="572960"/>
                  <a:pt x="7587948" y="569547"/>
                </a:cubicBezTo>
                <a:cubicBezTo>
                  <a:pt x="7574224" y="563762"/>
                  <a:pt x="7551312" y="557957"/>
                  <a:pt x="7520667" y="568665"/>
                </a:cubicBezTo>
                <a:cubicBezTo>
                  <a:pt x="7471928" y="585691"/>
                  <a:pt x="7461201" y="633305"/>
                  <a:pt x="7461201" y="633305"/>
                </a:cubicBezTo>
                <a:cubicBezTo>
                  <a:pt x="7461201" y="633305"/>
                  <a:pt x="7453954" y="546959"/>
                  <a:pt x="7376676" y="516670"/>
                </a:cubicBezTo>
                <a:cubicBezTo>
                  <a:pt x="7299438" y="486378"/>
                  <a:pt x="7248431" y="552092"/>
                  <a:pt x="7248431" y="552092"/>
                </a:cubicBezTo>
                <a:cubicBezTo>
                  <a:pt x="7248431" y="552092"/>
                  <a:pt x="7226976" y="506040"/>
                  <a:pt x="7184268" y="497061"/>
                </a:cubicBezTo>
                <a:cubicBezTo>
                  <a:pt x="7141561" y="488083"/>
                  <a:pt x="7109257" y="529572"/>
                  <a:pt x="7109257" y="529572"/>
                </a:cubicBezTo>
                <a:cubicBezTo>
                  <a:pt x="7109257" y="529576"/>
                  <a:pt x="7103063" y="502672"/>
                  <a:pt x="7083956" y="489220"/>
                </a:cubicBezTo>
                <a:cubicBezTo>
                  <a:pt x="7064889" y="475768"/>
                  <a:pt x="7032990" y="475809"/>
                  <a:pt x="7032990" y="475809"/>
                </a:cubicBezTo>
                <a:cubicBezTo>
                  <a:pt x="7032990" y="475809"/>
                  <a:pt x="7053149" y="424883"/>
                  <a:pt x="7007042" y="386118"/>
                </a:cubicBezTo>
                <a:cubicBezTo>
                  <a:pt x="6992306" y="373719"/>
                  <a:pt x="6976681" y="368829"/>
                  <a:pt x="6962026" y="367396"/>
                </a:cubicBezTo>
                <a:cubicBezTo>
                  <a:pt x="6930856" y="364352"/>
                  <a:pt x="6904705" y="378273"/>
                  <a:pt x="6904705" y="378273"/>
                </a:cubicBezTo>
                <a:cubicBezTo>
                  <a:pt x="6904705" y="378277"/>
                  <a:pt x="6901183" y="294878"/>
                  <a:pt x="6829207" y="274795"/>
                </a:cubicBezTo>
                <a:cubicBezTo>
                  <a:pt x="6757191" y="254712"/>
                  <a:pt x="6715577" y="312491"/>
                  <a:pt x="6715577" y="312491"/>
                </a:cubicBezTo>
                <a:cubicBezTo>
                  <a:pt x="6715577" y="312495"/>
                  <a:pt x="6655543" y="208916"/>
                  <a:pt x="6548713" y="246839"/>
                </a:cubicBezTo>
                <a:cubicBezTo>
                  <a:pt x="6443461" y="284203"/>
                  <a:pt x="6450303" y="383839"/>
                  <a:pt x="6450303" y="383839"/>
                </a:cubicBezTo>
                <a:cubicBezTo>
                  <a:pt x="6450303" y="383839"/>
                  <a:pt x="6426824" y="371869"/>
                  <a:pt x="6401847" y="382321"/>
                </a:cubicBezTo>
                <a:cubicBezTo>
                  <a:pt x="6376910" y="392778"/>
                  <a:pt x="6368733" y="416605"/>
                  <a:pt x="6368693" y="416605"/>
                </a:cubicBezTo>
                <a:cubicBezTo>
                  <a:pt x="6368693" y="416605"/>
                  <a:pt x="6368571" y="386993"/>
                  <a:pt x="6330195" y="381532"/>
                </a:cubicBezTo>
                <a:cubicBezTo>
                  <a:pt x="6292709" y="376188"/>
                  <a:pt x="6277124" y="406614"/>
                  <a:pt x="6277124" y="406610"/>
                </a:cubicBezTo>
                <a:cubicBezTo>
                  <a:pt x="6277124" y="406614"/>
                  <a:pt x="6294976" y="269966"/>
                  <a:pt x="6198105" y="221983"/>
                </a:cubicBezTo>
                <a:cubicBezTo>
                  <a:pt x="6093865" y="170353"/>
                  <a:pt x="6005900" y="257332"/>
                  <a:pt x="6005900" y="257335"/>
                </a:cubicBezTo>
                <a:cubicBezTo>
                  <a:pt x="6005900" y="257335"/>
                  <a:pt x="6067472" y="132945"/>
                  <a:pt x="5965662" y="66317"/>
                </a:cubicBezTo>
                <a:cubicBezTo>
                  <a:pt x="5863851" y="-311"/>
                  <a:pt x="5770582" y="76433"/>
                  <a:pt x="5770623" y="76437"/>
                </a:cubicBezTo>
                <a:cubicBezTo>
                  <a:pt x="5770623" y="76437"/>
                  <a:pt x="5739614" y="-3979"/>
                  <a:pt x="5651203" y="154"/>
                </a:cubicBezTo>
                <a:cubicBezTo>
                  <a:pt x="5638532" y="745"/>
                  <a:pt x="5624769" y="3101"/>
                  <a:pt x="5609669" y="7619"/>
                </a:cubicBezTo>
                <a:cubicBezTo>
                  <a:pt x="5489197" y="43785"/>
                  <a:pt x="5511785" y="172584"/>
                  <a:pt x="5511785" y="172580"/>
                </a:cubicBezTo>
                <a:cubicBezTo>
                  <a:pt x="5511785" y="172580"/>
                  <a:pt x="5483327" y="174559"/>
                  <a:pt x="5466730" y="190165"/>
                </a:cubicBezTo>
                <a:cubicBezTo>
                  <a:pt x="5450173" y="205770"/>
                  <a:pt x="5445478" y="235071"/>
                  <a:pt x="5445478" y="235071"/>
                </a:cubicBezTo>
                <a:cubicBezTo>
                  <a:pt x="5445478" y="235071"/>
                  <a:pt x="5369454" y="182028"/>
                  <a:pt x="5294078" y="207369"/>
                </a:cubicBezTo>
                <a:cubicBezTo>
                  <a:pt x="5218661" y="232707"/>
                  <a:pt x="5196275" y="333995"/>
                  <a:pt x="5196275" y="333999"/>
                </a:cubicBezTo>
                <a:cubicBezTo>
                  <a:pt x="5196275" y="333999"/>
                  <a:pt x="5183523" y="303087"/>
                  <a:pt x="5162999" y="285296"/>
                </a:cubicBezTo>
                <a:cubicBezTo>
                  <a:pt x="5142475" y="267504"/>
                  <a:pt x="5106204" y="267456"/>
                  <a:pt x="5106204" y="267456"/>
                </a:cubicBezTo>
                <a:cubicBezTo>
                  <a:pt x="5106204" y="267456"/>
                  <a:pt x="5124299" y="158921"/>
                  <a:pt x="5016255" y="124253"/>
                </a:cubicBezTo>
                <a:cubicBezTo>
                  <a:pt x="4908210" y="89589"/>
                  <a:pt x="4851050" y="177766"/>
                  <a:pt x="4851050" y="177766"/>
                </a:cubicBezTo>
                <a:cubicBezTo>
                  <a:pt x="4851050" y="177766"/>
                  <a:pt x="4842873" y="153938"/>
                  <a:pt x="4817897" y="143482"/>
                </a:cubicBezTo>
                <a:cubicBezTo>
                  <a:pt x="4792960" y="133030"/>
                  <a:pt x="4769441" y="145000"/>
                  <a:pt x="4769441" y="145000"/>
                </a:cubicBezTo>
                <a:cubicBezTo>
                  <a:pt x="4769441" y="145000"/>
                  <a:pt x="4778751" y="43210"/>
                  <a:pt x="4671030" y="7999"/>
                </a:cubicBezTo>
                <a:cubicBezTo>
                  <a:pt x="4563310" y="-27215"/>
                  <a:pt x="4504167" y="73656"/>
                  <a:pt x="4504167" y="73652"/>
                </a:cubicBezTo>
                <a:cubicBezTo>
                  <a:pt x="4504167" y="73652"/>
                  <a:pt x="4462593" y="15873"/>
                  <a:pt x="4390576" y="35956"/>
                </a:cubicBezTo>
                <a:cubicBezTo>
                  <a:pt x="4318560" y="56038"/>
                  <a:pt x="4315039" y="139438"/>
                  <a:pt x="4315039" y="139434"/>
                </a:cubicBezTo>
                <a:cubicBezTo>
                  <a:pt x="4315039" y="139434"/>
                  <a:pt x="4258810" y="108514"/>
                  <a:pt x="4212702" y="147279"/>
                </a:cubicBezTo>
                <a:cubicBezTo>
                  <a:pt x="4166594" y="186044"/>
                  <a:pt x="4186794" y="236973"/>
                  <a:pt x="4186753" y="236969"/>
                </a:cubicBezTo>
                <a:cubicBezTo>
                  <a:pt x="4186753" y="236969"/>
                  <a:pt x="4154854" y="236933"/>
                  <a:pt x="4135787" y="250381"/>
                </a:cubicBezTo>
                <a:cubicBezTo>
                  <a:pt x="4116721" y="263829"/>
                  <a:pt x="4110487" y="290741"/>
                  <a:pt x="4110487" y="290733"/>
                </a:cubicBezTo>
                <a:cubicBezTo>
                  <a:pt x="4110487" y="290733"/>
                  <a:pt x="4078182" y="249247"/>
                  <a:pt x="4035475" y="258222"/>
                </a:cubicBezTo>
                <a:cubicBezTo>
                  <a:pt x="3992763" y="267201"/>
                  <a:pt x="3971462" y="313256"/>
                  <a:pt x="3971466" y="313252"/>
                </a:cubicBezTo>
                <a:cubicBezTo>
                  <a:pt x="3971466" y="313252"/>
                  <a:pt x="3920334" y="247539"/>
                  <a:pt x="3843063" y="277831"/>
                </a:cubicBezTo>
                <a:cubicBezTo>
                  <a:pt x="3765789" y="308123"/>
                  <a:pt x="3758559" y="394470"/>
                  <a:pt x="3758559" y="394466"/>
                </a:cubicBezTo>
                <a:cubicBezTo>
                  <a:pt x="3758559" y="394466"/>
                  <a:pt x="3747831" y="346852"/>
                  <a:pt x="3699100" y="329825"/>
                </a:cubicBezTo>
                <a:cubicBezTo>
                  <a:pt x="3668447" y="319114"/>
                  <a:pt x="3645519" y="324923"/>
                  <a:pt x="3631800" y="330708"/>
                </a:cubicBezTo>
                <a:cubicBezTo>
                  <a:pt x="3623707" y="334124"/>
                  <a:pt x="3618012" y="337545"/>
                  <a:pt x="3618012" y="337541"/>
                </a:cubicBezTo>
                <a:cubicBezTo>
                  <a:pt x="3618012" y="337541"/>
                  <a:pt x="3628468" y="307836"/>
                  <a:pt x="3627246" y="271884"/>
                </a:cubicBezTo>
                <a:cubicBezTo>
                  <a:pt x="3621331" y="248328"/>
                  <a:pt x="3602969" y="191768"/>
                  <a:pt x="3551218" y="161573"/>
                </a:cubicBezTo>
                <a:cubicBezTo>
                  <a:pt x="3541369" y="157245"/>
                  <a:pt x="3530843" y="153270"/>
                  <a:pt x="3518452" y="150190"/>
                </a:cubicBezTo>
                <a:cubicBezTo>
                  <a:pt x="3505061" y="146858"/>
                  <a:pt x="3492876" y="145567"/>
                  <a:pt x="3481262" y="145129"/>
                </a:cubicBezTo>
                <a:cubicBezTo>
                  <a:pt x="3469652" y="145563"/>
                  <a:pt x="3457585" y="146854"/>
                  <a:pt x="3444197" y="150190"/>
                </a:cubicBezTo>
                <a:cubicBezTo>
                  <a:pt x="3431802" y="153270"/>
                  <a:pt x="3421155" y="157250"/>
                  <a:pt x="3411302" y="161573"/>
                </a:cubicBezTo>
                <a:cubicBezTo>
                  <a:pt x="3359559" y="191768"/>
                  <a:pt x="3341193" y="248324"/>
                  <a:pt x="3335275" y="271884"/>
                </a:cubicBezTo>
                <a:cubicBezTo>
                  <a:pt x="3334056" y="307840"/>
                  <a:pt x="3344508" y="337545"/>
                  <a:pt x="3344508" y="337541"/>
                </a:cubicBezTo>
                <a:cubicBezTo>
                  <a:pt x="3344508" y="337541"/>
                  <a:pt x="3338817" y="334120"/>
                  <a:pt x="3330720" y="330708"/>
                </a:cubicBezTo>
                <a:cubicBezTo>
                  <a:pt x="3317001" y="324923"/>
                  <a:pt x="3294077" y="319118"/>
                  <a:pt x="3263420" y="329825"/>
                </a:cubicBezTo>
                <a:cubicBezTo>
                  <a:pt x="3214689" y="346852"/>
                  <a:pt x="3203966" y="394470"/>
                  <a:pt x="3203966" y="394466"/>
                </a:cubicBezTo>
                <a:cubicBezTo>
                  <a:pt x="3203966" y="394466"/>
                  <a:pt x="3196728" y="308119"/>
                  <a:pt x="3119461" y="277831"/>
                </a:cubicBezTo>
                <a:cubicBezTo>
                  <a:pt x="3042186" y="247539"/>
                  <a:pt x="2991184" y="313252"/>
                  <a:pt x="2991184" y="313252"/>
                </a:cubicBezTo>
                <a:cubicBezTo>
                  <a:pt x="2991184" y="313252"/>
                  <a:pt x="2969757" y="267201"/>
                  <a:pt x="2927049" y="258222"/>
                </a:cubicBezTo>
                <a:cubicBezTo>
                  <a:pt x="2884334" y="249243"/>
                  <a:pt x="2852030" y="290736"/>
                  <a:pt x="2852030" y="290733"/>
                </a:cubicBezTo>
                <a:cubicBezTo>
                  <a:pt x="2852030" y="290736"/>
                  <a:pt x="2845812" y="263833"/>
                  <a:pt x="2826729" y="250381"/>
                </a:cubicBezTo>
                <a:cubicBezTo>
                  <a:pt x="2807650" y="236929"/>
                  <a:pt x="2775747" y="236969"/>
                  <a:pt x="2775747" y="236969"/>
                </a:cubicBezTo>
                <a:cubicBezTo>
                  <a:pt x="2775751" y="236969"/>
                  <a:pt x="2795906" y="186044"/>
                  <a:pt x="2749815" y="147279"/>
                </a:cubicBezTo>
                <a:cubicBezTo>
                  <a:pt x="2703718" y="108514"/>
                  <a:pt x="2647474" y="139438"/>
                  <a:pt x="2647474" y="139434"/>
                </a:cubicBezTo>
                <a:cubicBezTo>
                  <a:pt x="2647474" y="139434"/>
                  <a:pt x="2643960" y="56042"/>
                  <a:pt x="2571952" y="35956"/>
                </a:cubicBezTo>
                <a:cubicBezTo>
                  <a:pt x="2499944" y="15873"/>
                  <a:pt x="2458350" y="73656"/>
                  <a:pt x="2458350" y="73652"/>
                </a:cubicBezTo>
                <a:cubicBezTo>
                  <a:pt x="2458350" y="73656"/>
                  <a:pt x="2399227" y="-27215"/>
                  <a:pt x="2291494" y="7999"/>
                </a:cubicBezTo>
                <a:cubicBezTo>
                  <a:pt x="2183757" y="43210"/>
                  <a:pt x="2193072" y="145004"/>
                  <a:pt x="2193072" y="145000"/>
                </a:cubicBezTo>
                <a:cubicBezTo>
                  <a:pt x="2193072" y="145000"/>
                  <a:pt x="2169581" y="133026"/>
                  <a:pt x="2144620" y="143482"/>
                </a:cubicBezTo>
                <a:cubicBezTo>
                  <a:pt x="2119663" y="153938"/>
                  <a:pt x="2111478" y="177766"/>
                  <a:pt x="2111478" y="177766"/>
                </a:cubicBezTo>
                <a:cubicBezTo>
                  <a:pt x="2111478" y="177766"/>
                  <a:pt x="2054306" y="89589"/>
                  <a:pt x="1946262" y="124253"/>
                </a:cubicBezTo>
                <a:cubicBezTo>
                  <a:pt x="1838217" y="158921"/>
                  <a:pt x="1856316" y="267460"/>
                  <a:pt x="1856320" y="267456"/>
                </a:cubicBezTo>
                <a:cubicBezTo>
                  <a:pt x="1856320" y="267456"/>
                  <a:pt x="1820037" y="267504"/>
                  <a:pt x="1799517" y="285296"/>
                </a:cubicBezTo>
                <a:cubicBezTo>
                  <a:pt x="1778997" y="303083"/>
                  <a:pt x="1766246" y="333999"/>
                  <a:pt x="1766250" y="333999"/>
                </a:cubicBezTo>
                <a:cubicBezTo>
                  <a:pt x="1766246" y="333999"/>
                  <a:pt x="1743847" y="232707"/>
                  <a:pt x="1668459" y="207369"/>
                </a:cubicBezTo>
                <a:cubicBezTo>
                  <a:pt x="1593075" y="182032"/>
                  <a:pt x="1517035" y="235075"/>
                  <a:pt x="1517035" y="235071"/>
                </a:cubicBezTo>
                <a:cubicBezTo>
                  <a:pt x="1517035" y="235071"/>
                  <a:pt x="1512359" y="205770"/>
                  <a:pt x="1495782" y="190165"/>
                </a:cubicBezTo>
                <a:cubicBezTo>
                  <a:pt x="1479209" y="174559"/>
                  <a:pt x="1450747" y="172580"/>
                  <a:pt x="1450747" y="172580"/>
                </a:cubicBezTo>
                <a:cubicBezTo>
                  <a:pt x="1450747" y="172580"/>
                  <a:pt x="1473331" y="43785"/>
                  <a:pt x="1352831" y="7619"/>
                </a:cubicBezTo>
                <a:cubicBezTo>
                  <a:pt x="1337772" y="3097"/>
                  <a:pt x="1323976" y="741"/>
                  <a:pt x="1311338" y="154"/>
                </a:cubicBezTo>
                <a:close/>
              </a:path>
            </a:pathLst>
          </a:custGeom>
          <a:solidFill>
            <a:schemeClr val="accent3"/>
          </a:soli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5" name="Google Shape;1345;p19"/>
          <p:cNvSpPr/>
          <p:nvPr/>
        </p:nvSpPr>
        <p:spPr>
          <a:xfrm>
            <a:off x="-10837" y="5517325"/>
            <a:ext cx="12197034" cy="1339878"/>
          </a:xfrm>
          <a:custGeom>
            <a:rect b="b" l="l" r="r" t="t"/>
            <a:pathLst>
              <a:path extrusionOk="0" h="857522" w="7793632">
                <a:moveTo>
                  <a:pt x="812070" y="8"/>
                </a:moveTo>
                <a:cubicBezTo>
                  <a:pt x="748438" y="801"/>
                  <a:pt x="710928" y="61616"/>
                  <a:pt x="710928" y="61616"/>
                </a:cubicBezTo>
                <a:cubicBezTo>
                  <a:pt x="710928" y="61616"/>
                  <a:pt x="642648" y="7250"/>
                  <a:pt x="577336" y="59592"/>
                </a:cubicBezTo>
                <a:cubicBezTo>
                  <a:pt x="512019" y="111935"/>
                  <a:pt x="546408" y="174332"/>
                  <a:pt x="546408" y="174332"/>
                </a:cubicBezTo>
                <a:cubicBezTo>
                  <a:pt x="546408" y="174332"/>
                  <a:pt x="507169" y="172920"/>
                  <a:pt x="483415" y="193942"/>
                </a:cubicBezTo>
                <a:cubicBezTo>
                  <a:pt x="459661" y="214963"/>
                  <a:pt x="453503" y="257950"/>
                  <a:pt x="453503" y="257950"/>
                </a:cubicBezTo>
                <a:cubicBezTo>
                  <a:pt x="453503" y="257950"/>
                  <a:pt x="398155" y="183008"/>
                  <a:pt x="327515" y="220886"/>
                </a:cubicBezTo>
                <a:cubicBezTo>
                  <a:pt x="256876" y="258764"/>
                  <a:pt x="277957" y="319939"/>
                  <a:pt x="277957" y="319939"/>
                </a:cubicBezTo>
                <a:cubicBezTo>
                  <a:pt x="277957" y="319939"/>
                  <a:pt x="264622" y="315357"/>
                  <a:pt x="244496" y="319178"/>
                </a:cubicBezTo>
                <a:cubicBezTo>
                  <a:pt x="224369" y="323000"/>
                  <a:pt x="206979" y="336508"/>
                  <a:pt x="206979" y="336508"/>
                </a:cubicBezTo>
                <a:cubicBezTo>
                  <a:pt x="206978" y="336508"/>
                  <a:pt x="198908" y="285980"/>
                  <a:pt x="167560" y="266427"/>
                </a:cubicBezTo>
                <a:cubicBezTo>
                  <a:pt x="136212" y="246871"/>
                  <a:pt x="89484" y="268832"/>
                  <a:pt x="89484" y="268832"/>
                </a:cubicBezTo>
                <a:cubicBezTo>
                  <a:pt x="89484" y="268832"/>
                  <a:pt x="99278" y="204313"/>
                  <a:pt x="78330" y="165855"/>
                </a:cubicBezTo>
                <a:cubicBezTo>
                  <a:pt x="57382" y="127398"/>
                  <a:pt x="5577" y="115003"/>
                  <a:pt x="5577" y="115003"/>
                </a:cubicBezTo>
                <a:lnTo>
                  <a:pt x="0" y="854689"/>
                </a:lnTo>
                <a:lnTo>
                  <a:pt x="3530293" y="856186"/>
                </a:lnTo>
                <a:lnTo>
                  <a:pt x="3558812" y="856186"/>
                </a:lnTo>
                <a:lnTo>
                  <a:pt x="7793633" y="857522"/>
                </a:lnTo>
                <a:lnTo>
                  <a:pt x="7790880" y="445557"/>
                </a:lnTo>
                <a:cubicBezTo>
                  <a:pt x="7790880" y="445557"/>
                  <a:pt x="7780112" y="371010"/>
                  <a:pt x="7714006" y="367982"/>
                </a:cubicBezTo>
                <a:cubicBezTo>
                  <a:pt x="7647941" y="364955"/>
                  <a:pt x="7625393" y="425073"/>
                  <a:pt x="7625393" y="425073"/>
                </a:cubicBezTo>
                <a:cubicBezTo>
                  <a:pt x="7625393" y="425073"/>
                  <a:pt x="7664659" y="355361"/>
                  <a:pt x="7623004" y="307512"/>
                </a:cubicBezTo>
                <a:cubicBezTo>
                  <a:pt x="7581349" y="259663"/>
                  <a:pt x="7514636" y="282879"/>
                  <a:pt x="7514636" y="282879"/>
                </a:cubicBezTo>
                <a:cubicBezTo>
                  <a:pt x="7514636" y="282879"/>
                  <a:pt x="7523016" y="219906"/>
                  <a:pt x="7451809" y="214057"/>
                </a:cubicBezTo>
                <a:cubicBezTo>
                  <a:pt x="7380602" y="208211"/>
                  <a:pt x="7365787" y="287012"/>
                  <a:pt x="7365787" y="287012"/>
                </a:cubicBezTo>
                <a:cubicBezTo>
                  <a:pt x="7365787" y="287012"/>
                  <a:pt x="7358500" y="204394"/>
                  <a:pt x="7279076" y="197844"/>
                </a:cubicBezTo>
                <a:cubicBezTo>
                  <a:pt x="7199611" y="191294"/>
                  <a:pt x="7168805" y="265958"/>
                  <a:pt x="7168805" y="265958"/>
                </a:cubicBezTo>
                <a:cubicBezTo>
                  <a:pt x="7168805" y="265958"/>
                  <a:pt x="7172772" y="173085"/>
                  <a:pt x="7083065" y="184036"/>
                </a:cubicBezTo>
                <a:cubicBezTo>
                  <a:pt x="6993359" y="194982"/>
                  <a:pt x="6999633" y="268828"/>
                  <a:pt x="6999633" y="268832"/>
                </a:cubicBezTo>
                <a:cubicBezTo>
                  <a:pt x="6999633" y="268832"/>
                  <a:pt x="6952878" y="246871"/>
                  <a:pt x="6921545" y="266427"/>
                </a:cubicBezTo>
                <a:cubicBezTo>
                  <a:pt x="6890212" y="285980"/>
                  <a:pt x="6882116" y="336512"/>
                  <a:pt x="6882116" y="336508"/>
                </a:cubicBezTo>
                <a:cubicBezTo>
                  <a:pt x="6882116" y="336508"/>
                  <a:pt x="6864750" y="323000"/>
                  <a:pt x="6844590" y="319178"/>
                </a:cubicBezTo>
                <a:cubicBezTo>
                  <a:pt x="6824471" y="315357"/>
                  <a:pt x="6811031" y="319939"/>
                  <a:pt x="6811031" y="319939"/>
                </a:cubicBezTo>
                <a:cubicBezTo>
                  <a:pt x="6811031" y="319939"/>
                  <a:pt x="6832243" y="258764"/>
                  <a:pt x="6761604" y="220886"/>
                </a:cubicBezTo>
                <a:cubicBezTo>
                  <a:pt x="6690964" y="183008"/>
                  <a:pt x="6635586" y="257950"/>
                  <a:pt x="6635586" y="257950"/>
                </a:cubicBezTo>
                <a:cubicBezTo>
                  <a:pt x="6635586" y="257950"/>
                  <a:pt x="6629433" y="214963"/>
                  <a:pt x="6605711" y="193942"/>
                </a:cubicBezTo>
                <a:cubicBezTo>
                  <a:pt x="6581948" y="172920"/>
                  <a:pt x="6542681" y="174332"/>
                  <a:pt x="6542681" y="174332"/>
                </a:cubicBezTo>
                <a:cubicBezTo>
                  <a:pt x="6542681" y="174332"/>
                  <a:pt x="6577090" y="111935"/>
                  <a:pt x="6511753" y="59592"/>
                </a:cubicBezTo>
                <a:cubicBezTo>
                  <a:pt x="6446457" y="7250"/>
                  <a:pt x="6378165" y="61616"/>
                  <a:pt x="6378165" y="61616"/>
                </a:cubicBezTo>
                <a:cubicBezTo>
                  <a:pt x="6378165" y="61616"/>
                  <a:pt x="6340679" y="801"/>
                  <a:pt x="6277043" y="8"/>
                </a:cubicBezTo>
                <a:cubicBezTo>
                  <a:pt x="6262348" y="-174"/>
                  <a:pt x="6246318" y="2809"/>
                  <a:pt x="6228992" y="10509"/>
                </a:cubicBezTo>
                <a:cubicBezTo>
                  <a:pt x="6136614" y="51585"/>
                  <a:pt x="6160538" y="142830"/>
                  <a:pt x="6160538" y="142834"/>
                </a:cubicBezTo>
                <a:cubicBezTo>
                  <a:pt x="6160538" y="142834"/>
                  <a:pt x="6104269" y="174838"/>
                  <a:pt x="6076013" y="219242"/>
                </a:cubicBezTo>
                <a:cubicBezTo>
                  <a:pt x="6047757" y="263642"/>
                  <a:pt x="6047636" y="320445"/>
                  <a:pt x="6047636" y="320445"/>
                </a:cubicBezTo>
                <a:cubicBezTo>
                  <a:pt x="6047636" y="320445"/>
                  <a:pt x="6000516" y="235491"/>
                  <a:pt x="5933681" y="213927"/>
                </a:cubicBezTo>
                <a:cubicBezTo>
                  <a:pt x="5866847" y="192363"/>
                  <a:pt x="5799972" y="229107"/>
                  <a:pt x="5799972" y="229107"/>
                </a:cubicBezTo>
                <a:cubicBezTo>
                  <a:pt x="5799972" y="229107"/>
                  <a:pt x="5817176" y="122108"/>
                  <a:pt x="5723907" y="96912"/>
                </a:cubicBezTo>
                <a:cubicBezTo>
                  <a:pt x="5630639" y="71712"/>
                  <a:pt x="5593881" y="154598"/>
                  <a:pt x="5593881" y="154598"/>
                </a:cubicBezTo>
                <a:cubicBezTo>
                  <a:pt x="5593881" y="154598"/>
                  <a:pt x="5578620" y="123212"/>
                  <a:pt x="5524780" y="115885"/>
                </a:cubicBezTo>
                <a:cubicBezTo>
                  <a:pt x="5470940" y="108563"/>
                  <a:pt x="5455598" y="133596"/>
                  <a:pt x="5455598" y="133596"/>
                </a:cubicBezTo>
                <a:cubicBezTo>
                  <a:pt x="5455598" y="133596"/>
                  <a:pt x="5470738" y="68126"/>
                  <a:pt x="5409206" y="38339"/>
                </a:cubicBezTo>
                <a:cubicBezTo>
                  <a:pt x="5347675" y="8557"/>
                  <a:pt x="5290960" y="73380"/>
                  <a:pt x="5290960" y="73380"/>
                </a:cubicBezTo>
                <a:cubicBezTo>
                  <a:pt x="5290960" y="73380"/>
                  <a:pt x="5264404" y="15111"/>
                  <a:pt x="5194615" y="39226"/>
                </a:cubicBezTo>
                <a:cubicBezTo>
                  <a:pt x="5124825" y="63341"/>
                  <a:pt x="5141625" y="124362"/>
                  <a:pt x="5141625" y="124362"/>
                </a:cubicBezTo>
                <a:cubicBezTo>
                  <a:pt x="5141625" y="124362"/>
                  <a:pt x="5096003" y="96548"/>
                  <a:pt x="5051271" y="124868"/>
                </a:cubicBezTo>
                <a:cubicBezTo>
                  <a:pt x="5006499" y="153189"/>
                  <a:pt x="5017914" y="208867"/>
                  <a:pt x="5017914" y="208867"/>
                </a:cubicBezTo>
                <a:cubicBezTo>
                  <a:pt x="5017914" y="208867"/>
                  <a:pt x="4998969" y="198917"/>
                  <a:pt x="4978526" y="211522"/>
                </a:cubicBezTo>
                <a:cubicBezTo>
                  <a:pt x="4958043" y="224132"/>
                  <a:pt x="4957718" y="252514"/>
                  <a:pt x="4957718" y="252510"/>
                </a:cubicBezTo>
                <a:cubicBezTo>
                  <a:pt x="4957718" y="252510"/>
                  <a:pt x="4937599" y="213522"/>
                  <a:pt x="4892948" y="219493"/>
                </a:cubicBezTo>
                <a:cubicBezTo>
                  <a:pt x="4848298" y="225464"/>
                  <a:pt x="4839351" y="264152"/>
                  <a:pt x="4839351" y="264148"/>
                </a:cubicBezTo>
                <a:cubicBezTo>
                  <a:pt x="4839351" y="264148"/>
                  <a:pt x="4798749" y="204341"/>
                  <a:pt x="4726044" y="238471"/>
                </a:cubicBezTo>
                <a:cubicBezTo>
                  <a:pt x="4653300" y="272597"/>
                  <a:pt x="4657348" y="336257"/>
                  <a:pt x="4657348" y="336257"/>
                </a:cubicBezTo>
                <a:cubicBezTo>
                  <a:pt x="4657348" y="336257"/>
                  <a:pt x="4641763" y="296646"/>
                  <a:pt x="4608285" y="284389"/>
                </a:cubicBezTo>
                <a:cubicBezTo>
                  <a:pt x="4574766" y="272135"/>
                  <a:pt x="4541734" y="284895"/>
                  <a:pt x="4541734" y="284895"/>
                </a:cubicBezTo>
                <a:cubicBezTo>
                  <a:pt x="4541734" y="284895"/>
                  <a:pt x="4569544" y="152375"/>
                  <a:pt x="4444781" y="124617"/>
                </a:cubicBezTo>
                <a:cubicBezTo>
                  <a:pt x="4320018" y="96855"/>
                  <a:pt x="4292288" y="251627"/>
                  <a:pt x="4292288" y="251627"/>
                </a:cubicBezTo>
                <a:cubicBezTo>
                  <a:pt x="4292288" y="251627"/>
                  <a:pt x="4255531" y="236358"/>
                  <a:pt x="4220555" y="255675"/>
                </a:cubicBezTo>
                <a:cubicBezTo>
                  <a:pt x="4185579" y="274989"/>
                  <a:pt x="4177969" y="312730"/>
                  <a:pt x="4177969" y="312725"/>
                </a:cubicBezTo>
                <a:cubicBezTo>
                  <a:pt x="4177969" y="312725"/>
                  <a:pt x="4125707" y="207086"/>
                  <a:pt x="4047170" y="246567"/>
                </a:cubicBezTo>
                <a:cubicBezTo>
                  <a:pt x="3968628" y="286044"/>
                  <a:pt x="4010668" y="384580"/>
                  <a:pt x="4010668" y="384580"/>
                </a:cubicBezTo>
                <a:cubicBezTo>
                  <a:pt x="4010668" y="384580"/>
                  <a:pt x="3971915" y="352685"/>
                  <a:pt x="3931575" y="373953"/>
                </a:cubicBezTo>
                <a:cubicBezTo>
                  <a:pt x="3891236" y="395226"/>
                  <a:pt x="3898114" y="438598"/>
                  <a:pt x="3898114" y="438598"/>
                </a:cubicBezTo>
                <a:cubicBezTo>
                  <a:pt x="3898114" y="438598"/>
                  <a:pt x="3835453" y="395785"/>
                  <a:pt x="3786705" y="428603"/>
                </a:cubicBezTo>
                <a:cubicBezTo>
                  <a:pt x="3737954" y="461425"/>
                  <a:pt x="3723332" y="524240"/>
                  <a:pt x="3723332" y="524240"/>
                </a:cubicBezTo>
                <a:cubicBezTo>
                  <a:pt x="3723332" y="524240"/>
                  <a:pt x="3669589" y="473999"/>
                  <a:pt x="3620663" y="478067"/>
                </a:cubicBezTo>
                <a:cubicBezTo>
                  <a:pt x="3589521" y="480658"/>
                  <a:pt x="3561755" y="504566"/>
                  <a:pt x="3544615" y="522090"/>
                </a:cubicBezTo>
                <a:cubicBezTo>
                  <a:pt x="3527488" y="504562"/>
                  <a:pt x="3499620" y="480662"/>
                  <a:pt x="3468442" y="478067"/>
                </a:cubicBezTo>
                <a:cubicBezTo>
                  <a:pt x="3419520" y="473999"/>
                  <a:pt x="3365777" y="524240"/>
                  <a:pt x="3365777" y="524240"/>
                </a:cubicBezTo>
                <a:cubicBezTo>
                  <a:pt x="3365777" y="524240"/>
                  <a:pt x="3351151" y="461425"/>
                  <a:pt x="3302404" y="428603"/>
                </a:cubicBezTo>
                <a:cubicBezTo>
                  <a:pt x="3253652" y="395785"/>
                  <a:pt x="3190991" y="438598"/>
                  <a:pt x="3190991" y="438598"/>
                </a:cubicBezTo>
                <a:cubicBezTo>
                  <a:pt x="3190991" y="438598"/>
                  <a:pt x="3197869" y="395222"/>
                  <a:pt x="3157529" y="373953"/>
                </a:cubicBezTo>
                <a:cubicBezTo>
                  <a:pt x="3117190" y="352685"/>
                  <a:pt x="3078441" y="384580"/>
                  <a:pt x="3078441" y="384580"/>
                </a:cubicBezTo>
                <a:cubicBezTo>
                  <a:pt x="3078441" y="384580"/>
                  <a:pt x="3120477" y="286044"/>
                  <a:pt x="3041935" y="246567"/>
                </a:cubicBezTo>
                <a:cubicBezTo>
                  <a:pt x="2963394" y="207086"/>
                  <a:pt x="2911132" y="312725"/>
                  <a:pt x="2911132" y="312725"/>
                </a:cubicBezTo>
                <a:cubicBezTo>
                  <a:pt x="2911132" y="312725"/>
                  <a:pt x="2903518" y="274989"/>
                  <a:pt x="2868546" y="255675"/>
                </a:cubicBezTo>
                <a:cubicBezTo>
                  <a:pt x="2833574" y="236358"/>
                  <a:pt x="2796805" y="251627"/>
                  <a:pt x="2796805" y="251627"/>
                </a:cubicBezTo>
                <a:cubicBezTo>
                  <a:pt x="2796809" y="251627"/>
                  <a:pt x="2769084" y="96855"/>
                  <a:pt x="2644329" y="124617"/>
                </a:cubicBezTo>
                <a:cubicBezTo>
                  <a:pt x="2519573" y="152375"/>
                  <a:pt x="2547368" y="284895"/>
                  <a:pt x="2547368" y="284895"/>
                </a:cubicBezTo>
                <a:cubicBezTo>
                  <a:pt x="2547368" y="284895"/>
                  <a:pt x="2514323" y="272135"/>
                  <a:pt x="2480825" y="284389"/>
                </a:cubicBezTo>
                <a:cubicBezTo>
                  <a:pt x="2447331" y="296646"/>
                  <a:pt x="2431774" y="336257"/>
                  <a:pt x="2431774" y="336257"/>
                </a:cubicBezTo>
                <a:cubicBezTo>
                  <a:pt x="2431774" y="336257"/>
                  <a:pt x="2435793" y="272597"/>
                  <a:pt x="2363077" y="238471"/>
                </a:cubicBezTo>
                <a:cubicBezTo>
                  <a:pt x="2290361" y="204341"/>
                  <a:pt x="2249766" y="264148"/>
                  <a:pt x="2249766" y="264148"/>
                </a:cubicBezTo>
                <a:cubicBezTo>
                  <a:pt x="2249766" y="264148"/>
                  <a:pt x="2240791" y="225464"/>
                  <a:pt x="2196152" y="219493"/>
                </a:cubicBezTo>
                <a:cubicBezTo>
                  <a:pt x="2151510" y="213522"/>
                  <a:pt x="2131382" y="252510"/>
                  <a:pt x="2131382" y="252510"/>
                </a:cubicBezTo>
                <a:cubicBezTo>
                  <a:pt x="2131382" y="252514"/>
                  <a:pt x="2131075" y="224132"/>
                  <a:pt x="2110595" y="211522"/>
                </a:cubicBezTo>
                <a:cubicBezTo>
                  <a:pt x="2090120" y="198917"/>
                  <a:pt x="2071179" y="208867"/>
                  <a:pt x="2071179" y="208867"/>
                </a:cubicBezTo>
                <a:cubicBezTo>
                  <a:pt x="2071179" y="208867"/>
                  <a:pt x="2082598" y="153189"/>
                  <a:pt x="2037842" y="124868"/>
                </a:cubicBezTo>
                <a:cubicBezTo>
                  <a:pt x="1993086" y="96548"/>
                  <a:pt x="1947472" y="124362"/>
                  <a:pt x="1947472" y="124362"/>
                </a:cubicBezTo>
                <a:cubicBezTo>
                  <a:pt x="1947472" y="124362"/>
                  <a:pt x="1964284" y="63341"/>
                  <a:pt x="1894494" y="39226"/>
                </a:cubicBezTo>
                <a:cubicBezTo>
                  <a:pt x="1824705" y="15111"/>
                  <a:pt x="1798165" y="73380"/>
                  <a:pt x="1798165" y="73380"/>
                </a:cubicBezTo>
                <a:cubicBezTo>
                  <a:pt x="1798165" y="73380"/>
                  <a:pt x="1741439" y="8554"/>
                  <a:pt x="1679911" y="38339"/>
                </a:cubicBezTo>
                <a:cubicBezTo>
                  <a:pt x="1618380" y="68126"/>
                  <a:pt x="1633520" y="133596"/>
                  <a:pt x="1633520" y="133596"/>
                </a:cubicBezTo>
                <a:cubicBezTo>
                  <a:pt x="1633520" y="133596"/>
                  <a:pt x="1618153" y="108563"/>
                  <a:pt x="1564317" y="115885"/>
                </a:cubicBezTo>
                <a:cubicBezTo>
                  <a:pt x="1510477" y="123212"/>
                  <a:pt x="1495240" y="154598"/>
                  <a:pt x="1495240" y="154598"/>
                </a:cubicBezTo>
                <a:cubicBezTo>
                  <a:pt x="1495240" y="154598"/>
                  <a:pt x="1458459" y="71712"/>
                  <a:pt x="1365194" y="96912"/>
                </a:cubicBezTo>
                <a:cubicBezTo>
                  <a:pt x="1271933" y="122108"/>
                  <a:pt x="1289146" y="229107"/>
                  <a:pt x="1289146" y="229107"/>
                </a:cubicBezTo>
                <a:cubicBezTo>
                  <a:pt x="1289146" y="229107"/>
                  <a:pt x="1222267" y="192363"/>
                  <a:pt x="1155428" y="213927"/>
                </a:cubicBezTo>
                <a:cubicBezTo>
                  <a:pt x="1088589" y="235491"/>
                  <a:pt x="1041481" y="320445"/>
                  <a:pt x="1041481" y="320445"/>
                </a:cubicBezTo>
                <a:cubicBezTo>
                  <a:pt x="1041481" y="320445"/>
                  <a:pt x="1041336" y="263642"/>
                  <a:pt x="1013092" y="219242"/>
                </a:cubicBezTo>
                <a:cubicBezTo>
                  <a:pt x="984848" y="174838"/>
                  <a:pt x="928551" y="142834"/>
                  <a:pt x="928551" y="142834"/>
                </a:cubicBezTo>
                <a:cubicBezTo>
                  <a:pt x="928551" y="142834"/>
                  <a:pt x="952512" y="51585"/>
                  <a:pt x="860109" y="10509"/>
                </a:cubicBezTo>
                <a:cubicBezTo>
                  <a:pt x="842783" y="2809"/>
                  <a:pt x="826757" y="-174"/>
                  <a:pt x="812070" y="8"/>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6" name="Google Shape;1346;p19"/>
          <p:cNvSpPr/>
          <p:nvPr/>
        </p:nvSpPr>
        <p:spPr>
          <a:xfrm>
            <a:off x="0" y="5517325"/>
            <a:ext cx="12197034" cy="1339878"/>
          </a:xfrm>
          <a:custGeom>
            <a:rect b="b" l="l" r="r" t="t"/>
            <a:pathLst>
              <a:path extrusionOk="0" h="857522" w="7793632">
                <a:moveTo>
                  <a:pt x="812070" y="8"/>
                </a:moveTo>
                <a:cubicBezTo>
                  <a:pt x="748438" y="801"/>
                  <a:pt x="710928" y="61616"/>
                  <a:pt x="710928" y="61616"/>
                </a:cubicBezTo>
                <a:cubicBezTo>
                  <a:pt x="710928" y="61616"/>
                  <a:pt x="642648" y="7250"/>
                  <a:pt x="577336" y="59592"/>
                </a:cubicBezTo>
                <a:cubicBezTo>
                  <a:pt x="512019" y="111935"/>
                  <a:pt x="546408" y="174332"/>
                  <a:pt x="546408" y="174332"/>
                </a:cubicBezTo>
                <a:cubicBezTo>
                  <a:pt x="546408" y="174332"/>
                  <a:pt x="507169" y="172920"/>
                  <a:pt x="483415" y="193942"/>
                </a:cubicBezTo>
                <a:cubicBezTo>
                  <a:pt x="459661" y="214963"/>
                  <a:pt x="453503" y="257950"/>
                  <a:pt x="453503" y="257950"/>
                </a:cubicBezTo>
                <a:cubicBezTo>
                  <a:pt x="453503" y="257950"/>
                  <a:pt x="398155" y="183008"/>
                  <a:pt x="327515" y="220886"/>
                </a:cubicBezTo>
                <a:cubicBezTo>
                  <a:pt x="256876" y="258764"/>
                  <a:pt x="277957" y="319939"/>
                  <a:pt x="277957" y="319939"/>
                </a:cubicBezTo>
                <a:cubicBezTo>
                  <a:pt x="277957" y="319939"/>
                  <a:pt x="264622" y="315357"/>
                  <a:pt x="244496" y="319178"/>
                </a:cubicBezTo>
                <a:cubicBezTo>
                  <a:pt x="224369" y="323000"/>
                  <a:pt x="206979" y="336508"/>
                  <a:pt x="206979" y="336508"/>
                </a:cubicBezTo>
                <a:cubicBezTo>
                  <a:pt x="206978" y="336508"/>
                  <a:pt x="198908" y="285980"/>
                  <a:pt x="167560" y="266427"/>
                </a:cubicBezTo>
                <a:cubicBezTo>
                  <a:pt x="136212" y="246871"/>
                  <a:pt x="89484" y="268832"/>
                  <a:pt x="89484" y="268832"/>
                </a:cubicBezTo>
                <a:cubicBezTo>
                  <a:pt x="89484" y="268832"/>
                  <a:pt x="99278" y="204313"/>
                  <a:pt x="78330" y="165855"/>
                </a:cubicBezTo>
                <a:cubicBezTo>
                  <a:pt x="57382" y="127398"/>
                  <a:pt x="5577" y="115003"/>
                  <a:pt x="5577" y="115003"/>
                </a:cubicBezTo>
                <a:lnTo>
                  <a:pt x="0" y="854689"/>
                </a:lnTo>
                <a:lnTo>
                  <a:pt x="3530293" y="856186"/>
                </a:lnTo>
                <a:lnTo>
                  <a:pt x="3558812" y="856186"/>
                </a:lnTo>
                <a:lnTo>
                  <a:pt x="7793633" y="857522"/>
                </a:lnTo>
                <a:lnTo>
                  <a:pt x="7790880" y="445557"/>
                </a:lnTo>
                <a:cubicBezTo>
                  <a:pt x="7790880" y="445557"/>
                  <a:pt x="7780112" y="371010"/>
                  <a:pt x="7714006" y="367982"/>
                </a:cubicBezTo>
                <a:cubicBezTo>
                  <a:pt x="7647941" y="364955"/>
                  <a:pt x="7625393" y="425073"/>
                  <a:pt x="7625393" y="425073"/>
                </a:cubicBezTo>
                <a:cubicBezTo>
                  <a:pt x="7625393" y="425073"/>
                  <a:pt x="7664659" y="355361"/>
                  <a:pt x="7623004" y="307512"/>
                </a:cubicBezTo>
                <a:cubicBezTo>
                  <a:pt x="7581349" y="259663"/>
                  <a:pt x="7514636" y="282879"/>
                  <a:pt x="7514636" y="282879"/>
                </a:cubicBezTo>
                <a:cubicBezTo>
                  <a:pt x="7514636" y="282879"/>
                  <a:pt x="7523016" y="219906"/>
                  <a:pt x="7451809" y="214057"/>
                </a:cubicBezTo>
                <a:cubicBezTo>
                  <a:pt x="7380602" y="208211"/>
                  <a:pt x="7365787" y="287012"/>
                  <a:pt x="7365787" y="287012"/>
                </a:cubicBezTo>
                <a:cubicBezTo>
                  <a:pt x="7365787" y="287012"/>
                  <a:pt x="7358500" y="204394"/>
                  <a:pt x="7279076" y="197844"/>
                </a:cubicBezTo>
                <a:cubicBezTo>
                  <a:pt x="7199611" y="191294"/>
                  <a:pt x="7168805" y="265958"/>
                  <a:pt x="7168805" y="265958"/>
                </a:cubicBezTo>
                <a:cubicBezTo>
                  <a:pt x="7168805" y="265958"/>
                  <a:pt x="7172772" y="173085"/>
                  <a:pt x="7083065" y="184036"/>
                </a:cubicBezTo>
                <a:cubicBezTo>
                  <a:pt x="6993359" y="194982"/>
                  <a:pt x="6999633" y="268828"/>
                  <a:pt x="6999633" y="268832"/>
                </a:cubicBezTo>
                <a:cubicBezTo>
                  <a:pt x="6999633" y="268832"/>
                  <a:pt x="6952878" y="246871"/>
                  <a:pt x="6921545" y="266427"/>
                </a:cubicBezTo>
                <a:cubicBezTo>
                  <a:pt x="6890212" y="285980"/>
                  <a:pt x="6882116" y="336512"/>
                  <a:pt x="6882116" y="336508"/>
                </a:cubicBezTo>
                <a:cubicBezTo>
                  <a:pt x="6882116" y="336508"/>
                  <a:pt x="6864750" y="323000"/>
                  <a:pt x="6844590" y="319178"/>
                </a:cubicBezTo>
                <a:cubicBezTo>
                  <a:pt x="6824471" y="315357"/>
                  <a:pt x="6811031" y="319939"/>
                  <a:pt x="6811031" y="319939"/>
                </a:cubicBezTo>
                <a:cubicBezTo>
                  <a:pt x="6811031" y="319939"/>
                  <a:pt x="6832243" y="258764"/>
                  <a:pt x="6761604" y="220886"/>
                </a:cubicBezTo>
                <a:cubicBezTo>
                  <a:pt x="6690964" y="183008"/>
                  <a:pt x="6635586" y="257950"/>
                  <a:pt x="6635586" y="257950"/>
                </a:cubicBezTo>
                <a:cubicBezTo>
                  <a:pt x="6635586" y="257950"/>
                  <a:pt x="6629433" y="214963"/>
                  <a:pt x="6605711" y="193942"/>
                </a:cubicBezTo>
                <a:cubicBezTo>
                  <a:pt x="6581948" y="172920"/>
                  <a:pt x="6542681" y="174332"/>
                  <a:pt x="6542681" y="174332"/>
                </a:cubicBezTo>
                <a:cubicBezTo>
                  <a:pt x="6542681" y="174332"/>
                  <a:pt x="6577090" y="111935"/>
                  <a:pt x="6511753" y="59592"/>
                </a:cubicBezTo>
                <a:cubicBezTo>
                  <a:pt x="6446457" y="7250"/>
                  <a:pt x="6378165" y="61616"/>
                  <a:pt x="6378165" y="61616"/>
                </a:cubicBezTo>
                <a:cubicBezTo>
                  <a:pt x="6378165" y="61616"/>
                  <a:pt x="6340679" y="801"/>
                  <a:pt x="6277043" y="8"/>
                </a:cubicBezTo>
                <a:cubicBezTo>
                  <a:pt x="6262348" y="-174"/>
                  <a:pt x="6246318" y="2809"/>
                  <a:pt x="6228992" y="10509"/>
                </a:cubicBezTo>
                <a:cubicBezTo>
                  <a:pt x="6136614" y="51585"/>
                  <a:pt x="6160538" y="142830"/>
                  <a:pt x="6160538" y="142834"/>
                </a:cubicBezTo>
                <a:cubicBezTo>
                  <a:pt x="6160538" y="142834"/>
                  <a:pt x="6104269" y="174838"/>
                  <a:pt x="6076013" y="219242"/>
                </a:cubicBezTo>
                <a:cubicBezTo>
                  <a:pt x="6047757" y="263642"/>
                  <a:pt x="6047636" y="320445"/>
                  <a:pt x="6047636" y="320445"/>
                </a:cubicBezTo>
                <a:cubicBezTo>
                  <a:pt x="6047636" y="320445"/>
                  <a:pt x="6000516" y="235491"/>
                  <a:pt x="5933681" y="213927"/>
                </a:cubicBezTo>
                <a:cubicBezTo>
                  <a:pt x="5866847" y="192363"/>
                  <a:pt x="5799972" y="229107"/>
                  <a:pt x="5799972" y="229107"/>
                </a:cubicBezTo>
                <a:cubicBezTo>
                  <a:pt x="5799972" y="229107"/>
                  <a:pt x="5817176" y="122108"/>
                  <a:pt x="5723907" y="96912"/>
                </a:cubicBezTo>
                <a:cubicBezTo>
                  <a:pt x="5630639" y="71712"/>
                  <a:pt x="5593881" y="154598"/>
                  <a:pt x="5593881" y="154598"/>
                </a:cubicBezTo>
                <a:cubicBezTo>
                  <a:pt x="5593881" y="154598"/>
                  <a:pt x="5578620" y="123212"/>
                  <a:pt x="5524780" y="115885"/>
                </a:cubicBezTo>
                <a:cubicBezTo>
                  <a:pt x="5470940" y="108563"/>
                  <a:pt x="5455598" y="133596"/>
                  <a:pt x="5455598" y="133596"/>
                </a:cubicBezTo>
                <a:cubicBezTo>
                  <a:pt x="5455598" y="133596"/>
                  <a:pt x="5470738" y="68126"/>
                  <a:pt x="5409206" y="38339"/>
                </a:cubicBezTo>
                <a:cubicBezTo>
                  <a:pt x="5347675" y="8557"/>
                  <a:pt x="5290960" y="73380"/>
                  <a:pt x="5290960" y="73380"/>
                </a:cubicBezTo>
                <a:cubicBezTo>
                  <a:pt x="5290960" y="73380"/>
                  <a:pt x="5264404" y="15111"/>
                  <a:pt x="5194615" y="39226"/>
                </a:cubicBezTo>
                <a:cubicBezTo>
                  <a:pt x="5124825" y="63341"/>
                  <a:pt x="5141625" y="124362"/>
                  <a:pt x="5141625" y="124362"/>
                </a:cubicBezTo>
                <a:cubicBezTo>
                  <a:pt x="5141625" y="124362"/>
                  <a:pt x="5096003" y="96548"/>
                  <a:pt x="5051271" y="124868"/>
                </a:cubicBezTo>
                <a:cubicBezTo>
                  <a:pt x="5006499" y="153189"/>
                  <a:pt x="5017914" y="208867"/>
                  <a:pt x="5017914" y="208867"/>
                </a:cubicBezTo>
                <a:cubicBezTo>
                  <a:pt x="5017914" y="208867"/>
                  <a:pt x="4998969" y="198917"/>
                  <a:pt x="4978526" y="211522"/>
                </a:cubicBezTo>
                <a:cubicBezTo>
                  <a:pt x="4958043" y="224132"/>
                  <a:pt x="4957718" y="252514"/>
                  <a:pt x="4957718" y="252510"/>
                </a:cubicBezTo>
                <a:cubicBezTo>
                  <a:pt x="4957718" y="252510"/>
                  <a:pt x="4937599" y="213522"/>
                  <a:pt x="4892948" y="219493"/>
                </a:cubicBezTo>
                <a:cubicBezTo>
                  <a:pt x="4848298" y="225464"/>
                  <a:pt x="4839351" y="264152"/>
                  <a:pt x="4839351" y="264148"/>
                </a:cubicBezTo>
                <a:cubicBezTo>
                  <a:pt x="4839351" y="264148"/>
                  <a:pt x="4798749" y="204341"/>
                  <a:pt x="4726044" y="238471"/>
                </a:cubicBezTo>
                <a:cubicBezTo>
                  <a:pt x="4653300" y="272597"/>
                  <a:pt x="4657348" y="336257"/>
                  <a:pt x="4657348" y="336257"/>
                </a:cubicBezTo>
                <a:cubicBezTo>
                  <a:pt x="4657348" y="336257"/>
                  <a:pt x="4641763" y="296646"/>
                  <a:pt x="4608285" y="284389"/>
                </a:cubicBezTo>
                <a:cubicBezTo>
                  <a:pt x="4574766" y="272135"/>
                  <a:pt x="4541734" y="284895"/>
                  <a:pt x="4541734" y="284895"/>
                </a:cubicBezTo>
                <a:cubicBezTo>
                  <a:pt x="4541734" y="284895"/>
                  <a:pt x="4569544" y="152375"/>
                  <a:pt x="4444781" y="124617"/>
                </a:cubicBezTo>
                <a:cubicBezTo>
                  <a:pt x="4320018" y="96855"/>
                  <a:pt x="4292288" y="251627"/>
                  <a:pt x="4292288" y="251627"/>
                </a:cubicBezTo>
                <a:cubicBezTo>
                  <a:pt x="4292288" y="251627"/>
                  <a:pt x="4255531" y="236358"/>
                  <a:pt x="4220555" y="255675"/>
                </a:cubicBezTo>
                <a:cubicBezTo>
                  <a:pt x="4185579" y="274989"/>
                  <a:pt x="4177969" y="312730"/>
                  <a:pt x="4177969" y="312725"/>
                </a:cubicBezTo>
                <a:cubicBezTo>
                  <a:pt x="4177969" y="312725"/>
                  <a:pt x="4125707" y="207086"/>
                  <a:pt x="4047170" y="246567"/>
                </a:cubicBezTo>
                <a:cubicBezTo>
                  <a:pt x="3968628" y="286044"/>
                  <a:pt x="4010668" y="384580"/>
                  <a:pt x="4010668" y="384580"/>
                </a:cubicBezTo>
                <a:cubicBezTo>
                  <a:pt x="4010668" y="384580"/>
                  <a:pt x="3971915" y="352685"/>
                  <a:pt x="3931575" y="373953"/>
                </a:cubicBezTo>
                <a:cubicBezTo>
                  <a:pt x="3891236" y="395226"/>
                  <a:pt x="3898114" y="438598"/>
                  <a:pt x="3898114" y="438598"/>
                </a:cubicBezTo>
                <a:cubicBezTo>
                  <a:pt x="3898114" y="438598"/>
                  <a:pt x="3835453" y="395785"/>
                  <a:pt x="3786705" y="428603"/>
                </a:cubicBezTo>
                <a:cubicBezTo>
                  <a:pt x="3737954" y="461425"/>
                  <a:pt x="3723332" y="524240"/>
                  <a:pt x="3723332" y="524240"/>
                </a:cubicBezTo>
                <a:cubicBezTo>
                  <a:pt x="3723332" y="524240"/>
                  <a:pt x="3669589" y="473999"/>
                  <a:pt x="3620663" y="478067"/>
                </a:cubicBezTo>
                <a:cubicBezTo>
                  <a:pt x="3589521" y="480658"/>
                  <a:pt x="3561755" y="504566"/>
                  <a:pt x="3544615" y="522090"/>
                </a:cubicBezTo>
                <a:cubicBezTo>
                  <a:pt x="3527488" y="504562"/>
                  <a:pt x="3499620" y="480662"/>
                  <a:pt x="3468442" y="478067"/>
                </a:cubicBezTo>
                <a:cubicBezTo>
                  <a:pt x="3419520" y="473999"/>
                  <a:pt x="3365777" y="524240"/>
                  <a:pt x="3365777" y="524240"/>
                </a:cubicBezTo>
                <a:cubicBezTo>
                  <a:pt x="3365777" y="524240"/>
                  <a:pt x="3351151" y="461425"/>
                  <a:pt x="3302404" y="428603"/>
                </a:cubicBezTo>
                <a:cubicBezTo>
                  <a:pt x="3253652" y="395785"/>
                  <a:pt x="3190991" y="438598"/>
                  <a:pt x="3190991" y="438598"/>
                </a:cubicBezTo>
                <a:cubicBezTo>
                  <a:pt x="3190991" y="438598"/>
                  <a:pt x="3197869" y="395222"/>
                  <a:pt x="3157529" y="373953"/>
                </a:cubicBezTo>
                <a:cubicBezTo>
                  <a:pt x="3117190" y="352685"/>
                  <a:pt x="3078441" y="384580"/>
                  <a:pt x="3078441" y="384580"/>
                </a:cubicBezTo>
                <a:cubicBezTo>
                  <a:pt x="3078441" y="384580"/>
                  <a:pt x="3120477" y="286044"/>
                  <a:pt x="3041935" y="246567"/>
                </a:cubicBezTo>
                <a:cubicBezTo>
                  <a:pt x="2963394" y="207086"/>
                  <a:pt x="2911132" y="312725"/>
                  <a:pt x="2911132" y="312725"/>
                </a:cubicBezTo>
                <a:cubicBezTo>
                  <a:pt x="2911132" y="312725"/>
                  <a:pt x="2903518" y="274989"/>
                  <a:pt x="2868546" y="255675"/>
                </a:cubicBezTo>
                <a:cubicBezTo>
                  <a:pt x="2833574" y="236358"/>
                  <a:pt x="2796805" y="251627"/>
                  <a:pt x="2796805" y="251627"/>
                </a:cubicBezTo>
                <a:cubicBezTo>
                  <a:pt x="2796809" y="251627"/>
                  <a:pt x="2769084" y="96855"/>
                  <a:pt x="2644329" y="124617"/>
                </a:cubicBezTo>
                <a:cubicBezTo>
                  <a:pt x="2519573" y="152375"/>
                  <a:pt x="2547368" y="284895"/>
                  <a:pt x="2547368" y="284895"/>
                </a:cubicBezTo>
                <a:cubicBezTo>
                  <a:pt x="2547368" y="284895"/>
                  <a:pt x="2514323" y="272135"/>
                  <a:pt x="2480825" y="284389"/>
                </a:cubicBezTo>
                <a:cubicBezTo>
                  <a:pt x="2447331" y="296646"/>
                  <a:pt x="2431774" y="336257"/>
                  <a:pt x="2431774" y="336257"/>
                </a:cubicBezTo>
                <a:cubicBezTo>
                  <a:pt x="2431774" y="336257"/>
                  <a:pt x="2435793" y="272597"/>
                  <a:pt x="2363077" y="238471"/>
                </a:cubicBezTo>
                <a:cubicBezTo>
                  <a:pt x="2290361" y="204341"/>
                  <a:pt x="2249766" y="264148"/>
                  <a:pt x="2249766" y="264148"/>
                </a:cubicBezTo>
                <a:cubicBezTo>
                  <a:pt x="2249766" y="264148"/>
                  <a:pt x="2240791" y="225464"/>
                  <a:pt x="2196152" y="219493"/>
                </a:cubicBezTo>
                <a:cubicBezTo>
                  <a:pt x="2151510" y="213522"/>
                  <a:pt x="2131382" y="252510"/>
                  <a:pt x="2131382" y="252510"/>
                </a:cubicBezTo>
                <a:cubicBezTo>
                  <a:pt x="2131382" y="252514"/>
                  <a:pt x="2131075" y="224132"/>
                  <a:pt x="2110595" y="211522"/>
                </a:cubicBezTo>
                <a:cubicBezTo>
                  <a:pt x="2090120" y="198917"/>
                  <a:pt x="2071179" y="208867"/>
                  <a:pt x="2071179" y="208867"/>
                </a:cubicBezTo>
                <a:cubicBezTo>
                  <a:pt x="2071179" y="208867"/>
                  <a:pt x="2082598" y="153189"/>
                  <a:pt x="2037842" y="124868"/>
                </a:cubicBezTo>
                <a:cubicBezTo>
                  <a:pt x="1993086" y="96548"/>
                  <a:pt x="1947472" y="124362"/>
                  <a:pt x="1947472" y="124362"/>
                </a:cubicBezTo>
                <a:cubicBezTo>
                  <a:pt x="1947472" y="124362"/>
                  <a:pt x="1964284" y="63341"/>
                  <a:pt x="1894494" y="39226"/>
                </a:cubicBezTo>
                <a:cubicBezTo>
                  <a:pt x="1824705" y="15111"/>
                  <a:pt x="1798165" y="73380"/>
                  <a:pt x="1798165" y="73380"/>
                </a:cubicBezTo>
                <a:cubicBezTo>
                  <a:pt x="1798165" y="73380"/>
                  <a:pt x="1741439" y="8554"/>
                  <a:pt x="1679911" y="38339"/>
                </a:cubicBezTo>
                <a:cubicBezTo>
                  <a:pt x="1618380" y="68126"/>
                  <a:pt x="1633520" y="133596"/>
                  <a:pt x="1633520" y="133596"/>
                </a:cubicBezTo>
                <a:cubicBezTo>
                  <a:pt x="1633520" y="133596"/>
                  <a:pt x="1618153" y="108563"/>
                  <a:pt x="1564317" y="115885"/>
                </a:cubicBezTo>
                <a:cubicBezTo>
                  <a:pt x="1510477" y="123212"/>
                  <a:pt x="1495240" y="154598"/>
                  <a:pt x="1495240" y="154598"/>
                </a:cubicBezTo>
                <a:cubicBezTo>
                  <a:pt x="1495240" y="154598"/>
                  <a:pt x="1458459" y="71712"/>
                  <a:pt x="1365194" y="96912"/>
                </a:cubicBezTo>
                <a:cubicBezTo>
                  <a:pt x="1271933" y="122108"/>
                  <a:pt x="1289146" y="229107"/>
                  <a:pt x="1289146" y="229107"/>
                </a:cubicBezTo>
                <a:cubicBezTo>
                  <a:pt x="1289146" y="229107"/>
                  <a:pt x="1222267" y="192363"/>
                  <a:pt x="1155428" y="213927"/>
                </a:cubicBezTo>
                <a:cubicBezTo>
                  <a:pt x="1088589" y="235491"/>
                  <a:pt x="1041481" y="320445"/>
                  <a:pt x="1041481" y="320445"/>
                </a:cubicBezTo>
                <a:cubicBezTo>
                  <a:pt x="1041481" y="320445"/>
                  <a:pt x="1041336" y="263642"/>
                  <a:pt x="1013092" y="219242"/>
                </a:cubicBezTo>
                <a:cubicBezTo>
                  <a:pt x="984848" y="174838"/>
                  <a:pt x="928551" y="142834"/>
                  <a:pt x="928551" y="142834"/>
                </a:cubicBezTo>
                <a:cubicBezTo>
                  <a:pt x="928551" y="142834"/>
                  <a:pt x="952512" y="51585"/>
                  <a:pt x="860109" y="10509"/>
                </a:cubicBezTo>
                <a:cubicBezTo>
                  <a:pt x="842783" y="2809"/>
                  <a:pt x="826757" y="-174"/>
                  <a:pt x="812070" y="8"/>
                </a:cubicBezTo>
                <a:close/>
              </a:path>
            </a:pathLst>
          </a:custGeom>
          <a:solidFill>
            <a:schemeClr val="accent1"/>
          </a:soli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7" name="Google Shape;1347;p19"/>
          <p:cNvSpPr/>
          <p:nvPr/>
        </p:nvSpPr>
        <p:spPr>
          <a:xfrm>
            <a:off x="-23255" y="5685267"/>
            <a:ext cx="12178498" cy="1172039"/>
          </a:xfrm>
          <a:custGeom>
            <a:rect b="b" l="l" r="r" t="t"/>
            <a:pathLst>
              <a:path extrusionOk="0" h="750105" w="7794239">
                <a:moveTo>
                  <a:pt x="6666918" y="218"/>
                </a:moveTo>
                <a:cubicBezTo>
                  <a:pt x="6685337" y="-782"/>
                  <a:pt x="6706063" y="1574"/>
                  <a:pt x="6729138" y="8910"/>
                </a:cubicBezTo>
                <a:cubicBezTo>
                  <a:pt x="6852322" y="48015"/>
                  <a:pt x="6821718" y="157124"/>
                  <a:pt x="6821718" y="157124"/>
                </a:cubicBezTo>
                <a:cubicBezTo>
                  <a:pt x="6821718" y="157124"/>
                  <a:pt x="6845926" y="142049"/>
                  <a:pt x="6873089" y="151043"/>
                </a:cubicBezTo>
                <a:cubicBezTo>
                  <a:pt x="6900252" y="160038"/>
                  <a:pt x="6910534" y="186047"/>
                  <a:pt x="6910534" y="186047"/>
                </a:cubicBezTo>
                <a:cubicBezTo>
                  <a:pt x="6910534" y="186047"/>
                  <a:pt x="6982834" y="88322"/>
                  <a:pt x="7084320" y="128325"/>
                </a:cubicBezTo>
                <a:cubicBezTo>
                  <a:pt x="7185807" y="168329"/>
                  <a:pt x="7179937" y="282749"/>
                  <a:pt x="7179937" y="282749"/>
                </a:cubicBezTo>
                <a:cubicBezTo>
                  <a:pt x="7179937" y="282749"/>
                  <a:pt x="7214548" y="284138"/>
                  <a:pt x="7244019" y="312916"/>
                </a:cubicBezTo>
                <a:cubicBezTo>
                  <a:pt x="7273489" y="341690"/>
                  <a:pt x="7280250" y="377216"/>
                  <a:pt x="7280250" y="377216"/>
                </a:cubicBezTo>
                <a:cubicBezTo>
                  <a:pt x="7280250" y="377216"/>
                  <a:pt x="7348096" y="341544"/>
                  <a:pt x="7394973" y="407379"/>
                </a:cubicBezTo>
                <a:cubicBezTo>
                  <a:pt x="7441850" y="473214"/>
                  <a:pt x="7386229" y="533854"/>
                  <a:pt x="7386229" y="533854"/>
                </a:cubicBezTo>
                <a:cubicBezTo>
                  <a:pt x="7386229" y="533854"/>
                  <a:pt x="7395257" y="538226"/>
                  <a:pt x="7400276" y="544541"/>
                </a:cubicBezTo>
                <a:cubicBezTo>
                  <a:pt x="7405296" y="550856"/>
                  <a:pt x="7406308" y="559196"/>
                  <a:pt x="7406308" y="559196"/>
                </a:cubicBezTo>
                <a:cubicBezTo>
                  <a:pt x="7406308" y="559196"/>
                  <a:pt x="7422460" y="523005"/>
                  <a:pt x="7458084" y="500214"/>
                </a:cubicBezTo>
                <a:cubicBezTo>
                  <a:pt x="7493667" y="477464"/>
                  <a:pt x="7530262" y="489203"/>
                  <a:pt x="7530262" y="489203"/>
                </a:cubicBezTo>
                <a:cubicBezTo>
                  <a:pt x="7530262" y="489203"/>
                  <a:pt x="7527266" y="386681"/>
                  <a:pt x="7632437" y="355368"/>
                </a:cubicBezTo>
                <a:cubicBezTo>
                  <a:pt x="7737607" y="324052"/>
                  <a:pt x="7794240" y="418799"/>
                  <a:pt x="7794240" y="418799"/>
                </a:cubicBezTo>
                <a:lnTo>
                  <a:pt x="7786832" y="749377"/>
                </a:lnTo>
                <a:lnTo>
                  <a:pt x="4261684" y="750105"/>
                </a:lnTo>
                <a:lnTo>
                  <a:pt x="4261684" y="749377"/>
                </a:lnTo>
                <a:lnTo>
                  <a:pt x="3532540" y="749498"/>
                </a:lnTo>
                <a:lnTo>
                  <a:pt x="2159132" y="749862"/>
                </a:lnTo>
                <a:lnTo>
                  <a:pt x="785721" y="749498"/>
                </a:lnTo>
                <a:lnTo>
                  <a:pt x="7394" y="749377"/>
                </a:lnTo>
                <a:lnTo>
                  <a:pt x="0" y="418799"/>
                </a:lnTo>
                <a:cubicBezTo>
                  <a:pt x="0" y="418799"/>
                  <a:pt x="56643" y="324052"/>
                  <a:pt x="161802" y="355368"/>
                </a:cubicBezTo>
                <a:cubicBezTo>
                  <a:pt x="266961" y="386681"/>
                  <a:pt x="263958" y="489203"/>
                  <a:pt x="263961" y="489203"/>
                </a:cubicBezTo>
                <a:cubicBezTo>
                  <a:pt x="263961" y="489203"/>
                  <a:pt x="300581" y="477464"/>
                  <a:pt x="336174" y="500214"/>
                </a:cubicBezTo>
                <a:cubicBezTo>
                  <a:pt x="371767" y="523005"/>
                  <a:pt x="387929" y="559196"/>
                  <a:pt x="387931" y="559196"/>
                </a:cubicBezTo>
                <a:cubicBezTo>
                  <a:pt x="387931" y="559196"/>
                  <a:pt x="389077" y="550856"/>
                  <a:pt x="394093" y="544541"/>
                </a:cubicBezTo>
                <a:cubicBezTo>
                  <a:pt x="399108" y="538226"/>
                  <a:pt x="408011" y="533895"/>
                  <a:pt x="408018" y="533854"/>
                </a:cubicBezTo>
                <a:cubicBezTo>
                  <a:pt x="408018" y="533854"/>
                  <a:pt x="352522" y="473214"/>
                  <a:pt x="399392" y="407379"/>
                </a:cubicBezTo>
                <a:cubicBezTo>
                  <a:pt x="446261" y="341544"/>
                  <a:pt x="514124" y="377212"/>
                  <a:pt x="514120" y="377216"/>
                </a:cubicBezTo>
                <a:cubicBezTo>
                  <a:pt x="514120" y="377216"/>
                  <a:pt x="520763" y="341690"/>
                  <a:pt x="550225" y="312916"/>
                </a:cubicBezTo>
                <a:cubicBezTo>
                  <a:pt x="579688" y="284138"/>
                  <a:pt x="614433" y="282749"/>
                  <a:pt x="614429" y="282749"/>
                </a:cubicBezTo>
                <a:cubicBezTo>
                  <a:pt x="614429" y="282749"/>
                  <a:pt x="608445" y="168329"/>
                  <a:pt x="709936" y="128325"/>
                </a:cubicBezTo>
                <a:cubicBezTo>
                  <a:pt x="811422" y="88322"/>
                  <a:pt x="883811" y="186047"/>
                  <a:pt x="883811" y="186047"/>
                </a:cubicBezTo>
                <a:cubicBezTo>
                  <a:pt x="883811" y="186047"/>
                  <a:pt x="893988" y="160038"/>
                  <a:pt x="921151" y="151043"/>
                </a:cubicBezTo>
                <a:cubicBezTo>
                  <a:pt x="948318" y="142044"/>
                  <a:pt x="972663" y="157124"/>
                  <a:pt x="972663" y="157124"/>
                </a:cubicBezTo>
                <a:cubicBezTo>
                  <a:pt x="972663" y="157124"/>
                  <a:pt x="942039" y="48019"/>
                  <a:pt x="1065207" y="8910"/>
                </a:cubicBezTo>
                <a:cubicBezTo>
                  <a:pt x="1088302" y="1574"/>
                  <a:pt x="1109020" y="-782"/>
                  <a:pt x="1127439" y="218"/>
                </a:cubicBezTo>
                <a:cubicBezTo>
                  <a:pt x="1207244" y="4558"/>
                  <a:pt x="1243892" y="72093"/>
                  <a:pt x="1243896" y="72093"/>
                </a:cubicBezTo>
                <a:cubicBezTo>
                  <a:pt x="1243896" y="72093"/>
                  <a:pt x="1295020" y="12375"/>
                  <a:pt x="1368728" y="39198"/>
                </a:cubicBezTo>
                <a:cubicBezTo>
                  <a:pt x="1442436" y="66016"/>
                  <a:pt x="1442047" y="146202"/>
                  <a:pt x="1442047" y="146202"/>
                </a:cubicBezTo>
                <a:cubicBezTo>
                  <a:pt x="1442047" y="146202"/>
                  <a:pt x="1489091" y="124326"/>
                  <a:pt x="1536446" y="154395"/>
                </a:cubicBezTo>
                <a:cubicBezTo>
                  <a:pt x="1583801" y="184461"/>
                  <a:pt x="1589189" y="252461"/>
                  <a:pt x="1589189" y="252461"/>
                </a:cubicBezTo>
                <a:cubicBezTo>
                  <a:pt x="1589189" y="252461"/>
                  <a:pt x="1614060" y="253595"/>
                  <a:pt x="1631702" y="267480"/>
                </a:cubicBezTo>
                <a:cubicBezTo>
                  <a:pt x="1649344" y="281365"/>
                  <a:pt x="1659679" y="307945"/>
                  <a:pt x="1659675" y="307949"/>
                </a:cubicBezTo>
                <a:cubicBezTo>
                  <a:pt x="1659675" y="307949"/>
                  <a:pt x="1679506" y="269475"/>
                  <a:pt x="1731274" y="273936"/>
                </a:cubicBezTo>
                <a:cubicBezTo>
                  <a:pt x="1783037" y="278398"/>
                  <a:pt x="1802132" y="324084"/>
                  <a:pt x="1802132" y="324084"/>
                </a:cubicBezTo>
                <a:cubicBezTo>
                  <a:pt x="1802132" y="324084"/>
                  <a:pt x="1877079" y="243620"/>
                  <a:pt x="1970093" y="319368"/>
                </a:cubicBezTo>
                <a:cubicBezTo>
                  <a:pt x="2021480" y="361214"/>
                  <a:pt x="2023115" y="409994"/>
                  <a:pt x="2014582" y="445727"/>
                </a:cubicBezTo>
                <a:cubicBezTo>
                  <a:pt x="2014590" y="445767"/>
                  <a:pt x="2014570" y="445808"/>
                  <a:pt x="2014582" y="445848"/>
                </a:cubicBezTo>
                <a:cubicBezTo>
                  <a:pt x="2007655" y="474752"/>
                  <a:pt x="1994244" y="495276"/>
                  <a:pt x="1994248" y="495276"/>
                </a:cubicBezTo>
                <a:cubicBezTo>
                  <a:pt x="1994248" y="495276"/>
                  <a:pt x="2005793" y="489123"/>
                  <a:pt x="2022468" y="484346"/>
                </a:cubicBezTo>
                <a:cubicBezTo>
                  <a:pt x="2033697" y="481107"/>
                  <a:pt x="2046627" y="478557"/>
                  <a:pt x="2062026" y="478881"/>
                </a:cubicBezTo>
                <a:cubicBezTo>
                  <a:pt x="2074781" y="479164"/>
                  <a:pt x="2088537" y="481472"/>
                  <a:pt x="2102446" y="487058"/>
                </a:cubicBezTo>
                <a:cubicBezTo>
                  <a:pt x="2132002" y="499000"/>
                  <a:pt x="2149113" y="521508"/>
                  <a:pt x="2159132" y="540453"/>
                </a:cubicBezTo>
                <a:cubicBezTo>
                  <a:pt x="2169151" y="521508"/>
                  <a:pt x="2186255" y="499000"/>
                  <a:pt x="2215818" y="487058"/>
                </a:cubicBezTo>
                <a:cubicBezTo>
                  <a:pt x="2229724" y="481472"/>
                  <a:pt x="2243479" y="479164"/>
                  <a:pt x="2256239" y="478881"/>
                </a:cubicBezTo>
                <a:cubicBezTo>
                  <a:pt x="2271589" y="478557"/>
                  <a:pt x="2284576" y="481148"/>
                  <a:pt x="2295793" y="484346"/>
                </a:cubicBezTo>
                <a:cubicBezTo>
                  <a:pt x="2312528" y="489123"/>
                  <a:pt x="2324134" y="495276"/>
                  <a:pt x="2324138" y="495276"/>
                </a:cubicBezTo>
                <a:cubicBezTo>
                  <a:pt x="2324138" y="495276"/>
                  <a:pt x="2310601" y="474752"/>
                  <a:pt x="2303679" y="445848"/>
                </a:cubicBezTo>
                <a:cubicBezTo>
                  <a:pt x="2303691" y="445808"/>
                  <a:pt x="2303671" y="445767"/>
                  <a:pt x="2303679" y="445727"/>
                </a:cubicBezTo>
                <a:cubicBezTo>
                  <a:pt x="2295145" y="409994"/>
                  <a:pt x="2296777" y="361214"/>
                  <a:pt x="2348168" y="319368"/>
                </a:cubicBezTo>
                <a:cubicBezTo>
                  <a:pt x="2441186" y="243620"/>
                  <a:pt x="2516254" y="324084"/>
                  <a:pt x="2516254" y="324084"/>
                </a:cubicBezTo>
                <a:cubicBezTo>
                  <a:pt x="2516254" y="324084"/>
                  <a:pt x="2535349" y="278393"/>
                  <a:pt x="2587112" y="273936"/>
                </a:cubicBezTo>
                <a:cubicBezTo>
                  <a:pt x="2638880" y="269475"/>
                  <a:pt x="2658586" y="307949"/>
                  <a:pt x="2658586" y="307949"/>
                </a:cubicBezTo>
                <a:cubicBezTo>
                  <a:pt x="2658586" y="307949"/>
                  <a:pt x="2668921" y="281365"/>
                  <a:pt x="2686559" y="267480"/>
                </a:cubicBezTo>
                <a:cubicBezTo>
                  <a:pt x="2704200" y="253595"/>
                  <a:pt x="2729076" y="252461"/>
                  <a:pt x="2729076" y="252461"/>
                </a:cubicBezTo>
                <a:cubicBezTo>
                  <a:pt x="2729076" y="252461"/>
                  <a:pt x="2734581" y="184461"/>
                  <a:pt x="2781940" y="154395"/>
                </a:cubicBezTo>
                <a:cubicBezTo>
                  <a:pt x="2829295" y="124326"/>
                  <a:pt x="2876335" y="146202"/>
                  <a:pt x="2876335" y="146202"/>
                </a:cubicBezTo>
                <a:cubicBezTo>
                  <a:pt x="2876335" y="146202"/>
                  <a:pt x="2875828" y="66016"/>
                  <a:pt x="2949533" y="39198"/>
                </a:cubicBezTo>
                <a:cubicBezTo>
                  <a:pt x="3023241" y="12375"/>
                  <a:pt x="3074490" y="72093"/>
                  <a:pt x="3074490" y="72093"/>
                </a:cubicBezTo>
                <a:cubicBezTo>
                  <a:pt x="3074490" y="72093"/>
                  <a:pt x="3111142" y="4558"/>
                  <a:pt x="3190943" y="218"/>
                </a:cubicBezTo>
                <a:cubicBezTo>
                  <a:pt x="3209362" y="-782"/>
                  <a:pt x="3230080" y="1574"/>
                  <a:pt x="3253175" y="8910"/>
                </a:cubicBezTo>
                <a:cubicBezTo>
                  <a:pt x="3376347" y="48015"/>
                  <a:pt x="3345597" y="157124"/>
                  <a:pt x="3345597" y="157124"/>
                </a:cubicBezTo>
                <a:cubicBezTo>
                  <a:pt x="3345597" y="157124"/>
                  <a:pt x="3369947" y="142049"/>
                  <a:pt x="3397110" y="151043"/>
                </a:cubicBezTo>
                <a:cubicBezTo>
                  <a:pt x="3424273" y="160038"/>
                  <a:pt x="3434450" y="186047"/>
                  <a:pt x="3434450" y="186047"/>
                </a:cubicBezTo>
                <a:cubicBezTo>
                  <a:pt x="3434450" y="186047"/>
                  <a:pt x="3506838" y="88322"/>
                  <a:pt x="3608329" y="128325"/>
                </a:cubicBezTo>
                <a:cubicBezTo>
                  <a:pt x="3709815" y="168329"/>
                  <a:pt x="3703953" y="282749"/>
                  <a:pt x="3703953" y="282749"/>
                </a:cubicBezTo>
                <a:cubicBezTo>
                  <a:pt x="3703953" y="282749"/>
                  <a:pt x="3738573" y="284138"/>
                  <a:pt x="3768035" y="312916"/>
                </a:cubicBezTo>
                <a:cubicBezTo>
                  <a:pt x="3797498" y="341690"/>
                  <a:pt x="3804266" y="377216"/>
                  <a:pt x="3804266" y="377216"/>
                </a:cubicBezTo>
                <a:cubicBezTo>
                  <a:pt x="3804266" y="377216"/>
                  <a:pt x="3872125" y="341544"/>
                  <a:pt x="3918994" y="407379"/>
                </a:cubicBezTo>
                <a:cubicBezTo>
                  <a:pt x="3965863" y="473214"/>
                  <a:pt x="3910242" y="533854"/>
                  <a:pt x="3910242" y="533854"/>
                </a:cubicBezTo>
                <a:cubicBezTo>
                  <a:pt x="3910242" y="533854"/>
                  <a:pt x="3919273" y="538226"/>
                  <a:pt x="3924293" y="544541"/>
                </a:cubicBezTo>
                <a:cubicBezTo>
                  <a:pt x="3929309" y="550856"/>
                  <a:pt x="3930329" y="559196"/>
                  <a:pt x="3930329" y="559196"/>
                </a:cubicBezTo>
                <a:cubicBezTo>
                  <a:pt x="3930329" y="559196"/>
                  <a:pt x="3946493" y="523005"/>
                  <a:pt x="3982088" y="500214"/>
                </a:cubicBezTo>
                <a:cubicBezTo>
                  <a:pt x="4017679" y="477464"/>
                  <a:pt x="4054303" y="489203"/>
                  <a:pt x="4054303" y="489203"/>
                </a:cubicBezTo>
                <a:cubicBezTo>
                  <a:pt x="4054299" y="489203"/>
                  <a:pt x="4051299" y="386681"/>
                  <a:pt x="4156473" y="355368"/>
                </a:cubicBezTo>
                <a:cubicBezTo>
                  <a:pt x="4200031" y="342398"/>
                  <a:pt x="4234359" y="350575"/>
                  <a:pt x="4260105" y="364428"/>
                </a:cubicBezTo>
                <a:cubicBezTo>
                  <a:pt x="4266542" y="321749"/>
                  <a:pt x="4287956" y="258910"/>
                  <a:pt x="4359042" y="240296"/>
                </a:cubicBezTo>
                <a:cubicBezTo>
                  <a:pt x="4469596" y="211356"/>
                  <a:pt x="4509753" y="309564"/>
                  <a:pt x="4509753" y="309564"/>
                </a:cubicBezTo>
                <a:cubicBezTo>
                  <a:pt x="4509753" y="309564"/>
                  <a:pt x="4586344" y="245178"/>
                  <a:pt x="4654433" y="298391"/>
                </a:cubicBezTo>
                <a:cubicBezTo>
                  <a:pt x="4722523" y="351600"/>
                  <a:pt x="4690178" y="431842"/>
                  <a:pt x="4690178" y="431842"/>
                </a:cubicBezTo>
                <a:cubicBezTo>
                  <a:pt x="4690178" y="431842"/>
                  <a:pt x="4733008" y="422381"/>
                  <a:pt x="4766324" y="454187"/>
                </a:cubicBezTo>
                <a:cubicBezTo>
                  <a:pt x="4799680" y="485965"/>
                  <a:pt x="4791705" y="521467"/>
                  <a:pt x="4791705" y="521467"/>
                </a:cubicBezTo>
                <a:cubicBezTo>
                  <a:pt x="4791705" y="521467"/>
                  <a:pt x="4852872" y="449411"/>
                  <a:pt x="4928249" y="480379"/>
                </a:cubicBezTo>
                <a:cubicBezTo>
                  <a:pt x="5003625" y="511306"/>
                  <a:pt x="4997876" y="606356"/>
                  <a:pt x="4997876" y="606356"/>
                </a:cubicBezTo>
                <a:cubicBezTo>
                  <a:pt x="4997876" y="606356"/>
                  <a:pt x="5021436" y="595467"/>
                  <a:pt x="5042243" y="597572"/>
                </a:cubicBezTo>
                <a:cubicBezTo>
                  <a:pt x="5063051" y="599636"/>
                  <a:pt x="5077624" y="615545"/>
                  <a:pt x="5077624" y="615545"/>
                </a:cubicBezTo>
                <a:cubicBezTo>
                  <a:pt x="5077624" y="615545"/>
                  <a:pt x="5083535" y="570611"/>
                  <a:pt x="5127659" y="544420"/>
                </a:cubicBezTo>
                <a:cubicBezTo>
                  <a:pt x="5171743" y="518269"/>
                  <a:pt x="5217244" y="527418"/>
                  <a:pt x="5217244" y="527418"/>
                </a:cubicBezTo>
                <a:cubicBezTo>
                  <a:pt x="5217244" y="527418"/>
                  <a:pt x="5198987" y="362226"/>
                  <a:pt x="5347351" y="350899"/>
                </a:cubicBezTo>
                <a:cubicBezTo>
                  <a:pt x="5495714" y="339573"/>
                  <a:pt x="5499681" y="494264"/>
                  <a:pt x="5499681" y="494264"/>
                </a:cubicBezTo>
                <a:cubicBezTo>
                  <a:pt x="5499681" y="494264"/>
                  <a:pt x="5546842" y="477059"/>
                  <a:pt x="5584692" y="504100"/>
                </a:cubicBezTo>
                <a:cubicBezTo>
                  <a:pt x="5622583" y="531101"/>
                  <a:pt x="5622907" y="571097"/>
                  <a:pt x="5622907" y="571097"/>
                </a:cubicBezTo>
                <a:cubicBezTo>
                  <a:pt x="5622907" y="571097"/>
                  <a:pt x="5636185" y="509525"/>
                  <a:pt x="5691806" y="487058"/>
                </a:cubicBezTo>
                <a:cubicBezTo>
                  <a:pt x="5747427" y="464631"/>
                  <a:pt x="5800134" y="495276"/>
                  <a:pt x="5800134" y="495276"/>
                </a:cubicBezTo>
                <a:cubicBezTo>
                  <a:pt x="5800134" y="495276"/>
                  <a:pt x="5731113" y="395117"/>
                  <a:pt x="5824139" y="319368"/>
                </a:cubicBezTo>
                <a:cubicBezTo>
                  <a:pt x="5917165" y="243620"/>
                  <a:pt x="5992217" y="324084"/>
                  <a:pt x="5992217" y="324084"/>
                </a:cubicBezTo>
                <a:cubicBezTo>
                  <a:pt x="5992217" y="324084"/>
                  <a:pt x="6011324" y="278393"/>
                  <a:pt x="6063100" y="273936"/>
                </a:cubicBezTo>
                <a:cubicBezTo>
                  <a:pt x="6114835" y="269475"/>
                  <a:pt x="6134549" y="307949"/>
                  <a:pt x="6134549" y="307949"/>
                </a:cubicBezTo>
                <a:cubicBezTo>
                  <a:pt x="6134549" y="307949"/>
                  <a:pt x="6144912" y="281365"/>
                  <a:pt x="6162521" y="267480"/>
                </a:cubicBezTo>
                <a:cubicBezTo>
                  <a:pt x="6180172" y="253595"/>
                  <a:pt x="6205067" y="252461"/>
                  <a:pt x="6205067" y="252461"/>
                </a:cubicBezTo>
                <a:cubicBezTo>
                  <a:pt x="6205067" y="252461"/>
                  <a:pt x="6210573" y="184461"/>
                  <a:pt x="6257936" y="154395"/>
                </a:cubicBezTo>
                <a:cubicBezTo>
                  <a:pt x="6305258" y="124326"/>
                  <a:pt x="6352298" y="146202"/>
                  <a:pt x="6352298" y="146202"/>
                </a:cubicBezTo>
                <a:cubicBezTo>
                  <a:pt x="6352298" y="146202"/>
                  <a:pt x="6351812" y="66016"/>
                  <a:pt x="6425528" y="39198"/>
                </a:cubicBezTo>
                <a:cubicBezTo>
                  <a:pt x="6499204" y="12375"/>
                  <a:pt x="6550454" y="72093"/>
                  <a:pt x="6550454" y="72093"/>
                </a:cubicBezTo>
                <a:cubicBezTo>
                  <a:pt x="6550454" y="72093"/>
                  <a:pt x="6587129" y="4558"/>
                  <a:pt x="6666918" y="218"/>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8" name="Google Shape;1348;p19"/>
          <p:cNvSpPr/>
          <p:nvPr/>
        </p:nvSpPr>
        <p:spPr>
          <a:xfrm>
            <a:off x="-13730" y="5690030"/>
            <a:ext cx="12178498" cy="1172039"/>
          </a:xfrm>
          <a:custGeom>
            <a:rect b="b" l="l" r="r" t="t"/>
            <a:pathLst>
              <a:path extrusionOk="0" h="750105" w="7794239">
                <a:moveTo>
                  <a:pt x="6666918" y="218"/>
                </a:moveTo>
                <a:cubicBezTo>
                  <a:pt x="6685337" y="-782"/>
                  <a:pt x="6706063" y="1574"/>
                  <a:pt x="6729138" y="8910"/>
                </a:cubicBezTo>
                <a:cubicBezTo>
                  <a:pt x="6852322" y="48015"/>
                  <a:pt x="6821718" y="157124"/>
                  <a:pt x="6821718" y="157124"/>
                </a:cubicBezTo>
                <a:cubicBezTo>
                  <a:pt x="6821718" y="157124"/>
                  <a:pt x="6845926" y="142049"/>
                  <a:pt x="6873089" y="151043"/>
                </a:cubicBezTo>
                <a:cubicBezTo>
                  <a:pt x="6900252" y="160038"/>
                  <a:pt x="6910534" y="186047"/>
                  <a:pt x="6910534" y="186047"/>
                </a:cubicBezTo>
                <a:cubicBezTo>
                  <a:pt x="6910534" y="186047"/>
                  <a:pt x="6982834" y="88322"/>
                  <a:pt x="7084320" y="128325"/>
                </a:cubicBezTo>
                <a:cubicBezTo>
                  <a:pt x="7185807" y="168329"/>
                  <a:pt x="7179937" y="282749"/>
                  <a:pt x="7179937" y="282749"/>
                </a:cubicBezTo>
                <a:cubicBezTo>
                  <a:pt x="7179937" y="282749"/>
                  <a:pt x="7214548" y="284138"/>
                  <a:pt x="7244019" y="312916"/>
                </a:cubicBezTo>
                <a:cubicBezTo>
                  <a:pt x="7273489" y="341690"/>
                  <a:pt x="7280250" y="377216"/>
                  <a:pt x="7280250" y="377216"/>
                </a:cubicBezTo>
                <a:cubicBezTo>
                  <a:pt x="7280250" y="377216"/>
                  <a:pt x="7348096" y="341544"/>
                  <a:pt x="7394973" y="407379"/>
                </a:cubicBezTo>
                <a:cubicBezTo>
                  <a:pt x="7441850" y="473214"/>
                  <a:pt x="7386229" y="533854"/>
                  <a:pt x="7386229" y="533854"/>
                </a:cubicBezTo>
                <a:cubicBezTo>
                  <a:pt x="7386229" y="533854"/>
                  <a:pt x="7395257" y="538226"/>
                  <a:pt x="7400276" y="544541"/>
                </a:cubicBezTo>
                <a:cubicBezTo>
                  <a:pt x="7405296" y="550856"/>
                  <a:pt x="7406308" y="559196"/>
                  <a:pt x="7406308" y="559196"/>
                </a:cubicBezTo>
                <a:cubicBezTo>
                  <a:pt x="7406308" y="559196"/>
                  <a:pt x="7422460" y="523005"/>
                  <a:pt x="7458084" y="500214"/>
                </a:cubicBezTo>
                <a:cubicBezTo>
                  <a:pt x="7493667" y="477464"/>
                  <a:pt x="7530262" y="489203"/>
                  <a:pt x="7530262" y="489203"/>
                </a:cubicBezTo>
                <a:cubicBezTo>
                  <a:pt x="7530262" y="489203"/>
                  <a:pt x="7527266" y="386681"/>
                  <a:pt x="7632437" y="355368"/>
                </a:cubicBezTo>
                <a:cubicBezTo>
                  <a:pt x="7737607" y="324052"/>
                  <a:pt x="7794240" y="418799"/>
                  <a:pt x="7794240" y="418799"/>
                </a:cubicBezTo>
                <a:lnTo>
                  <a:pt x="7786832" y="749377"/>
                </a:lnTo>
                <a:lnTo>
                  <a:pt x="4261684" y="750105"/>
                </a:lnTo>
                <a:lnTo>
                  <a:pt x="4261684" y="749377"/>
                </a:lnTo>
                <a:lnTo>
                  <a:pt x="3532540" y="749498"/>
                </a:lnTo>
                <a:lnTo>
                  <a:pt x="2159132" y="749862"/>
                </a:lnTo>
                <a:lnTo>
                  <a:pt x="785721" y="749498"/>
                </a:lnTo>
                <a:lnTo>
                  <a:pt x="7394" y="749377"/>
                </a:lnTo>
                <a:lnTo>
                  <a:pt x="0" y="418799"/>
                </a:lnTo>
                <a:cubicBezTo>
                  <a:pt x="0" y="418799"/>
                  <a:pt x="56643" y="324052"/>
                  <a:pt x="161802" y="355368"/>
                </a:cubicBezTo>
                <a:cubicBezTo>
                  <a:pt x="266961" y="386681"/>
                  <a:pt x="263958" y="489203"/>
                  <a:pt x="263961" y="489203"/>
                </a:cubicBezTo>
                <a:cubicBezTo>
                  <a:pt x="263961" y="489203"/>
                  <a:pt x="300581" y="477464"/>
                  <a:pt x="336174" y="500214"/>
                </a:cubicBezTo>
                <a:cubicBezTo>
                  <a:pt x="371767" y="523005"/>
                  <a:pt x="387929" y="559196"/>
                  <a:pt x="387931" y="559196"/>
                </a:cubicBezTo>
                <a:cubicBezTo>
                  <a:pt x="387931" y="559196"/>
                  <a:pt x="389077" y="550856"/>
                  <a:pt x="394093" y="544541"/>
                </a:cubicBezTo>
                <a:cubicBezTo>
                  <a:pt x="399108" y="538226"/>
                  <a:pt x="408011" y="533895"/>
                  <a:pt x="408018" y="533854"/>
                </a:cubicBezTo>
                <a:cubicBezTo>
                  <a:pt x="408018" y="533854"/>
                  <a:pt x="352522" y="473214"/>
                  <a:pt x="399392" y="407379"/>
                </a:cubicBezTo>
                <a:cubicBezTo>
                  <a:pt x="446261" y="341544"/>
                  <a:pt x="514124" y="377212"/>
                  <a:pt x="514120" y="377216"/>
                </a:cubicBezTo>
                <a:cubicBezTo>
                  <a:pt x="514120" y="377216"/>
                  <a:pt x="520763" y="341690"/>
                  <a:pt x="550225" y="312916"/>
                </a:cubicBezTo>
                <a:cubicBezTo>
                  <a:pt x="579688" y="284138"/>
                  <a:pt x="614433" y="282749"/>
                  <a:pt x="614429" y="282749"/>
                </a:cubicBezTo>
                <a:cubicBezTo>
                  <a:pt x="614429" y="282749"/>
                  <a:pt x="608445" y="168329"/>
                  <a:pt x="709936" y="128325"/>
                </a:cubicBezTo>
                <a:cubicBezTo>
                  <a:pt x="811422" y="88322"/>
                  <a:pt x="883811" y="186047"/>
                  <a:pt x="883811" y="186047"/>
                </a:cubicBezTo>
                <a:cubicBezTo>
                  <a:pt x="883811" y="186047"/>
                  <a:pt x="893988" y="160038"/>
                  <a:pt x="921151" y="151043"/>
                </a:cubicBezTo>
                <a:cubicBezTo>
                  <a:pt x="948318" y="142044"/>
                  <a:pt x="972663" y="157124"/>
                  <a:pt x="972663" y="157124"/>
                </a:cubicBezTo>
                <a:cubicBezTo>
                  <a:pt x="972663" y="157124"/>
                  <a:pt x="942039" y="48019"/>
                  <a:pt x="1065207" y="8910"/>
                </a:cubicBezTo>
                <a:cubicBezTo>
                  <a:pt x="1088302" y="1574"/>
                  <a:pt x="1109020" y="-782"/>
                  <a:pt x="1127439" y="218"/>
                </a:cubicBezTo>
                <a:cubicBezTo>
                  <a:pt x="1207244" y="4558"/>
                  <a:pt x="1243892" y="72093"/>
                  <a:pt x="1243896" y="72093"/>
                </a:cubicBezTo>
                <a:cubicBezTo>
                  <a:pt x="1243896" y="72093"/>
                  <a:pt x="1295020" y="12375"/>
                  <a:pt x="1368728" y="39198"/>
                </a:cubicBezTo>
                <a:cubicBezTo>
                  <a:pt x="1442436" y="66016"/>
                  <a:pt x="1442047" y="146202"/>
                  <a:pt x="1442047" y="146202"/>
                </a:cubicBezTo>
                <a:cubicBezTo>
                  <a:pt x="1442047" y="146202"/>
                  <a:pt x="1489091" y="124326"/>
                  <a:pt x="1536446" y="154395"/>
                </a:cubicBezTo>
                <a:cubicBezTo>
                  <a:pt x="1583801" y="184461"/>
                  <a:pt x="1589189" y="252461"/>
                  <a:pt x="1589189" y="252461"/>
                </a:cubicBezTo>
                <a:cubicBezTo>
                  <a:pt x="1589189" y="252461"/>
                  <a:pt x="1614060" y="253595"/>
                  <a:pt x="1631702" y="267480"/>
                </a:cubicBezTo>
                <a:cubicBezTo>
                  <a:pt x="1649344" y="281365"/>
                  <a:pt x="1659679" y="307945"/>
                  <a:pt x="1659675" y="307949"/>
                </a:cubicBezTo>
                <a:cubicBezTo>
                  <a:pt x="1659675" y="307949"/>
                  <a:pt x="1679506" y="269475"/>
                  <a:pt x="1731274" y="273936"/>
                </a:cubicBezTo>
                <a:cubicBezTo>
                  <a:pt x="1783037" y="278398"/>
                  <a:pt x="1802132" y="324084"/>
                  <a:pt x="1802132" y="324084"/>
                </a:cubicBezTo>
                <a:cubicBezTo>
                  <a:pt x="1802132" y="324084"/>
                  <a:pt x="1877079" y="243620"/>
                  <a:pt x="1970093" y="319368"/>
                </a:cubicBezTo>
                <a:cubicBezTo>
                  <a:pt x="2021480" y="361214"/>
                  <a:pt x="2023115" y="409994"/>
                  <a:pt x="2014582" y="445727"/>
                </a:cubicBezTo>
                <a:cubicBezTo>
                  <a:pt x="2014590" y="445767"/>
                  <a:pt x="2014570" y="445808"/>
                  <a:pt x="2014582" y="445848"/>
                </a:cubicBezTo>
                <a:cubicBezTo>
                  <a:pt x="2007655" y="474752"/>
                  <a:pt x="1994244" y="495276"/>
                  <a:pt x="1994248" y="495276"/>
                </a:cubicBezTo>
                <a:cubicBezTo>
                  <a:pt x="1994248" y="495276"/>
                  <a:pt x="2005793" y="489123"/>
                  <a:pt x="2022468" y="484346"/>
                </a:cubicBezTo>
                <a:cubicBezTo>
                  <a:pt x="2033697" y="481107"/>
                  <a:pt x="2046627" y="478557"/>
                  <a:pt x="2062026" y="478881"/>
                </a:cubicBezTo>
                <a:cubicBezTo>
                  <a:pt x="2074781" y="479164"/>
                  <a:pt x="2088537" y="481472"/>
                  <a:pt x="2102446" y="487058"/>
                </a:cubicBezTo>
                <a:cubicBezTo>
                  <a:pt x="2132002" y="499000"/>
                  <a:pt x="2149113" y="521508"/>
                  <a:pt x="2159132" y="540453"/>
                </a:cubicBezTo>
                <a:cubicBezTo>
                  <a:pt x="2169151" y="521508"/>
                  <a:pt x="2186255" y="499000"/>
                  <a:pt x="2215818" y="487058"/>
                </a:cubicBezTo>
                <a:cubicBezTo>
                  <a:pt x="2229724" y="481472"/>
                  <a:pt x="2243479" y="479164"/>
                  <a:pt x="2256239" y="478881"/>
                </a:cubicBezTo>
                <a:cubicBezTo>
                  <a:pt x="2271589" y="478557"/>
                  <a:pt x="2284576" y="481148"/>
                  <a:pt x="2295793" y="484346"/>
                </a:cubicBezTo>
                <a:cubicBezTo>
                  <a:pt x="2312528" y="489123"/>
                  <a:pt x="2324134" y="495276"/>
                  <a:pt x="2324138" y="495276"/>
                </a:cubicBezTo>
                <a:cubicBezTo>
                  <a:pt x="2324138" y="495276"/>
                  <a:pt x="2310601" y="474752"/>
                  <a:pt x="2303679" y="445848"/>
                </a:cubicBezTo>
                <a:cubicBezTo>
                  <a:pt x="2303691" y="445808"/>
                  <a:pt x="2303671" y="445767"/>
                  <a:pt x="2303679" y="445727"/>
                </a:cubicBezTo>
                <a:cubicBezTo>
                  <a:pt x="2295145" y="409994"/>
                  <a:pt x="2296777" y="361214"/>
                  <a:pt x="2348168" y="319368"/>
                </a:cubicBezTo>
                <a:cubicBezTo>
                  <a:pt x="2441186" y="243620"/>
                  <a:pt x="2516254" y="324084"/>
                  <a:pt x="2516254" y="324084"/>
                </a:cubicBezTo>
                <a:cubicBezTo>
                  <a:pt x="2516254" y="324084"/>
                  <a:pt x="2535349" y="278393"/>
                  <a:pt x="2587112" y="273936"/>
                </a:cubicBezTo>
                <a:cubicBezTo>
                  <a:pt x="2638880" y="269475"/>
                  <a:pt x="2658586" y="307949"/>
                  <a:pt x="2658586" y="307949"/>
                </a:cubicBezTo>
                <a:cubicBezTo>
                  <a:pt x="2658586" y="307949"/>
                  <a:pt x="2668921" y="281365"/>
                  <a:pt x="2686559" y="267480"/>
                </a:cubicBezTo>
                <a:cubicBezTo>
                  <a:pt x="2704200" y="253595"/>
                  <a:pt x="2729076" y="252461"/>
                  <a:pt x="2729076" y="252461"/>
                </a:cubicBezTo>
                <a:cubicBezTo>
                  <a:pt x="2729076" y="252461"/>
                  <a:pt x="2734581" y="184461"/>
                  <a:pt x="2781940" y="154395"/>
                </a:cubicBezTo>
                <a:cubicBezTo>
                  <a:pt x="2829295" y="124326"/>
                  <a:pt x="2876335" y="146202"/>
                  <a:pt x="2876335" y="146202"/>
                </a:cubicBezTo>
                <a:cubicBezTo>
                  <a:pt x="2876335" y="146202"/>
                  <a:pt x="2875828" y="66016"/>
                  <a:pt x="2949533" y="39198"/>
                </a:cubicBezTo>
                <a:cubicBezTo>
                  <a:pt x="3023241" y="12375"/>
                  <a:pt x="3074490" y="72093"/>
                  <a:pt x="3074490" y="72093"/>
                </a:cubicBezTo>
                <a:cubicBezTo>
                  <a:pt x="3074490" y="72093"/>
                  <a:pt x="3111142" y="4558"/>
                  <a:pt x="3190943" y="218"/>
                </a:cubicBezTo>
                <a:cubicBezTo>
                  <a:pt x="3209362" y="-782"/>
                  <a:pt x="3230080" y="1574"/>
                  <a:pt x="3253175" y="8910"/>
                </a:cubicBezTo>
                <a:cubicBezTo>
                  <a:pt x="3376347" y="48015"/>
                  <a:pt x="3345597" y="157124"/>
                  <a:pt x="3345597" y="157124"/>
                </a:cubicBezTo>
                <a:cubicBezTo>
                  <a:pt x="3345597" y="157124"/>
                  <a:pt x="3369947" y="142049"/>
                  <a:pt x="3397110" y="151043"/>
                </a:cubicBezTo>
                <a:cubicBezTo>
                  <a:pt x="3424273" y="160038"/>
                  <a:pt x="3434450" y="186047"/>
                  <a:pt x="3434450" y="186047"/>
                </a:cubicBezTo>
                <a:cubicBezTo>
                  <a:pt x="3434450" y="186047"/>
                  <a:pt x="3506838" y="88322"/>
                  <a:pt x="3608329" y="128325"/>
                </a:cubicBezTo>
                <a:cubicBezTo>
                  <a:pt x="3709815" y="168329"/>
                  <a:pt x="3703953" y="282749"/>
                  <a:pt x="3703953" y="282749"/>
                </a:cubicBezTo>
                <a:cubicBezTo>
                  <a:pt x="3703953" y="282749"/>
                  <a:pt x="3738573" y="284138"/>
                  <a:pt x="3768035" y="312916"/>
                </a:cubicBezTo>
                <a:cubicBezTo>
                  <a:pt x="3797498" y="341690"/>
                  <a:pt x="3804266" y="377216"/>
                  <a:pt x="3804266" y="377216"/>
                </a:cubicBezTo>
                <a:cubicBezTo>
                  <a:pt x="3804266" y="377216"/>
                  <a:pt x="3872125" y="341544"/>
                  <a:pt x="3918994" y="407379"/>
                </a:cubicBezTo>
                <a:cubicBezTo>
                  <a:pt x="3965863" y="473214"/>
                  <a:pt x="3910242" y="533854"/>
                  <a:pt x="3910242" y="533854"/>
                </a:cubicBezTo>
                <a:cubicBezTo>
                  <a:pt x="3910242" y="533854"/>
                  <a:pt x="3919273" y="538226"/>
                  <a:pt x="3924293" y="544541"/>
                </a:cubicBezTo>
                <a:cubicBezTo>
                  <a:pt x="3929309" y="550856"/>
                  <a:pt x="3930329" y="559196"/>
                  <a:pt x="3930329" y="559196"/>
                </a:cubicBezTo>
                <a:cubicBezTo>
                  <a:pt x="3930329" y="559196"/>
                  <a:pt x="3946493" y="523005"/>
                  <a:pt x="3982088" y="500214"/>
                </a:cubicBezTo>
                <a:cubicBezTo>
                  <a:pt x="4017679" y="477464"/>
                  <a:pt x="4054303" y="489203"/>
                  <a:pt x="4054303" y="489203"/>
                </a:cubicBezTo>
                <a:cubicBezTo>
                  <a:pt x="4054299" y="489203"/>
                  <a:pt x="4051299" y="386681"/>
                  <a:pt x="4156473" y="355368"/>
                </a:cubicBezTo>
                <a:cubicBezTo>
                  <a:pt x="4200031" y="342398"/>
                  <a:pt x="4234359" y="350575"/>
                  <a:pt x="4260105" y="364428"/>
                </a:cubicBezTo>
                <a:cubicBezTo>
                  <a:pt x="4266542" y="321749"/>
                  <a:pt x="4287956" y="258910"/>
                  <a:pt x="4359042" y="240296"/>
                </a:cubicBezTo>
                <a:cubicBezTo>
                  <a:pt x="4469596" y="211356"/>
                  <a:pt x="4509753" y="309564"/>
                  <a:pt x="4509753" y="309564"/>
                </a:cubicBezTo>
                <a:cubicBezTo>
                  <a:pt x="4509753" y="309564"/>
                  <a:pt x="4586344" y="245178"/>
                  <a:pt x="4654433" y="298391"/>
                </a:cubicBezTo>
                <a:cubicBezTo>
                  <a:pt x="4722523" y="351600"/>
                  <a:pt x="4690178" y="431842"/>
                  <a:pt x="4690178" y="431842"/>
                </a:cubicBezTo>
                <a:cubicBezTo>
                  <a:pt x="4690178" y="431842"/>
                  <a:pt x="4733008" y="422381"/>
                  <a:pt x="4766324" y="454187"/>
                </a:cubicBezTo>
                <a:cubicBezTo>
                  <a:pt x="4799680" y="485965"/>
                  <a:pt x="4791705" y="521467"/>
                  <a:pt x="4791705" y="521467"/>
                </a:cubicBezTo>
                <a:cubicBezTo>
                  <a:pt x="4791705" y="521467"/>
                  <a:pt x="4852872" y="449411"/>
                  <a:pt x="4928249" y="480379"/>
                </a:cubicBezTo>
                <a:cubicBezTo>
                  <a:pt x="5003625" y="511306"/>
                  <a:pt x="4997876" y="606356"/>
                  <a:pt x="4997876" y="606356"/>
                </a:cubicBezTo>
                <a:cubicBezTo>
                  <a:pt x="4997876" y="606356"/>
                  <a:pt x="5021436" y="595467"/>
                  <a:pt x="5042243" y="597572"/>
                </a:cubicBezTo>
                <a:cubicBezTo>
                  <a:pt x="5063051" y="599636"/>
                  <a:pt x="5077624" y="615545"/>
                  <a:pt x="5077624" y="615545"/>
                </a:cubicBezTo>
                <a:cubicBezTo>
                  <a:pt x="5077624" y="615545"/>
                  <a:pt x="5083535" y="570611"/>
                  <a:pt x="5127659" y="544420"/>
                </a:cubicBezTo>
                <a:cubicBezTo>
                  <a:pt x="5171743" y="518269"/>
                  <a:pt x="5217244" y="527418"/>
                  <a:pt x="5217244" y="527418"/>
                </a:cubicBezTo>
                <a:cubicBezTo>
                  <a:pt x="5217244" y="527418"/>
                  <a:pt x="5198987" y="362226"/>
                  <a:pt x="5347351" y="350899"/>
                </a:cubicBezTo>
                <a:cubicBezTo>
                  <a:pt x="5495714" y="339573"/>
                  <a:pt x="5499681" y="494264"/>
                  <a:pt x="5499681" y="494264"/>
                </a:cubicBezTo>
                <a:cubicBezTo>
                  <a:pt x="5499681" y="494264"/>
                  <a:pt x="5546842" y="477059"/>
                  <a:pt x="5584692" y="504100"/>
                </a:cubicBezTo>
                <a:cubicBezTo>
                  <a:pt x="5622583" y="531101"/>
                  <a:pt x="5622907" y="571097"/>
                  <a:pt x="5622907" y="571097"/>
                </a:cubicBezTo>
                <a:cubicBezTo>
                  <a:pt x="5622907" y="571097"/>
                  <a:pt x="5636185" y="509525"/>
                  <a:pt x="5691806" y="487058"/>
                </a:cubicBezTo>
                <a:cubicBezTo>
                  <a:pt x="5747427" y="464631"/>
                  <a:pt x="5800134" y="495276"/>
                  <a:pt x="5800134" y="495276"/>
                </a:cubicBezTo>
                <a:cubicBezTo>
                  <a:pt x="5800134" y="495276"/>
                  <a:pt x="5731113" y="395117"/>
                  <a:pt x="5824139" y="319368"/>
                </a:cubicBezTo>
                <a:cubicBezTo>
                  <a:pt x="5917165" y="243620"/>
                  <a:pt x="5992217" y="324084"/>
                  <a:pt x="5992217" y="324084"/>
                </a:cubicBezTo>
                <a:cubicBezTo>
                  <a:pt x="5992217" y="324084"/>
                  <a:pt x="6011324" y="278393"/>
                  <a:pt x="6063100" y="273936"/>
                </a:cubicBezTo>
                <a:cubicBezTo>
                  <a:pt x="6114835" y="269475"/>
                  <a:pt x="6134549" y="307949"/>
                  <a:pt x="6134549" y="307949"/>
                </a:cubicBezTo>
                <a:cubicBezTo>
                  <a:pt x="6134549" y="307949"/>
                  <a:pt x="6144912" y="281365"/>
                  <a:pt x="6162521" y="267480"/>
                </a:cubicBezTo>
                <a:cubicBezTo>
                  <a:pt x="6180172" y="253595"/>
                  <a:pt x="6205067" y="252461"/>
                  <a:pt x="6205067" y="252461"/>
                </a:cubicBezTo>
                <a:cubicBezTo>
                  <a:pt x="6205067" y="252461"/>
                  <a:pt x="6210573" y="184461"/>
                  <a:pt x="6257936" y="154395"/>
                </a:cubicBezTo>
                <a:cubicBezTo>
                  <a:pt x="6305258" y="124326"/>
                  <a:pt x="6352298" y="146202"/>
                  <a:pt x="6352298" y="146202"/>
                </a:cubicBezTo>
                <a:cubicBezTo>
                  <a:pt x="6352298" y="146202"/>
                  <a:pt x="6351812" y="66016"/>
                  <a:pt x="6425528" y="39198"/>
                </a:cubicBezTo>
                <a:cubicBezTo>
                  <a:pt x="6499204" y="12375"/>
                  <a:pt x="6550454" y="72093"/>
                  <a:pt x="6550454" y="72093"/>
                </a:cubicBezTo>
                <a:cubicBezTo>
                  <a:pt x="6550454" y="72093"/>
                  <a:pt x="6587129" y="4558"/>
                  <a:pt x="6666918" y="218"/>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9" name="Google Shape;1349;p19"/>
          <p:cNvSpPr txBox="1"/>
          <p:nvPr>
            <p:ph hasCustomPrompt="1" type="title"/>
          </p:nvPr>
        </p:nvSpPr>
        <p:spPr>
          <a:xfrm>
            <a:off x="415650" y="1171723"/>
            <a:ext cx="11360700" cy="33687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1350" name="Google Shape;1350;p19"/>
          <p:cNvSpPr txBox="1"/>
          <p:nvPr>
            <p:ph idx="1" type="body"/>
          </p:nvPr>
        </p:nvSpPr>
        <p:spPr>
          <a:xfrm>
            <a:off x="415650" y="4681867"/>
            <a:ext cx="11360700" cy="1004400"/>
          </a:xfrm>
          <a:prstGeom prst="rect">
            <a:avLst/>
          </a:prstGeom>
        </p:spPr>
        <p:txBody>
          <a:bodyPr anchorCtr="0" anchor="t" bIns="121900" lIns="121900" spcFirstLastPara="1" rIns="121900" wrap="square" tIns="121900">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a:lvl2pPr>
            <a:lvl3pPr indent="-342900" lvl="2" marL="1371600" algn="ctr">
              <a:spcBef>
                <a:spcPts val="0"/>
              </a:spcBef>
              <a:spcAft>
                <a:spcPts val="0"/>
              </a:spcAft>
              <a:buSzPts val="1800"/>
              <a:buChar char="■"/>
              <a:defRPr/>
            </a:lvl3pPr>
            <a:lvl4pPr indent="-342900" lvl="3" marL="1828800" algn="ctr">
              <a:spcBef>
                <a:spcPts val="0"/>
              </a:spcBef>
              <a:spcAft>
                <a:spcPts val="0"/>
              </a:spcAft>
              <a:buSzPts val="1800"/>
              <a:buChar char="●"/>
              <a:defRPr/>
            </a:lvl4pPr>
            <a:lvl5pPr indent="-342900" lvl="4" marL="2286000" algn="ctr">
              <a:spcBef>
                <a:spcPts val="0"/>
              </a:spcBef>
              <a:spcAft>
                <a:spcPts val="0"/>
              </a:spcAft>
              <a:buSzPts val="1800"/>
              <a:buChar char="○"/>
              <a:defRPr/>
            </a:lvl5pPr>
            <a:lvl6pPr indent="-342900" lvl="5" marL="2743200" algn="ctr">
              <a:spcBef>
                <a:spcPts val="0"/>
              </a:spcBef>
              <a:spcAft>
                <a:spcPts val="0"/>
              </a:spcAft>
              <a:buSzPts val="1800"/>
              <a:buChar char="■"/>
              <a:defRPr/>
            </a:lvl6pPr>
            <a:lvl7pPr indent="-342900" lvl="6" marL="3200400" algn="ctr">
              <a:spcBef>
                <a:spcPts val="0"/>
              </a:spcBef>
              <a:spcAft>
                <a:spcPts val="0"/>
              </a:spcAft>
              <a:buSzPts val="1800"/>
              <a:buChar char="●"/>
              <a:defRPr/>
            </a:lvl7pPr>
            <a:lvl8pPr indent="-342900" lvl="7" marL="3657600" algn="ctr">
              <a:spcBef>
                <a:spcPts val="0"/>
              </a:spcBef>
              <a:spcAft>
                <a:spcPts val="0"/>
              </a:spcAft>
              <a:buSzPts val="1800"/>
              <a:buChar char="○"/>
              <a:defRPr/>
            </a:lvl8pPr>
            <a:lvl9pPr indent="-342900" lvl="8" marL="4114800" algn="ctr">
              <a:spcBef>
                <a:spcPts val="0"/>
              </a:spcBef>
              <a:spcAft>
                <a:spcPts val="0"/>
              </a:spcAft>
              <a:buSzPts val="1800"/>
              <a:buChar char="■"/>
              <a:defRPr/>
            </a:lvl9pPr>
          </a:lstStyle>
          <a:p/>
        </p:txBody>
      </p:sp>
      <p:sp>
        <p:nvSpPr>
          <p:cNvPr id="1351" name="Google Shape;1351;p1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52" name="Google Shape;1352;p19"/>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53" name="Shape 1353"/>
        <p:cNvGrpSpPr/>
        <p:nvPr/>
      </p:nvGrpSpPr>
      <p:grpSpPr>
        <a:xfrm>
          <a:off x="0" y="0"/>
          <a:ext cx="0" cy="0"/>
          <a:chOff x="0" y="0"/>
          <a:chExt cx="0" cy="0"/>
        </a:xfrm>
      </p:grpSpPr>
      <p:sp>
        <p:nvSpPr>
          <p:cNvPr id="1354" name="Google Shape;1354;p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 SlidesMania - Do not remove">
  <p:cSld name="BLANK_1">
    <p:spTree>
      <p:nvGrpSpPr>
        <p:cNvPr id="1355" name="Shape 1355"/>
        <p:cNvGrpSpPr/>
        <p:nvPr/>
      </p:nvGrpSpPr>
      <p:grpSpPr>
        <a:xfrm>
          <a:off x="0" y="0"/>
          <a:ext cx="0" cy="0"/>
          <a:chOff x="0" y="0"/>
          <a:chExt cx="0" cy="0"/>
        </a:xfrm>
      </p:grpSpPr>
      <p:sp>
        <p:nvSpPr>
          <p:cNvPr id="1356" name="Google Shape;1356;p2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1357" name="Google Shape;1357;p21"/>
          <p:cNvGrpSpPr/>
          <p:nvPr/>
        </p:nvGrpSpPr>
        <p:grpSpPr>
          <a:xfrm>
            <a:off x="0" y="0"/>
            <a:ext cx="12192000" cy="6858000"/>
            <a:chOff x="0" y="0"/>
            <a:chExt cx="12192000" cy="6858000"/>
          </a:xfrm>
        </p:grpSpPr>
        <p:sp>
          <p:nvSpPr>
            <p:cNvPr id="1358" name="Google Shape;1358;p2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21"/>
            <p:cNvSpPr txBox="1"/>
            <p:nvPr/>
          </p:nvSpPr>
          <p:spPr>
            <a:xfrm>
              <a:off x="463500" y="2858044"/>
              <a:ext cx="8956500" cy="383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1360" name="Google Shape;1360;p21"/>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361" name="Google Shape;1361;p21">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1362" name="Google Shape;1362;p21">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1363" name="Google Shape;1363;p21">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1364" name="Google Shape;1364;p21">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1365" name="Google Shape;1365;p21"/>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1366" name="Google Shape;1366;p21"/>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chemeClr val="accent1"/>
            </a:gs>
            <a:gs pos="100000">
              <a:schemeClr val="lt1"/>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1pPr>
            <a:lvl2pPr lvl="1">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2pPr>
            <a:lvl3pPr lvl="2">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3pPr>
            <a:lvl4pPr lvl="3">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4pPr>
            <a:lvl5pPr lvl="4">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5pPr>
            <a:lvl6pPr lvl="5">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6pPr>
            <a:lvl7pPr lvl="6">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7pPr>
            <a:lvl8pPr lvl="7">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8pPr>
            <a:lvl9pPr lvl="8">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42900" lvl="0" marL="4572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1pPr>
            <a:lvl2pPr indent="-342900" lvl="1" marL="9144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2pPr>
            <a:lvl3pPr indent="-342900" lvl="2" marL="13716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3pPr>
            <a:lvl4pPr indent="-342900" lvl="3" marL="18288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4pPr>
            <a:lvl5pPr indent="-342900" lvl="4" marL="22860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5pPr>
            <a:lvl6pPr indent="-342900" lvl="5" marL="27432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6pPr>
            <a:lvl7pPr indent="-342900" lvl="6" marL="32004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7pPr>
            <a:lvl8pPr indent="-342900" lvl="7" marL="36576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8pPr>
            <a:lvl9pPr indent="-342900" lvl="8" marL="41148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hyperlink" Target="https://slidesmania.com/" TargetMode="External"/><Relationship Id="rId4" Type="http://schemas.openxmlformats.org/officeDocument/2006/relationships/hyperlink" Target="https://unsplash.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0" name="Shape 1370"/>
        <p:cNvGrpSpPr/>
        <p:nvPr/>
      </p:nvGrpSpPr>
      <p:grpSpPr>
        <a:xfrm>
          <a:off x="0" y="0"/>
          <a:ext cx="0" cy="0"/>
          <a:chOff x="0" y="0"/>
          <a:chExt cx="0" cy="0"/>
        </a:xfrm>
      </p:grpSpPr>
      <p:sp>
        <p:nvSpPr>
          <p:cNvPr id="1371" name="Google Shape;1371;p22"/>
          <p:cNvSpPr txBox="1"/>
          <p:nvPr>
            <p:ph type="ctrTitle"/>
          </p:nvPr>
        </p:nvSpPr>
        <p:spPr>
          <a:xfrm>
            <a:off x="2337300" y="1497400"/>
            <a:ext cx="7517400" cy="25794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990"/>
              <a:buNone/>
            </a:pPr>
            <a:r>
              <a:rPr lang="en"/>
              <a:t>Happy </a:t>
            </a:r>
            <a:r>
              <a:rPr lang="en">
                <a:solidFill>
                  <a:schemeClr val="accent6"/>
                </a:solidFill>
              </a:rPr>
              <a:t>Halloween!</a:t>
            </a:r>
            <a:endParaRPr>
              <a:solidFill>
                <a:schemeClr val="accent6"/>
              </a:solidFill>
            </a:endParaRPr>
          </a:p>
        </p:txBody>
      </p:sp>
      <p:sp>
        <p:nvSpPr>
          <p:cNvPr id="1372" name="Google Shape;1372;p22"/>
          <p:cNvSpPr txBox="1"/>
          <p:nvPr>
            <p:ph idx="1" type="subTitle"/>
          </p:nvPr>
        </p:nvSpPr>
        <p:spPr>
          <a:xfrm>
            <a:off x="2337300" y="4017125"/>
            <a:ext cx="7517400" cy="5742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a:t>This is your subtitle.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6" name="Shape 1376"/>
        <p:cNvGrpSpPr/>
        <p:nvPr/>
      </p:nvGrpSpPr>
      <p:grpSpPr>
        <a:xfrm>
          <a:off x="0" y="0"/>
          <a:ext cx="0" cy="0"/>
          <a:chOff x="0" y="0"/>
          <a:chExt cx="0" cy="0"/>
        </a:xfrm>
      </p:grpSpPr>
      <p:cxnSp>
        <p:nvCxnSpPr>
          <p:cNvPr id="1377" name="Google Shape;1377;p23"/>
          <p:cNvCxnSpPr/>
          <p:nvPr/>
        </p:nvCxnSpPr>
        <p:spPr>
          <a:xfrm>
            <a:off x="6047700" y="-29650"/>
            <a:ext cx="8100" cy="1329000"/>
          </a:xfrm>
          <a:prstGeom prst="straightConnector1">
            <a:avLst/>
          </a:prstGeom>
          <a:noFill/>
          <a:ln cap="flat" cmpd="sng" w="19050">
            <a:solidFill>
              <a:srgbClr val="EFEFEF"/>
            </a:solidFill>
            <a:prstDash val="solid"/>
            <a:round/>
            <a:headEnd len="med" w="med" type="none"/>
            <a:tailEnd len="med" w="med" type="none"/>
          </a:ln>
          <a:effectLst>
            <a:outerShdw blurRad="57150" rotWithShape="0" algn="bl" dir="12600000" dist="47625">
              <a:srgbClr val="000000">
                <a:alpha val="30000"/>
              </a:srgbClr>
            </a:outerShdw>
          </a:effectLst>
        </p:spPr>
      </p:cxnSp>
      <p:grpSp>
        <p:nvGrpSpPr>
          <p:cNvPr id="1378" name="Google Shape;1378;p23"/>
          <p:cNvGrpSpPr/>
          <p:nvPr/>
        </p:nvGrpSpPr>
        <p:grpSpPr>
          <a:xfrm>
            <a:off x="5044822" y="577621"/>
            <a:ext cx="1961070" cy="2008907"/>
            <a:chOff x="10098993" y="494415"/>
            <a:chExt cx="1518561" cy="1509208"/>
          </a:xfrm>
        </p:grpSpPr>
        <p:sp>
          <p:nvSpPr>
            <p:cNvPr id="1379" name="Google Shape;1379;p23"/>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76072" rotWithShape="0" algn="bl" dir="12600000" dist="63393">
                <a:srgbClr val="000000">
                  <a:alpha val="30000"/>
                </a:srgbClr>
              </a:outerShdw>
            </a:effectLst>
          </p:spPr>
          <p:txBody>
            <a:bodyPr anchorCtr="0" anchor="ctr" bIns="77625" lIns="155300" spcFirstLastPara="1" rIns="155300" wrap="square" tIns="77625">
              <a:noAutofit/>
            </a:bodyPr>
            <a:lstStyle/>
            <a:p>
              <a:pPr indent="0" lvl="0" marL="0" marR="0" rtl="0" algn="l">
                <a:lnSpc>
                  <a:spcPct val="100000"/>
                </a:lnSpc>
                <a:spcBef>
                  <a:spcPts val="0"/>
                </a:spcBef>
                <a:spcAft>
                  <a:spcPts val="0"/>
                </a:spcAft>
                <a:buNone/>
              </a:pPr>
              <a:r>
                <a:t/>
              </a:r>
              <a:endParaRPr b="0" i="0" sz="2378" u="none" cap="none" strike="noStrike">
                <a:solidFill>
                  <a:srgbClr val="000000"/>
                </a:solidFill>
                <a:latin typeface="Arial"/>
                <a:ea typeface="Arial"/>
                <a:cs typeface="Arial"/>
                <a:sym typeface="Arial"/>
              </a:endParaRPr>
            </a:p>
          </p:txBody>
        </p:sp>
        <p:sp>
          <p:nvSpPr>
            <p:cNvPr id="1380" name="Google Shape;1380;p23"/>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77625" lIns="155300" spcFirstLastPara="1" rIns="155300" wrap="square" tIns="77625">
              <a:noAutofit/>
            </a:bodyPr>
            <a:lstStyle/>
            <a:p>
              <a:pPr indent="0" lvl="0" marL="0" marR="0" rtl="0" algn="l">
                <a:lnSpc>
                  <a:spcPct val="100000"/>
                </a:lnSpc>
                <a:spcBef>
                  <a:spcPts val="0"/>
                </a:spcBef>
                <a:spcAft>
                  <a:spcPts val="0"/>
                </a:spcAft>
                <a:buNone/>
              </a:pPr>
              <a:r>
                <a:t/>
              </a:r>
              <a:endParaRPr b="0" i="0" sz="2378" u="none" cap="none" strike="noStrike">
                <a:solidFill>
                  <a:srgbClr val="000000"/>
                </a:solidFill>
                <a:latin typeface="Arial"/>
                <a:ea typeface="Arial"/>
                <a:cs typeface="Arial"/>
                <a:sym typeface="Arial"/>
              </a:endParaRPr>
            </a:p>
          </p:txBody>
        </p:sp>
        <p:sp>
          <p:nvSpPr>
            <p:cNvPr id="1381" name="Google Shape;1381;p23"/>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77625" lIns="155300" spcFirstLastPara="1" rIns="155300" wrap="square" tIns="77625">
              <a:noAutofit/>
            </a:bodyPr>
            <a:lstStyle/>
            <a:p>
              <a:pPr indent="0" lvl="0" marL="0" marR="0" rtl="0" algn="l">
                <a:lnSpc>
                  <a:spcPct val="100000"/>
                </a:lnSpc>
                <a:spcBef>
                  <a:spcPts val="0"/>
                </a:spcBef>
                <a:spcAft>
                  <a:spcPts val="0"/>
                </a:spcAft>
                <a:buNone/>
              </a:pPr>
              <a:r>
                <a:t/>
              </a:r>
              <a:endParaRPr b="0" i="0" sz="2378" u="none" cap="none" strike="noStrike">
                <a:solidFill>
                  <a:srgbClr val="000000"/>
                </a:solidFill>
                <a:latin typeface="Arial"/>
                <a:ea typeface="Arial"/>
                <a:cs typeface="Arial"/>
                <a:sym typeface="Arial"/>
              </a:endParaRPr>
            </a:p>
          </p:txBody>
        </p:sp>
        <p:sp>
          <p:nvSpPr>
            <p:cNvPr id="1382" name="Google Shape;1382;p23"/>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77625" lIns="155300" spcFirstLastPara="1" rIns="155300" wrap="square" tIns="77625">
              <a:noAutofit/>
            </a:bodyPr>
            <a:lstStyle/>
            <a:p>
              <a:pPr indent="0" lvl="0" marL="0" marR="0" rtl="0" algn="l">
                <a:lnSpc>
                  <a:spcPct val="100000"/>
                </a:lnSpc>
                <a:spcBef>
                  <a:spcPts val="0"/>
                </a:spcBef>
                <a:spcAft>
                  <a:spcPts val="0"/>
                </a:spcAft>
                <a:buNone/>
              </a:pPr>
              <a:r>
                <a:t/>
              </a:r>
              <a:endParaRPr b="0" i="0" sz="2378" u="none" cap="none" strike="noStrike">
                <a:solidFill>
                  <a:srgbClr val="000000"/>
                </a:solidFill>
                <a:latin typeface="Arial"/>
                <a:ea typeface="Arial"/>
                <a:cs typeface="Arial"/>
                <a:sym typeface="Arial"/>
              </a:endParaRPr>
            </a:p>
          </p:txBody>
        </p:sp>
      </p:grpSp>
      <p:pic>
        <p:nvPicPr>
          <p:cNvPr id="1383" name="Google Shape;1383;p23"/>
          <p:cNvPicPr preferRelativeResize="0"/>
          <p:nvPr>
            <p:ph idx="2" type="pic"/>
          </p:nvPr>
        </p:nvPicPr>
        <p:blipFill rotWithShape="1">
          <a:blip r:embed="rId3">
            <a:alphaModFix/>
          </a:blip>
          <a:srcRect b="8609" l="17704" r="17704" t="8617"/>
          <a:stretch/>
        </p:blipFill>
        <p:spPr>
          <a:xfrm>
            <a:off x="5044813" y="617143"/>
            <a:ext cx="1961100" cy="1961100"/>
          </a:xfrm>
          <a:prstGeom prst="ellipse">
            <a:avLst/>
          </a:prstGeom>
          <a:noFill/>
        </p:spPr>
      </p:pic>
      <p:sp>
        <p:nvSpPr>
          <p:cNvPr id="1384" name="Google Shape;1384;p23"/>
          <p:cNvSpPr txBox="1"/>
          <p:nvPr>
            <p:ph type="title"/>
          </p:nvPr>
        </p:nvSpPr>
        <p:spPr>
          <a:xfrm>
            <a:off x="3181950" y="2846452"/>
            <a:ext cx="5828100" cy="7962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solidFill>
                  <a:schemeClr val="accent6"/>
                </a:solidFill>
              </a:rPr>
              <a:t>Hello!</a:t>
            </a:r>
            <a:r>
              <a:rPr lang="en"/>
              <a:t> I’m…</a:t>
            </a:r>
            <a:endParaRPr/>
          </a:p>
        </p:txBody>
      </p:sp>
      <p:sp>
        <p:nvSpPr>
          <p:cNvPr id="1385" name="Google Shape;1385;p23"/>
          <p:cNvSpPr txBox="1"/>
          <p:nvPr>
            <p:ph idx="1" type="body"/>
          </p:nvPr>
        </p:nvSpPr>
        <p:spPr>
          <a:xfrm>
            <a:off x="3181950" y="3740277"/>
            <a:ext cx="5828100" cy="17022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a:t>Here is where you introduce yourself.</a:t>
            </a:r>
            <a:endParaRPr/>
          </a:p>
          <a:p>
            <a:pPr indent="0" lvl="0" marL="0" rtl="0" algn="ctr">
              <a:spcBef>
                <a:spcPts val="1600"/>
              </a:spcBef>
              <a:spcAft>
                <a:spcPts val="1600"/>
              </a:spcAft>
              <a:buNone/>
            </a:pPr>
            <a:r>
              <a:rPr lang="en"/>
              <a:t>You can add your name, title and a little background. Right click the image and replace it with your own.</a:t>
            </a:r>
            <a:endParaRPr/>
          </a:p>
        </p:txBody>
      </p:sp>
      <p:grpSp>
        <p:nvGrpSpPr>
          <p:cNvPr id="1386" name="Google Shape;1386;p23"/>
          <p:cNvGrpSpPr/>
          <p:nvPr/>
        </p:nvGrpSpPr>
        <p:grpSpPr>
          <a:xfrm>
            <a:off x="246714" y="5511641"/>
            <a:ext cx="1378857" cy="1079665"/>
            <a:chOff x="5457357" y="5572997"/>
            <a:chExt cx="1220876" cy="955963"/>
          </a:xfrm>
        </p:grpSpPr>
        <p:sp>
          <p:nvSpPr>
            <p:cNvPr id="1387" name="Google Shape;1387;p23"/>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121805" rotWithShape="0" algn="bl" dir="12600000" dist="101505">
                <a:srgbClr val="000000">
                  <a:alpha val="30000"/>
                </a:srgbClr>
              </a:outerShdw>
            </a:effectLst>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88" name="Google Shape;1388;p23"/>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89" name="Google Shape;1389;p23"/>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0" name="Google Shape;1390;p23"/>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1" name="Google Shape;1391;p23"/>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2" name="Google Shape;1392;p23"/>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3" name="Google Shape;1393;p23"/>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4" name="Google Shape;1394;p23"/>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5" name="Google Shape;1395;p23"/>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nvGrpSpPr>
            <p:cNvPr id="1396" name="Google Shape;1396;p23"/>
            <p:cNvGrpSpPr/>
            <p:nvPr/>
          </p:nvGrpSpPr>
          <p:grpSpPr>
            <a:xfrm>
              <a:off x="5990545" y="5688073"/>
              <a:ext cx="123738" cy="167240"/>
              <a:chOff x="5990545" y="5688073"/>
              <a:chExt cx="123738" cy="167240"/>
            </a:xfrm>
          </p:grpSpPr>
          <p:sp>
            <p:nvSpPr>
              <p:cNvPr id="1397" name="Google Shape;1397;p23"/>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8" name="Google Shape;1398;p23"/>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9" name="Google Shape;1399;p23"/>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grpSp>
      <p:grpSp>
        <p:nvGrpSpPr>
          <p:cNvPr id="1400" name="Google Shape;1400;p23"/>
          <p:cNvGrpSpPr/>
          <p:nvPr/>
        </p:nvGrpSpPr>
        <p:grpSpPr>
          <a:xfrm>
            <a:off x="6736396" y="975027"/>
            <a:ext cx="1020952" cy="658818"/>
            <a:chOff x="6736396" y="975027"/>
            <a:chExt cx="1020952" cy="658818"/>
          </a:xfrm>
        </p:grpSpPr>
        <p:sp>
          <p:nvSpPr>
            <p:cNvPr id="1401" name="Google Shape;1401;p23"/>
            <p:cNvSpPr/>
            <p:nvPr/>
          </p:nvSpPr>
          <p:spPr>
            <a:xfrm>
              <a:off x="6736396" y="975027"/>
              <a:ext cx="984866" cy="309246"/>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1110F"/>
            </a:solidFill>
            <a:ln>
              <a:noFill/>
            </a:ln>
            <a:effectLst>
              <a:outerShdw blurRad="144676" rotWithShape="0" algn="bl" dir="12600000" dist="120564">
                <a:srgbClr val="000000">
                  <a:alpha val="30000"/>
                </a:srgbClr>
              </a:outerShdw>
            </a:effectLst>
          </p:spPr>
          <p:txBody>
            <a:bodyPr anchorCtr="0" anchor="ctr" bIns="115700" lIns="231450" spcFirstLastPara="1" rIns="231450" wrap="square" tIns="115700">
              <a:noAutofit/>
            </a:bodyPr>
            <a:lstStyle/>
            <a:p>
              <a:pPr indent="0" lvl="0" marL="0" marR="0" rtl="0" algn="l">
                <a:lnSpc>
                  <a:spcPct val="100000"/>
                </a:lnSpc>
                <a:spcBef>
                  <a:spcPts val="0"/>
                </a:spcBef>
                <a:spcAft>
                  <a:spcPts val="0"/>
                </a:spcAft>
                <a:buNone/>
              </a:pPr>
              <a:r>
                <a:t/>
              </a:r>
              <a:endParaRPr b="0" i="0" sz="3544" u="none" cap="none" strike="noStrike">
                <a:solidFill>
                  <a:srgbClr val="000000"/>
                </a:solidFill>
                <a:latin typeface="Arial"/>
                <a:ea typeface="Arial"/>
                <a:cs typeface="Arial"/>
                <a:sym typeface="Arial"/>
              </a:endParaRPr>
            </a:p>
          </p:txBody>
        </p:sp>
        <p:sp>
          <p:nvSpPr>
            <p:cNvPr id="1402" name="Google Shape;1402;p23"/>
            <p:cNvSpPr/>
            <p:nvPr/>
          </p:nvSpPr>
          <p:spPr>
            <a:xfrm>
              <a:off x="7306923" y="1308297"/>
              <a:ext cx="450425" cy="325548"/>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1110F"/>
            </a:solidFill>
            <a:ln>
              <a:noFill/>
            </a:ln>
            <a:effectLst>
              <a:outerShdw blurRad="144676" rotWithShape="0" algn="bl" dir="12600000" dist="120564">
                <a:srgbClr val="000000">
                  <a:alpha val="30000"/>
                </a:srgbClr>
              </a:outerShdw>
            </a:effectLst>
          </p:spPr>
          <p:txBody>
            <a:bodyPr anchorCtr="0" anchor="ctr" bIns="115700" lIns="231450" spcFirstLastPara="1" rIns="231450" wrap="square" tIns="115700">
              <a:noAutofit/>
            </a:bodyPr>
            <a:lstStyle/>
            <a:p>
              <a:pPr indent="0" lvl="0" marL="0" marR="0" rtl="0" algn="l">
                <a:lnSpc>
                  <a:spcPct val="100000"/>
                </a:lnSpc>
                <a:spcBef>
                  <a:spcPts val="0"/>
                </a:spcBef>
                <a:spcAft>
                  <a:spcPts val="0"/>
                </a:spcAft>
                <a:buNone/>
              </a:pPr>
              <a:r>
                <a:t/>
              </a:r>
              <a:endParaRPr b="0" i="0" sz="3544" u="none" cap="none" strike="noStrike">
                <a:solidFill>
                  <a:srgbClr val="000000"/>
                </a:solidFill>
                <a:latin typeface="Arial"/>
                <a:ea typeface="Arial"/>
                <a:cs typeface="Arial"/>
                <a:sym typeface="Arial"/>
              </a:endParaRPr>
            </a:p>
          </p:txBody>
        </p:sp>
      </p:grpSp>
      <p:grpSp>
        <p:nvGrpSpPr>
          <p:cNvPr id="1403" name="Google Shape;1403;p23"/>
          <p:cNvGrpSpPr/>
          <p:nvPr/>
        </p:nvGrpSpPr>
        <p:grpSpPr>
          <a:xfrm>
            <a:off x="9481878" y="-23326"/>
            <a:ext cx="1865512" cy="3494340"/>
            <a:chOff x="9481878" y="-23326"/>
            <a:chExt cx="1865512" cy="3494340"/>
          </a:xfrm>
        </p:grpSpPr>
        <p:cxnSp>
          <p:nvCxnSpPr>
            <p:cNvPr id="1404" name="Google Shape;1404;p23"/>
            <p:cNvCxnSpPr/>
            <p:nvPr/>
          </p:nvCxnSpPr>
          <p:spPr>
            <a:xfrm>
              <a:off x="10390193" y="-23326"/>
              <a:ext cx="0" cy="29070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cxnSp>
          <p:nvCxnSpPr>
            <p:cNvPr id="1405" name="Google Shape;1405;p23"/>
            <p:cNvCxnSpPr/>
            <p:nvPr/>
          </p:nvCxnSpPr>
          <p:spPr>
            <a:xfrm>
              <a:off x="9867476" y="-23326"/>
              <a:ext cx="0" cy="20097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grpSp>
          <p:nvGrpSpPr>
            <p:cNvPr id="1406" name="Google Shape;1406;p23"/>
            <p:cNvGrpSpPr/>
            <p:nvPr/>
          </p:nvGrpSpPr>
          <p:grpSpPr>
            <a:xfrm>
              <a:off x="9887228" y="2391411"/>
              <a:ext cx="1005940" cy="1079603"/>
              <a:chOff x="629921" y="978091"/>
              <a:chExt cx="731380" cy="784938"/>
            </a:xfrm>
          </p:grpSpPr>
          <p:grpSp>
            <p:nvGrpSpPr>
              <p:cNvPr id="1407" name="Google Shape;1407;p23"/>
              <p:cNvGrpSpPr/>
              <p:nvPr/>
            </p:nvGrpSpPr>
            <p:grpSpPr>
              <a:xfrm>
                <a:off x="688682" y="978091"/>
                <a:ext cx="522802" cy="314832"/>
                <a:chOff x="7885167" y="2170407"/>
                <a:chExt cx="1518448" cy="914413"/>
              </a:xfrm>
            </p:grpSpPr>
            <p:sp>
              <p:nvSpPr>
                <p:cNvPr id="1408" name="Google Shape;1408;p23"/>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09" name="Google Shape;1409;p23"/>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0" name="Google Shape;1410;p23"/>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1" name="Google Shape;1411;p23"/>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412" name="Google Shape;1412;p23"/>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3" name="Google Shape;1413;p23"/>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4" name="Google Shape;1414;p23"/>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5" name="Google Shape;1415;p23"/>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6" name="Google Shape;1416;p23"/>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7" name="Google Shape;1417;p23"/>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8" name="Google Shape;1418;p23"/>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9" name="Google Shape;1419;p23"/>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0" name="Google Shape;1420;p23"/>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1" name="Google Shape;1421;p23"/>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2" name="Google Shape;1422;p23"/>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3" name="Google Shape;1423;p23"/>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4" name="Google Shape;1424;p23"/>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5" name="Google Shape;1425;p23"/>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6" name="Google Shape;1426;p23"/>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7" name="Google Shape;1427;p23"/>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nvGrpSpPr>
              <p:cNvPr id="1428" name="Google Shape;1428;p23"/>
              <p:cNvGrpSpPr/>
              <p:nvPr/>
            </p:nvGrpSpPr>
            <p:grpSpPr>
              <a:xfrm>
                <a:off x="843035" y="1424338"/>
                <a:ext cx="293575" cy="235733"/>
                <a:chOff x="6865830" y="1630740"/>
                <a:chExt cx="556858" cy="447141"/>
              </a:xfrm>
            </p:grpSpPr>
            <p:sp>
              <p:nvSpPr>
                <p:cNvPr id="1429" name="Google Shape;1429;p23"/>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nvGrpSpPr>
                <p:cNvPr id="1430" name="Google Shape;1430;p23"/>
                <p:cNvGrpSpPr/>
                <p:nvPr/>
              </p:nvGrpSpPr>
              <p:grpSpPr>
                <a:xfrm flipH="1">
                  <a:off x="7024350" y="1640795"/>
                  <a:ext cx="182581" cy="157459"/>
                  <a:chOff x="5212362" y="4550114"/>
                  <a:chExt cx="333360" cy="287492"/>
                </a:xfrm>
              </p:grpSpPr>
              <p:sp>
                <p:nvSpPr>
                  <p:cNvPr id="1431" name="Google Shape;1431;p23"/>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sp>
                <p:nvSpPr>
                  <p:cNvPr id="1432" name="Google Shape;1432;p23"/>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sp>
              <p:nvSpPr>
                <p:cNvPr id="1433" name="Google Shape;1433;p23"/>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nvGrpSpPr>
                <p:cNvPr id="1434" name="Google Shape;1434;p23"/>
                <p:cNvGrpSpPr/>
                <p:nvPr/>
              </p:nvGrpSpPr>
              <p:grpSpPr>
                <a:xfrm flipH="1">
                  <a:off x="7045941" y="1630740"/>
                  <a:ext cx="182581" cy="157459"/>
                  <a:chOff x="5212362" y="4550114"/>
                  <a:chExt cx="333360" cy="287492"/>
                </a:xfrm>
              </p:grpSpPr>
              <p:sp>
                <p:nvSpPr>
                  <p:cNvPr id="1435" name="Google Shape;1435;p23"/>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sp>
                <p:nvSpPr>
                  <p:cNvPr id="1436" name="Google Shape;1436;p23"/>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grpSp>
          <p:sp>
            <p:nvSpPr>
              <p:cNvPr id="1437" name="Google Shape;1437;p23"/>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cxnSp>
          <p:nvCxnSpPr>
            <p:cNvPr id="1438" name="Google Shape;1438;p23"/>
            <p:cNvCxnSpPr/>
            <p:nvPr/>
          </p:nvCxnSpPr>
          <p:spPr>
            <a:xfrm>
              <a:off x="10937016" y="-23326"/>
              <a:ext cx="0" cy="14952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grpSp>
          <p:nvGrpSpPr>
            <p:cNvPr id="1439" name="Google Shape;1439;p23"/>
            <p:cNvGrpSpPr/>
            <p:nvPr/>
          </p:nvGrpSpPr>
          <p:grpSpPr>
            <a:xfrm>
              <a:off x="10493517" y="890082"/>
              <a:ext cx="853873" cy="825421"/>
              <a:chOff x="1591080" y="295619"/>
              <a:chExt cx="833616" cy="805839"/>
            </a:xfrm>
          </p:grpSpPr>
          <p:grpSp>
            <p:nvGrpSpPr>
              <p:cNvPr id="1440" name="Google Shape;1440;p23"/>
              <p:cNvGrpSpPr/>
              <p:nvPr/>
            </p:nvGrpSpPr>
            <p:grpSpPr>
              <a:xfrm>
                <a:off x="1658084" y="295619"/>
                <a:ext cx="596143" cy="270034"/>
                <a:chOff x="7885167" y="2397011"/>
                <a:chExt cx="1518448" cy="687809"/>
              </a:xfrm>
            </p:grpSpPr>
            <p:sp>
              <p:nvSpPr>
                <p:cNvPr id="1441" name="Google Shape;1441;p23"/>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2" name="Google Shape;1442;p23"/>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3" name="Google Shape;1443;p23"/>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sp>
            <p:nvSpPr>
              <p:cNvPr id="1444" name="Google Shape;1444;p23"/>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5" name="Google Shape;1445;p23"/>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6" name="Google Shape;1446;p23"/>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7" name="Google Shape;1447;p23"/>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8" name="Google Shape;1448;p23"/>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9" name="Google Shape;1449;p23"/>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0" name="Google Shape;1450;p23"/>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1" name="Google Shape;1451;p23"/>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2" name="Google Shape;1452;p23"/>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3" name="Google Shape;1453;p23"/>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4" name="Google Shape;1454;p23"/>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537" rotWithShape="0" algn="bl" dir="1638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5" name="Google Shape;1455;p23"/>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6" name="Google Shape;1456;p23"/>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537" rotWithShape="0" algn="bl" dir="15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7" name="Google Shape;1457;p23"/>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nvGrpSpPr>
              <p:cNvPr id="1458" name="Google Shape;1458;p23"/>
              <p:cNvGrpSpPr/>
              <p:nvPr/>
            </p:nvGrpSpPr>
            <p:grpSpPr>
              <a:xfrm>
                <a:off x="1846759" y="700322"/>
                <a:ext cx="322487" cy="261237"/>
                <a:chOff x="6172526" y="977102"/>
                <a:chExt cx="685559" cy="555352"/>
              </a:xfrm>
            </p:grpSpPr>
            <p:grpSp>
              <p:nvGrpSpPr>
                <p:cNvPr id="1459" name="Google Shape;1459;p23"/>
                <p:cNvGrpSpPr/>
                <p:nvPr/>
              </p:nvGrpSpPr>
              <p:grpSpPr>
                <a:xfrm>
                  <a:off x="6172526" y="977102"/>
                  <a:ext cx="664696" cy="555352"/>
                  <a:chOff x="4937891" y="4550114"/>
                  <a:chExt cx="869793" cy="731592"/>
                </a:xfrm>
              </p:grpSpPr>
              <p:sp>
                <p:nvSpPr>
                  <p:cNvPr id="1460" name="Google Shape;1460;p23"/>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461" name="Google Shape;1461;p23"/>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462" name="Google Shape;1462;p23"/>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grpSp>
            <p:grpSp>
              <p:nvGrpSpPr>
                <p:cNvPr id="1463" name="Google Shape;1463;p23"/>
                <p:cNvGrpSpPr/>
                <p:nvPr/>
              </p:nvGrpSpPr>
              <p:grpSpPr>
                <a:xfrm>
                  <a:off x="6193389" y="977102"/>
                  <a:ext cx="664696" cy="555352"/>
                  <a:chOff x="4937891" y="4550114"/>
                  <a:chExt cx="869793" cy="731592"/>
                </a:xfrm>
              </p:grpSpPr>
              <p:sp>
                <p:nvSpPr>
                  <p:cNvPr id="1464" name="Google Shape;1464;p23"/>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465" name="Google Shape;1465;p23"/>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466" name="Google Shape;1466;p23"/>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grpSp>
          </p:grpSp>
          <p:sp>
            <p:nvSpPr>
              <p:cNvPr id="1467" name="Google Shape;1467;p23"/>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grpSp>
          <p:nvGrpSpPr>
            <p:cNvPr id="1468" name="Google Shape;1468;p23"/>
            <p:cNvGrpSpPr/>
            <p:nvPr/>
          </p:nvGrpSpPr>
          <p:grpSpPr>
            <a:xfrm>
              <a:off x="9481878" y="1417032"/>
              <a:ext cx="853883" cy="916866"/>
              <a:chOff x="894030" y="2159881"/>
              <a:chExt cx="929953" cy="998547"/>
            </a:xfrm>
          </p:grpSpPr>
          <p:grpSp>
            <p:nvGrpSpPr>
              <p:cNvPr id="1469" name="Google Shape;1469;p23"/>
              <p:cNvGrpSpPr/>
              <p:nvPr/>
            </p:nvGrpSpPr>
            <p:grpSpPr>
              <a:xfrm>
                <a:off x="968908" y="2159881"/>
                <a:ext cx="494436" cy="400879"/>
                <a:chOff x="7885167" y="2170407"/>
                <a:chExt cx="1127819" cy="914413"/>
              </a:xfrm>
            </p:grpSpPr>
            <p:sp>
              <p:nvSpPr>
                <p:cNvPr id="1470" name="Google Shape;1470;p23"/>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1" name="Google Shape;1471;p23"/>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2" name="Google Shape;1472;p23"/>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grpSp>
          <p:sp>
            <p:nvSpPr>
              <p:cNvPr id="1473" name="Google Shape;1473;p23"/>
              <p:cNvSpPr/>
              <p:nvPr/>
            </p:nvSpPr>
            <p:spPr>
              <a:xfrm>
                <a:off x="1203775" y="2161926"/>
                <a:ext cx="243937" cy="208717"/>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4" name="Google Shape;1474;p23"/>
              <p:cNvSpPr/>
              <p:nvPr/>
            </p:nvSpPr>
            <p:spPr>
              <a:xfrm>
                <a:off x="1204373" y="2163424"/>
                <a:ext cx="128631" cy="20804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5" name="Google Shape;1475;p23"/>
              <p:cNvSpPr/>
              <p:nvPr/>
            </p:nvSpPr>
            <p:spPr>
              <a:xfrm>
                <a:off x="971348" y="2365086"/>
                <a:ext cx="430092" cy="156924"/>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6" name="Google Shape;1476;p23"/>
              <p:cNvSpPr/>
              <p:nvPr/>
            </p:nvSpPr>
            <p:spPr>
              <a:xfrm>
                <a:off x="1150654" y="2407778"/>
                <a:ext cx="103915" cy="114352"/>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7" name="Google Shape;1477;p23"/>
              <p:cNvSpPr/>
              <p:nvPr/>
            </p:nvSpPr>
            <p:spPr>
              <a:xfrm>
                <a:off x="1331603" y="2369263"/>
                <a:ext cx="50330" cy="4198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8" name="Google Shape;1478;p23"/>
              <p:cNvSpPr/>
              <p:nvPr/>
            </p:nvSpPr>
            <p:spPr>
              <a:xfrm>
                <a:off x="971369" y="2379122"/>
                <a:ext cx="235304" cy="116689"/>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9" name="Google Shape;1479;p23"/>
              <p:cNvSpPr/>
              <p:nvPr/>
            </p:nvSpPr>
            <p:spPr>
              <a:xfrm>
                <a:off x="1308646" y="2349086"/>
                <a:ext cx="156830" cy="213305"/>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0" name="Google Shape;1480;p23"/>
              <p:cNvSpPr/>
              <p:nvPr/>
            </p:nvSpPr>
            <p:spPr>
              <a:xfrm>
                <a:off x="1356069" y="2374910"/>
                <a:ext cx="109417" cy="18760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1" name="Google Shape;1481;p23"/>
              <p:cNvSpPr/>
              <p:nvPr/>
            </p:nvSpPr>
            <p:spPr>
              <a:xfrm>
                <a:off x="894030" y="2508043"/>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2" name="Google Shape;1482;p23"/>
              <p:cNvSpPr/>
              <p:nvPr/>
            </p:nvSpPr>
            <p:spPr>
              <a:xfrm>
                <a:off x="894030" y="2511545"/>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3" name="Google Shape;1483;p23"/>
              <p:cNvSpPr/>
              <p:nvPr/>
            </p:nvSpPr>
            <p:spPr>
              <a:xfrm>
                <a:off x="1024557"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2308" rotWithShape="0" algn="bl" dir="1638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4" name="Google Shape;1484;p23"/>
              <p:cNvSpPr/>
              <p:nvPr/>
            </p:nvSpPr>
            <p:spPr>
              <a:xfrm>
                <a:off x="1024134"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5" name="Google Shape;1485;p23"/>
              <p:cNvSpPr/>
              <p:nvPr/>
            </p:nvSpPr>
            <p:spPr>
              <a:xfrm>
                <a:off x="1140774" y="251995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2308" rotWithShape="0" algn="bl" dir="15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6" name="Google Shape;1486;p23"/>
              <p:cNvSpPr/>
              <p:nvPr/>
            </p:nvSpPr>
            <p:spPr>
              <a:xfrm>
                <a:off x="1142840" y="252440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grpSp>
            <p:nvGrpSpPr>
              <p:cNvPr id="1487" name="Google Shape;1487;p23"/>
              <p:cNvGrpSpPr/>
              <p:nvPr/>
            </p:nvGrpSpPr>
            <p:grpSpPr>
              <a:xfrm>
                <a:off x="1192425" y="2741423"/>
                <a:ext cx="328726" cy="261354"/>
                <a:chOff x="1632682" y="4555884"/>
                <a:chExt cx="484489" cy="385193"/>
              </a:xfrm>
            </p:grpSpPr>
            <p:grpSp>
              <p:nvGrpSpPr>
                <p:cNvPr id="1488" name="Google Shape;1488;p23"/>
                <p:cNvGrpSpPr/>
                <p:nvPr/>
              </p:nvGrpSpPr>
              <p:grpSpPr>
                <a:xfrm>
                  <a:off x="1632682" y="4731398"/>
                  <a:ext cx="484489" cy="209680"/>
                  <a:chOff x="6596499" y="915138"/>
                  <a:chExt cx="1553847" cy="672482"/>
                </a:xfrm>
              </p:grpSpPr>
              <p:sp>
                <p:nvSpPr>
                  <p:cNvPr id="1489" name="Google Shape;1489;p23"/>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1490" name="Google Shape;1490;p23"/>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nvGrpSpPr>
                <p:cNvPr id="1491" name="Google Shape;1491;p23"/>
                <p:cNvGrpSpPr/>
                <p:nvPr/>
              </p:nvGrpSpPr>
              <p:grpSpPr>
                <a:xfrm>
                  <a:off x="1901483" y="4555884"/>
                  <a:ext cx="144253" cy="144971"/>
                  <a:chOff x="7458594" y="352234"/>
                  <a:chExt cx="462646" cy="464950"/>
                </a:xfrm>
              </p:grpSpPr>
              <p:sp>
                <p:nvSpPr>
                  <p:cNvPr id="1492" name="Google Shape;1492;p23"/>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1493" name="Google Shape;1493;p23"/>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nvGrpSpPr>
                <p:cNvPr id="1494" name="Google Shape;1494;p23"/>
                <p:cNvGrpSpPr/>
                <p:nvPr/>
              </p:nvGrpSpPr>
              <p:grpSpPr>
                <a:xfrm>
                  <a:off x="1693358" y="4590454"/>
                  <a:ext cx="119341" cy="117662"/>
                  <a:chOff x="6791097" y="463106"/>
                  <a:chExt cx="382749" cy="377363"/>
                </a:xfrm>
              </p:grpSpPr>
              <p:sp>
                <p:nvSpPr>
                  <p:cNvPr id="1495" name="Google Shape;1495;p23"/>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1496" name="Google Shape;1496;p23"/>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sp>
            <p:nvSpPr>
              <p:cNvPr id="1497" name="Google Shape;1497;p23"/>
              <p:cNvSpPr/>
              <p:nvPr/>
            </p:nvSpPr>
            <p:spPr>
              <a:xfrm>
                <a:off x="1142652" y="2521805"/>
                <a:ext cx="216058" cy="635584"/>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sz="1360"/>
              </a:p>
            </p:txBody>
          </p:sp>
        </p:grpSp>
      </p:grpSp>
      <p:grpSp>
        <p:nvGrpSpPr>
          <p:cNvPr id="1498" name="Google Shape;1498;p23"/>
          <p:cNvGrpSpPr/>
          <p:nvPr/>
        </p:nvGrpSpPr>
        <p:grpSpPr>
          <a:xfrm rot="-1106097">
            <a:off x="711515" y="656965"/>
            <a:ext cx="603744" cy="411858"/>
            <a:chOff x="5220380" y="1275116"/>
            <a:chExt cx="3297422" cy="2249409"/>
          </a:xfrm>
        </p:grpSpPr>
        <p:sp>
          <p:nvSpPr>
            <p:cNvPr id="1499" name="Google Shape;1499;p23"/>
            <p:cNvSpPr/>
            <p:nvPr/>
          </p:nvSpPr>
          <p:spPr>
            <a:xfrm>
              <a:off x="5519840" y="1275116"/>
              <a:ext cx="2742474" cy="852913"/>
            </a:xfrm>
            <a:custGeom>
              <a:rect b="b" l="l" r="r" t="t"/>
              <a:pathLst>
                <a:path extrusionOk="0" h="852913" w="2742474">
                  <a:moveTo>
                    <a:pt x="0" y="284622"/>
                  </a:moveTo>
                  <a:lnTo>
                    <a:pt x="375936" y="111550"/>
                  </a:lnTo>
                  <a:lnTo>
                    <a:pt x="1409452" y="852913"/>
                  </a:lnTo>
                  <a:lnTo>
                    <a:pt x="2282390" y="0"/>
                  </a:lnTo>
                  <a:lnTo>
                    <a:pt x="2742475" y="74913"/>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1500" name="Google Shape;1500;p23"/>
            <p:cNvSpPr/>
            <p:nvPr/>
          </p:nvSpPr>
          <p:spPr>
            <a:xfrm>
              <a:off x="5220380" y="1812625"/>
              <a:ext cx="3297422" cy="628495"/>
            </a:xfrm>
            <a:custGeom>
              <a:rect b="b" l="l" r="r" t="t"/>
              <a:pathLst>
                <a:path extrusionOk="0" h="628495" w="3297422">
                  <a:moveTo>
                    <a:pt x="0" y="628496"/>
                  </a:moveTo>
                  <a:lnTo>
                    <a:pt x="344220" y="262878"/>
                  </a:lnTo>
                  <a:lnTo>
                    <a:pt x="1676644" y="489467"/>
                  </a:lnTo>
                  <a:lnTo>
                    <a:pt x="2856695" y="0"/>
                  </a:lnTo>
                  <a:lnTo>
                    <a:pt x="3297423" y="139534"/>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1501" name="Google Shape;1501;p23"/>
            <p:cNvSpPr/>
            <p:nvPr/>
          </p:nvSpPr>
          <p:spPr>
            <a:xfrm>
              <a:off x="5495273" y="2398802"/>
              <a:ext cx="2908357" cy="790906"/>
            </a:xfrm>
            <a:custGeom>
              <a:rect b="b" l="l" r="r" t="t"/>
              <a:pathLst>
                <a:path extrusionOk="0" h="790906" w="2908357">
                  <a:moveTo>
                    <a:pt x="0" y="790906"/>
                  </a:moveTo>
                  <a:lnTo>
                    <a:pt x="173527" y="146221"/>
                  </a:lnTo>
                  <a:lnTo>
                    <a:pt x="1342074" y="119777"/>
                  </a:lnTo>
                  <a:lnTo>
                    <a:pt x="2595682" y="0"/>
                  </a:lnTo>
                  <a:lnTo>
                    <a:pt x="2908357" y="573069"/>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1502" name="Google Shape;1502;p23"/>
            <p:cNvSpPr/>
            <p:nvPr/>
          </p:nvSpPr>
          <p:spPr>
            <a:xfrm>
              <a:off x="5942114" y="2758893"/>
              <a:ext cx="1983490" cy="765632"/>
            </a:xfrm>
            <a:custGeom>
              <a:rect b="b" l="l" r="r" t="t"/>
              <a:pathLst>
                <a:path extrusionOk="0" h="765632" w="1983490">
                  <a:moveTo>
                    <a:pt x="0" y="765633"/>
                  </a:moveTo>
                  <a:lnTo>
                    <a:pt x="112224" y="259016"/>
                  </a:lnTo>
                  <a:lnTo>
                    <a:pt x="1068141" y="0"/>
                  </a:lnTo>
                  <a:lnTo>
                    <a:pt x="1833390" y="265046"/>
                  </a:lnTo>
                  <a:lnTo>
                    <a:pt x="1983491" y="750965"/>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1503" name="Google Shape;1503;p23"/>
            <p:cNvSpPr/>
            <p:nvPr/>
          </p:nvSpPr>
          <p:spPr>
            <a:xfrm>
              <a:off x="6332634" y="1999120"/>
              <a:ext cx="1050723" cy="725871"/>
            </a:xfrm>
            <a:custGeom>
              <a:rect b="b" l="l" r="r" t="t"/>
              <a:pathLst>
                <a:path extrusionOk="0" h="725871" w="1050723">
                  <a:moveTo>
                    <a:pt x="0" y="362936"/>
                  </a:moveTo>
                  <a:cubicBezTo>
                    <a:pt x="0" y="162496"/>
                    <a:pt x="235210" y="0"/>
                    <a:pt x="525362" y="0"/>
                  </a:cubicBezTo>
                  <a:cubicBezTo>
                    <a:pt x="815504" y="0"/>
                    <a:pt x="1050724" y="162496"/>
                    <a:pt x="1050724" y="362936"/>
                  </a:cubicBezTo>
                  <a:cubicBezTo>
                    <a:pt x="1050724" y="563385"/>
                    <a:pt x="815504" y="725872"/>
                    <a:pt x="525362" y="725872"/>
                  </a:cubicBezTo>
                  <a:cubicBezTo>
                    <a:pt x="235210" y="725872"/>
                    <a:pt x="0" y="563385"/>
                    <a:pt x="0" y="362936"/>
                  </a:cubicBezTo>
                  <a:close/>
                </a:path>
              </a:pathLst>
            </a:custGeom>
            <a:solidFill>
              <a:srgbClr val="D9D9D9"/>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1504" name="Google Shape;1504;p23"/>
            <p:cNvSpPr/>
            <p:nvPr/>
          </p:nvSpPr>
          <p:spPr>
            <a:xfrm>
              <a:off x="5922548" y="1427774"/>
              <a:ext cx="1920466" cy="1899745"/>
            </a:xfrm>
            <a:custGeom>
              <a:rect b="b" l="l" r="r" t="t"/>
              <a:pathLst>
                <a:path extrusionOk="0" h="1899745" w="1920466">
                  <a:moveTo>
                    <a:pt x="941219" y="139999"/>
                  </a:moveTo>
                  <a:cubicBezTo>
                    <a:pt x="922204" y="85304"/>
                    <a:pt x="922204" y="85304"/>
                    <a:pt x="903190" y="30609"/>
                  </a:cubicBezTo>
                  <a:cubicBezTo>
                    <a:pt x="893683" y="80548"/>
                    <a:pt x="893683" y="80548"/>
                    <a:pt x="884175" y="130487"/>
                  </a:cubicBezTo>
                  <a:cubicBezTo>
                    <a:pt x="850900" y="73414"/>
                    <a:pt x="850900" y="73414"/>
                    <a:pt x="817624" y="16341"/>
                  </a:cubicBezTo>
                  <a:cubicBezTo>
                    <a:pt x="803364" y="106706"/>
                    <a:pt x="803364" y="106706"/>
                    <a:pt x="789103" y="197072"/>
                  </a:cubicBezTo>
                  <a:cubicBezTo>
                    <a:pt x="741566" y="135243"/>
                    <a:pt x="741566" y="135243"/>
                    <a:pt x="694030" y="73414"/>
                  </a:cubicBezTo>
                  <a:cubicBezTo>
                    <a:pt x="677392" y="130487"/>
                    <a:pt x="677392" y="130487"/>
                    <a:pt x="660755" y="187560"/>
                  </a:cubicBezTo>
                  <a:cubicBezTo>
                    <a:pt x="625102" y="144755"/>
                    <a:pt x="625102" y="144755"/>
                    <a:pt x="589450" y="101950"/>
                  </a:cubicBezTo>
                  <a:cubicBezTo>
                    <a:pt x="608465" y="168535"/>
                    <a:pt x="608465" y="168535"/>
                    <a:pt x="627479" y="235120"/>
                  </a:cubicBezTo>
                  <a:cubicBezTo>
                    <a:pt x="551421" y="173291"/>
                    <a:pt x="551421" y="173291"/>
                    <a:pt x="475363" y="111462"/>
                  </a:cubicBezTo>
                  <a:cubicBezTo>
                    <a:pt x="462690" y="124146"/>
                    <a:pt x="475363" y="231950"/>
                    <a:pt x="494378" y="273169"/>
                  </a:cubicBezTo>
                  <a:cubicBezTo>
                    <a:pt x="462690" y="276340"/>
                    <a:pt x="419669" y="214321"/>
                    <a:pt x="392460" y="197752"/>
                  </a:cubicBezTo>
                  <a:cubicBezTo>
                    <a:pt x="332174" y="161032"/>
                    <a:pt x="407015" y="347268"/>
                    <a:pt x="407015" y="347268"/>
                  </a:cubicBezTo>
                  <a:cubicBezTo>
                    <a:pt x="407015" y="347268"/>
                    <a:pt x="247046" y="314937"/>
                    <a:pt x="268846" y="351073"/>
                  </a:cubicBezTo>
                  <a:cubicBezTo>
                    <a:pt x="313236" y="424659"/>
                    <a:pt x="299973" y="390187"/>
                    <a:pt x="323247" y="472924"/>
                  </a:cubicBezTo>
                  <a:cubicBezTo>
                    <a:pt x="285218" y="463412"/>
                    <a:pt x="285218" y="463412"/>
                    <a:pt x="247189" y="453900"/>
                  </a:cubicBezTo>
                  <a:cubicBezTo>
                    <a:pt x="270957" y="482436"/>
                    <a:pt x="270957" y="482436"/>
                    <a:pt x="294725" y="510972"/>
                  </a:cubicBezTo>
                  <a:cubicBezTo>
                    <a:pt x="256696" y="506216"/>
                    <a:pt x="256696" y="506216"/>
                    <a:pt x="218667" y="501460"/>
                  </a:cubicBezTo>
                  <a:cubicBezTo>
                    <a:pt x="237682" y="525241"/>
                    <a:pt x="237682" y="525241"/>
                    <a:pt x="256696" y="549021"/>
                  </a:cubicBezTo>
                  <a:cubicBezTo>
                    <a:pt x="209160" y="534753"/>
                    <a:pt x="209160" y="534753"/>
                    <a:pt x="161623" y="520485"/>
                  </a:cubicBezTo>
                  <a:cubicBezTo>
                    <a:pt x="161623" y="549021"/>
                    <a:pt x="161623" y="549021"/>
                    <a:pt x="161623" y="577558"/>
                  </a:cubicBezTo>
                  <a:cubicBezTo>
                    <a:pt x="114087" y="577558"/>
                    <a:pt x="114087" y="577558"/>
                    <a:pt x="66551" y="577558"/>
                  </a:cubicBezTo>
                  <a:cubicBezTo>
                    <a:pt x="114087" y="615606"/>
                    <a:pt x="114087" y="615606"/>
                    <a:pt x="161623" y="653655"/>
                  </a:cubicBezTo>
                  <a:cubicBezTo>
                    <a:pt x="62158" y="657193"/>
                    <a:pt x="24443" y="676351"/>
                    <a:pt x="24443" y="676351"/>
                  </a:cubicBezTo>
                  <a:cubicBezTo>
                    <a:pt x="24443" y="676351"/>
                    <a:pt x="40187" y="746921"/>
                    <a:pt x="133102" y="748776"/>
                  </a:cubicBezTo>
                  <a:cubicBezTo>
                    <a:pt x="90319" y="753532"/>
                    <a:pt x="90319" y="753532"/>
                    <a:pt x="47536" y="758288"/>
                  </a:cubicBezTo>
                  <a:cubicBezTo>
                    <a:pt x="85565" y="796337"/>
                    <a:pt x="85565" y="796337"/>
                    <a:pt x="123594" y="834386"/>
                  </a:cubicBezTo>
                  <a:cubicBezTo>
                    <a:pt x="66551" y="867678"/>
                    <a:pt x="66551" y="867678"/>
                    <a:pt x="9507" y="900971"/>
                  </a:cubicBezTo>
                  <a:cubicBezTo>
                    <a:pt x="80812" y="924751"/>
                    <a:pt x="80812" y="924751"/>
                    <a:pt x="152116" y="948531"/>
                  </a:cubicBezTo>
                  <a:cubicBezTo>
                    <a:pt x="76058" y="977068"/>
                    <a:pt x="76058" y="977068"/>
                    <a:pt x="0" y="1005604"/>
                  </a:cubicBezTo>
                  <a:cubicBezTo>
                    <a:pt x="52290" y="1031763"/>
                    <a:pt x="52290" y="1031763"/>
                    <a:pt x="104580" y="1057921"/>
                  </a:cubicBezTo>
                  <a:cubicBezTo>
                    <a:pt x="63556" y="1091118"/>
                    <a:pt x="39369" y="1156762"/>
                    <a:pt x="39369" y="1156762"/>
                  </a:cubicBezTo>
                  <a:cubicBezTo>
                    <a:pt x="39369" y="1156762"/>
                    <a:pt x="121455" y="1184965"/>
                    <a:pt x="159541" y="1201202"/>
                  </a:cubicBezTo>
                  <a:cubicBezTo>
                    <a:pt x="127312" y="1222300"/>
                    <a:pt x="127312" y="1222300"/>
                    <a:pt x="95073" y="1243408"/>
                  </a:cubicBezTo>
                  <a:cubicBezTo>
                    <a:pt x="137855" y="1243408"/>
                    <a:pt x="137855" y="1243408"/>
                    <a:pt x="180638" y="1243408"/>
                  </a:cubicBezTo>
                  <a:cubicBezTo>
                    <a:pt x="123594" y="1271944"/>
                    <a:pt x="123594" y="1271944"/>
                    <a:pt x="66551" y="1300481"/>
                  </a:cubicBezTo>
                  <a:cubicBezTo>
                    <a:pt x="95073" y="1305237"/>
                    <a:pt x="133815" y="1317279"/>
                    <a:pt x="162336" y="1322035"/>
                  </a:cubicBezTo>
                  <a:cubicBezTo>
                    <a:pt x="148076" y="1369596"/>
                    <a:pt x="109334" y="1357554"/>
                    <a:pt x="95073" y="1405114"/>
                  </a:cubicBezTo>
                  <a:cubicBezTo>
                    <a:pt x="166377" y="1390846"/>
                    <a:pt x="166377" y="1390846"/>
                    <a:pt x="237682" y="1376578"/>
                  </a:cubicBezTo>
                  <a:cubicBezTo>
                    <a:pt x="209160" y="1409870"/>
                    <a:pt x="209160" y="1409870"/>
                    <a:pt x="180638" y="1443163"/>
                  </a:cubicBezTo>
                  <a:cubicBezTo>
                    <a:pt x="242435" y="1450297"/>
                    <a:pt x="242435" y="1450297"/>
                    <a:pt x="304232" y="1457431"/>
                  </a:cubicBezTo>
                  <a:cubicBezTo>
                    <a:pt x="276348" y="1499636"/>
                    <a:pt x="251724" y="1539863"/>
                    <a:pt x="251724" y="1539863"/>
                  </a:cubicBezTo>
                  <a:cubicBezTo>
                    <a:pt x="251724" y="1539863"/>
                    <a:pt x="323931" y="1574040"/>
                    <a:pt x="361276" y="1528772"/>
                  </a:cubicBezTo>
                  <a:cubicBezTo>
                    <a:pt x="337508" y="1571577"/>
                    <a:pt x="337508" y="1571577"/>
                    <a:pt x="313740" y="1614381"/>
                  </a:cubicBezTo>
                  <a:cubicBezTo>
                    <a:pt x="356522" y="1590601"/>
                    <a:pt x="356522" y="1590601"/>
                    <a:pt x="399305" y="1566821"/>
                  </a:cubicBezTo>
                  <a:cubicBezTo>
                    <a:pt x="366030" y="1619138"/>
                    <a:pt x="366030" y="1619138"/>
                    <a:pt x="332754" y="1671454"/>
                  </a:cubicBezTo>
                  <a:cubicBezTo>
                    <a:pt x="408812" y="1647674"/>
                    <a:pt x="408812" y="1647674"/>
                    <a:pt x="484870" y="1623894"/>
                  </a:cubicBezTo>
                  <a:cubicBezTo>
                    <a:pt x="461102" y="1699991"/>
                    <a:pt x="461102" y="1699991"/>
                    <a:pt x="437334" y="1776088"/>
                  </a:cubicBezTo>
                  <a:cubicBezTo>
                    <a:pt x="489624" y="1738039"/>
                    <a:pt x="489624" y="1738039"/>
                    <a:pt x="541914" y="1699991"/>
                  </a:cubicBezTo>
                  <a:cubicBezTo>
                    <a:pt x="546667" y="1747552"/>
                    <a:pt x="546667" y="1747552"/>
                    <a:pt x="551421" y="1795112"/>
                  </a:cubicBezTo>
                  <a:cubicBezTo>
                    <a:pt x="584697" y="1747552"/>
                    <a:pt x="584697" y="1747552"/>
                    <a:pt x="617972" y="1699991"/>
                  </a:cubicBezTo>
                  <a:cubicBezTo>
                    <a:pt x="608465" y="1742795"/>
                    <a:pt x="608465" y="1742795"/>
                    <a:pt x="598957" y="1785600"/>
                  </a:cubicBezTo>
                  <a:cubicBezTo>
                    <a:pt x="632233" y="1747552"/>
                    <a:pt x="632233" y="1747552"/>
                    <a:pt x="665508" y="1709503"/>
                  </a:cubicBezTo>
                  <a:cubicBezTo>
                    <a:pt x="670262" y="1766576"/>
                    <a:pt x="670262" y="1766576"/>
                    <a:pt x="675016" y="1823649"/>
                  </a:cubicBezTo>
                  <a:cubicBezTo>
                    <a:pt x="713045" y="1766576"/>
                    <a:pt x="713045" y="1766576"/>
                    <a:pt x="751074" y="1709503"/>
                  </a:cubicBezTo>
                  <a:cubicBezTo>
                    <a:pt x="756426" y="1761230"/>
                    <a:pt x="756426" y="1761230"/>
                    <a:pt x="761769" y="1812947"/>
                  </a:cubicBezTo>
                  <a:cubicBezTo>
                    <a:pt x="808716" y="1785010"/>
                    <a:pt x="808716" y="1785010"/>
                    <a:pt x="855654" y="1757064"/>
                  </a:cubicBezTo>
                  <a:cubicBezTo>
                    <a:pt x="874668" y="1785600"/>
                    <a:pt x="874668" y="1785600"/>
                    <a:pt x="893683" y="1814136"/>
                  </a:cubicBezTo>
                  <a:cubicBezTo>
                    <a:pt x="912697" y="1780844"/>
                    <a:pt x="912697" y="1780844"/>
                    <a:pt x="931712" y="1747552"/>
                  </a:cubicBezTo>
                  <a:cubicBezTo>
                    <a:pt x="941219" y="1814136"/>
                    <a:pt x="941219" y="1814136"/>
                    <a:pt x="950726" y="1880721"/>
                  </a:cubicBezTo>
                  <a:cubicBezTo>
                    <a:pt x="974494" y="1823649"/>
                    <a:pt x="974494" y="1823649"/>
                    <a:pt x="998262" y="1766576"/>
                  </a:cubicBezTo>
                  <a:cubicBezTo>
                    <a:pt x="1022031" y="1833161"/>
                    <a:pt x="1022031" y="1833161"/>
                    <a:pt x="1045799" y="1899746"/>
                  </a:cubicBezTo>
                  <a:cubicBezTo>
                    <a:pt x="1055306" y="1842673"/>
                    <a:pt x="1055306" y="1842673"/>
                    <a:pt x="1064813" y="1785600"/>
                  </a:cubicBezTo>
                  <a:cubicBezTo>
                    <a:pt x="1105219" y="1842673"/>
                    <a:pt x="1105219" y="1842673"/>
                    <a:pt x="1145625" y="1899746"/>
                  </a:cubicBezTo>
                  <a:lnTo>
                    <a:pt x="1173263" y="1768202"/>
                  </a:lnTo>
                  <a:lnTo>
                    <a:pt x="1265863" y="1818112"/>
                  </a:lnTo>
                  <a:cubicBezTo>
                    <a:pt x="1265863" y="1818112"/>
                    <a:pt x="1273973" y="1747552"/>
                    <a:pt x="1264466" y="1699991"/>
                  </a:cubicBezTo>
                  <a:cubicBezTo>
                    <a:pt x="1331017" y="1757064"/>
                    <a:pt x="1331017" y="1757064"/>
                    <a:pt x="1397568" y="1814136"/>
                  </a:cubicBezTo>
                  <a:cubicBezTo>
                    <a:pt x="1388060" y="1757064"/>
                    <a:pt x="1388060" y="1757064"/>
                    <a:pt x="1378553" y="1699991"/>
                  </a:cubicBezTo>
                  <a:cubicBezTo>
                    <a:pt x="1416582" y="1728527"/>
                    <a:pt x="1416582" y="1728527"/>
                    <a:pt x="1454611" y="1757064"/>
                  </a:cubicBezTo>
                  <a:cubicBezTo>
                    <a:pt x="1430843" y="1699991"/>
                    <a:pt x="1430843" y="1699991"/>
                    <a:pt x="1407075" y="1642918"/>
                  </a:cubicBezTo>
                  <a:cubicBezTo>
                    <a:pt x="1449857" y="1666698"/>
                    <a:pt x="1449857" y="1666698"/>
                    <a:pt x="1492640" y="1690479"/>
                  </a:cubicBezTo>
                  <a:cubicBezTo>
                    <a:pt x="1473626" y="1642918"/>
                    <a:pt x="1473626" y="1642918"/>
                    <a:pt x="1454611" y="1595357"/>
                  </a:cubicBezTo>
                  <a:cubicBezTo>
                    <a:pt x="1487887" y="1614381"/>
                    <a:pt x="1487887" y="1614381"/>
                    <a:pt x="1521162" y="1633406"/>
                  </a:cubicBezTo>
                  <a:cubicBezTo>
                    <a:pt x="1529928" y="1611109"/>
                    <a:pt x="1520354" y="1547901"/>
                    <a:pt x="1520354" y="1547901"/>
                  </a:cubicBezTo>
                  <a:lnTo>
                    <a:pt x="1606566" y="1561047"/>
                  </a:lnTo>
                  <a:lnTo>
                    <a:pt x="1601974" y="1500236"/>
                  </a:lnTo>
                  <a:cubicBezTo>
                    <a:pt x="1601974" y="1500236"/>
                    <a:pt x="1647133" y="1519260"/>
                    <a:pt x="1692293" y="1538284"/>
                  </a:cubicBezTo>
                  <a:cubicBezTo>
                    <a:pt x="1649510" y="1466943"/>
                    <a:pt x="1649510" y="1466943"/>
                    <a:pt x="1606727" y="1395602"/>
                  </a:cubicBezTo>
                  <a:cubicBezTo>
                    <a:pt x="1701800" y="1400358"/>
                    <a:pt x="1701800" y="1400358"/>
                    <a:pt x="1796873" y="1405114"/>
                  </a:cubicBezTo>
                  <a:cubicBezTo>
                    <a:pt x="1735075" y="1343285"/>
                    <a:pt x="1735075" y="1343285"/>
                    <a:pt x="1673278" y="1281456"/>
                  </a:cubicBezTo>
                  <a:cubicBezTo>
                    <a:pt x="1763597" y="1286212"/>
                    <a:pt x="1763597" y="1286212"/>
                    <a:pt x="1853916" y="1290969"/>
                  </a:cubicBezTo>
                  <a:cubicBezTo>
                    <a:pt x="1820641" y="1262432"/>
                    <a:pt x="1820641" y="1262432"/>
                    <a:pt x="1787365" y="1233896"/>
                  </a:cubicBezTo>
                  <a:cubicBezTo>
                    <a:pt x="1830148" y="1224384"/>
                    <a:pt x="1830148" y="1224384"/>
                    <a:pt x="1872931" y="1214871"/>
                  </a:cubicBezTo>
                  <a:cubicBezTo>
                    <a:pt x="1839655" y="1167311"/>
                    <a:pt x="1839655" y="1167311"/>
                    <a:pt x="1806380" y="1119750"/>
                  </a:cubicBezTo>
                  <a:cubicBezTo>
                    <a:pt x="1849162" y="1100726"/>
                    <a:pt x="1849162" y="1100726"/>
                    <a:pt x="1891945" y="1081701"/>
                  </a:cubicBezTo>
                  <a:cubicBezTo>
                    <a:pt x="1815887" y="1048409"/>
                    <a:pt x="1739829" y="1015116"/>
                    <a:pt x="1739829" y="1015116"/>
                  </a:cubicBezTo>
                  <a:lnTo>
                    <a:pt x="1858252" y="990594"/>
                  </a:lnTo>
                  <a:lnTo>
                    <a:pt x="1768351" y="919995"/>
                  </a:lnTo>
                  <a:cubicBezTo>
                    <a:pt x="1768351" y="919995"/>
                    <a:pt x="1844409" y="900971"/>
                    <a:pt x="1920467" y="881946"/>
                  </a:cubicBezTo>
                  <a:cubicBezTo>
                    <a:pt x="1844409" y="867678"/>
                    <a:pt x="1844409" y="867678"/>
                    <a:pt x="1768351" y="853410"/>
                  </a:cubicBezTo>
                  <a:cubicBezTo>
                    <a:pt x="1815887" y="786825"/>
                    <a:pt x="1815887" y="786825"/>
                    <a:pt x="1863423" y="720240"/>
                  </a:cubicBezTo>
                  <a:cubicBezTo>
                    <a:pt x="1815887" y="696459"/>
                    <a:pt x="1815887" y="696459"/>
                    <a:pt x="1768351" y="672679"/>
                  </a:cubicBezTo>
                  <a:cubicBezTo>
                    <a:pt x="1824177" y="638873"/>
                    <a:pt x="1821658" y="578813"/>
                    <a:pt x="1821658" y="578813"/>
                  </a:cubicBezTo>
                  <a:cubicBezTo>
                    <a:pt x="1821658" y="578813"/>
                    <a:pt x="1738080" y="531110"/>
                    <a:pt x="1671795" y="563584"/>
                  </a:cubicBezTo>
                  <a:cubicBezTo>
                    <a:pt x="1665948" y="536541"/>
                    <a:pt x="1708141" y="425363"/>
                    <a:pt x="1735075" y="396827"/>
                  </a:cubicBezTo>
                  <a:cubicBezTo>
                    <a:pt x="1632872" y="415851"/>
                    <a:pt x="1678184" y="386791"/>
                    <a:pt x="1575981" y="405816"/>
                  </a:cubicBezTo>
                  <a:cubicBezTo>
                    <a:pt x="1598038" y="366588"/>
                    <a:pt x="1624202" y="251533"/>
                    <a:pt x="1624202" y="251533"/>
                  </a:cubicBezTo>
                  <a:cubicBezTo>
                    <a:pt x="1624202" y="251533"/>
                    <a:pt x="1529129" y="222669"/>
                    <a:pt x="1473626" y="282681"/>
                  </a:cubicBezTo>
                  <a:cubicBezTo>
                    <a:pt x="1478379" y="225608"/>
                    <a:pt x="1478379" y="225608"/>
                    <a:pt x="1483133" y="168535"/>
                  </a:cubicBezTo>
                  <a:cubicBezTo>
                    <a:pt x="1440350" y="194694"/>
                    <a:pt x="1440350" y="194694"/>
                    <a:pt x="1397568" y="220852"/>
                  </a:cubicBezTo>
                  <a:cubicBezTo>
                    <a:pt x="1402321" y="175669"/>
                    <a:pt x="1402321" y="175669"/>
                    <a:pt x="1407075" y="130487"/>
                  </a:cubicBezTo>
                  <a:cubicBezTo>
                    <a:pt x="1354785" y="159023"/>
                    <a:pt x="1354785" y="159023"/>
                    <a:pt x="1302495" y="187560"/>
                  </a:cubicBezTo>
                  <a:cubicBezTo>
                    <a:pt x="1312002" y="135243"/>
                    <a:pt x="1312002" y="135243"/>
                    <a:pt x="1321509" y="82926"/>
                  </a:cubicBezTo>
                  <a:cubicBezTo>
                    <a:pt x="1273973" y="139999"/>
                    <a:pt x="1273973" y="139999"/>
                    <a:pt x="1226437" y="197072"/>
                  </a:cubicBezTo>
                  <a:cubicBezTo>
                    <a:pt x="1221683" y="139999"/>
                    <a:pt x="1221683" y="139999"/>
                    <a:pt x="1216930" y="82926"/>
                  </a:cubicBezTo>
                  <a:cubicBezTo>
                    <a:pt x="1186031" y="113840"/>
                    <a:pt x="1186031" y="113840"/>
                    <a:pt x="1155132" y="144755"/>
                  </a:cubicBezTo>
                  <a:cubicBezTo>
                    <a:pt x="1143248" y="85304"/>
                    <a:pt x="1143248" y="85304"/>
                    <a:pt x="1131364" y="25853"/>
                  </a:cubicBezTo>
                  <a:cubicBezTo>
                    <a:pt x="1107596" y="73414"/>
                    <a:pt x="1107596" y="73414"/>
                    <a:pt x="1083828" y="120974"/>
                  </a:cubicBezTo>
                  <a:cubicBezTo>
                    <a:pt x="1066220" y="85744"/>
                    <a:pt x="1010717" y="0"/>
                    <a:pt x="1010717" y="0"/>
                  </a:cubicBezTo>
                  <a:cubicBezTo>
                    <a:pt x="1010717" y="0"/>
                    <a:pt x="989373" y="6043"/>
                    <a:pt x="941219" y="139999"/>
                  </a:cubicBezTo>
                  <a:close/>
                  <a:moveTo>
                    <a:pt x="760581" y="739264"/>
                  </a:moveTo>
                  <a:cubicBezTo>
                    <a:pt x="998453" y="763482"/>
                    <a:pt x="996218" y="1188903"/>
                    <a:pt x="744542" y="1179800"/>
                  </a:cubicBezTo>
                  <a:cubicBezTo>
                    <a:pt x="457290" y="1169403"/>
                    <a:pt x="466816" y="709358"/>
                    <a:pt x="760581" y="739264"/>
                  </a:cubicBezTo>
                  <a:close/>
                  <a:moveTo>
                    <a:pt x="1183654" y="734508"/>
                  </a:moveTo>
                  <a:cubicBezTo>
                    <a:pt x="1453670" y="748196"/>
                    <a:pt x="1415784" y="1210905"/>
                    <a:pt x="1137306" y="1181579"/>
                  </a:cubicBezTo>
                  <a:cubicBezTo>
                    <a:pt x="917232" y="1158398"/>
                    <a:pt x="902791" y="720278"/>
                    <a:pt x="1183654" y="734508"/>
                  </a:cubicBezTo>
                  <a:close/>
                  <a:moveTo>
                    <a:pt x="746320" y="905727"/>
                  </a:moveTo>
                  <a:cubicBezTo>
                    <a:pt x="647311" y="966414"/>
                    <a:pt x="745978" y="1131440"/>
                    <a:pt x="850900" y="1067433"/>
                  </a:cubicBezTo>
                  <a:cubicBezTo>
                    <a:pt x="956630" y="1002931"/>
                    <a:pt x="843741" y="846009"/>
                    <a:pt x="746320" y="905727"/>
                  </a:cubicBezTo>
                  <a:close/>
                  <a:moveTo>
                    <a:pt x="1050552" y="919995"/>
                  </a:moveTo>
                  <a:cubicBezTo>
                    <a:pt x="961745" y="996216"/>
                    <a:pt x="1077544" y="1134836"/>
                    <a:pt x="1169393" y="1057921"/>
                  </a:cubicBezTo>
                  <a:cubicBezTo>
                    <a:pt x="1261927" y="980435"/>
                    <a:pt x="1140425" y="842861"/>
                    <a:pt x="1050552" y="919995"/>
                  </a:cubicBezTo>
                  <a:close/>
                </a:path>
              </a:pathLst>
            </a:custGeom>
            <a:solidFill>
              <a:srgbClr val="11110F"/>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8" name="Shape 1508"/>
        <p:cNvGrpSpPr/>
        <p:nvPr/>
      </p:nvGrpSpPr>
      <p:grpSpPr>
        <a:xfrm>
          <a:off x="0" y="0"/>
          <a:ext cx="0" cy="0"/>
          <a:chOff x="0" y="0"/>
          <a:chExt cx="0" cy="0"/>
        </a:xfrm>
      </p:grpSpPr>
      <p:sp>
        <p:nvSpPr>
          <p:cNvPr id="1509" name="Google Shape;1509;p24"/>
          <p:cNvSpPr txBox="1"/>
          <p:nvPr>
            <p:ph type="title"/>
          </p:nvPr>
        </p:nvSpPr>
        <p:spPr>
          <a:xfrm>
            <a:off x="1540025" y="583493"/>
            <a:ext cx="90951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a:t>Table of contents.</a:t>
            </a:r>
            <a:endParaRPr/>
          </a:p>
        </p:txBody>
      </p:sp>
      <p:sp>
        <p:nvSpPr>
          <p:cNvPr id="1510" name="Google Shape;1510;p24"/>
          <p:cNvSpPr txBox="1"/>
          <p:nvPr>
            <p:ph idx="1" type="subTitle"/>
          </p:nvPr>
        </p:nvSpPr>
        <p:spPr>
          <a:xfrm>
            <a:off x="1557012" y="2730525"/>
            <a:ext cx="28887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853"/>
              <a:buNone/>
            </a:pPr>
            <a:r>
              <a:rPr lang="en"/>
              <a:t>Dogs</a:t>
            </a:r>
            <a:endParaRPr/>
          </a:p>
        </p:txBody>
      </p:sp>
      <p:sp>
        <p:nvSpPr>
          <p:cNvPr id="1511" name="Google Shape;1511;p24"/>
          <p:cNvSpPr txBox="1"/>
          <p:nvPr>
            <p:ph idx="2" type="body"/>
          </p:nvPr>
        </p:nvSpPr>
        <p:spPr>
          <a:xfrm>
            <a:off x="1557032" y="3261222"/>
            <a:ext cx="2888700" cy="883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We will talk about this first.</a:t>
            </a:r>
            <a:endParaRPr/>
          </a:p>
        </p:txBody>
      </p:sp>
      <p:sp>
        <p:nvSpPr>
          <p:cNvPr id="1512" name="Google Shape;1512;p24"/>
          <p:cNvSpPr txBox="1"/>
          <p:nvPr>
            <p:ph idx="3" type="subTitle"/>
          </p:nvPr>
        </p:nvSpPr>
        <p:spPr>
          <a:xfrm>
            <a:off x="4660135" y="2730525"/>
            <a:ext cx="28887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853"/>
              <a:buNone/>
            </a:pPr>
            <a:r>
              <a:rPr lang="en"/>
              <a:t>Cats</a:t>
            </a:r>
            <a:endParaRPr/>
          </a:p>
        </p:txBody>
      </p:sp>
      <p:sp>
        <p:nvSpPr>
          <p:cNvPr id="1513" name="Google Shape;1513;p24"/>
          <p:cNvSpPr txBox="1"/>
          <p:nvPr>
            <p:ph idx="4" type="body"/>
          </p:nvPr>
        </p:nvSpPr>
        <p:spPr>
          <a:xfrm>
            <a:off x="4660145" y="3261222"/>
            <a:ext cx="2888700" cy="883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We will talk about this second.</a:t>
            </a:r>
            <a:endParaRPr/>
          </a:p>
        </p:txBody>
      </p:sp>
      <p:sp>
        <p:nvSpPr>
          <p:cNvPr id="1514" name="Google Shape;1514;p24"/>
          <p:cNvSpPr txBox="1"/>
          <p:nvPr>
            <p:ph idx="5" type="subTitle"/>
          </p:nvPr>
        </p:nvSpPr>
        <p:spPr>
          <a:xfrm>
            <a:off x="7763258" y="2730525"/>
            <a:ext cx="28887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853"/>
              <a:buNone/>
            </a:pPr>
            <a:r>
              <a:rPr lang="en"/>
              <a:t>Elephants</a:t>
            </a:r>
            <a:endParaRPr/>
          </a:p>
        </p:txBody>
      </p:sp>
      <p:sp>
        <p:nvSpPr>
          <p:cNvPr id="1515" name="Google Shape;1515;p24"/>
          <p:cNvSpPr txBox="1"/>
          <p:nvPr>
            <p:ph idx="6" type="body"/>
          </p:nvPr>
        </p:nvSpPr>
        <p:spPr>
          <a:xfrm>
            <a:off x="7763279" y="3261222"/>
            <a:ext cx="2888700" cy="883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Then, we will talk </a:t>
            </a:r>
            <a:r>
              <a:rPr lang="en"/>
              <a:t>about</a:t>
            </a:r>
            <a:r>
              <a:rPr lang="en"/>
              <a:t> this.</a:t>
            </a:r>
            <a:endParaRPr/>
          </a:p>
        </p:txBody>
      </p:sp>
      <p:sp>
        <p:nvSpPr>
          <p:cNvPr id="1516" name="Google Shape;1516;p24"/>
          <p:cNvSpPr txBox="1"/>
          <p:nvPr>
            <p:ph idx="7" type="subTitle"/>
          </p:nvPr>
        </p:nvSpPr>
        <p:spPr>
          <a:xfrm>
            <a:off x="1551300" y="4912540"/>
            <a:ext cx="28887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853"/>
              <a:buNone/>
            </a:pPr>
            <a:r>
              <a:rPr lang="en"/>
              <a:t>Kangaroos</a:t>
            </a:r>
            <a:endParaRPr/>
          </a:p>
        </p:txBody>
      </p:sp>
      <p:sp>
        <p:nvSpPr>
          <p:cNvPr id="1517" name="Google Shape;1517;p24"/>
          <p:cNvSpPr txBox="1"/>
          <p:nvPr>
            <p:ph idx="8" type="body"/>
          </p:nvPr>
        </p:nvSpPr>
        <p:spPr>
          <a:xfrm>
            <a:off x="1540017" y="5443241"/>
            <a:ext cx="2888700" cy="883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After that we will talk about this.</a:t>
            </a:r>
            <a:endParaRPr/>
          </a:p>
        </p:txBody>
      </p:sp>
      <p:sp>
        <p:nvSpPr>
          <p:cNvPr id="1518" name="Google Shape;1518;p24"/>
          <p:cNvSpPr txBox="1"/>
          <p:nvPr>
            <p:ph idx="9" type="subTitle"/>
          </p:nvPr>
        </p:nvSpPr>
        <p:spPr>
          <a:xfrm>
            <a:off x="4654412" y="4912540"/>
            <a:ext cx="28887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853"/>
              <a:buNone/>
            </a:pPr>
            <a:r>
              <a:rPr lang="en"/>
              <a:t>Pandas</a:t>
            </a:r>
            <a:endParaRPr/>
          </a:p>
        </p:txBody>
      </p:sp>
      <p:sp>
        <p:nvSpPr>
          <p:cNvPr id="1519" name="Google Shape;1519;p24"/>
          <p:cNvSpPr txBox="1"/>
          <p:nvPr>
            <p:ph idx="13" type="body"/>
          </p:nvPr>
        </p:nvSpPr>
        <p:spPr>
          <a:xfrm>
            <a:off x="4643130" y="5443241"/>
            <a:ext cx="2888700" cy="883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We will also talk </a:t>
            </a:r>
            <a:r>
              <a:rPr lang="en"/>
              <a:t>about</a:t>
            </a:r>
            <a:r>
              <a:rPr lang="en"/>
              <a:t> this.</a:t>
            </a:r>
            <a:endParaRPr/>
          </a:p>
        </p:txBody>
      </p:sp>
      <p:sp>
        <p:nvSpPr>
          <p:cNvPr id="1520" name="Google Shape;1520;p24"/>
          <p:cNvSpPr txBox="1"/>
          <p:nvPr>
            <p:ph idx="14" type="subTitle"/>
          </p:nvPr>
        </p:nvSpPr>
        <p:spPr>
          <a:xfrm>
            <a:off x="7757545" y="4912540"/>
            <a:ext cx="28887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853"/>
              <a:buNone/>
            </a:pPr>
            <a:r>
              <a:rPr lang="en"/>
              <a:t>Koalas</a:t>
            </a:r>
            <a:endParaRPr/>
          </a:p>
        </p:txBody>
      </p:sp>
      <p:sp>
        <p:nvSpPr>
          <p:cNvPr id="1521" name="Google Shape;1521;p24"/>
          <p:cNvSpPr txBox="1"/>
          <p:nvPr>
            <p:ph idx="15" type="body"/>
          </p:nvPr>
        </p:nvSpPr>
        <p:spPr>
          <a:xfrm>
            <a:off x="7746264" y="5443241"/>
            <a:ext cx="2888700" cy="883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And we will talk about this last.</a:t>
            </a:r>
            <a:endParaRPr/>
          </a:p>
        </p:txBody>
      </p:sp>
      <p:grpSp>
        <p:nvGrpSpPr>
          <p:cNvPr id="1522" name="Google Shape;1522;p24"/>
          <p:cNvGrpSpPr/>
          <p:nvPr/>
        </p:nvGrpSpPr>
        <p:grpSpPr>
          <a:xfrm>
            <a:off x="2498291" y="1620927"/>
            <a:ext cx="1005940" cy="1079603"/>
            <a:chOff x="629921" y="978091"/>
            <a:chExt cx="731380" cy="784938"/>
          </a:xfrm>
        </p:grpSpPr>
        <p:grpSp>
          <p:nvGrpSpPr>
            <p:cNvPr id="1523" name="Google Shape;1523;p24"/>
            <p:cNvGrpSpPr/>
            <p:nvPr/>
          </p:nvGrpSpPr>
          <p:grpSpPr>
            <a:xfrm>
              <a:off x="688682" y="978091"/>
              <a:ext cx="522802" cy="314832"/>
              <a:chOff x="7885167" y="2170407"/>
              <a:chExt cx="1518448" cy="914413"/>
            </a:xfrm>
          </p:grpSpPr>
          <p:sp>
            <p:nvSpPr>
              <p:cNvPr id="1524" name="Google Shape;1524;p2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25" name="Google Shape;1525;p2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26" name="Google Shape;1526;p2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27" name="Google Shape;1527;p2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528" name="Google Shape;1528;p2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29" name="Google Shape;1529;p2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0" name="Google Shape;1530;p2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1" name="Google Shape;1531;p2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2" name="Google Shape;1532;p2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3" name="Google Shape;1533;p2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4" name="Google Shape;1534;p2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5" name="Google Shape;1535;p2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6" name="Google Shape;1536;p2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7" name="Google Shape;1537;p2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8" name="Google Shape;1538;p2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9" name="Google Shape;1539;p2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40" name="Google Shape;1540;p2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41" name="Google Shape;1541;p2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42" name="Google Shape;1542;p2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43" name="Google Shape;1543;p2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44" name="Google Shape;1544;p2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sp>
        <p:nvSpPr>
          <p:cNvPr id="1545" name="Google Shape;1545;p24"/>
          <p:cNvSpPr/>
          <p:nvPr/>
        </p:nvSpPr>
        <p:spPr>
          <a:xfrm>
            <a:off x="2795912" y="2230988"/>
            <a:ext cx="410700" cy="232125"/>
          </a:xfrm>
          <a:prstGeom prst="rect">
            <a:avLst/>
          </a:prstGeom>
        </p:spPr>
        <p:txBody>
          <a:bodyPr>
            <a:prstTxWarp prst="textPlain"/>
          </a:bodyPr>
          <a:lstStyle/>
          <a:p>
            <a:pPr lvl="0" algn="ctr"/>
            <a:r>
              <a:rPr b="1" i="0">
                <a:ln>
                  <a:noFill/>
                </a:ln>
                <a:solidFill>
                  <a:srgbClr val="34302D"/>
                </a:solidFill>
                <a:latin typeface="Fontdiner Swanky"/>
              </a:rPr>
              <a:t>01</a:t>
            </a:r>
          </a:p>
        </p:txBody>
      </p:sp>
      <p:grpSp>
        <p:nvGrpSpPr>
          <p:cNvPr id="1546" name="Google Shape;1546;p24"/>
          <p:cNvGrpSpPr/>
          <p:nvPr/>
        </p:nvGrpSpPr>
        <p:grpSpPr>
          <a:xfrm>
            <a:off x="5601466" y="1620927"/>
            <a:ext cx="1005940" cy="1079603"/>
            <a:chOff x="629921" y="978091"/>
            <a:chExt cx="731380" cy="784938"/>
          </a:xfrm>
        </p:grpSpPr>
        <p:grpSp>
          <p:nvGrpSpPr>
            <p:cNvPr id="1547" name="Google Shape;1547;p24"/>
            <p:cNvGrpSpPr/>
            <p:nvPr/>
          </p:nvGrpSpPr>
          <p:grpSpPr>
            <a:xfrm>
              <a:off x="688682" y="978091"/>
              <a:ext cx="522802" cy="314832"/>
              <a:chOff x="7885167" y="2170407"/>
              <a:chExt cx="1518448" cy="914413"/>
            </a:xfrm>
          </p:grpSpPr>
          <p:sp>
            <p:nvSpPr>
              <p:cNvPr id="1548" name="Google Shape;1548;p2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49" name="Google Shape;1549;p2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0" name="Google Shape;1550;p2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1" name="Google Shape;1551;p2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552" name="Google Shape;1552;p2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3" name="Google Shape;1553;p2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4" name="Google Shape;1554;p2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5" name="Google Shape;1555;p2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6" name="Google Shape;1556;p2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7" name="Google Shape;1557;p2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8" name="Google Shape;1558;p2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9" name="Google Shape;1559;p2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0" name="Google Shape;1560;p2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1" name="Google Shape;1561;p2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2" name="Google Shape;1562;p2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3" name="Google Shape;1563;p2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4" name="Google Shape;1564;p2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5" name="Google Shape;1565;p2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6" name="Google Shape;1566;p2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7" name="Google Shape;1567;p2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8" name="Google Shape;1568;p2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sp>
        <p:nvSpPr>
          <p:cNvPr id="1569" name="Google Shape;1569;p24"/>
          <p:cNvSpPr/>
          <p:nvPr/>
        </p:nvSpPr>
        <p:spPr>
          <a:xfrm>
            <a:off x="5889205" y="2230988"/>
            <a:ext cx="407773" cy="262275"/>
          </a:xfrm>
          <a:prstGeom prst="rect">
            <a:avLst/>
          </a:prstGeom>
        </p:spPr>
        <p:txBody>
          <a:bodyPr>
            <a:prstTxWarp prst="textPlain"/>
          </a:bodyPr>
          <a:lstStyle/>
          <a:p>
            <a:pPr lvl="0" algn="ctr"/>
            <a:r>
              <a:rPr b="1" i="0">
                <a:ln>
                  <a:noFill/>
                </a:ln>
                <a:solidFill>
                  <a:srgbClr val="34302D"/>
                </a:solidFill>
                <a:latin typeface="Fontdiner Swanky"/>
              </a:rPr>
              <a:t>02</a:t>
            </a:r>
          </a:p>
        </p:txBody>
      </p:sp>
      <p:grpSp>
        <p:nvGrpSpPr>
          <p:cNvPr id="1570" name="Google Shape;1570;p24"/>
          <p:cNvGrpSpPr/>
          <p:nvPr/>
        </p:nvGrpSpPr>
        <p:grpSpPr>
          <a:xfrm>
            <a:off x="8704691" y="1620927"/>
            <a:ext cx="1005940" cy="1079603"/>
            <a:chOff x="629921" y="978091"/>
            <a:chExt cx="731380" cy="784938"/>
          </a:xfrm>
        </p:grpSpPr>
        <p:grpSp>
          <p:nvGrpSpPr>
            <p:cNvPr id="1571" name="Google Shape;1571;p24"/>
            <p:cNvGrpSpPr/>
            <p:nvPr/>
          </p:nvGrpSpPr>
          <p:grpSpPr>
            <a:xfrm>
              <a:off x="688682" y="978091"/>
              <a:ext cx="522802" cy="314832"/>
              <a:chOff x="7885167" y="2170407"/>
              <a:chExt cx="1518448" cy="914413"/>
            </a:xfrm>
          </p:grpSpPr>
          <p:sp>
            <p:nvSpPr>
              <p:cNvPr id="1572" name="Google Shape;1572;p2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73" name="Google Shape;1573;p2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74" name="Google Shape;1574;p2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75" name="Google Shape;1575;p2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576" name="Google Shape;1576;p2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77" name="Google Shape;1577;p2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78" name="Google Shape;1578;p2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79" name="Google Shape;1579;p2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0" name="Google Shape;1580;p2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1" name="Google Shape;1581;p2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2" name="Google Shape;1582;p2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3" name="Google Shape;1583;p2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4" name="Google Shape;1584;p2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5" name="Google Shape;1585;p2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6" name="Google Shape;1586;p2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7" name="Google Shape;1587;p2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8" name="Google Shape;1588;p2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9" name="Google Shape;1589;p2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90" name="Google Shape;1590;p2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91" name="Google Shape;1591;p2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92" name="Google Shape;1592;p2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sp>
        <p:nvSpPr>
          <p:cNvPr id="1593" name="Google Shape;1593;p24"/>
          <p:cNvSpPr/>
          <p:nvPr/>
        </p:nvSpPr>
        <p:spPr>
          <a:xfrm>
            <a:off x="9002312" y="2221106"/>
            <a:ext cx="404846" cy="300328"/>
          </a:xfrm>
          <a:prstGeom prst="rect">
            <a:avLst/>
          </a:prstGeom>
        </p:spPr>
        <p:txBody>
          <a:bodyPr>
            <a:prstTxWarp prst="textPlain"/>
          </a:bodyPr>
          <a:lstStyle/>
          <a:p>
            <a:pPr lvl="0" algn="ctr"/>
            <a:r>
              <a:rPr b="1" i="0">
                <a:ln>
                  <a:noFill/>
                </a:ln>
                <a:solidFill>
                  <a:srgbClr val="34302D"/>
                </a:solidFill>
                <a:latin typeface="Fontdiner Swanky"/>
              </a:rPr>
              <a:t>03</a:t>
            </a:r>
          </a:p>
        </p:txBody>
      </p:sp>
      <p:grpSp>
        <p:nvGrpSpPr>
          <p:cNvPr id="1594" name="Google Shape;1594;p24"/>
          <p:cNvGrpSpPr/>
          <p:nvPr/>
        </p:nvGrpSpPr>
        <p:grpSpPr>
          <a:xfrm>
            <a:off x="2498316" y="3812277"/>
            <a:ext cx="1005940" cy="1079603"/>
            <a:chOff x="629921" y="978091"/>
            <a:chExt cx="731380" cy="784938"/>
          </a:xfrm>
        </p:grpSpPr>
        <p:grpSp>
          <p:nvGrpSpPr>
            <p:cNvPr id="1595" name="Google Shape;1595;p24"/>
            <p:cNvGrpSpPr/>
            <p:nvPr/>
          </p:nvGrpSpPr>
          <p:grpSpPr>
            <a:xfrm>
              <a:off x="688682" y="978091"/>
              <a:ext cx="522802" cy="314832"/>
              <a:chOff x="7885167" y="2170407"/>
              <a:chExt cx="1518448" cy="914413"/>
            </a:xfrm>
          </p:grpSpPr>
          <p:sp>
            <p:nvSpPr>
              <p:cNvPr id="1596" name="Google Shape;1596;p2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97" name="Google Shape;1597;p2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98" name="Google Shape;1598;p2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99" name="Google Shape;1599;p2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600" name="Google Shape;1600;p2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1" name="Google Shape;1601;p2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2" name="Google Shape;1602;p2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3" name="Google Shape;1603;p2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4" name="Google Shape;1604;p2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5" name="Google Shape;1605;p2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6" name="Google Shape;1606;p2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7" name="Google Shape;1607;p2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8" name="Google Shape;1608;p2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9" name="Google Shape;1609;p2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0" name="Google Shape;1610;p2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1" name="Google Shape;1611;p2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2" name="Google Shape;1612;p2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3" name="Google Shape;1613;p2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4" name="Google Shape;1614;p2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5" name="Google Shape;1615;p2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6" name="Google Shape;1616;p2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sp>
        <p:nvSpPr>
          <p:cNvPr id="1617" name="Google Shape;1617;p24"/>
          <p:cNvSpPr/>
          <p:nvPr/>
        </p:nvSpPr>
        <p:spPr>
          <a:xfrm>
            <a:off x="2795937" y="4422338"/>
            <a:ext cx="416848" cy="263738"/>
          </a:xfrm>
          <a:prstGeom prst="rect">
            <a:avLst/>
          </a:prstGeom>
        </p:spPr>
        <p:txBody>
          <a:bodyPr>
            <a:prstTxWarp prst="textPlain"/>
          </a:bodyPr>
          <a:lstStyle/>
          <a:p>
            <a:pPr lvl="0" algn="ctr"/>
            <a:r>
              <a:rPr b="1" i="0">
                <a:ln>
                  <a:noFill/>
                </a:ln>
                <a:solidFill>
                  <a:srgbClr val="34302D"/>
                </a:solidFill>
                <a:latin typeface="Fontdiner Swanky"/>
              </a:rPr>
              <a:t>04</a:t>
            </a:r>
          </a:p>
        </p:txBody>
      </p:sp>
      <p:grpSp>
        <p:nvGrpSpPr>
          <p:cNvPr id="1618" name="Google Shape;1618;p24"/>
          <p:cNvGrpSpPr/>
          <p:nvPr/>
        </p:nvGrpSpPr>
        <p:grpSpPr>
          <a:xfrm>
            <a:off x="5601491" y="3812277"/>
            <a:ext cx="1005940" cy="1079603"/>
            <a:chOff x="629921" y="978091"/>
            <a:chExt cx="731380" cy="784938"/>
          </a:xfrm>
        </p:grpSpPr>
        <p:grpSp>
          <p:nvGrpSpPr>
            <p:cNvPr id="1619" name="Google Shape;1619;p24"/>
            <p:cNvGrpSpPr/>
            <p:nvPr/>
          </p:nvGrpSpPr>
          <p:grpSpPr>
            <a:xfrm>
              <a:off x="688682" y="978091"/>
              <a:ext cx="522802" cy="314832"/>
              <a:chOff x="7885167" y="2170407"/>
              <a:chExt cx="1518448" cy="914413"/>
            </a:xfrm>
          </p:grpSpPr>
          <p:sp>
            <p:nvSpPr>
              <p:cNvPr id="1620" name="Google Shape;1620;p2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1" name="Google Shape;1621;p2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2" name="Google Shape;1622;p2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3" name="Google Shape;1623;p2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624" name="Google Shape;1624;p2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5" name="Google Shape;1625;p2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6" name="Google Shape;1626;p2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7" name="Google Shape;1627;p2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8" name="Google Shape;1628;p2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9" name="Google Shape;1629;p2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0" name="Google Shape;1630;p2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1" name="Google Shape;1631;p2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2" name="Google Shape;1632;p2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3" name="Google Shape;1633;p2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4" name="Google Shape;1634;p2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5" name="Google Shape;1635;p2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6" name="Google Shape;1636;p2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7" name="Google Shape;1637;p2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8" name="Google Shape;1638;p2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9" name="Google Shape;1639;p2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40" name="Google Shape;1640;p2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sp>
        <p:nvSpPr>
          <p:cNvPr id="1641" name="Google Shape;1641;p24"/>
          <p:cNvSpPr/>
          <p:nvPr/>
        </p:nvSpPr>
        <p:spPr>
          <a:xfrm>
            <a:off x="5889230" y="4422338"/>
            <a:ext cx="398991" cy="249103"/>
          </a:xfrm>
          <a:prstGeom prst="rect">
            <a:avLst/>
          </a:prstGeom>
        </p:spPr>
        <p:txBody>
          <a:bodyPr>
            <a:prstTxWarp prst="textPlain"/>
          </a:bodyPr>
          <a:lstStyle/>
          <a:p>
            <a:pPr lvl="0" algn="ctr"/>
            <a:r>
              <a:rPr b="1" i="0">
                <a:ln>
                  <a:noFill/>
                </a:ln>
                <a:solidFill>
                  <a:srgbClr val="34302D"/>
                </a:solidFill>
                <a:latin typeface="Fontdiner Swanky"/>
              </a:rPr>
              <a:t>05</a:t>
            </a:r>
          </a:p>
        </p:txBody>
      </p:sp>
      <p:grpSp>
        <p:nvGrpSpPr>
          <p:cNvPr id="1642" name="Google Shape;1642;p24"/>
          <p:cNvGrpSpPr/>
          <p:nvPr/>
        </p:nvGrpSpPr>
        <p:grpSpPr>
          <a:xfrm>
            <a:off x="8704716" y="3812277"/>
            <a:ext cx="1005940" cy="1079603"/>
            <a:chOff x="629921" y="978091"/>
            <a:chExt cx="731380" cy="784938"/>
          </a:xfrm>
        </p:grpSpPr>
        <p:grpSp>
          <p:nvGrpSpPr>
            <p:cNvPr id="1643" name="Google Shape;1643;p24"/>
            <p:cNvGrpSpPr/>
            <p:nvPr/>
          </p:nvGrpSpPr>
          <p:grpSpPr>
            <a:xfrm>
              <a:off x="688682" y="978091"/>
              <a:ext cx="522802" cy="314832"/>
              <a:chOff x="7885167" y="2170407"/>
              <a:chExt cx="1518448" cy="914413"/>
            </a:xfrm>
          </p:grpSpPr>
          <p:sp>
            <p:nvSpPr>
              <p:cNvPr id="1644" name="Google Shape;1644;p2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45" name="Google Shape;1645;p2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46" name="Google Shape;1646;p2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47" name="Google Shape;1647;p2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648" name="Google Shape;1648;p2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49" name="Google Shape;1649;p2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0" name="Google Shape;1650;p2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1" name="Google Shape;1651;p2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2" name="Google Shape;1652;p2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3" name="Google Shape;1653;p2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4" name="Google Shape;1654;p2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5" name="Google Shape;1655;p2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6" name="Google Shape;1656;p2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7" name="Google Shape;1657;p2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8" name="Google Shape;1658;p2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9" name="Google Shape;1659;p2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60" name="Google Shape;1660;p2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61" name="Google Shape;1661;p2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62" name="Google Shape;1662;p2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63" name="Google Shape;1663;p2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64" name="Google Shape;1664;p2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sp>
        <p:nvSpPr>
          <p:cNvPr id="1665" name="Google Shape;1665;p24"/>
          <p:cNvSpPr/>
          <p:nvPr/>
        </p:nvSpPr>
        <p:spPr>
          <a:xfrm>
            <a:off x="9002337" y="4412456"/>
            <a:ext cx="409529" cy="288912"/>
          </a:xfrm>
          <a:prstGeom prst="rect">
            <a:avLst/>
          </a:prstGeom>
        </p:spPr>
        <p:txBody>
          <a:bodyPr>
            <a:prstTxWarp prst="textPlain"/>
          </a:bodyPr>
          <a:lstStyle/>
          <a:p>
            <a:pPr lvl="0" algn="ctr"/>
            <a:r>
              <a:rPr b="1" i="0">
                <a:ln>
                  <a:noFill/>
                </a:ln>
                <a:solidFill>
                  <a:srgbClr val="34302D"/>
                </a:solidFill>
                <a:latin typeface="Fontdiner Swanky"/>
              </a:rPr>
              <a:t>06</a:t>
            </a:r>
          </a:p>
        </p:txBody>
      </p:sp>
      <p:grpSp>
        <p:nvGrpSpPr>
          <p:cNvPr id="1666" name="Google Shape;1666;p24"/>
          <p:cNvGrpSpPr/>
          <p:nvPr/>
        </p:nvGrpSpPr>
        <p:grpSpPr>
          <a:xfrm>
            <a:off x="10737707" y="1"/>
            <a:ext cx="1012790" cy="3242853"/>
            <a:chOff x="9487835" y="-520976"/>
            <a:chExt cx="1069134" cy="3423620"/>
          </a:xfrm>
        </p:grpSpPr>
        <p:cxnSp>
          <p:nvCxnSpPr>
            <p:cNvPr id="1667" name="Google Shape;1667;p24"/>
            <p:cNvCxnSpPr/>
            <p:nvPr/>
          </p:nvCxnSpPr>
          <p:spPr>
            <a:xfrm>
              <a:off x="10022400" y="-520976"/>
              <a:ext cx="0" cy="2922300"/>
            </a:xfrm>
            <a:prstGeom prst="straightConnector1">
              <a:avLst/>
            </a:prstGeom>
            <a:noFill/>
            <a:ln cap="flat" cmpd="sng" w="9525">
              <a:solidFill>
                <a:schemeClr val="accent5"/>
              </a:solidFill>
              <a:prstDash val="solid"/>
              <a:round/>
              <a:headEnd len="med" w="med" type="none"/>
              <a:tailEnd len="med" w="med" type="none"/>
            </a:ln>
            <a:effectLst>
              <a:outerShdw blurRad="54136" rotWithShape="0" algn="bl" dir="12600000" dist="45113">
                <a:srgbClr val="000000">
                  <a:alpha val="30000"/>
                </a:srgbClr>
              </a:outerShdw>
            </a:effectLst>
          </p:spPr>
        </p:cxnSp>
        <p:grpSp>
          <p:nvGrpSpPr>
            <p:cNvPr id="1668" name="Google Shape;1668;p24"/>
            <p:cNvGrpSpPr/>
            <p:nvPr/>
          </p:nvGrpSpPr>
          <p:grpSpPr>
            <a:xfrm>
              <a:off x="9487835" y="2249221"/>
              <a:ext cx="1069134" cy="653424"/>
              <a:chOff x="6690680" y="4210903"/>
              <a:chExt cx="3818334" cy="2333655"/>
            </a:xfrm>
          </p:grpSpPr>
          <p:sp>
            <p:nvSpPr>
              <p:cNvPr id="1669" name="Google Shape;1669;p24"/>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670" name="Google Shape;1670;p24"/>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671" name="Google Shape;1671;p24"/>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672" name="Google Shape;1672;p24"/>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nvGrpSpPr>
              <p:cNvPr id="1673" name="Google Shape;1673;p24"/>
              <p:cNvGrpSpPr/>
              <p:nvPr/>
            </p:nvGrpSpPr>
            <p:grpSpPr>
              <a:xfrm>
                <a:off x="7669730" y="4210903"/>
                <a:ext cx="1919391" cy="1651812"/>
                <a:chOff x="9555680" y="5653907"/>
                <a:chExt cx="1919391" cy="1450612"/>
              </a:xfrm>
            </p:grpSpPr>
            <p:sp>
              <p:nvSpPr>
                <p:cNvPr id="1674" name="Google Shape;1674;p24"/>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675" name="Google Shape;1675;p24"/>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grpSp>
      </p:grpSp>
      <p:grpSp>
        <p:nvGrpSpPr>
          <p:cNvPr id="1676" name="Google Shape;1676;p24"/>
          <p:cNvGrpSpPr/>
          <p:nvPr/>
        </p:nvGrpSpPr>
        <p:grpSpPr>
          <a:xfrm>
            <a:off x="255160" y="4912555"/>
            <a:ext cx="1206206" cy="1615308"/>
            <a:chOff x="6748229" y="5572895"/>
            <a:chExt cx="692227" cy="927006"/>
          </a:xfrm>
        </p:grpSpPr>
        <p:sp>
          <p:nvSpPr>
            <p:cNvPr id="1677" name="Google Shape;1677;p24"/>
            <p:cNvSpPr/>
            <p:nvPr/>
          </p:nvSpPr>
          <p:spPr>
            <a:xfrm>
              <a:off x="6748229" y="5572895"/>
              <a:ext cx="692227" cy="922909"/>
            </a:xfrm>
            <a:custGeom>
              <a:rect b="b" l="l" r="r" t="t"/>
              <a:pathLst>
                <a:path extrusionOk="0" h="922909" w="692227">
                  <a:moveTo>
                    <a:pt x="364984" y="0"/>
                  </a:moveTo>
                  <a:cubicBezTo>
                    <a:pt x="217401" y="-427"/>
                    <a:pt x="164031" y="338292"/>
                    <a:pt x="164031" y="338292"/>
                  </a:cubicBezTo>
                  <a:cubicBezTo>
                    <a:pt x="164031" y="338292"/>
                    <a:pt x="109111" y="545283"/>
                    <a:pt x="78752" y="628116"/>
                  </a:cubicBezTo>
                  <a:cubicBezTo>
                    <a:pt x="48390" y="710980"/>
                    <a:pt x="-39888" y="808402"/>
                    <a:pt x="20854" y="833795"/>
                  </a:cubicBezTo>
                  <a:cubicBezTo>
                    <a:pt x="81596" y="859189"/>
                    <a:pt x="62538" y="819725"/>
                    <a:pt x="126377" y="842616"/>
                  </a:cubicBezTo>
                  <a:cubicBezTo>
                    <a:pt x="190216" y="865507"/>
                    <a:pt x="135167" y="906282"/>
                    <a:pt x="229880" y="920658"/>
                  </a:cubicBezTo>
                  <a:cubicBezTo>
                    <a:pt x="324587" y="935033"/>
                    <a:pt x="316502" y="876219"/>
                    <a:pt x="375266" y="867887"/>
                  </a:cubicBezTo>
                  <a:cubicBezTo>
                    <a:pt x="434031" y="859586"/>
                    <a:pt x="453528" y="922458"/>
                    <a:pt x="506373" y="907136"/>
                  </a:cubicBezTo>
                  <a:cubicBezTo>
                    <a:pt x="532765" y="899506"/>
                    <a:pt x="568006" y="865079"/>
                    <a:pt x="603643" y="854397"/>
                  </a:cubicBezTo>
                  <a:cubicBezTo>
                    <a:pt x="639371" y="843685"/>
                    <a:pt x="685718" y="874541"/>
                    <a:pt x="690722" y="853420"/>
                  </a:cubicBezTo>
                  <a:cubicBezTo>
                    <a:pt x="700760" y="811271"/>
                    <a:pt x="658441" y="715986"/>
                    <a:pt x="628418" y="633030"/>
                  </a:cubicBezTo>
                  <a:cubicBezTo>
                    <a:pt x="598395" y="550075"/>
                    <a:pt x="581675" y="477253"/>
                    <a:pt x="581675" y="477253"/>
                  </a:cubicBezTo>
                  <a:cubicBezTo>
                    <a:pt x="581675" y="477253"/>
                    <a:pt x="563673" y="278899"/>
                    <a:pt x="551255" y="213737"/>
                  </a:cubicBezTo>
                  <a:cubicBezTo>
                    <a:pt x="532491" y="115460"/>
                    <a:pt x="507746" y="397"/>
                    <a:pt x="364984" y="0"/>
                  </a:cubicBezTo>
                  <a:close/>
                </a:path>
              </a:pathLst>
            </a:custGeom>
            <a:solidFill>
              <a:srgbClr val="D9D9D9"/>
            </a:solidFill>
            <a:ln>
              <a:noFill/>
            </a:ln>
            <a:effectLst>
              <a:outerShdw blurRad="187952" rotWithShape="0" algn="bl" dir="12600000" dist="156626">
                <a:srgbClr val="000000">
                  <a:alpha val="30000"/>
                </a:srgbClr>
              </a:outerShdw>
            </a:effectLst>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78" name="Google Shape;1678;p24"/>
            <p:cNvSpPr/>
            <p:nvPr/>
          </p:nvSpPr>
          <p:spPr>
            <a:xfrm>
              <a:off x="7182802" y="5686786"/>
              <a:ext cx="39899" cy="64395"/>
            </a:xfrm>
            <a:custGeom>
              <a:rect b="b" l="l" r="r" t="t"/>
              <a:pathLst>
                <a:path extrusionOk="0" h="64395" w="39899">
                  <a:moveTo>
                    <a:pt x="38391" y="28611"/>
                  </a:moveTo>
                  <a:cubicBezTo>
                    <a:pt x="47849" y="68470"/>
                    <a:pt x="10076" y="80831"/>
                    <a:pt x="1350" y="35447"/>
                  </a:cubicBezTo>
                  <a:cubicBezTo>
                    <a:pt x="-7406" y="-9907"/>
                    <a:pt x="28933" y="-11250"/>
                    <a:pt x="38391" y="28611"/>
                  </a:cubicBezTo>
                  <a:close/>
                </a:path>
              </a:pathLst>
            </a:custGeom>
            <a:solidFill>
              <a:srgbClr val="353535"/>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79" name="Google Shape;1679;p24"/>
            <p:cNvSpPr/>
            <p:nvPr/>
          </p:nvSpPr>
          <p:spPr>
            <a:xfrm>
              <a:off x="7095296" y="5686270"/>
              <a:ext cx="42597" cy="65512"/>
            </a:xfrm>
            <a:custGeom>
              <a:rect b="b" l="l" r="r" t="t"/>
              <a:pathLst>
                <a:path extrusionOk="0" h="65512" w="42597">
                  <a:moveTo>
                    <a:pt x="2356" y="27845"/>
                  </a:moveTo>
                  <a:cubicBezTo>
                    <a:pt x="-9818" y="68102"/>
                    <a:pt x="28565" y="83209"/>
                    <a:pt x="40343" y="37215"/>
                  </a:cubicBezTo>
                  <a:cubicBezTo>
                    <a:pt x="52120" y="-8750"/>
                    <a:pt x="14530" y="-12442"/>
                    <a:pt x="2356" y="27845"/>
                  </a:cubicBezTo>
                  <a:close/>
                </a:path>
              </a:pathLst>
            </a:custGeom>
            <a:solidFill>
              <a:srgbClr val="353535"/>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80" name="Google Shape;1680;p24"/>
            <p:cNvSpPr/>
            <p:nvPr/>
          </p:nvSpPr>
          <p:spPr>
            <a:xfrm>
              <a:off x="7116965" y="5772663"/>
              <a:ext cx="78174" cy="82927"/>
            </a:xfrm>
            <a:custGeom>
              <a:rect b="b" l="l" r="r" t="t"/>
              <a:pathLst>
                <a:path extrusionOk="0" h="82927" w="78174">
                  <a:moveTo>
                    <a:pt x="63" y="11008"/>
                  </a:moveTo>
                  <a:cubicBezTo>
                    <a:pt x="1008" y="-8800"/>
                    <a:pt x="18522" y="4294"/>
                    <a:pt x="38659" y="3683"/>
                  </a:cubicBezTo>
                  <a:cubicBezTo>
                    <a:pt x="58766" y="3103"/>
                    <a:pt x="79117" y="-7670"/>
                    <a:pt x="78141" y="12137"/>
                  </a:cubicBezTo>
                  <a:cubicBezTo>
                    <a:pt x="77165" y="31945"/>
                    <a:pt x="60017" y="83861"/>
                    <a:pt x="34754" y="82915"/>
                  </a:cubicBezTo>
                  <a:cubicBezTo>
                    <a:pt x="9490" y="81969"/>
                    <a:pt x="-914" y="30816"/>
                    <a:pt x="63" y="11008"/>
                  </a:cubicBezTo>
                  <a:close/>
                </a:path>
              </a:pathLst>
            </a:custGeom>
            <a:solidFill>
              <a:srgbClr val="353535"/>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81" name="Google Shape;1681;p24"/>
            <p:cNvSpPr/>
            <p:nvPr/>
          </p:nvSpPr>
          <p:spPr>
            <a:xfrm>
              <a:off x="6813276" y="6022282"/>
              <a:ext cx="161507" cy="432477"/>
            </a:xfrm>
            <a:custGeom>
              <a:rect b="b" l="l" r="r" t="t"/>
              <a:pathLst>
                <a:path extrusionOk="0" h="432477" w="161507">
                  <a:moveTo>
                    <a:pt x="161508" y="0"/>
                  </a:moveTo>
                  <a:cubicBezTo>
                    <a:pt x="150097" y="120251"/>
                    <a:pt x="104519" y="202993"/>
                    <a:pt x="88870" y="270658"/>
                  </a:cubicBezTo>
                  <a:cubicBezTo>
                    <a:pt x="61285" y="389932"/>
                    <a:pt x="-13035" y="383675"/>
                    <a:pt x="1983" y="390909"/>
                  </a:cubicBezTo>
                  <a:cubicBezTo>
                    <a:pt x="2288" y="391062"/>
                    <a:pt x="2496" y="391031"/>
                    <a:pt x="2791" y="391184"/>
                  </a:cubicBezTo>
                  <a:cubicBezTo>
                    <a:pt x="15423" y="387277"/>
                    <a:pt x="25001" y="380196"/>
                    <a:pt x="61349" y="393229"/>
                  </a:cubicBezTo>
                  <a:cubicBezTo>
                    <a:pt x="86789" y="402354"/>
                    <a:pt x="93361" y="414257"/>
                    <a:pt x="98041" y="426283"/>
                  </a:cubicBezTo>
                  <a:cubicBezTo>
                    <a:pt x="99265" y="427350"/>
                    <a:pt x="100821" y="428480"/>
                    <a:pt x="101602" y="429182"/>
                  </a:cubicBezTo>
                  <a:cubicBezTo>
                    <a:pt x="102493" y="429945"/>
                    <a:pt x="105358" y="432356"/>
                    <a:pt x="105694" y="432478"/>
                  </a:cubicBezTo>
                  <a:cubicBezTo>
                    <a:pt x="119067" y="350316"/>
                    <a:pt x="143567" y="242273"/>
                    <a:pt x="156535" y="77919"/>
                  </a:cubicBezTo>
                  <a:cubicBezTo>
                    <a:pt x="158487" y="53228"/>
                    <a:pt x="160135" y="27377"/>
                    <a:pt x="161508" y="0"/>
                  </a:cubicBezTo>
                  <a:close/>
                </a:path>
              </a:pathLst>
            </a:custGeom>
            <a:solidFill>
              <a:srgbClr val="D2D2D2"/>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82" name="Google Shape;1682;p24"/>
            <p:cNvSpPr/>
            <p:nvPr/>
          </p:nvSpPr>
          <p:spPr>
            <a:xfrm>
              <a:off x="7225189" y="6024785"/>
              <a:ext cx="193402" cy="422497"/>
            </a:xfrm>
            <a:custGeom>
              <a:rect b="b" l="l" r="r" t="t"/>
              <a:pathLst>
                <a:path extrusionOk="0" h="422497" w="193402">
                  <a:moveTo>
                    <a:pt x="0" y="0"/>
                  </a:moveTo>
                  <a:cubicBezTo>
                    <a:pt x="1770" y="17946"/>
                    <a:pt x="4089" y="34366"/>
                    <a:pt x="6285" y="51031"/>
                  </a:cubicBezTo>
                  <a:cubicBezTo>
                    <a:pt x="29291" y="226647"/>
                    <a:pt x="71946" y="334873"/>
                    <a:pt x="90557" y="420087"/>
                  </a:cubicBezTo>
                  <a:cubicBezTo>
                    <a:pt x="90740" y="420880"/>
                    <a:pt x="91015" y="421735"/>
                    <a:pt x="91168" y="422498"/>
                  </a:cubicBezTo>
                  <a:cubicBezTo>
                    <a:pt x="93151" y="421216"/>
                    <a:pt x="94676" y="420698"/>
                    <a:pt x="96568" y="419568"/>
                  </a:cubicBezTo>
                  <a:cubicBezTo>
                    <a:pt x="97026" y="419019"/>
                    <a:pt x="97697" y="418256"/>
                    <a:pt x="98155" y="417737"/>
                  </a:cubicBezTo>
                  <a:cubicBezTo>
                    <a:pt x="98704" y="417034"/>
                    <a:pt x="98918" y="415631"/>
                    <a:pt x="99375" y="414685"/>
                  </a:cubicBezTo>
                  <a:cubicBezTo>
                    <a:pt x="108376" y="409649"/>
                    <a:pt x="117529" y="405254"/>
                    <a:pt x="126713" y="402507"/>
                  </a:cubicBezTo>
                  <a:cubicBezTo>
                    <a:pt x="148254" y="396037"/>
                    <a:pt x="173517" y="404613"/>
                    <a:pt x="191367" y="407878"/>
                  </a:cubicBezTo>
                  <a:cubicBezTo>
                    <a:pt x="191488" y="407818"/>
                    <a:pt x="191550" y="407787"/>
                    <a:pt x="191641" y="407726"/>
                  </a:cubicBezTo>
                  <a:cubicBezTo>
                    <a:pt x="204364" y="400798"/>
                    <a:pt x="145691" y="340428"/>
                    <a:pt x="95622" y="247675"/>
                  </a:cubicBezTo>
                  <a:cubicBezTo>
                    <a:pt x="59436" y="180682"/>
                    <a:pt x="34081" y="93821"/>
                    <a:pt x="6102" y="17183"/>
                  </a:cubicBezTo>
                  <a:cubicBezTo>
                    <a:pt x="5309" y="14986"/>
                    <a:pt x="4485" y="12666"/>
                    <a:pt x="3692" y="10499"/>
                  </a:cubicBezTo>
                  <a:cubicBezTo>
                    <a:pt x="2411" y="7081"/>
                    <a:pt x="1282" y="3357"/>
                    <a:pt x="0" y="0"/>
                  </a:cubicBezTo>
                  <a:close/>
                </a:path>
              </a:pathLst>
            </a:custGeom>
            <a:solidFill>
              <a:srgbClr val="D2D2D2"/>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83" name="Google Shape;1683;p24"/>
            <p:cNvSpPr/>
            <p:nvPr/>
          </p:nvSpPr>
          <p:spPr>
            <a:xfrm>
              <a:off x="6914085" y="6038549"/>
              <a:ext cx="136122" cy="461352"/>
            </a:xfrm>
            <a:custGeom>
              <a:rect b="b" l="l" r="r" t="t"/>
              <a:pathLst>
                <a:path extrusionOk="0" h="461352" w="136122">
                  <a:moveTo>
                    <a:pt x="63140" y="0"/>
                  </a:moveTo>
                  <a:cubicBezTo>
                    <a:pt x="88403" y="53137"/>
                    <a:pt x="77999" y="155717"/>
                    <a:pt x="89593" y="251429"/>
                  </a:cubicBezTo>
                  <a:cubicBezTo>
                    <a:pt x="98442" y="324130"/>
                    <a:pt x="131393" y="390940"/>
                    <a:pt x="136123" y="440230"/>
                  </a:cubicBezTo>
                  <a:cubicBezTo>
                    <a:pt x="84528" y="483692"/>
                    <a:pt x="2896" y="452042"/>
                    <a:pt x="0" y="417340"/>
                  </a:cubicBezTo>
                  <a:cubicBezTo>
                    <a:pt x="19692" y="306519"/>
                    <a:pt x="44711" y="174212"/>
                    <a:pt x="63140" y="0"/>
                  </a:cubicBezTo>
                  <a:close/>
                </a:path>
              </a:pathLst>
            </a:custGeom>
            <a:solidFill>
              <a:srgbClr val="DDDDDD"/>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84" name="Google Shape;1684;p24"/>
            <p:cNvSpPr/>
            <p:nvPr/>
          </p:nvSpPr>
          <p:spPr>
            <a:xfrm>
              <a:off x="7182931" y="6034429"/>
              <a:ext cx="144704" cy="458529"/>
            </a:xfrm>
            <a:custGeom>
              <a:rect b="b" l="l" r="r" t="t"/>
              <a:pathLst>
                <a:path extrusionOk="0" h="458529" w="144704">
                  <a:moveTo>
                    <a:pt x="45950" y="0"/>
                  </a:moveTo>
                  <a:cubicBezTo>
                    <a:pt x="47140" y="45201"/>
                    <a:pt x="56934" y="111706"/>
                    <a:pt x="48910" y="169726"/>
                  </a:cubicBezTo>
                  <a:cubicBezTo>
                    <a:pt x="40550" y="230034"/>
                    <a:pt x="44668" y="291442"/>
                    <a:pt x="32952" y="344029"/>
                  </a:cubicBezTo>
                  <a:cubicBezTo>
                    <a:pt x="27155" y="370094"/>
                    <a:pt x="1068" y="391397"/>
                    <a:pt x="0" y="414501"/>
                  </a:cubicBezTo>
                  <a:cubicBezTo>
                    <a:pt x="53913" y="502646"/>
                    <a:pt x="117621" y="435835"/>
                    <a:pt x="140382" y="408092"/>
                  </a:cubicBezTo>
                  <a:cubicBezTo>
                    <a:pt x="163113" y="380318"/>
                    <a:pt x="90954" y="127973"/>
                    <a:pt x="45950" y="0"/>
                  </a:cubicBezTo>
                  <a:close/>
                </a:path>
              </a:pathLst>
            </a:custGeom>
            <a:solidFill>
              <a:srgbClr val="DDDDDD"/>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8" name="Shape 1688"/>
        <p:cNvGrpSpPr/>
        <p:nvPr/>
      </p:nvGrpSpPr>
      <p:grpSpPr>
        <a:xfrm>
          <a:off x="0" y="0"/>
          <a:ext cx="0" cy="0"/>
          <a:chOff x="0" y="0"/>
          <a:chExt cx="0" cy="0"/>
        </a:xfrm>
      </p:grpSpPr>
      <p:grpSp>
        <p:nvGrpSpPr>
          <p:cNvPr id="1689" name="Google Shape;1689;p25"/>
          <p:cNvGrpSpPr/>
          <p:nvPr/>
        </p:nvGrpSpPr>
        <p:grpSpPr>
          <a:xfrm>
            <a:off x="3312259" y="1515819"/>
            <a:ext cx="1593540" cy="1540441"/>
            <a:chOff x="1591080" y="295619"/>
            <a:chExt cx="833616" cy="805839"/>
          </a:xfrm>
        </p:grpSpPr>
        <p:grpSp>
          <p:nvGrpSpPr>
            <p:cNvPr id="1690" name="Google Shape;1690;p25"/>
            <p:cNvGrpSpPr/>
            <p:nvPr/>
          </p:nvGrpSpPr>
          <p:grpSpPr>
            <a:xfrm>
              <a:off x="1658084" y="295619"/>
              <a:ext cx="596143" cy="270034"/>
              <a:chOff x="7885167" y="2397011"/>
              <a:chExt cx="1518448" cy="687809"/>
            </a:xfrm>
          </p:grpSpPr>
          <p:sp>
            <p:nvSpPr>
              <p:cNvPr id="1691" name="Google Shape;1691;p25"/>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09247" rotWithShape="0" algn="bl" dir="12600000" dist="91039">
                  <a:srgbClr val="000000">
                    <a:alpha val="30000"/>
                  </a:srgbClr>
                </a:outerShdw>
              </a:effectLst>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2" name="Google Shape;1692;p25"/>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09247" rotWithShape="0" algn="bl" dir="12600000" dist="91039">
                  <a:srgbClr val="000000">
                    <a:alpha val="30000"/>
                  </a:srgbClr>
                </a:outerShdw>
              </a:effectLst>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3" name="Google Shape;1693;p25"/>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09247" rotWithShape="0" algn="bl" dir="12600000" dist="91039">
                  <a:srgbClr val="000000">
                    <a:alpha val="30000"/>
                  </a:srgbClr>
                </a:outerShdw>
              </a:effectLst>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grpSp>
        <p:sp>
          <p:nvSpPr>
            <p:cNvPr id="1694" name="Google Shape;1694;p25"/>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5" name="Google Shape;1695;p25"/>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6" name="Google Shape;1696;p25"/>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7" name="Google Shape;1697;p25"/>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8" name="Google Shape;1698;p25"/>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9" name="Google Shape;1699;p25"/>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0" name="Google Shape;1700;p25"/>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1" name="Google Shape;1701;p25"/>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2" name="Google Shape;1702;p25"/>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09247" rotWithShape="0" algn="bl" dir="12600000" dist="91039">
                <a:srgbClr val="000000">
                  <a:alpha val="30000"/>
                </a:srgbClr>
              </a:outerShdw>
            </a:effectLst>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3" name="Google Shape;1703;p25"/>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4" name="Google Shape;1704;p25"/>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09247" rotWithShape="0" algn="bl" dir="16380000" dist="91039">
                <a:srgbClr val="000000">
                  <a:alpha val="30000"/>
                </a:srgbClr>
              </a:outerShdw>
            </a:effectLst>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5" name="Google Shape;1705;p25"/>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6" name="Google Shape;1706;p25"/>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09247" rotWithShape="0" algn="bl" dir="15600000" dist="91039">
                <a:srgbClr val="000000">
                  <a:alpha val="30000"/>
                </a:srgbClr>
              </a:outerShdw>
            </a:effectLst>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7" name="Google Shape;1707;p25"/>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grpSp>
          <p:nvGrpSpPr>
            <p:cNvPr id="1708" name="Google Shape;1708;p25"/>
            <p:cNvGrpSpPr/>
            <p:nvPr/>
          </p:nvGrpSpPr>
          <p:grpSpPr>
            <a:xfrm>
              <a:off x="1846759" y="700322"/>
              <a:ext cx="322487" cy="261237"/>
              <a:chOff x="6172526" y="977102"/>
              <a:chExt cx="685559" cy="555352"/>
            </a:xfrm>
          </p:grpSpPr>
          <p:grpSp>
            <p:nvGrpSpPr>
              <p:cNvPr id="1709" name="Google Shape;1709;p25"/>
              <p:cNvGrpSpPr/>
              <p:nvPr/>
            </p:nvGrpSpPr>
            <p:grpSpPr>
              <a:xfrm>
                <a:off x="6172526" y="977102"/>
                <a:ext cx="664696" cy="555352"/>
                <a:chOff x="4937891" y="4550114"/>
                <a:chExt cx="869793" cy="731592"/>
              </a:xfrm>
            </p:grpSpPr>
            <p:sp>
              <p:nvSpPr>
                <p:cNvPr id="1710" name="Google Shape;1710;p25"/>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41100" lIns="82175" spcFirstLastPara="1" rIns="82175" wrap="square" tIns="41100">
                  <a:noAutofit/>
                </a:bodyPr>
                <a:lstStyle/>
                <a:p>
                  <a:pPr indent="0" lvl="0" marL="0" marR="0" rtl="0" algn="l">
                    <a:spcBef>
                      <a:spcPts val="0"/>
                    </a:spcBef>
                    <a:spcAft>
                      <a:spcPts val="0"/>
                    </a:spcAft>
                    <a:buNone/>
                  </a:pPr>
                  <a:r>
                    <a:t/>
                  </a:r>
                  <a:endParaRPr sz="1619">
                    <a:solidFill>
                      <a:srgbClr val="000000"/>
                    </a:solidFill>
                    <a:latin typeface="Calibri"/>
                    <a:ea typeface="Calibri"/>
                    <a:cs typeface="Calibri"/>
                    <a:sym typeface="Calibri"/>
                  </a:endParaRPr>
                </a:p>
              </p:txBody>
            </p:sp>
            <p:sp>
              <p:nvSpPr>
                <p:cNvPr id="1711" name="Google Shape;1711;p25"/>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41100" lIns="82175" spcFirstLastPara="1" rIns="82175" wrap="square" tIns="41100">
                  <a:noAutofit/>
                </a:bodyPr>
                <a:lstStyle/>
                <a:p>
                  <a:pPr indent="0" lvl="0" marL="0" marR="0" rtl="0" algn="l">
                    <a:spcBef>
                      <a:spcPts val="0"/>
                    </a:spcBef>
                    <a:spcAft>
                      <a:spcPts val="0"/>
                    </a:spcAft>
                    <a:buNone/>
                  </a:pPr>
                  <a:r>
                    <a:t/>
                  </a:r>
                  <a:endParaRPr sz="1619">
                    <a:solidFill>
                      <a:srgbClr val="000000"/>
                    </a:solidFill>
                    <a:latin typeface="Calibri"/>
                    <a:ea typeface="Calibri"/>
                    <a:cs typeface="Calibri"/>
                    <a:sym typeface="Calibri"/>
                  </a:endParaRPr>
                </a:p>
              </p:txBody>
            </p:sp>
            <p:sp>
              <p:nvSpPr>
                <p:cNvPr id="1712" name="Google Shape;1712;p25"/>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41100" lIns="82175" spcFirstLastPara="1" rIns="82175" wrap="square" tIns="41100">
                  <a:noAutofit/>
                </a:bodyPr>
                <a:lstStyle/>
                <a:p>
                  <a:pPr indent="0" lvl="0" marL="0" marR="0" rtl="0" algn="l">
                    <a:spcBef>
                      <a:spcPts val="0"/>
                    </a:spcBef>
                    <a:spcAft>
                      <a:spcPts val="0"/>
                    </a:spcAft>
                    <a:buNone/>
                  </a:pPr>
                  <a:r>
                    <a:t/>
                  </a:r>
                  <a:endParaRPr sz="1619">
                    <a:solidFill>
                      <a:srgbClr val="000000"/>
                    </a:solidFill>
                    <a:latin typeface="Calibri"/>
                    <a:ea typeface="Calibri"/>
                    <a:cs typeface="Calibri"/>
                    <a:sym typeface="Calibri"/>
                  </a:endParaRPr>
                </a:p>
              </p:txBody>
            </p:sp>
          </p:grpSp>
          <p:grpSp>
            <p:nvGrpSpPr>
              <p:cNvPr id="1713" name="Google Shape;1713;p25"/>
              <p:cNvGrpSpPr/>
              <p:nvPr/>
            </p:nvGrpSpPr>
            <p:grpSpPr>
              <a:xfrm>
                <a:off x="6193389" y="977102"/>
                <a:ext cx="664696" cy="555352"/>
                <a:chOff x="4937891" y="4550114"/>
                <a:chExt cx="869793" cy="731592"/>
              </a:xfrm>
            </p:grpSpPr>
            <p:sp>
              <p:nvSpPr>
                <p:cNvPr id="1714" name="Google Shape;1714;p25"/>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41100" lIns="82175" spcFirstLastPara="1" rIns="82175" wrap="square" tIns="41100">
                  <a:noAutofit/>
                </a:bodyPr>
                <a:lstStyle/>
                <a:p>
                  <a:pPr indent="0" lvl="0" marL="0" marR="0" rtl="0" algn="l">
                    <a:spcBef>
                      <a:spcPts val="0"/>
                    </a:spcBef>
                    <a:spcAft>
                      <a:spcPts val="0"/>
                    </a:spcAft>
                    <a:buNone/>
                  </a:pPr>
                  <a:r>
                    <a:t/>
                  </a:r>
                  <a:endParaRPr sz="1619">
                    <a:solidFill>
                      <a:srgbClr val="000000"/>
                    </a:solidFill>
                    <a:latin typeface="Calibri"/>
                    <a:ea typeface="Calibri"/>
                    <a:cs typeface="Calibri"/>
                    <a:sym typeface="Calibri"/>
                  </a:endParaRPr>
                </a:p>
              </p:txBody>
            </p:sp>
            <p:sp>
              <p:nvSpPr>
                <p:cNvPr id="1715" name="Google Shape;1715;p25"/>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41100" lIns="82175" spcFirstLastPara="1" rIns="82175" wrap="square" tIns="41100">
                  <a:noAutofit/>
                </a:bodyPr>
                <a:lstStyle/>
                <a:p>
                  <a:pPr indent="0" lvl="0" marL="0" marR="0" rtl="0" algn="l">
                    <a:spcBef>
                      <a:spcPts val="0"/>
                    </a:spcBef>
                    <a:spcAft>
                      <a:spcPts val="0"/>
                    </a:spcAft>
                    <a:buNone/>
                  </a:pPr>
                  <a:r>
                    <a:t/>
                  </a:r>
                  <a:endParaRPr sz="1619">
                    <a:solidFill>
                      <a:srgbClr val="000000"/>
                    </a:solidFill>
                    <a:latin typeface="Calibri"/>
                    <a:ea typeface="Calibri"/>
                    <a:cs typeface="Calibri"/>
                    <a:sym typeface="Calibri"/>
                  </a:endParaRPr>
                </a:p>
              </p:txBody>
            </p:sp>
            <p:sp>
              <p:nvSpPr>
                <p:cNvPr id="1716" name="Google Shape;1716;p25"/>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41100" lIns="82175" spcFirstLastPara="1" rIns="82175" wrap="square" tIns="41100">
                  <a:noAutofit/>
                </a:bodyPr>
                <a:lstStyle/>
                <a:p>
                  <a:pPr indent="0" lvl="0" marL="0" marR="0" rtl="0" algn="l">
                    <a:spcBef>
                      <a:spcPts val="0"/>
                    </a:spcBef>
                    <a:spcAft>
                      <a:spcPts val="0"/>
                    </a:spcAft>
                    <a:buNone/>
                  </a:pPr>
                  <a:r>
                    <a:t/>
                  </a:r>
                  <a:endParaRPr sz="1619">
                    <a:solidFill>
                      <a:srgbClr val="000000"/>
                    </a:solidFill>
                    <a:latin typeface="Calibri"/>
                    <a:ea typeface="Calibri"/>
                    <a:cs typeface="Calibri"/>
                    <a:sym typeface="Calibri"/>
                  </a:endParaRPr>
                </a:p>
              </p:txBody>
            </p:sp>
          </p:grpSp>
        </p:grpSp>
        <p:sp>
          <p:nvSpPr>
            <p:cNvPr id="1717" name="Google Shape;1717;p25"/>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grpSp>
      <p:sp>
        <p:nvSpPr>
          <p:cNvPr id="1718" name="Google Shape;1718;p25"/>
          <p:cNvSpPr txBox="1"/>
          <p:nvPr>
            <p:ph type="title"/>
          </p:nvPr>
        </p:nvSpPr>
        <p:spPr>
          <a:xfrm>
            <a:off x="834150" y="3312500"/>
            <a:ext cx="10523700" cy="1122300"/>
          </a:xfrm>
          <a:prstGeom prst="rect">
            <a:avLst/>
          </a:prstGeom>
        </p:spPr>
        <p:txBody>
          <a:bodyPr anchorCtr="0" anchor="ctr" bIns="121900" lIns="121900" spcFirstLastPara="1" rIns="121900" wrap="square" tIns="121900">
            <a:normAutofit/>
          </a:bodyPr>
          <a:lstStyle/>
          <a:p>
            <a:pPr indent="0" lvl="0" marL="0" rtl="0" algn="ctr">
              <a:spcBef>
                <a:spcPts val="0"/>
              </a:spcBef>
              <a:spcAft>
                <a:spcPts val="0"/>
              </a:spcAft>
              <a:buNone/>
            </a:pPr>
            <a:r>
              <a:rPr lang="en"/>
              <a:t>We will talk about this </a:t>
            </a:r>
            <a:r>
              <a:rPr lang="en">
                <a:solidFill>
                  <a:schemeClr val="accent6"/>
                </a:solidFill>
              </a:rPr>
              <a:t>first.</a:t>
            </a:r>
            <a:endParaRPr>
              <a:solidFill>
                <a:schemeClr val="accent6"/>
              </a:solidFill>
            </a:endParaRPr>
          </a:p>
        </p:txBody>
      </p:sp>
      <p:sp>
        <p:nvSpPr>
          <p:cNvPr id="1719" name="Google Shape;1719;p25"/>
          <p:cNvSpPr txBox="1"/>
          <p:nvPr>
            <p:ph idx="1" type="body"/>
          </p:nvPr>
        </p:nvSpPr>
        <p:spPr>
          <a:xfrm>
            <a:off x="834150" y="4434801"/>
            <a:ext cx="10523700" cy="9114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a:t>Add a brief introduction of your section here: Let’s dive in and get to know some interesting facts about animals!</a:t>
            </a:r>
            <a:endParaRPr/>
          </a:p>
        </p:txBody>
      </p:sp>
      <p:grpSp>
        <p:nvGrpSpPr>
          <p:cNvPr id="1720" name="Google Shape;1720;p25"/>
          <p:cNvGrpSpPr/>
          <p:nvPr/>
        </p:nvGrpSpPr>
        <p:grpSpPr>
          <a:xfrm>
            <a:off x="4589369" y="339784"/>
            <a:ext cx="2660029" cy="2854819"/>
            <a:chOff x="629921" y="978091"/>
            <a:chExt cx="731380" cy="784938"/>
          </a:xfrm>
        </p:grpSpPr>
        <p:grpSp>
          <p:nvGrpSpPr>
            <p:cNvPr id="1721" name="Google Shape;1721;p25"/>
            <p:cNvGrpSpPr/>
            <p:nvPr/>
          </p:nvGrpSpPr>
          <p:grpSpPr>
            <a:xfrm>
              <a:off x="688682" y="978091"/>
              <a:ext cx="522802" cy="314832"/>
              <a:chOff x="7885167" y="2170407"/>
              <a:chExt cx="1518448" cy="914413"/>
            </a:xfrm>
          </p:grpSpPr>
          <p:sp>
            <p:nvSpPr>
              <p:cNvPr id="1722" name="Google Shape;1722;p25"/>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23" name="Google Shape;1723;p25"/>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24" name="Google Shape;1724;p25"/>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25" name="Google Shape;1725;p25"/>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grpSp>
        <p:sp>
          <p:nvSpPr>
            <p:cNvPr id="1726" name="Google Shape;1726;p25"/>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27" name="Google Shape;1727;p25"/>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28" name="Google Shape;1728;p25"/>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29" name="Google Shape;1729;p25"/>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0" name="Google Shape;1730;p25"/>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1" name="Google Shape;1731;p25"/>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2" name="Google Shape;1732;p25"/>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3" name="Google Shape;1733;p25"/>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4" name="Google Shape;1734;p25"/>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5" name="Google Shape;1735;p25"/>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6" name="Google Shape;1736;p25"/>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7" name="Google Shape;1737;p25"/>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8" name="Google Shape;1738;p25"/>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207844" rotWithShape="0" algn="bl" dir="1638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9" name="Google Shape;1739;p25"/>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40" name="Google Shape;1740;p25"/>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207844" rotWithShape="0" algn="bl" dir="15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41" name="Google Shape;1741;p25"/>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42" name="Google Shape;1742;p25"/>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sz="5403"/>
            </a:p>
          </p:txBody>
        </p:sp>
      </p:grpSp>
      <p:sp>
        <p:nvSpPr>
          <p:cNvPr id="1743" name="Google Shape;1743;p25"/>
          <p:cNvSpPr/>
          <p:nvPr/>
        </p:nvSpPr>
        <p:spPr>
          <a:xfrm>
            <a:off x="5366490" y="1952994"/>
            <a:ext cx="1086020" cy="613814"/>
          </a:xfrm>
          <a:prstGeom prst="rect">
            <a:avLst/>
          </a:prstGeom>
        </p:spPr>
        <p:txBody>
          <a:bodyPr>
            <a:prstTxWarp prst="textPlain"/>
          </a:bodyPr>
          <a:lstStyle/>
          <a:p>
            <a:pPr lvl="0" algn="ctr"/>
            <a:r>
              <a:rPr b="1" i="0">
                <a:ln>
                  <a:noFill/>
                </a:ln>
                <a:solidFill>
                  <a:srgbClr val="34302D"/>
                </a:solidFill>
                <a:latin typeface="Fontdiner Swanky"/>
              </a:rPr>
              <a:t>01</a:t>
            </a:r>
          </a:p>
        </p:txBody>
      </p:sp>
      <p:grpSp>
        <p:nvGrpSpPr>
          <p:cNvPr id="1744" name="Google Shape;1744;p25"/>
          <p:cNvGrpSpPr/>
          <p:nvPr/>
        </p:nvGrpSpPr>
        <p:grpSpPr>
          <a:xfrm>
            <a:off x="7002376" y="1179754"/>
            <a:ext cx="1877379" cy="2014857"/>
            <a:chOff x="629921" y="978091"/>
            <a:chExt cx="731380" cy="784938"/>
          </a:xfrm>
        </p:grpSpPr>
        <p:grpSp>
          <p:nvGrpSpPr>
            <p:cNvPr id="1745" name="Google Shape;1745;p25"/>
            <p:cNvGrpSpPr/>
            <p:nvPr/>
          </p:nvGrpSpPr>
          <p:grpSpPr>
            <a:xfrm>
              <a:off x="688682" y="978091"/>
              <a:ext cx="522802" cy="314832"/>
              <a:chOff x="7885167" y="2170407"/>
              <a:chExt cx="1518448" cy="914413"/>
            </a:xfrm>
          </p:grpSpPr>
          <p:sp>
            <p:nvSpPr>
              <p:cNvPr id="1746" name="Google Shape;1746;p25"/>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46691" rotWithShape="0" algn="bl" dir="1260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47" name="Google Shape;1747;p25"/>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46691" rotWithShape="0" algn="bl" dir="1260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48" name="Google Shape;1748;p25"/>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46691" rotWithShape="0" algn="bl" dir="1260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49" name="Google Shape;1749;p25"/>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46691" rotWithShape="0" algn="bl" dir="1260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grpSp>
        <p:sp>
          <p:nvSpPr>
            <p:cNvPr id="1750" name="Google Shape;1750;p25"/>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1" name="Google Shape;1751;p25"/>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2" name="Google Shape;1752;p25"/>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3" name="Google Shape;1753;p25"/>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4" name="Google Shape;1754;p25"/>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5" name="Google Shape;1755;p25"/>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6" name="Google Shape;1756;p25"/>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7" name="Google Shape;1757;p25"/>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8" name="Google Shape;1758;p25"/>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9" name="Google Shape;1759;p25"/>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60" name="Google Shape;1760;p25"/>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46691" rotWithShape="0" algn="bl" dir="1260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61" name="Google Shape;1761;p25"/>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62" name="Google Shape;1762;p25"/>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46691" rotWithShape="0" algn="bl" dir="1638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63" name="Google Shape;1763;p25"/>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64" name="Google Shape;1764;p25"/>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46691" rotWithShape="0" algn="bl" dir="1560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65" name="Google Shape;1765;p25"/>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grpSp>
          <p:nvGrpSpPr>
            <p:cNvPr id="1766" name="Google Shape;1766;p25"/>
            <p:cNvGrpSpPr/>
            <p:nvPr/>
          </p:nvGrpSpPr>
          <p:grpSpPr>
            <a:xfrm>
              <a:off x="843035" y="1424338"/>
              <a:ext cx="293575" cy="235733"/>
              <a:chOff x="6865830" y="1630740"/>
              <a:chExt cx="556858" cy="447141"/>
            </a:xfrm>
          </p:grpSpPr>
          <p:sp>
            <p:nvSpPr>
              <p:cNvPr id="1767" name="Google Shape;1767;p25"/>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61925" lIns="123700" spcFirstLastPara="1" rIns="123700" wrap="square" tIns="61925">
                <a:noAutofit/>
              </a:bodyPr>
              <a:lstStyle/>
              <a:p>
                <a:pPr indent="0" lvl="0" marL="0" marR="0" rtl="0" algn="l">
                  <a:spcBef>
                    <a:spcPts val="0"/>
                  </a:spcBef>
                  <a:spcAft>
                    <a:spcPts val="0"/>
                  </a:spcAft>
                  <a:buNone/>
                </a:pPr>
                <a:r>
                  <a:t/>
                </a:r>
                <a:endParaRPr sz="2436">
                  <a:solidFill>
                    <a:srgbClr val="000000"/>
                  </a:solidFill>
                  <a:latin typeface="Calibri"/>
                  <a:ea typeface="Calibri"/>
                  <a:cs typeface="Calibri"/>
                  <a:sym typeface="Calibri"/>
                </a:endParaRPr>
              </a:p>
            </p:txBody>
          </p:sp>
          <p:grpSp>
            <p:nvGrpSpPr>
              <p:cNvPr id="1768" name="Google Shape;1768;p25"/>
              <p:cNvGrpSpPr/>
              <p:nvPr/>
            </p:nvGrpSpPr>
            <p:grpSpPr>
              <a:xfrm flipH="1">
                <a:off x="7024350" y="1640795"/>
                <a:ext cx="182581" cy="157459"/>
                <a:chOff x="5212362" y="4550114"/>
                <a:chExt cx="333360" cy="287492"/>
              </a:xfrm>
            </p:grpSpPr>
            <p:sp>
              <p:nvSpPr>
                <p:cNvPr id="1769" name="Google Shape;1769;p25"/>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61925" lIns="123700" spcFirstLastPara="1" rIns="123700" wrap="square" tIns="61925">
                  <a:noAutofit/>
                </a:bodyPr>
                <a:lstStyle/>
                <a:p>
                  <a:pPr indent="0" lvl="0" marL="0" marR="0" rtl="0" algn="l">
                    <a:spcBef>
                      <a:spcPts val="0"/>
                    </a:spcBef>
                    <a:spcAft>
                      <a:spcPts val="0"/>
                    </a:spcAft>
                    <a:buNone/>
                  </a:pPr>
                  <a:r>
                    <a:t/>
                  </a:r>
                  <a:endParaRPr sz="2436">
                    <a:solidFill>
                      <a:srgbClr val="000000"/>
                    </a:solidFill>
                    <a:latin typeface="Calibri"/>
                    <a:ea typeface="Calibri"/>
                    <a:cs typeface="Calibri"/>
                    <a:sym typeface="Calibri"/>
                  </a:endParaRPr>
                </a:p>
              </p:txBody>
            </p:sp>
            <p:sp>
              <p:nvSpPr>
                <p:cNvPr id="1770" name="Google Shape;1770;p25"/>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61925" lIns="123700" spcFirstLastPara="1" rIns="123700" wrap="square" tIns="61925">
                  <a:noAutofit/>
                </a:bodyPr>
                <a:lstStyle/>
                <a:p>
                  <a:pPr indent="0" lvl="0" marL="0" marR="0" rtl="0" algn="l">
                    <a:spcBef>
                      <a:spcPts val="0"/>
                    </a:spcBef>
                    <a:spcAft>
                      <a:spcPts val="0"/>
                    </a:spcAft>
                    <a:buNone/>
                  </a:pPr>
                  <a:r>
                    <a:t/>
                  </a:r>
                  <a:endParaRPr sz="2436">
                    <a:solidFill>
                      <a:srgbClr val="000000"/>
                    </a:solidFill>
                    <a:latin typeface="Calibri"/>
                    <a:ea typeface="Calibri"/>
                    <a:cs typeface="Calibri"/>
                    <a:sym typeface="Calibri"/>
                  </a:endParaRPr>
                </a:p>
              </p:txBody>
            </p:sp>
          </p:grpSp>
          <p:sp>
            <p:nvSpPr>
              <p:cNvPr id="1771" name="Google Shape;1771;p25"/>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61925" lIns="123700" spcFirstLastPara="1" rIns="123700" wrap="square" tIns="61925">
                <a:noAutofit/>
              </a:bodyPr>
              <a:lstStyle/>
              <a:p>
                <a:pPr indent="0" lvl="0" marL="0" marR="0" rtl="0" algn="l">
                  <a:spcBef>
                    <a:spcPts val="0"/>
                  </a:spcBef>
                  <a:spcAft>
                    <a:spcPts val="0"/>
                  </a:spcAft>
                  <a:buNone/>
                </a:pPr>
                <a:r>
                  <a:t/>
                </a:r>
                <a:endParaRPr sz="2436">
                  <a:solidFill>
                    <a:srgbClr val="000000"/>
                  </a:solidFill>
                  <a:latin typeface="Calibri"/>
                  <a:ea typeface="Calibri"/>
                  <a:cs typeface="Calibri"/>
                  <a:sym typeface="Calibri"/>
                </a:endParaRPr>
              </a:p>
            </p:txBody>
          </p:sp>
          <p:grpSp>
            <p:nvGrpSpPr>
              <p:cNvPr id="1772" name="Google Shape;1772;p25"/>
              <p:cNvGrpSpPr/>
              <p:nvPr/>
            </p:nvGrpSpPr>
            <p:grpSpPr>
              <a:xfrm flipH="1">
                <a:off x="7045941" y="1630740"/>
                <a:ext cx="182581" cy="157459"/>
                <a:chOff x="5212362" y="4550114"/>
                <a:chExt cx="333360" cy="287492"/>
              </a:xfrm>
            </p:grpSpPr>
            <p:sp>
              <p:nvSpPr>
                <p:cNvPr id="1773" name="Google Shape;1773;p25"/>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61925" lIns="123700" spcFirstLastPara="1" rIns="123700" wrap="square" tIns="61925">
                  <a:noAutofit/>
                </a:bodyPr>
                <a:lstStyle/>
                <a:p>
                  <a:pPr indent="0" lvl="0" marL="0" marR="0" rtl="0" algn="l">
                    <a:spcBef>
                      <a:spcPts val="0"/>
                    </a:spcBef>
                    <a:spcAft>
                      <a:spcPts val="0"/>
                    </a:spcAft>
                    <a:buNone/>
                  </a:pPr>
                  <a:r>
                    <a:t/>
                  </a:r>
                  <a:endParaRPr sz="2436">
                    <a:solidFill>
                      <a:srgbClr val="000000"/>
                    </a:solidFill>
                    <a:latin typeface="Calibri"/>
                    <a:ea typeface="Calibri"/>
                    <a:cs typeface="Calibri"/>
                    <a:sym typeface="Calibri"/>
                  </a:endParaRPr>
                </a:p>
              </p:txBody>
            </p:sp>
            <p:sp>
              <p:nvSpPr>
                <p:cNvPr id="1774" name="Google Shape;1774;p25"/>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61925" lIns="123700" spcFirstLastPara="1" rIns="123700" wrap="square" tIns="61925">
                  <a:noAutofit/>
                </a:bodyPr>
                <a:lstStyle/>
                <a:p>
                  <a:pPr indent="0" lvl="0" marL="0" marR="0" rtl="0" algn="l">
                    <a:spcBef>
                      <a:spcPts val="0"/>
                    </a:spcBef>
                    <a:spcAft>
                      <a:spcPts val="0"/>
                    </a:spcAft>
                    <a:buNone/>
                  </a:pPr>
                  <a:r>
                    <a:t/>
                  </a:r>
                  <a:endParaRPr sz="2436">
                    <a:solidFill>
                      <a:srgbClr val="000000"/>
                    </a:solidFill>
                    <a:latin typeface="Calibri"/>
                    <a:ea typeface="Calibri"/>
                    <a:cs typeface="Calibri"/>
                    <a:sym typeface="Calibri"/>
                  </a:endParaRPr>
                </a:p>
              </p:txBody>
            </p:sp>
          </p:grpSp>
        </p:grpSp>
        <p:sp>
          <p:nvSpPr>
            <p:cNvPr id="1775" name="Google Shape;1775;p25"/>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sz="3813"/>
            </a:p>
          </p:txBody>
        </p:sp>
      </p:grpSp>
      <p:grpSp>
        <p:nvGrpSpPr>
          <p:cNvPr id="1776" name="Google Shape;1776;p25"/>
          <p:cNvGrpSpPr/>
          <p:nvPr/>
        </p:nvGrpSpPr>
        <p:grpSpPr>
          <a:xfrm>
            <a:off x="2769575" y="2095071"/>
            <a:ext cx="624261" cy="1030500"/>
            <a:chOff x="903474" y="3439035"/>
            <a:chExt cx="657324" cy="741687"/>
          </a:xfrm>
        </p:grpSpPr>
        <p:sp>
          <p:nvSpPr>
            <p:cNvPr id="1777" name="Google Shape;1777;p25"/>
            <p:cNvSpPr/>
            <p:nvPr/>
          </p:nvSpPr>
          <p:spPr>
            <a:xfrm>
              <a:off x="903474" y="3439035"/>
              <a:ext cx="657324" cy="501696"/>
            </a:xfrm>
            <a:custGeom>
              <a:rect b="b" l="l" r="r" t="t"/>
              <a:pathLst>
                <a:path extrusionOk="0" h="501696" w="657324">
                  <a:moveTo>
                    <a:pt x="0" y="501696"/>
                  </a:moveTo>
                  <a:cubicBezTo>
                    <a:pt x="0" y="501696"/>
                    <a:pt x="241410" y="355156"/>
                    <a:pt x="379923" y="251474"/>
                  </a:cubicBezTo>
                  <a:cubicBezTo>
                    <a:pt x="518435" y="147797"/>
                    <a:pt x="657325" y="0"/>
                    <a:pt x="657325" y="0"/>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78" name="Google Shape;1778;p25"/>
            <p:cNvSpPr/>
            <p:nvPr/>
          </p:nvSpPr>
          <p:spPr>
            <a:xfrm>
              <a:off x="1070202" y="3439035"/>
              <a:ext cx="490596" cy="551342"/>
            </a:xfrm>
            <a:custGeom>
              <a:rect b="b" l="l" r="r" t="t"/>
              <a:pathLst>
                <a:path extrusionOk="0" h="551342" w="490596">
                  <a:moveTo>
                    <a:pt x="0" y="551342"/>
                  </a:moveTo>
                  <a:cubicBezTo>
                    <a:pt x="0" y="551342"/>
                    <a:pt x="127826" y="475513"/>
                    <a:pt x="250472" y="337681"/>
                  </a:cubicBezTo>
                  <a:cubicBezTo>
                    <a:pt x="373124" y="199842"/>
                    <a:pt x="490596" y="0"/>
                    <a:pt x="490596" y="0"/>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79" name="Google Shape;1779;p25"/>
            <p:cNvSpPr/>
            <p:nvPr/>
          </p:nvSpPr>
          <p:spPr>
            <a:xfrm>
              <a:off x="1239658" y="3439035"/>
              <a:ext cx="321139" cy="657478"/>
            </a:xfrm>
            <a:custGeom>
              <a:rect b="b" l="l" r="r" t="t"/>
              <a:pathLst>
                <a:path extrusionOk="0" h="657478" w="321139">
                  <a:moveTo>
                    <a:pt x="0" y="657478"/>
                  </a:moveTo>
                  <a:cubicBezTo>
                    <a:pt x="0" y="657478"/>
                    <a:pt x="78222" y="575783"/>
                    <a:pt x="158508" y="411415"/>
                  </a:cubicBezTo>
                  <a:cubicBezTo>
                    <a:pt x="238795" y="247047"/>
                    <a:pt x="280480" y="102857"/>
                    <a:pt x="321140" y="0"/>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80" name="Google Shape;1780;p25"/>
            <p:cNvSpPr/>
            <p:nvPr/>
          </p:nvSpPr>
          <p:spPr>
            <a:xfrm>
              <a:off x="1421763" y="3439035"/>
              <a:ext cx="139034" cy="741687"/>
            </a:xfrm>
            <a:custGeom>
              <a:rect b="b" l="l" r="r" t="t"/>
              <a:pathLst>
                <a:path extrusionOk="0" h="741687" w="139034">
                  <a:moveTo>
                    <a:pt x="0" y="741687"/>
                  </a:moveTo>
                  <a:cubicBezTo>
                    <a:pt x="0" y="741687"/>
                    <a:pt x="55961" y="616260"/>
                    <a:pt x="90718" y="430840"/>
                  </a:cubicBezTo>
                  <a:cubicBezTo>
                    <a:pt x="125476" y="245420"/>
                    <a:pt x="139035" y="0"/>
                    <a:pt x="139035" y="0"/>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81" name="Google Shape;1781;p25"/>
            <p:cNvSpPr/>
            <p:nvPr/>
          </p:nvSpPr>
          <p:spPr>
            <a:xfrm>
              <a:off x="1394493" y="3592964"/>
              <a:ext cx="145932" cy="83013"/>
            </a:xfrm>
            <a:custGeom>
              <a:rect b="b" l="l" r="r" t="t"/>
              <a:pathLst>
                <a:path extrusionOk="0" h="83013" w="145932">
                  <a:moveTo>
                    <a:pt x="0" y="6304"/>
                  </a:moveTo>
                  <a:cubicBezTo>
                    <a:pt x="0" y="6304"/>
                    <a:pt x="29584" y="-4225"/>
                    <a:pt x="41230" y="1932"/>
                  </a:cubicBezTo>
                  <a:cubicBezTo>
                    <a:pt x="52871" y="8089"/>
                    <a:pt x="46568" y="30921"/>
                    <a:pt x="46568" y="30921"/>
                  </a:cubicBezTo>
                  <a:cubicBezTo>
                    <a:pt x="46568" y="30921"/>
                    <a:pt x="63539" y="25802"/>
                    <a:pt x="73200" y="33465"/>
                  </a:cubicBezTo>
                  <a:cubicBezTo>
                    <a:pt x="82861" y="41134"/>
                    <a:pt x="85205" y="61591"/>
                    <a:pt x="85205" y="61591"/>
                  </a:cubicBezTo>
                  <a:cubicBezTo>
                    <a:pt x="85205" y="61591"/>
                    <a:pt x="103622" y="47504"/>
                    <a:pt x="118802" y="52859"/>
                  </a:cubicBezTo>
                  <a:cubicBezTo>
                    <a:pt x="133983" y="58215"/>
                    <a:pt x="145933" y="83014"/>
                    <a:pt x="145933" y="83014"/>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82" name="Google Shape;1782;p25"/>
            <p:cNvSpPr/>
            <p:nvPr/>
          </p:nvSpPr>
          <p:spPr>
            <a:xfrm>
              <a:off x="1348229" y="3632795"/>
              <a:ext cx="177277" cy="158870"/>
            </a:xfrm>
            <a:custGeom>
              <a:rect b="b" l="l" r="r" t="t"/>
              <a:pathLst>
                <a:path extrusionOk="0" h="158870" w="177277">
                  <a:moveTo>
                    <a:pt x="0" y="5894"/>
                  </a:moveTo>
                  <a:cubicBezTo>
                    <a:pt x="0" y="5894"/>
                    <a:pt x="30094" y="-7532"/>
                    <a:pt x="41030" y="6143"/>
                  </a:cubicBezTo>
                  <a:cubicBezTo>
                    <a:pt x="51966" y="19817"/>
                    <a:pt x="39664" y="62201"/>
                    <a:pt x="39664" y="62201"/>
                  </a:cubicBezTo>
                  <a:cubicBezTo>
                    <a:pt x="39664" y="62201"/>
                    <a:pt x="74961" y="50810"/>
                    <a:pt x="89346" y="61369"/>
                  </a:cubicBezTo>
                  <a:cubicBezTo>
                    <a:pt x="103731" y="71923"/>
                    <a:pt x="101333" y="103686"/>
                    <a:pt x="101333" y="103686"/>
                  </a:cubicBezTo>
                  <a:cubicBezTo>
                    <a:pt x="101333" y="103686"/>
                    <a:pt x="133066" y="96849"/>
                    <a:pt x="151738" y="111149"/>
                  </a:cubicBezTo>
                  <a:cubicBezTo>
                    <a:pt x="170416" y="125455"/>
                    <a:pt x="177277" y="158870"/>
                    <a:pt x="177277" y="158870"/>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83" name="Google Shape;1783;p25"/>
            <p:cNvSpPr/>
            <p:nvPr/>
          </p:nvSpPr>
          <p:spPr>
            <a:xfrm>
              <a:off x="1283396" y="3688761"/>
              <a:ext cx="229085" cy="181114"/>
            </a:xfrm>
            <a:custGeom>
              <a:rect b="b" l="l" r="r" t="t"/>
              <a:pathLst>
                <a:path extrusionOk="0" h="181114" w="229085">
                  <a:moveTo>
                    <a:pt x="0" y="1748"/>
                  </a:moveTo>
                  <a:cubicBezTo>
                    <a:pt x="0" y="1748"/>
                    <a:pt x="41916" y="-6104"/>
                    <a:pt x="54704" y="11475"/>
                  </a:cubicBezTo>
                  <a:cubicBezTo>
                    <a:pt x="67492" y="29055"/>
                    <a:pt x="51152" y="72070"/>
                    <a:pt x="51152" y="72070"/>
                  </a:cubicBezTo>
                  <a:cubicBezTo>
                    <a:pt x="51152" y="72070"/>
                    <a:pt x="89322" y="60114"/>
                    <a:pt x="106828" y="79344"/>
                  </a:cubicBezTo>
                  <a:cubicBezTo>
                    <a:pt x="124334" y="98575"/>
                    <a:pt x="122312" y="146072"/>
                    <a:pt x="122312" y="146072"/>
                  </a:cubicBezTo>
                  <a:cubicBezTo>
                    <a:pt x="122312" y="146072"/>
                    <a:pt x="154908" y="132543"/>
                    <a:pt x="181540" y="141675"/>
                  </a:cubicBezTo>
                  <a:cubicBezTo>
                    <a:pt x="208173" y="150814"/>
                    <a:pt x="229085" y="181114"/>
                    <a:pt x="229085" y="181114"/>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84" name="Google Shape;1784;p25"/>
            <p:cNvSpPr/>
            <p:nvPr/>
          </p:nvSpPr>
          <p:spPr>
            <a:xfrm>
              <a:off x="1199303" y="3751185"/>
              <a:ext cx="270971" cy="292603"/>
            </a:xfrm>
            <a:custGeom>
              <a:rect b="b" l="l" r="r" t="t"/>
              <a:pathLst>
                <a:path extrusionOk="0" h="292603" w="270971">
                  <a:moveTo>
                    <a:pt x="0" y="1084"/>
                  </a:moveTo>
                  <a:cubicBezTo>
                    <a:pt x="0" y="1084"/>
                    <a:pt x="46130" y="-6336"/>
                    <a:pt x="59107" y="17649"/>
                  </a:cubicBezTo>
                  <a:cubicBezTo>
                    <a:pt x="72077" y="41640"/>
                    <a:pt x="49264" y="99690"/>
                    <a:pt x="49264" y="99690"/>
                  </a:cubicBezTo>
                  <a:cubicBezTo>
                    <a:pt x="49264" y="99690"/>
                    <a:pt x="104004" y="83987"/>
                    <a:pt x="127067" y="113316"/>
                  </a:cubicBezTo>
                  <a:cubicBezTo>
                    <a:pt x="150135" y="142645"/>
                    <a:pt x="143674" y="201327"/>
                    <a:pt x="143674" y="201327"/>
                  </a:cubicBezTo>
                  <a:cubicBezTo>
                    <a:pt x="143674" y="201327"/>
                    <a:pt x="188019" y="169351"/>
                    <a:pt x="221866" y="193378"/>
                  </a:cubicBezTo>
                  <a:cubicBezTo>
                    <a:pt x="255718" y="217400"/>
                    <a:pt x="270971" y="292604"/>
                    <a:pt x="270971" y="292604"/>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85" name="Google Shape;1785;p25"/>
            <p:cNvSpPr/>
            <p:nvPr/>
          </p:nvSpPr>
          <p:spPr>
            <a:xfrm>
              <a:off x="1078169" y="3821436"/>
              <a:ext cx="356261" cy="328105"/>
            </a:xfrm>
            <a:custGeom>
              <a:rect b="b" l="l" r="r" t="t"/>
              <a:pathLst>
                <a:path extrusionOk="0" h="328105" w="356261">
                  <a:moveTo>
                    <a:pt x="0" y="9492"/>
                  </a:moveTo>
                  <a:cubicBezTo>
                    <a:pt x="0" y="9492"/>
                    <a:pt x="56210" y="-15446"/>
                    <a:pt x="72429" y="15522"/>
                  </a:cubicBezTo>
                  <a:cubicBezTo>
                    <a:pt x="88642" y="46484"/>
                    <a:pt x="60266" y="122107"/>
                    <a:pt x="60266" y="122107"/>
                  </a:cubicBezTo>
                  <a:cubicBezTo>
                    <a:pt x="60266" y="122107"/>
                    <a:pt x="134517" y="101273"/>
                    <a:pt x="168473" y="130845"/>
                  </a:cubicBezTo>
                  <a:cubicBezTo>
                    <a:pt x="202435" y="160410"/>
                    <a:pt x="199799" y="228394"/>
                    <a:pt x="199799" y="228394"/>
                  </a:cubicBezTo>
                  <a:cubicBezTo>
                    <a:pt x="199799" y="228394"/>
                    <a:pt x="259046" y="202940"/>
                    <a:pt x="298084" y="227830"/>
                  </a:cubicBezTo>
                  <a:cubicBezTo>
                    <a:pt x="337122" y="252726"/>
                    <a:pt x="356261" y="328106"/>
                    <a:pt x="356261" y="328106"/>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9" name="Shape 1789"/>
        <p:cNvGrpSpPr/>
        <p:nvPr/>
      </p:nvGrpSpPr>
      <p:grpSpPr>
        <a:xfrm>
          <a:off x="0" y="0"/>
          <a:ext cx="0" cy="0"/>
          <a:chOff x="0" y="0"/>
          <a:chExt cx="0" cy="0"/>
        </a:xfrm>
      </p:grpSpPr>
      <p:sp>
        <p:nvSpPr>
          <p:cNvPr id="1790" name="Google Shape;1790;p26"/>
          <p:cNvSpPr txBox="1"/>
          <p:nvPr>
            <p:ph type="title"/>
          </p:nvPr>
        </p:nvSpPr>
        <p:spPr>
          <a:xfrm>
            <a:off x="1956725" y="1396091"/>
            <a:ext cx="75594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a:t>
            </a:r>
            <a:r>
              <a:rPr lang="en">
                <a:solidFill>
                  <a:schemeClr val="accent6"/>
                </a:solidFill>
              </a:rPr>
              <a:t>know?</a:t>
            </a:r>
            <a:endParaRPr>
              <a:solidFill>
                <a:schemeClr val="accent6"/>
              </a:solidFill>
            </a:endParaRPr>
          </a:p>
        </p:txBody>
      </p:sp>
      <p:sp>
        <p:nvSpPr>
          <p:cNvPr id="1791" name="Google Shape;1791;p26"/>
          <p:cNvSpPr txBox="1"/>
          <p:nvPr>
            <p:ph idx="1" type="body"/>
          </p:nvPr>
        </p:nvSpPr>
        <p:spPr>
          <a:xfrm>
            <a:off x="1956725" y="2477723"/>
            <a:ext cx="7559400" cy="25323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Did you know that elephants can sense storms?</a:t>
            </a:r>
            <a:endParaRPr/>
          </a:p>
          <a:p>
            <a:pPr indent="0" lvl="0" marL="0" rtl="0" algn="l">
              <a:spcBef>
                <a:spcPts val="1600"/>
              </a:spcBef>
              <a:spcAft>
                <a:spcPts val="0"/>
              </a:spcAft>
              <a:buNone/>
            </a:pPr>
            <a:r>
              <a:rPr lang="en"/>
              <a:t>Elephants may be able to detect a thunderstorm from hundreds of miles away, and will head towards it, looking for water. </a:t>
            </a:r>
            <a:endParaRPr/>
          </a:p>
          <a:p>
            <a:pPr indent="0" lvl="0" marL="0" rtl="0" algn="l">
              <a:spcBef>
                <a:spcPts val="1600"/>
              </a:spcBef>
              <a:spcAft>
                <a:spcPts val="1600"/>
              </a:spcAft>
              <a:buNone/>
            </a:pPr>
            <a:r>
              <a:rPr lang="en"/>
              <a:t>You can add a little bit more information. But try to not overload your slides with text.</a:t>
            </a:r>
            <a:endParaRPr/>
          </a:p>
        </p:txBody>
      </p:sp>
      <p:grpSp>
        <p:nvGrpSpPr>
          <p:cNvPr id="1792" name="Google Shape;1792;p26"/>
          <p:cNvGrpSpPr/>
          <p:nvPr/>
        </p:nvGrpSpPr>
        <p:grpSpPr>
          <a:xfrm>
            <a:off x="1014723" y="6600691"/>
            <a:ext cx="239635" cy="257320"/>
            <a:chOff x="1105543" y="2010260"/>
            <a:chExt cx="933886" cy="1002414"/>
          </a:xfrm>
        </p:grpSpPr>
        <p:grpSp>
          <p:nvGrpSpPr>
            <p:cNvPr id="1793" name="Google Shape;1793;p26"/>
            <p:cNvGrpSpPr/>
            <p:nvPr/>
          </p:nvGrpSpPr>
          <p:grpSpPr>
            <a:xfrm>
              <a:off x="1180603" y="2010260"/>
              <a:ext cx="496015" cy="402159"/>
              <a:chOff x="7885167" y="2170407"/>
              <a:chExt cx="1127819" cy="914413"/>
            </a:xfrm>
          </p:grpSpPr>
          <p:sp>
            <p:nvSpPr>
              <p:cNvPr id="1794" name="Google Shape;1794;p26"/>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795" name="Google Shape;1795;p2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796" name="Google Shape;1796;p2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grpSp>
        <p:sp>
          <p:nvSpPr>
            <p:cNvPr id="1797" name="Google Shape;1797;p26"/>
            <p:cNvSpPr/>
            <p:nvPr/>
          </p:nvSpPr>
          <p:spPr>
            <a:xfrm>
              <a:off x="1416282" y="2012327"/>
              <a:ext cx="244968" cy="20960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798" name="Google Shape;1798;p26"/>
            <p:cNvSpPr/>
            <p:nvPr/>
          </p:nvSpPr>
          <p:spPr>
            <a:xfrm>
              <a:off x="1416883" y="2013830"/>
              <a:ext cx="129175" cy="20892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799" name="Google Shape;1799;p26"/>
            <p:cNvSpPr/>
            <p:nvPr/>
          </p:nvSpPr>
          <p:spPr>
            <a:xfrm>
              <a:off x="1183109" y="2216139"/>
              <a:ext cx="431910" cy="15758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0" name="Google Shape;1800;p26"/>
            <p:cNvSpPr/>
            <p:nvPr/>
          </p:nvSpPr>
          <p:spPr>
            <a:xfrm>
              <a:off x="1362991" y="2258969"/>
              <a:ext cx="104354" cy="11483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1" name="Google Shape;1801;p26"/>
            <p:cNvSpPr/>
            <p:nvPr/>
          </p:nvSpPr>
          <p:spPr>
            <a:xfrm>
              <a:off x="1544521" y="2220330"/>
              <a:ext cx="50542" cy="42160"/>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2" name="Google Shape;1802;p26"/>
            <p:cNvSpPr/>
            <p:nvPr/>
          </p:nvSpPr>
          <p:spPr>
            <a:xfrm>
              <a:off x="1183130" y="2230221"/>
              <a:ext cx="236299" cy="117183"/>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3" name="Google Shape;1803;p26"/>
            <p:cNvSpPr/>
            <p:nvPr/>
          </p:nvSpPr>
          <p:spPr>
            <a:xfrm>
              <a:off x="1521490" y="2200088"/>
              <a:ext cx="157493" cy="214207"/>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4" name="Google Shape;1804;p26"/>
            <p:cNvSpPr/>
            <p:nvPr/>
          </p:nvSpPr>
          <p:spPr>
            <a:xfrm>
              <a:off x="1569065" y="2225995"/>
              <a:ext cx="109879" cy="18839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5" name="Google Shape;1805;p26"/>
            <p:cNvSpPr/>
            <p:nvPr/>
          </p:nvSpPr>
          <p:spPr>
            <a:xfrm>
              <a:off x="1105543" y="2359555"/>
              <a:ext cx="933886" cy="644206"/>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6" name="Google Shape;1806;p26"/>
            <p:cNvSpPr/>
            <p:nvPr/>
          </p:nvSpPr>
          <p:spPr>
            <a:xfrm>
              <a:off x="1105543" y="2363068"/>
              <a:ext cx="933886" cy="644206"/>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7" name="Google Shape;1807;p26"/>
            <p:cNvSpPr/>
            <p:nvPr/>
          </p:nvSpPr>
          <p:spPr>
            <a:xfrm>
              <a:off x="1236489" y="2367898"/>
              <a:ext cx="663473" cy="643917"/>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4667" rotWithShape="0" algn="bl" dir="1638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8" name="Google Shape;1808;p26"/>
            <p:cNvSpPr/>
            <p:nvPr/>
          </p:nvSpPr>
          <p:spPr>
            <a:xfrm>
              <a:off x="1236065" y="2367898"/>
              <a:ext cx="663473" cy="643917"/>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9" name="Google Shape;1809;p26"/>
            <p:cNvSpPr/>
            <p:nvPr/>
          </p:nvSpPr>
          <p:spPr>
            <a:xfrm>
              <a:off x="1353079" y="2371509"/>
              <a:ext cx="429735" cy="636701"/>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4667" rotWithShape="0" algn="bl" dir="15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10" name="Google Shape;1810;p26"/>
            <p:cNvSpPr/>
            <p:nvPr/>
          </p:nvSpPr>
          <p:spPr>
            <a:xfrm>
              <a:off x="1355152" y="2375973"/>
              <a:ext cx="429735" cy="636701"/>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grpSp>
          <p:nvGrpSpPr>
            <p:cNvPr id="1811" name="Google Shape;1811;p26"/>
            <p:cNvGrpSpPr/>
            <p:nvPr/>
          </p:nvGrpSpPr>
          <p:grpSpPr>
            <a:xfrm>
              <a:off x="1416118" y="2548696"/>
              <a:ext cx="322505" cy="317585"/>
              <a:chOff x="7291003" y="1014443"/>
              <a:chExt cx="500317" cy="492686"/>
            </a:xfrm>
          </p:grpSpPr>
          <p:grpSp>
            <p:nvGrpSpPr>
              <p:cNvPr id="1812" name="Google Shape;1812;p26"/>
              <p:cNvGrpSpPr/>
              <p:nvPr/>
            </p:nvGrpSpPr>
            <p:grpSpPr>
              <a:xfrm flipH="1">
                <a:off x="7301336" y="1037387"/>
                <a:ext cx="489985" cy="469742"/>
                <a:chOff x="1937626" y="4638599"/>
                <a:chExt cx="641173" cy="614685"/>
              </a:xfrm>
            </p:grpSpPr>
            <p:sp>
              <p:nvSpPr>
                <p:cNvPr id="1813" name="Google Shape;1813;p26"/>
                <p:cNvSpPr/>
                <p:nvPr/>
              </p:nvSpPr>
              <p:spPr>
                <a:xfrm>
                  <a:off x="2286088" y="4640408"/>
                  <a:ext cx="242236" cy="251458"/>
                </a:xfrm>
                <a:custGeom>
                  <a:rect b="b" l="l" r="r" t="t"/>
                  <a:pathLst>
                    <a:path extrusionOk="0" h="204437" w="196940">
                      <a:moveTo>
                        <a:pt x="0" y="147483"/>
                      </a:moveTo>
                      <a:lnTo>
                        <a:pt x="146631" y="0"/>
                      </a:lnTo>
                      <a:cubicBezTo>
                        <a:pt x="146631" y="0"/>
                        <a:pt x="238825" y="144543"/>
                        <a:pt x="173604" y="191091"/>
                      </a:cubicBezTo>
                      <a:cubicBezTo>
                        <a:pt x="108376" y="237638"/>
                        <a:pt x="0" y="147483"/>
                        <a:pt x="0" y="147483"/>
                      </a:cubicBezTo>
                      <a:close/>
                    </a:path>
                  </a:pathLst>
                </a:custGeom>
                <a:solidFill>
                  <a:srgbClr val="FFFFFF">
                    <a:alpha val="25950"/>
                  </a:srgbClr>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1814" name="Google Shape;1814;p26"/>
                <p:cNvSpPr/>
                <p:nvPr/>
              </p:nvSpPr>
              <p:spPr>
                <a:xfrm>
                  <a:off x="1992568" y="4638599"/>
                  <a:ext cx="225732" cy="274922"/>
                </a:xfrm>
                <a:custGeom>
                  <a:rect b="b" l="l" r="r" t="t"/>
                  <a:pathLst>
                    <a:path extrusionOk="0" h="223514" w="183522">
                      <a:moveTo>
                        <a:pt x="40329" y="0"/>
                      </a:moveTo>
                      <a:lnTo>
                        <a:pt x="183523" y="146992"/>
                      </a:lnTo>
                      <a:cubicBezTo>
                        <a:pt x="183523" y="146992"/>
                        <a:pt x="82500" y="250867"/>
                        <a:pt x="22677" y="216569"/>
                      </a:cubicBezTo>
                      <a:cubicBezTo>
                        <a:pt x="-37152" y="182271"/>
                        <a:pt x="40329" y="0"/>
                        <a:pt x="40329" y="0"/>
                      </a:cubicBezTo>
                      <a:close/>
                    </a:path>
                  </a:pathLst>
                </a:custGeom>
                <a:solidFill>
                  <a:srgbClr val="FFFFFF">
                    <a:alpha val="25950"/>
                  </a:srgbClr>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1815" name="Google Shape;1815;p26"/>
                <p:cNvSpPr/>
                <p:nvPr/>
              </p:nvSpPr>
              <p:spPr>
                <a:xfrm>
                  <a:off x="1937626" y="5013858"/>
                  <a:ext cx="641173" cy="239426"/>
                </a:xfrm>
                <a:custGeom>
                  <a:rect b="b" l="l" r="r" t="t"/>
                  <a:pathLst>
                    <a:path extrusionOk="0" h="194655" w="521279">
                      <a:moveTo>
                        <a:pt x="0" y="23094"/>
                      </a:moveTo>
                      <a:lnTo>
                        <a:pt x="74518" y="174713"/>
                      </a:lnTo>
                      <a:lnTo>
                        <a:pt x="131979" y="108080"/>
                      </a:lnTo>
                      <a:lnTo>
                        <a:pt x="197668" y="181242"/>
                      </a:lnTo>
                      <a:lnTo>
                        <a:pt x="252682" y="108990"/>
                      </a:lnTo>
                      <a:lnTo>
                        <a:pt x="300925" y="177759"/>
                      </a:lnTo>
                      <a:lnTo>
                        <a:pt x="354215" y="110585"/>
                      </a:lnTo>
                      <a:lnTo>
                        <a:pt x="438618" y="194656"/>
                      </a:lnTo>
                      <a:lnTo>
                        <a:pt x="521279" y="0"/>
                      </a:lnTo>
                      <a:lnTo>
                        <a:pt x="424677" y="74238"/>
                      </a:lnTo>
                      <a:lnTo>
                        <a:pt x="361113" y="17236"/>
                      </a:lnTo>
                      <a:lnTo>
                        <a:pt x="309724" y="69839"/>
                      </a:lnTo>
                      <a:lnTo>
                        <a:pt x="256811" y="20578"/>
                      </a:lnTo>
                      <a:lnTo>
                        <a:pt x="197631" y="67928"/>
                      </a:lnTo>
                      <a:lnTo>
                        <a:pt x="126727" y="18441"/>
                      </a:lnTo>
                      <a:lnTo>
                        <a:pt x="79418" y="64160"/>
                      </a:lnTo>
                      <a:lnTo>
                        <a:pt x="0" y="23094"/>
                      </a:lnTo>
                      <a:close/>
                    </a:path>
                  </a:pathLst>
                </a:custGeom>
                <a:solidFill>
                  <a:srgbClr val="FFFFFF">
                    <a:alpha val="25950"/>
                  </a:srgbClr>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grpSp>
          <p:grpSp>
            <p:nvGrpSpPr>
              <p:cNvPr id="1816" name="Google Shape;1816;p26"/>
              <p:cNvGrpSpPr/>
              <p:nvPr/>
            </p:nvGrpSpPr>
            <p:grpSpPr>
              <a:xfrm flipH="1">
                <a:off x="7291003" y="1014443"/>
                <a:ext cx="489985" cy="469742"/>
                <a:chOff x="1937626" y="4638599"/>
                <a:chExt cx="641173" cy="614685"/>
              </a:xfrm>
            </p:grpSpPr>
            <p:sp>
              <p:nvSpPr>
                <p:cNvPr id="1817" name="Google Shape;1817;p26"/>
                <p:cNvSpPr/>
                <p:nvPr/>
              </p:nvSpPr>
              <p:spPr>
                <a:xfrm>
                  <a:off x="2286088" y="4640408"/>
                  <a:ext cx="242236" cy="251458"/>
                </a:xfrm>
                <a:custGeom>
                  <a:rect b="b" l="l" r="r" t="t"/>
                  <a:pathLst>
                    <a:path extrusionOk="0" h="204437" w="196940">
                      <a:moveTo>
                        <a:pt x="0" y="147483"/>
                      </a:moveTo>
                      <a:lnTo>
                        <a:pt x="146631" y="0"/>
                      </a:lnTo>
                      <a:cubicBezTo>
                        <a:pt x="146631" y="0"/>
                        <a:pt x="238825" y="144543"/>
                        <a:pt x="173604" y="191091"/>
                      </a:cubicBezTo>
                      <a:cubicBezTo>
                        <a:pt x="108376" y="237638"/>
                        <a:pt x="0" y="147483"/>
                        <a:pt x="0" y="147483"/>
                      </a:cubicBezTo>
                      <a:close/>
                    </a:path>
                  </a:pathLst>
                </a:custGeom>
                <a:solidFill>
                  <a:srgbClr val="34302D"/>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1818" name="Google Shape;1818;p26"/>
                <p:cNvSpPr/>
                <p:nvPr/>
              </p:nvSpPr>
              <p:spPr>
                <a:xfrm>
                  <a:off x="1992568" y="4638599"/>
                  <a:ext cx="225732" cy="274922"/>
                </a:xfrm>
                <a:custGeom>
                  <a:rect b="b" l="l" r="r" t="t"/>
                  <a:pathLst>
                    <a:path extrusionOk="0" h="223514" w="183522">
                      <a:moveTo>
                        <a:pt x="40329" y="0"/>
                      </a:moveTo>
                      <a:lnTo>
                        <a:pt x="183523" y="146992"/>
                      </a:lnTo>
                      <a:cubicBezTo>
                        <a:pt x="183523" y="146992"/>
                        <a:pt x="82500" y="250867"/>
                        <a:pt x="22677" y="216569"/>
                      </a:cubicBezTo>
                      <a:cubicBezTo>
                        <a:pt x="-37152" y="182271"/>
                        <a:pt x="40329" y="0"/>
                        <a:pt x="40329" y="0"/>
                      </a:cubicBezTo>
                      <a:close/>
                    </a:path>
                  </a:pathLst>
                </a:custGeom>
                <a:solidFill>
                  <a:srgbClr val="34302D"/>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1819" name="Google Shape;1819;p26"/>
                <p:cNvSpPr/>
                <p:nvPr/>
              </p:nvSpPr>
              <p:spPr>
                <a:xfrm>
                  <a:off x="1937626" y="5013858"/>
                  <a:ext cx="641173" cy="239426"/>
                </a:xfrm>
                <a:custGeom>
                  <a:rect b="b" l="l" r="r" t="t"/>
                  <a:pathLst>
                    <a:path extrusionOk="0" h="194655" w="521279">
                      <a:moveTo>
                        <a:pt x="0" y="23094"/>
                      </a:moveTo>
                      <a:lnTo>
                        <a:pt x="74518" y="174713"/>
                      </a:lnTo>
                      <a:lnTo>
                        <a:pt x="131979" y="108080"/>
                      </a:lnTo>
                      <a:lnTo>
                        <a:pt x="197668" y="181242"/>
                      </a:lnTo>
                      <a:lnTo>
                        <a:pt x="252682" y="108990"/>
                      </a:lnTo>
                      <a:lnTo>
                        <a:pt x="300925" y="177759"/>
                      </a:lnTo>
                      <a:lnTo>
                        <a:pt x="354215" y="110585"/>
                      </a:lnTo>
                      <a:lnTo>
                        <a:pt x="438618" y="194656"/>
                      </a:lnTo>
                      <a:lnTo>
                        <a:pt x="521279" y="0"/>
                      </a:lnTo>
                      <a:lnTo>
                        <a:pt x="424677" y="74238"/>
                      </a:lnTo>
                      <a:lnTo>
                        <a:pt x="361113" y="17236"/>
                      </a:lnTo>
                      <a:lnTo>
                        <a:pt x="309724" y="69839"/>
                      </a:lnTo>
                      <a:lnTo>
                        <a:pt x="256811" y="20578"/>
                      </a:lnTo>
                      <a:lnTo>
                        <a:pt x="197631" y="67928"/>
                      </a:lnTo>
                      <a:lnTo>
                        <a:pt x="126727" y="18441"/>
                      </a:lnTo>
                      <a:lnTo>
                        <a:pt x="79418" y="64160"/>
                      </a:lnTo>
                      <a:lnTo>
                        <a:pt x="0" y="23094"/>
                      </a:lnTo>
                      <a:close/>
                    </a:path>
                  </a:pathLst>
                </a:custGeom>
                <a:solidFill>
                  <a:srgbClr val="34302D"/>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grpSp>
        </p:grpSp>
        <p:sp>
          <p:nvSpPr>
            <p:cNvPr id="1820" name="Google Shape;1820;p26"/>
            <p:cNvSpPr/>
            <p:nvPr/>
          </p:nvSpPr>
          <p:spPr>
            <a:xfrm>
              <a:off x="1354963" y="2373361"/>
              <a:ext cx="216972" cy="63827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sz="381"/>
            </a:p>
          </p:txBody>
        </p:sp>
      </p:grpSp>
      <p:grpSp>
        <p:nvGrpSpPr>
          <p:cNvPr id="1821" name="Google Shape;1821;p26"/>
          <p:cNvGrpSpPr/>
          <p:nvPr/>
        </p:nvGrpSpPr>
        <p:grpSpPr>
          <a:xfrm>
            <a:off x="1254422" y="6656461"/>
            <a:ext cx="187672" cy="201494"/>
            <a:chOff x="629921" y="978091"/>
            <a:chExt cx="731380" cy="784938"/>
          </a:xfrm>
        </p:grpSpPr>
        <p:grpSp>
          <p:nvGrpSpPr>
            <p:cNvPr id="1822" name="Google Shape;1822;p26"/>
            <p:cNvGrpSpPr/>
            <p:nvPr/>
          </p:nvGrpSpPr>
          <p:grpSpPr>
            <a:xfrm>
              <a:off x="688682" y="978091"/>
              <a:ext cx="522802" cy="314832"/>
              <a:chOff x="7885167" y="2170407"/>
              <a:chExt cx="1518448" cy="914413"/>
            </a:xfrm>
          </p:grpSpPr>
          <p:sp>
            <p:nvSpPr>
              <p:cNvPr id="1823" name="Google Shape;1823;p26"/>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24" name="Google Shape;1824;p26"/>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25" name="Google Shape;1825;p2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26" name="Google Shape;1826;p2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grpSp>
        <p:sp>
          <p:nvSpPr>
            <p:cNvPr id="1827" name="Google Shape;1827;p26"/>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28" name="Google Shape;1828;p26"/>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29" name="Google Shape;1829;p26"/>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0" name="Google Shape;1830;p26"/>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1" name="Google Shape;1831;p26"/>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2" name="Google Shape;1832;p26"/>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3" name="Google Shape;1833;p26"/>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4" name="Google Shape;1834;p26"/>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5" name="Google Shape;1835;p26"/>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6" name="Google Shape;1836;p26"/>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7" name="Google Shape;1837;p26"/>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8" name="Google Shape;1838;p26"/>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9" name="Google Shape;1839;p26"/>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4667" rotWithShape="0" algn="bl" dir="1638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40" name="Google Shape;1840;p26"/>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41" name="Google Shape;1841;p26"/>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4667" rotWithShape="0" algn="bl" dir="15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42" name="Google Shape;1842;p26"/>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grpSp>
          <p:nvGrpSpPr>
            <p:cNvPr id="1843" name="Google Shape;1843;p26"/>
            <p:cNvGrpSpPr/>
            <p:nvPr/>
          </p:nvGrpSpPr>
          <p:grpSpPr>
            <a:xfrm>
              <a:off x="843035" y="1424338"/>
              <a:ext cx="293575" cy="235733"/>
              <a:chOff x="6865830" y="1630740"/>
              <a:chExt cx="556858" cy="447141"/>
            </a:xfrm>
          </p:grpSpPr>
          <p:sp>
            <p:nvSpPr>
              <p:cNvPr id="1844" name="Google Shape;1844;p26"/>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nvGrpSpPr>
              <p:cNvPr id="1845" name="Google Shape;1845;p26"/>
              <p:cNvGrpSpPr/>
              <p:nvPr/>
            </p:nvGrpSpPr>
            <p:grpSpPr>
              <a:xfrm flipH="1">
                <a:off x="7024350" y="1640795"/>
                <a:ext cx="182581" cy="157459"/>
                <a:chOff x="5212362" y="4550114"/>
                <a:chExt cx="333360" cy="287492"/>
              </a:xfrm>
            </p:grpSpPr>
            <p:sp>
              <p:nvSpPr>
                <p:cNvPr id="1846" name="Google Shape;1846;p2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sp>
              <p:nvSpPr>
                <p:cNvPr id="1847" name="Google Shape;1847;p2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sp>
            <p:nvSpPr>
              <p:cNvPr id="1848" name="Google Shape;1848;p26"/>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nvGrpSpPr>
              <p:cNvPr id="1849" name="Google Shape;1849;p26"/>
              <p:cNvGrpSpPr/>
              <p:nvPr/>
            </p:nvGrpSpPr>
            <p:grpSpPr>
              <a:xfrm flipH="1">
                <a:off x="7045941" y="1630740"/>
                <a:ext cx="182581" cy="157459"/>
                <a:chOff x="5212362" y="4550114"/>
                <a:chExt cx="333360" cy="287492"/>
              </a:xfrm>
            </p:grpSpPr>
            <p:sp>
              <p:nvSpPr>
                <p:cNvPr id="1850" name="Google Shape;1850;p2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sp>
              <p:nvSpPr>
                <p:cNvPr id="1851" name="Google Shape;1851;p2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grpSp>
        <p:sp>
          <p:nvSpPr>
            <p:cNvPr id="1852" name="Google Shape;1852;p26"/>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sz="381"/>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6" name="Shape 1856"/>
        <p:cNvGrpSpPr/>
        <p:nvPr/>
      </p:nvGrpSpPr>
      <p:grpSpPr>
        <a:xfrm>
          <a:off x="0" y="0"/>
          <a:ext cx="0" cy="0"/>
          <a:chOff x="0" y="0"/>
          <a:chExt cx="0" cy="0"/>
        </a:xfrm>
      </p:grpSpPr>
      <p:grpSp>
        <p:nvGrpSpPr>
          <p:cNvPr id="1857" name="Google Shape;1857;p27"/>
          <p:cNvGrpSpPr/>
          <p:nvPr/>
        </p:nvGrpSpPr>
        <p:grpSpPr>
          <a:xfrm>
            <a:off x="9481878" y="-23326"/>
            <a:ext cx="1865512" cy="3494340"/>
            <a:chOff x="9481878" y="-23326"/>
            <a:chExt cx="1865512" cy="3494340"/>
          </a:xfrm>
        </p:grpSpPr>
        <p:cxnSp>
          <p:nvCxnSpPr>
            <p:cNvPr id="1858" name="Google Shape;1858;p27"/>
            <p:cNvCxnSpPr/>
            <p:nvPr/>
          </p:nvCxnSpPr>
          <p:spPr>
            <a:xfrm>
              <a:off x="10390193" y="-23326"/>
              <a:ext cx="0" cy="29070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cxnSp>
          <p:nvCxnSpPr>
            <p:cNvPr id="1859" name="Google Shape;1859;p27"/>
            <p:cNvCxnSpPr/>
            <p:nvPr/>
          </p:nvCxnSpPr>
          <p:spPr>
            <a:xfrm>
              <a:off x="9867476" y="-23326"/>
              <a:ext cx="0" cy="20097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grpSp>
          <p:nvGrpSpPr>
            <p:cNvPr id="1860" name="Google Shape;1860;p27"/>
            <p:cNvGrpSpPr/>
            <p:nvPr/>
          </p:nvGrpSpPr>
          <p:grpSpPr>
            <a:xfrm>
              <a:off x="9887228" y="2391411"/>
              <a:ext cx="1005940" cy="1079603"/>
              <a:chOff x="629921" y="978091"/>
              <a:chExt cx="731380" cy="784938"/>
            </a:xfrm>
          </p:grpSpPr>
          <p:grpSp>
            <p:nvGrpSpPr>
              <p:cNvPr id="1861" name="Google Shape;1861;p27"/>
              <p:cNvGrpSpPr/>
              <p:nvPr/>
            </p:nvGrpSpPr>
            <p:grpSpPr>
              <a:xfrm>
                <a:off x="688682" y="978091"/>
                <a:ext cx="522802" cy="314832"/>
                <a:chOff x="7885167" y="2170407"/>
                <a:chExt cx="1518448" cy="914413"/>
              </a:xfrm>
            </p:grpSpPr>
            <p:sp>
              <p:nvSpPr>
                <p:cNvPr id="1862" name="Google Shape;1862;p2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63" name="Google Shape;1863;p2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64" name="Google Shape;1864;p2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65" name="Google Shape;1865;p2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866" name="Google Shape;1866;p27"/>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67" name="Google Shape;1867;p27"/>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68" name="Google Shape;1868;p27"/>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69" name="Google Shape;1869;p27"/>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0" name="Google Shape;1870;p27"/>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1" name="Google Shape;1871;p27"/>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2" name="Google Shape;1872;p27"/>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3" name="Google Shape;1873;p27"/>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4" name="Google Shape;1874;p27"/>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5" name="Google Shape;1875;p27"/>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6" name="Google Shape;1876;p27"/>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7" name="Google Shape;1877;p27"/>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8" name="Google Shape;1878;p27"/>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9" name="Google Shape;1879;p27"/>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80" name="Google Shape;1880;p27"/>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81" name="Google Shape;1881;p27"/>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nvGrpSpPr>
              <p:cNvPr id="1882" name="Google Shape;1882;p27"/>
              <p:cNvGrpSpPr/>
              <p:nvPr/>
            </p:nvGrpSpPr>
            <p:grpSpPr>
              <a:xfrm>
                <a:off x="843035" y="1424338"/>
                <a:ext cx="293575" cy="235733"/>
                <a:chOff x="6865830" y="1630740"/>
                <a:chExt cx="556858" cy="447141"/>
              </a:xfrm>
            </p:grpSpPr>
            <p:sp>
              <p:nvSpPr>
                <p:cNvPr id="1883" name="Google Shape;1883;p27"/>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nvGrpSpPr>
                <p:cNvPr id="1884" name="Google Shape;1884;p27"/>
                <p:cNvGrpSpPr/>
                <p:nvPr/>
              </p:nvGrpSpPr>
              <p:grpSpPr>
                <a:xfrm flipH="1">
                  <a:off x="7024350" y="1640795"/>
                  <a:ext cx="182581" cy="157459"/>
                  <a:chOff x="5212362" y="4550114"/>
                  <a:chExt cx="333360" cy="287492"/>
                </a:xfrm>
              </p:grpSpPr>
              <p:sp>
                <p:nvSpPr>
                  <p:cNvPr id="1885" name="Google Shape;1885;p2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sp>
                <p:nvSpPr>
                  <p:cNvPr id="1886" name="Google Shape;1886;p2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sp>
              <p:nvSpPr>
                <p:cNvPr id="1887" name="Google Shape;1887;p27"/>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nvGrpSpPr>
                <p:cNvPr id="1888" name="Google Shape;1888;p27"/>
                <p:cNvGrpSpPr/>
                <p:nvPr/>
              </p:nvGrpSpPr>
              <p:grpSpPr>
                <a:xfrm flipH="1">
                  <a:off x="7045941" y="1630740"/>
                  <a:ext cx="182581" cy="157459"/>
                  <a:chOff x="5212362" y="4550114"/>
                  <a:chExt cx="333360" cy="287492"/>
                </a:xfrm>
              </p:grpSpPr>
              <p:sp>
                <p:nvSpPr>
                  <p:cNvPr id="1889" name="Google Shape;1889;p2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sp>
                <p:nvSpPr>
                  <p:cNvPr id="1890" name="Google Shape;1890;p2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grpSp>
          <p:sp>
            <p:nvSpPr>
              <p:cNvPr id="1891" name="Google Shape;1891;p27"/>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cxnSp>
          <p:nvCxnSpPr>
            <p:cNvPr id="1892" name="Google Shape;1892;p27"/>
            <p:cNvCxnSpPr/>
            <p:nvPr/>
          </p:nvCxnSpPr>
          <p:spPr>
            <a:xfrm>
              <a:off x="10937016" y="-23326"/>
              <a:ext cx="0" cy="14952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grpSp>
          <p:nvGrpSpPr>
            <p:cNvPr id="1893" name="Google Shape;1893;p27"/>
            <p:cNvGrpSpPr/>
            <p:nvPr/>
          </p:nvGrpSpPr>
          <p:grpSpPr>
            <a:xfrm>
              <a:off x="10493517" y="890082"/>
              <a:ext cx="853873" cy="825421"/>
              <a:chOff x="1591080" y="295619"/>
              <a:chExt cx="833616" cy="805839"/>
            </a:xfrm>
          </p:grpSpPr>
          <p:grpSp>
            <p:nvGrpSpPr>
              <p:cNvPr id="1894" name="Google Shape;1894;p27"/>
              <p:cNvGrpSpPr/>
              <p:nvPr/>
            </p:nvGrpSpPr>
            <p:grpSpPr>
              <a:xfrm>
                <a:off x="1658084" y="295619"/>
                <a:ext cx="596143" cy="270034"/>
                <a:chOff x="7885167" y="2397011"/>
                <a:chExt cx="1518448" cy="687809"/>
              </a:xfrm>
            </p:grpSpPr>
            <p:sp>
              <p:nvSpPr>
                <p:cNvPr id="1895" name="Google Shape;1895;p2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896" name="Google Shape;1896;p2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897" name="Google Shape;1897;p2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sp>
            <p:nvSpPr>
              <p:cNvPr id="1898" name="Google Shape;1898;p27"/>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899" name="Google Shape;1899;p27"/>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0" name="Google Shape;1900;p27"/>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1" name="Google Shape;1901;p27"/>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2" name="Google Shape;1902;p27"/>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3" name="Google Shape;1903;p27"/>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4" name="Google Shape;1904;p27"/>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5" name="Google Shape;1905;p27"/>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6" name="Google Shape;1906;p27"/>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7" name="Google Shape;1907;p27"/>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8" name="Google Shape;1908;p27"/>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537" rotWithShape="0" algn="bl" dir="1638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9" name="Google Shape;1909;p27"/>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10" name="Google Shape;1910;p27"/>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537" rotWithShape="0" algn="bl" dir="15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11" name="Google Shape;1911;p27"/>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nvGrpSpPr>
              <p:cNvPr id="1912" name="Google Shape;1912;p27"/>
              <p:cNvGrpSpPr/>
              <p:nvPr/>
            </p:nvGrpSpPr>
            <p:grpSpPr>
              <a:xfrm>
                <a:off x="1846759" y="700322"/>
                <a:ext cx="322487" cy="261237"/>
                <a:chOff x="6172526" y="977102"/>
                <a:chExt cx="685559" cy="555352"/>
              </a:xfrm>
            </p:grpSpPr>
            <p:grpSp>
              <p:nvGrpSpPr>
                <p:cNvPr id="1913" name="Google Shape;1913;p27"/>
                <p:cNvGrpSpPr/>
                <p:nvPr/>
              </p:nvGrpSpPr>
              <p:grpSpPr>
                <a:xfrm>
                  <a:off x="6172526" y="977102"/>
                  <a:ext cx="664696" cy="555352"/>
                  <a:chOff x="4937891" y="4550114"/>
                  <a:chExt cx="869793" cy="731592"/>
                </a:xfrm>
              </p:grpSpPr>
              <p:sp>
                <p:nvSpPr>
                  <p:cNvPr id="1914" name="Google Shape;1914;p2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915" name="Google Shape;1915;p2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916" name="Google Shape;1916;p2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grpSp>
            <p:grpSp>
              <p:nvGrpSpPr>
                <p:cNvPr id="1917" name="Google Shape;1917;p27"/>
                <p:cNvGrpSpPr/>
                <p:nvPr/>
              </p:nvGrpSpPr>
              <p:grpSpPr>
                <a:xfrm>
                  <a:off x="6193389" y="977102"/>
                  <a:ext cx="664696" cy="555352"/>
                  <a:chOff x="4937891" y="4550114"/>
                  <a:chExt cx="869793" cy="731592"/>
                </a:xfrm>
              </p:grpSpPr>
              <p:sp>
                <p:nvSpPr>
                  <p:cNvPr id="1918" name="Google Shape;1918;p2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919" name="Google Shape;1919;p2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920" name="Google Shape;1920;p2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grpSp>
          </p:grpSp>
          <p:sp>
            <p:nvSpPr>
              <p:cNvPr id="1921" name="Google Shape;1921;p27"/>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grpSp>
          <p:nvGrpSpPr>
            <p:cNvPr id="1922" name="Google Shape;1922;p27"/>
            <p:cNvGrpSpPr/>
            <p:nvPr/>
          </p:nvGrpSpPr>
          <p:grpSpPr>
            <a:xfrm>
              <a:off x="9481878" y="1417032"/>
              <a:ext cx="853883" cy="916866"/>
              <a:chOff x="894030" y="2159881"/>
              <a:chExt cx="929953" cy="998547"/>
            </a:xfrm>
          </p:grpSpPr>
          <p:grpSp>
            <p:nvGrpSpPr>
              <p:cNvPr id="1923" name="Google Shape;1923;p27"/>
              <p:cNvGrpSpPr/>
              <p:nvPr/>
            </p:nvGrpSpPr>
            <p:grpSpPr>
              <a:xfrm>
                <a:off x="968908" y="2159881"/>
                <a:ext cx="494436" cy="400879"/>
                <a:chOff x="7885167" y="2170407"/>
                <a:chExt cx="1127819" cy="914413"/>
              </a:xfrm>
            </p:grpSpPr>
            <p:sp>
              <p:nvSpPr>
                <p:cNvPr id="1924" name="Google Shape;1924;p2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25" name="Google Shape;1925;p2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26" name="Google Shape;1926;p2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grpSp>
          <p:sp>
            <p:nvSpPr>
              <p:cNvPr id="1927" name="Google Shape;1927;p27"/>
              <p:cNvSpPr/>
              <p:nvPr/>
            </p:nvSpPr>
            <p:spPr>
              <a:xfrm>
                <a:off x="1203775" y="2161926"/>
                <a:ext cx="243937" cy="208717"/>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28" name="Google Shape;1928;p27"/>
              <p:cNvSpPr/>
              <p:nvPr/>
            </p:nvSpPr>
            <p:spPr>
              <a:xfrm>
                <a:off x="1204373" y="2163424"/>
                <a:ext cx="128631" cy="20804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29" name="Google Shape;1929;p27"/>
              <p:cNvSpPr/>
              <p:nvPr/>
            </p:nvSpPr>
            <p:spPr>
              <a:xfrm>
                <a:off x="971348" y="2365086"/>
                <a:ext cx="430092" cy="156924"/>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0" name="Google Shape;1930;p27"/>
              <p:cNvSpPr/>
              <p:nvPr/>
            </p:nvSpPr>
            <p:spPr>
              <a:xfrm>
                <a:off x="1150654" y="2407778"/>
                <a:ext cx="103915" cy="114352"/>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1" name="Google Shape;1931;p27"/>
              <p:cNvSpPr/>
              <p:nvPr/>
            </p:nvSpPr>
            <p:spPr>
              <a:xfrm>
                <a:off x="1331603" y="2369263"/>
                <a:ext cx="50330" cy="4198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2" name="Google Shape;1932;p27"/>
              <p:cNvSpPr/>
              <p:nvPr/>
            </p:nvSpPr>
            <p:spPr>
              <a:xfrm>
                <a:off x="971369" y="2379122"/>
                <a:ext cx="235304" cy="116689"/>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3" name="Google Shape;1933;p27"/>
              <p:cNvSpPr/>
              <p:nvPr/>
            </p:nvSpPr>
            <p:spPr>
              <a:xfrm>
                <a:off x="1308646" y="2349086"/>
                <a:ext cx="156830" cy="213305"/>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4" name="Google Shape;1934;p27"/>
              <p:cNvSpPr/>
              <p:nvPr/>
            </p:nvSpPr>
            <p:spPr>
              <a:xfrm>
                <a:off x="1356069" y="2374910"/>
                <a:ext cx="109417" cy="18760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5" name="Google Shape;1935;p27"/>
              <p:cNvSpPr/>
              <p:nvPr/>
            </p:nvSpPr>
            <p:spPr>
              <a:xfrm>
                <a:off x="894030" y="2508043"/>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6" name="Google Shape;1936;p27"/>
              <p:cNvSpPr/>
              <p:nvPr/>
            </p:nvSpPr>
            <p:spPr>
              <a:xfrm>
                <a:off x="894030" y="2511545"/>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7" name="Google Shape;1937;p27"/>
              <p:cNvSpPr/>
              <p:nvPr/>
            </p:nvSpPr>
            <p:spPr>
              <a:xfrm>
                <a:off x="1024557"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2308" rotWithShape="0" algn="bl" dir="1638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8" name="Google Shape;1938;p27"/>
              <p:cNvSpPr/>
              <p:nvPr/>
            </p:nvSpPr>
            <p:spPr>
              <a:xfrm>
                <a:off x="1024134"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9" name="Google Shape;1939;p27"/>
              <p:cNvSpPr/>
              <p:nvPr/>
            </p:nvSpPr>
            <p:spPr>
              <a:xfrm>
                <a:off x="1140774" y="251995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2308" rotWithShape="0" algn="bl" dir="15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40" name="Google Shape;1940;p27"/>
              <p:cNvSpPr/>
              <p:nvPr/>
            </p:nvSpPr>
            <p:spPr>
              <a:xfrm>
                <a:off x="1142840" y="252440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grpSp>
            <p:nvGrpSpPr>
              <p:cNvPr id="1941" name="Google Shape;1941;p27"/>
              <p:cNvGrpSpPr/>
              <p:nvPr/>
            </p:nvGrpSpPr>
            <p:grpSpPr>
              <a:xfrm>
                <a:off x="1192425" y="2741423"/>
                <a:ext cx="328726" cy="261354"/>
                <a:chOff x="1632682" y="4555884"/>
                <a:chExt cx="484489" cy="385193"/>
              </a:xfrm>
            </p:grpSpPr>
            <p:grpSp>
              <p:nvGrpSpPr>
                <p:cNvPr id="1942" name="Google Shape;1942;p27"/>
                <p:cNvGrpSpPr/>
                <p:nvPr/>
              </p:nvGrpSpPr>
              <p:grpSpPr>
                <a:xfrm>
                  <a:off x="1632682" y="4731398"/>
                  <a:ext cx="484489" cy="209680"/>
                  <a:chOff x="6596499" y="915138"/>
                  <a:chExt cx="1553847" cy="672482"/>
                </a:xfrm>
              </p:grpSpPr>
              <p:sp>
                <p:nvSpPr>
                  <p:cNvPr id="1943" name="Google Shape;1943;p27"/>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1944" name="Google Shape;1944;p27"/>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nvGrpSpPr>
                <p:cNvPr id="1945" name="Google Shape;1945;p27"/>
                <p:cNvGrpSpPr/>
                <p:nvPr/>
              </p:nvGrpSpPr>
              <p:grpSpPr>
                <a:xfrm>
                  <a:off x="1901483" y="4555884"/>
                  <a:ext cx="144253" cy="144971"/>
                  <a:chOff x="7458594" y="352234"/>
                  <a:chExt cx="462646" cy="464950"/>
                </a:xfrm>
              </p:grpSpPr>
              <p:sp>
                <p:nvSpPr>
                  <p:cNvPr id="1946" name="Google Shape;1946;p27"/>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1947" name="Google Shape;1947;p27"/>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nvGrpSpPr>
                <p:cNvPr id="1948" name="Google Shape;1948;p27"/>
                <p:cNvGrpSpPr/>
                <p:nvPr/>
              </p:nvGrpSpPr>
              <p:grpSpPr>
                <a:xfrm>
                  <a:off x="1693358" y="4590454"/>
                  <a:ext cx="119341" cy="117662"/>
                  <a:chOff x="6791097" y="463106"/>
                  <a:chExt cx="382749" cy="377363"/>
                </a:xfrm>
              </p:grpSpPr>
              <p:sp>
                <p:nvSpPr>
                  <p:cNvPr id="1949" name="Google Shape;1949;p27"/>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1950" name="Google Shape;1950;p27"/>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sp>
            <p:nvSpPr>
              <p:cNvPr id="1951" name="Google Shape;1951;p27"/>
              <p:cNvSpPr/>
              <p:nvPr/>
            </p:nvSpPr>
            <p:spPr>
              <a:xfrm>
                <a:off x="1142652" y="2521805"/>
                <a:ext cx="216058" cy="635584"/>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sz="1360"/>
              </a:p>
            </p:txBody>
          </p:sp>
        </p:grpSp>
      </p:grpSp>
      <p:sp>
        <p:nvSpPr>
          <p:cNvPr id="1952" name="Google Shape;1952;p27"/>
          <p:cNvSpPr txBox="1"/>
          <p:nvPr>
            <p:ph type="title"/>
          </p:nvPr>
        </p:nvSpPr>
        <p:spPr>
          <a:xfrm>
            <a:off x="3903300" y="1611252"/>
            <a:ext cx="5828100" cy="796200"/>
          </a:xfrm>
          <a:prstGeom prst="rect">
            <a:avLst/>
          </a:prstGeom>
        </p:spPr>
        <p:txBody>
          <a:bodyPr anchorCtr="0" anchor="b" bIns="121900" lIns="121900" spcFirstLastPara="1" rIns="121900" wrap="square" tIns="121900">
            <a:normAutofit fontScale="90000"/>
          </a:bodyPr>
          <a:lstStyle/>
          <a:p>
            <a:pPr indent="0" lvl="0" marL="0" rtl="0" algn="l">
              <a:spcBef>
                <a:spcPts val="0"/>
              </a:spcBef>
              <a:spcAft>
                <a:spcPts val="0"/>
              </a:spcAft>
              <a:buNone/>
            </a:pPr>
            <a:r>
              <a:rPr lang="en"/>
              <a:t>Bullet point list.</a:t>
            </a:r>
            <a:endParaRPr/>
          </a:p>
        </p:txBody>
      </p:sp>
      <p:sp>
        <p:nvSpPr>
          <p:cNvPr id="1953" name="Google Shape;1953;p27"/>
          <p:cNvSpPr txBox="1"/>
          <p:nvPr>
            <p:ph idx="1" type="body"/>
          </p:nvPr>
        </p:nvSpPr>
        <p:spPr>
          <a:xfrm>
            <a:off x="3903300" y="2666999"/>
            <a:ext cx="5828100" cy="2119800"/>
          </a:xfrm>
          <a:prstGeom prst="rect">
            <a:avLst/>
          </a:prstGeom>
        </p:spPr>
        <p:txBody>
          <a:bodyPr anchorCtr="0" anchor="t" bIns="121900" lIns="121900" spcFirstLastPara="1" rIns="121900" wrap="square" tIns="121900">
            <a:noAutofit/>
          </a:bodyPr>
          <a:lstStyle/>
          <a:p>
            <a:pPr indent="-342900" lvl="0" marL="457200" rtl="0" algn="l">
              <a:lnSpc>
                <a:spcPct val="200000"/>
              </a:lnSpc>
              <a:spcBef>
                <a:spcPts val="0"/>
              </a:spcBef>
              <a:spcAft>
                <a:spcPts val="0"/>
              </a:spcAft>
              <a:buSzPts val="1800"/>
              <a:buChar char="🎃"/>
            </a:pPr>
            <a:r>
              <a:rPr lang="en"/>
              <a:t>Line item number one.</a:t>
            </a:r>
            <a:endParaRPr/>
          </a:p>
          <a:p>
            <a:pPr indent="-342900" lvl="0" marL="457200" rtl="0" algn="l">
              <a:lnSpc>
                <a:spcPct val="200000"/>
              </a:lnSpc>
              <a:spcBef>
                <a:spcPts val="0"/>
              </a:spcBef>
              <a:spcAft>
                <a:spcPts val="0"/>
              </a:spcAft>
              <a:buSzPts val="1800"/>
              <a:buChar char="🎃"/>
            </a:pPr>
            <a:r>
              <a:rPr lang="en"/>
              <a:t>Line item number two.</a:t>
            </a:r>
            <a:endParaRPr/>
          </a:p>
          <a:p>
            <a:pPr indent="-342900" lvl="0" marL="457200" rtl="0" algn="l">
              <a:lnSpc>
                <a:spcPct val="200000"/>
              </a:lnSpc>
              <a:spcBef>
                <a:spcPts val="0"/>
              </a:spcBef>
              <a:spcAft>
                <a:spcPts val="0"/>
              </a:spcAft>
              <a:buSzPts val="1800"/>
              <a:buChar char="🎃"/>
            </a:pPr>
            <a:r>
              <a:rPr lang="en"/>
              <a:t>Line item number three.</a:t>
            </a:r>
            <a:endParaRPr/>
          </a:p>
          <a:p>
            <a:pPr indent="-342900" lvl="0" marL="457200" rtl="0" algn="l">
              <a:lnSpc>
                <a:spcPct val="200000"/>
              </a:lnSpc>
              <a:spcBef>
                <a:spcPts val="0"/>
              </a:spcBef>
              <a:spcAft>
                <a:spcPts val="0"/>
              </a:spcAft>
              <a:buSzPts val="1800"/>
              <a:buChar char="🎃"/>
            </a:pPr>
            <a:r>
              <a:rPr lang="en"/>
              <a:t>Line item number four.</a:t>
            </a:r>
            <a:endParaRPr/>
          </a:p>
        </p:txBody>
      </p:sp>
      <p:grpSp>
        <p:nvGrpSpPr>
          <p:cNvPr id="1954" name="Google Shape;1954;p27"/>
          <p:cNvGrpSpPr/>
          <p:nvPr/>
        </p:nvGrpSpPr>
        <p:grpSpPr>
          <a:xfrm>
            <a:off x="730914" y="1081116"/>
            <a:ext cx="1378857" cy="1079665"/>
            <a:chOff x="5457357" y="5572997"/>
            <a:chExt cx="1220876" cy="955963"/>
          </a:xfrm>
        </p:grpSpPr>
        <p:sp>
          <p:nvSpPr>
            <p:cNvPr id="1955" name="Google Shape;1955;p27"/>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121805" rotWithShape="0" algn="bl" dir="12600000" dist="101505">
                <a:srgbClr val="000000">
                  <a:alpha val="30000"/>
                </a:srgbClr>
              </a:outerShdw>
            </a:effectLst>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56" name="Google Shape;1956;p27"/>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57" name="Google Shape;1957;p27"/>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58" name="Google Shape;1958;p27"/>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59" name="Google Shape;1959;p27"/>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60" name="Google Shape;1960;p27"/>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61" name="Google Shape;1961;p27"/>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62" name="Google Shape;1962;p27"/>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63" name="Google Shape;1963;p27"/>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nvGrpSpPr>
            <p:cNvPr id="1964" name="Google Shape;1964;p27"/>
            <p:cNvGrpSpPr/>
            <p:nvPr/>
          </p:nvGrpSpPr>
          <p:grpSpPr>
            <a:xfrm>
              <a:off x="5990545" y="5688073"/>
              <a:ext cx="123738" cy="167240"/>
              <a:chOff x="5990545" y="5688073"/>
              <a:chExt cx="123738" cy="167240"/>
            </a:xfrm>
          </p:grpSpPr>
          <p:sp>
            <p:nvSpPr>
              <p:cNvPr id="1965" name="Google Shape;1965;p27"/>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66" name="Google Shape;1966;p27"/>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67" name="Google Shape;1967;p27"/>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grpSp>
      <p:grpSp>
        <p:nvGrpSpPr>
          <p:cNvPr id="1968" name="Google Shape;1968;p27"/>
          <p:cNvGrpSpPr/>
          <p:nvPr/>
        </p:nvGrpSpPr>
        <p:grpSpPr>
          <a:xfrm>
            <a:off x="7991396" y="5046352"/>
            <a:ext cx="1020952" cy="658818"/>
            <a:chOff x="6736396" y="975027"/>
            <a:chExt cx="1020952" cy="658818"/>
          </a:xfrm>
        </p:grpSpPr>
        <p:sp>
          <p:nvSpPr>
            <p:cNvPr id="1969" name="Google Shape;1969;p27"/>
            <p:cNvSpPr/>
            <p:nvPr/>
          </p:nvSpPr>
          <p:spPr>
            <a:xfrm>
              <a:off x="6736396" y="975027"/>
              <a:ext cx="984866" cy="309246"/>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1110F"/>
            </a:solidFill>
            <a:ln>
              <a:noFill/>
            </a:ln>
            <a:effectLst>
              <a:outerShdw blurRad="144676" rotWithShape="0" algn="bl" dir="12600000" dist="120564">
                <a:srgbClr val="000000">
                  <a:alpha val="30000"/>
                </a:srgbClr>
              </a:outerShdw>
            </a:effectLst>
          </p:spPr>
          <p:txBody>
            <a:bodyPr anchorCtr="0" anchor="ctr" bIns="115700" lIns="231450" spcFirstLastPara="1" rIns="231450" wrap="square" tIns="115700">
              <a:noAutofit/>
            </a:bodyPr>
            <a:lstStyle/>
            <a:p>
              <a:pPr indent="0" lvl="0" marL="0" marR="0" rtl="0" algn="l">
                <a:lnSpc>
                  <a:spcPct val="100000"/>
                </a:lnSpc>
                <a:spcBef>
                  <a:spcPts val="0"/>
                </a:spcBef>
                <a:spcAft>
                  <a:spcPts val="0"/>
                </a:spcAft>
                <a:buNone/>
              </a:pPr>
              <a:r>
                <a:t/>
              </a:r>
              <a:endParaRPr b="0" i="0" sz="3544" u="none" cap="none" strike="noStrike">
                <a:solidFill>
                  <a:srgbClr val="000000"/>
                </a:solidFill>
                <a:latin typeface="Arial"/>
                <a:ea typeface="Arial"/>
                <a:cs typeface="Arial"/>
                <a:sym typeface="Arial"/>
              </a:endParaRPr>
            </a:p>
          </p:txBody>
        </p:sp>
        <p:sp>
          <p:nvSpPr>
            <p:cNvPr id="1970" name="Google Shape;1970;p27"/>
            <p:cNvSpPr/>
            <p:nvPr/>
          </p:nvSpPr>
          <p:spPr>
            <a:xfrm>
              <a:off x="7306923" y="1308297"/>
              <a:ext cx="450425" cy="325548"/>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1110F"/>
            </a:solidFill>
            <a:ln>
              <a:noFill/>
            </a:ln>
            <a:effectLst>
              <a:outerShdw blurRad="144676" rotWithShape="0" algn="bl" dir="12600000" dist="120564">
                <a:srgbClr val="000000">
                  <a:alpha val="30000"/>
                </a:srgbClr>
              </a:outerShdw>
            </a:effectLst>
          </p:spPr>
          <p:txBody>
            <a:bodyPr anchorCtr="0" anchor="ctr" bIns="115700" lIns="231450" spcFirstLastPara="1" rIns="231450" wrap="square" tIns="115700">
              <a:noAutofit/>
            </a:bodyPr>
            <a:lstStyle/>
            <a:p>
              <a:pPr indent="0" lvl="0" marL="0" marR="0" rtl="0" algn="l">
                <a:lnSpc>
                  <a:spcPct val="100000"/>
                </a:lnSpc>
                <a:spcBef>
                  <a:spcPts val="0"/>
                </a:spcBef>
                <a:spcAft>
                  <a:spcPts val="0"/>
                </a:spcAft>
                <a:buNone/>
              </a:pPr>
              <a:r>
                <a:t/>
              </a:r>
              <a:endParaRPr b="0" i="0" sz="3544"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4" name="Shape 1974"/>
        <p:cNvGrpSpPr/>
        <p:nvPr/>
      </p:nvGrpSpPr>
      <p:grpSpPr>
        <a:xfrm>
          <a:off x="0" y="0"/>
          <a:ext cx="0" cy="0"/>
          <a:chOff x="0" y="0"/>
          <a:chExt cx="0" cy="0"/>
        </a:xfrm>
      </p:grpSpPr>
      <p:pic>
        <p:nvPicPr>
          <p:cNvPr id="1975" name="Google Shape;1975;p28"/>
          <p:cNvPicPr preferRelativeResize="0"/>
          <p:nvPr/>
        </p:nvPicPr>
        <p:blipFill rotWithShape="1">
          <a:blip r:embed="rId3">
            <a:alphaModFix/>
          </a:blip>
          <a:srcRect b="5096" l="0" r="0" t="0"/>
          <a:stretch/>
        </p:blipFill>
        <p:spPr>
          <a:xfrm flipH="1">
            <a:off x="6342475" y="-6025"/>
            <a:ext cx="5508600" cy="6870000"/>
          </a:xfrm>
          <a:prstGeom prst="round2DiagRect">
            <a:avLst>
              <a:gd fmla="val 0" name="adj1"/>
              <a:gd fmla="val 50000" name="adj2"/>
            </a:avLst>
          </a:prstGeom>
          <a:noFill/>
          <a:ln>
            <a:noFill/>
          </a:ln>
        </p:spPr>
      </p:pic>
      <p:sp>
        <p:nvSpPr>
          <p:cNvPr id="1976" name="Google Shape;1976;p28"/>
          <p:cNvSpPr txBox="1"/>
          <p:nvPr>
            <p:ph type="title"/>
          </p:nvPr>
        </p:nvSpPr>
        <p:spPr>
          <a:xfrm>
            <a:off x="655925" y="691925"/>
            <a:ext cx="5162400" cy="22104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sz="7000"/>
              <a:t>Cats </a:t>
            </a:r>
            <a:r>
              <a:rPr lang="en" sz="7000">
                <a:solidFill>
                  <a:schemeClr val="accent6"/>
                </a:solidFill>
              </a:rPr>
              <a:t>love</a:t>
            </a:r>
            <a:r>
              <a:rPr lang="en" sz="7000"/>
              <a:t> to sleep.</a:t>
            </a:r>
            <a:endParaRPr sz="7000"/>
          </a:p>
        </p:txBody>
      </p:sp>
      <p:sp>
        <p:nvSpPr>
          <p:cNvPr id="1977" name="Google Shape;1977;p28"/>
          <p:cNvSpPr txBox="1"/>
          <p:nvPr>
            <p:ph idx="1" type="body"/>
          </p:nvPr>
        </p:nvSpPr>
        <p:spPr>
          <a:xfrm>
            <a:off x="655925" y="3039750"/>
            <a:ext cx="5162400" cy="21384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Clr>
                <a:srgbClr val="000000"/>
              </a:buClr>
              <a:buSzPts val="1900"/>
              <a:buFont typeface="Arial"/>
              <a:buNone/>
            </a:pPr>
            <a:r>
              <a:rPr lang="en"/>
              <a:t>A fifteen-year-old cat has probably spent ten years of its life sleeping.</a:t>
            </a:r>
            <a:endParaRPr/>
          </a:p>
          <a:p>
            <a:pPr indent="0" lvl="0" marL="0" rtl="0" algn="l">
              <a:spcBef>
                <a:spcPts val="0"/>
              </a:spcBef>
              <a:spcAft>
                <a:spcPts val="0"/>
              </a:spcAft>
              <a:buClr>
                <a:srgbClr val="000000"/>
              </a:buClr>
              <a:buSzPts val="1900"/>
              <a:buFont typeface="Arial"/>
              <a:buNone/>
            </a:pPr>
            <a:r>
              <a:t/>
            </a:r>
            <a:endParaRPr/>
          </a:p>
          <a:p>
            <a:pPr indent="0" lvl="0" marL="0" rtl="0" algn="l">
              <a:spcBef>
                <a:spcPts val="0"/>
              </a:spcBef>
              <a:spcAft>
                <a:spcPts val="0"/>
              </a:spcAft>
              <a:buClr>
                <a:srgbClr val="000000"/>
              </a:buClr>
              <a:buSzPts val="1900"/>
              <a:buFont typeface="Arial"/>
              <a:buNone/>
            </a:pPr>
            <a:r>
              <a:rPr lang="en"/>
              <a:t>Also, cats use their whiskers as feelers to determine if a space is too small to squeeze through.</a:t>
            </a:r>
            <a:endParaRPr/>
          </a:p>
        </p:txBody>
      </p:sp>
      <p:grpSp>
        <p:nvGrpSpPr>
          <p:cNvPr id="1978" name="Google Shape;1978;p28"/>
          <p:cNvGrpSpPr/>
          <p:nvPr/>
        </p:nvGrpSpPr>
        <p:grpSpPr>
          <a:xfrm flipH="1">
            <a:off x="4" y="5257215"/>
            <a:ext cx="3624486" cy="1600805"/>
            <a:chOff x="2978604" y="4905640"/>
            <a:chExt cx="3624486" cy="1600805"/>
          </a:xfrm>
        </p:grpSpPr>
        <p:grpSp>
          <p:nvGrpSpPr>
            <p:cNvPr id="1979" name="Google Shape;1979;p28"/>
            <p:cNvGrpSpPr/>
            <p:nvPr/>
          </p:nvGrpSpPr>
          <p:grpSpPr>
            <a:xfrm>
              <a:off x="2978604" y="4905640"/>
              <a:ext cx="3624456" cy="1600805"/>
              <a:chOff x="454755" y="4875868"/>
              <a:chExt cx="4282709" cy="1891534"/>
            </a:xfrm>
          </p:grpSpPr>
          <p:sp>
            <p:nvSpPr>
              <p:cNvPr id="1980" name="Google Shape;1980;p28"/>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1981" name="Google Shape;1981;p28"/>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1982" name="Google Shape;1982;p28"/>
            <p:cNvGrpSpPr/>
            <p:nvPr/>
          </p:nvGrpSpPr>
          <p:grpSpPr>
            <a:xfrm>
              <a:off x="4861345" y="5467478"/>
              <a:ext cx="1741744" cy="1038967"/>
              <a:chOff x="5176962" y="5304744"/>
              <a:chExt cx="2058070" cy="1227658"/>
            </a:xfrm>
          </p:grpSpPr>
          <p:sp>
            <p:nvSpPr>
              <p:cNvPr id="1983" name="Google Shape;1983;p28"/>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1984" name="Google Shape;1984;p28"/>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grpSp>
        <p:nvGrpSpPr>
          <p:cNvPr id="1985" name="Google Shape;1985;p28"/>
          <p:cNvGrpSpPr/>
          <p:nvPr/>
        </p:nvGrpSpPr>
        <p:grpSpPr>
          <a:xfrm>
            <a:off x="1922750" y="6044274"/>
            <a:ext cx="848037" cy="819699"/>
            <a:chOff x="1591080" y="295619"/>
            <a:chExt cx="833616" cy="805839"/>
          </a:xfrm>
        </p:grpSpPr>
        <p:grpSp>
          <p:nvGrpSpPr>
            <p:cNvPr id="1986" name="Google Shape;1986;p28"/>
            <p:cNvGrpSpPr/>
            <p:nvPr/>
          </p:nvGrpSpPr>
          <p:grpSpPr>
            <a:xfrm>
              <a:off x="1658084" y="295619"/>
              <a:ext cx="596143" cy="270034"/>
              <a:chOff x="7885167" y="2397011"/>
              <a:chExt cx="1518448" cy="687809"/>
            </a:xfrm>
          </p:grpSpPr>
          <p:sp>
            <p:nvSpPr>
              <p:cNvPr id="1987" name="Google Shape;1987;p28"/>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88" name="Google Shape;1988;p28"/>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89" name="Google Shape;1989;p28"/>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sp>
          <p:nvSpPr>
            <p:cNvPr id="1990" name="Google Shape;1990;p28"/>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1" name="Google Shape;1991;p28"/>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2" name="Google Shape;1992;p28"/>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3" name="Google Shape;1993;p28"/>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4" name="Google Shape;1994;p28"/>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5" name="Google Shape;1995;p28"/>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6" name="Google Shape;1996;p28"/>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7" name="Google Shape;1997;p28"/>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8" name="Google Shape;1998;p28"/>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9" name="Google Shape;1999;p28"/>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000" name="Google Shape;2000;p28"/>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137" rotWithShape="0" algn="bl" dir="1638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001" name="Google Shape;2001;p28"/>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002" name="Google Shape;2002;p28"/>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137" rotWithShape="0" algn="bl" dir="15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003" name="Google Shape;2003;p28"/>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nvGrpSpPr>
            <p:cNvPr id="2004" name="Google Shape;2004;p28"/>
            <p:cNvGrpSpPr/>
            <p:nvPr/>
          </p:nvGrpSpPr>
          <p:grpSpPr>
            <a:xfrm>
              <a:off x="1846759" y="700322"/>
              <a:ext cx="322487" cy="261237"/>
              <a:chOff x="6172526" y="977102"/>
              <a:chExt cx="685559" cy="555352"/>
            </a:xfrm>
          </p:grpSpPr>
          <p:grpSp>
            <p:nvGrpSpPr>
              <p:cNvPr id="2005" name="Google Shape;2005;p28"/>
              <p:cNvGrpSpPr/>
              <p:nvPr/>
            </p:nvGrpSpPr>
            <p:grpSpPr>
              <a:xfrm>
                <a:off x="6172526" y="977102"/>
                <a:ext cx="664696" cy="555352"/>
                <a:chOff x="4937891" y="4550114"/>
                <a:chExt cx="869793" cy="731592"/>
              </a:xfrm>
            </p:grpSpPr>
            <p:sp>
              <p:nvSpPr>
                <p:cNvPr id="2006" name="Google Shape;2006;p28"/>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007" name="Google Shape;2007;p28"/>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008" name="Google Shape;2008;p28"/>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nvGrpSpPr>
              <p:cNvPr id="2009" name="Google Shape;2009;p28"/>
              <p:cNvGrpSpPr/>
              <p:nvPr/>
            </p:nvGrpSpPr>
            <p:grpSpPr>
              <a:xfrm>
                <a:off x="6193389" y="977102"/>
                <a:ext cx="664696" cy="555352"/>
                <a:chOff x="4937891" y="4550114"/>
                <a:chExt cx="869793" cy="731592"/>
              </a:xfrm>
            </p:grpSpPr>
            <p:sp>
              <p:nvSpPr>
                <p:cNvPr id="2010" name="Google Shape;2010;p28"/>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011" name="Google Shape;2011;p28"/>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012" name="Google Shape;2012;p28"/>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sp>
          <p:nvSpPr>
            <p:cNvPr id="2013" name="Google Shape;2013;p28"/>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grpSp>
        <p:nvGrpSpPr>
          <p:cNvPr id="2014" name="Google Shape;2014;p28"/>
          <p:cNvGrpSpPr/>
          <p:nvPr/>
        </p:nvGrpSpPr>
        <p:grpSpPr>
          <a:xfrm>
            <a:off x="3886461" y="5791752"/>
            <a:ext cx="999065" cy="1072225"/>
            <a:chOff x="629921" y="978091"/>
            <a:chExt cx="731380" cy="784938"/>
          </a:xfrm>
        </p:grpSpPr>
        <p:grpSp>
          <p:nvGrpSpPr>
            <p:cNvPr id="2015" name="Google Shape;2015;p28"/>
            <p:cNvGrpSpPr/>
            <p:nvPr/>
          </p:nvGrpSpPr>
          <p:grpSpPr>
            <a:xfrm>
              <a:off x="688682" y="978091"/>
              <a:ext cx="522802" cy="314832"/>
              <a:chOff x="7885167" y="2170407"/>
              <a:chExt cx="1518448" cy="914413"/>
            </a:xfrm>
          </p:grpSpPr>
          <p:sp>
            <p:nvSpPr>
              <p:cNvPr id="2016" name="Google Shape;2016;p28"/>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17" name="Google Shape;2017;p28"/>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18" name="Google Shape;2018;p28"/>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19" name="Google Shape;2019;p28"/>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sp>
          <p:nvSpPr>
            <p:cNvPr id="2020" name="Google Shape;2020;p28"/>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1" name="Google Shape;2021;p28"/>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2" name="Google Shape;2022;p28"/>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3" name="Google Shape;2023;p28"/>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4" name="Google Shape;2024;p28"/>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5" name="Google Shape;2025;p28"/>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6" name="Google Shape;2026;p28"/>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7" name="Google Shape;2027;p28"/>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8" name="Google Shape;2028;p28"/>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9" name="Google Shape;2029;p28"/>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30" name="Google Shape;2030;p28"/>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31" name="Google Shape;2031;p28"/>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32" name="Google Shape;2032;p28"/>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063" rotWithShape="0" algn="bl" dir="1638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33" name="Google Shape;2033;p28"/>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34" name="Google Shape;2034;p28"/>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063" rotWithShape="0" algn="bl" dir="15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35" name="Google Shape;2035;p28"/>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nvGrpSpPr>
            <p:cNvPr id="2036" name="Google Shape;2036;p28"/>
            <p:cNvGrpSpPr/>
            <p:nvPr/>
          </p:nvGrpSpPr>
          <p:grpSpPr>
            <a:xfrm>
              <a:off x="843035" y="1424338"/>
              <a:ext cx="293575" cy="235733"/>
              <a:chOff x="6865830" y="1630740"/>
              <a:chExt cx="556858" cy="447141"/>
            </a:xfrm>
          </p:grpSpPr>
          <p:sp>
            <p:nvSpPr>
              <p:cNvPr id="2037" name="Google Shape;2037;p28"/>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2038" name="Google Shape;2038;p28"/>
              <p:cNvGrpSpPr/>
              <p:nvPr/>
            </p:nvGrpSpPr>
            <p:grpSpPr>
              <a:xfrm flipH="1">
                <a:off x="7024350" y="1640795"/>
                <a:ext cx="182581" cy="157459"/>
                <a:chOff x="5212362" y="4550114"/>
                <a:chExt cx="333360" cy="287492"/>
              </a:xfrm>
            </p:grpSpPr>
            <p:sp>
              <p:nvSpPr>
                <p:cNvPr id="2039" name="Google Shape;2039;p28"/>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2040" name="Google Shape;2040;p28"/>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sp>
            <p:nvSpPr>
              <p:cNvPr id="2041" name="Google Shape;2041;p28"/>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2042" name="Google Shape;2042;p28"/>
              <p:cNvGrpSpPr/>
              <p:nvPr/>
            </p:nvGrpSpPr>
            <p:grpSpPr>
              <a:xfrm flipH="1">
                <a:off x="7045941" y="1630740"/>
                <a:ext cx="182581" cy="157459"/>
                <a:chOff x="5212362" y="4550114"/>
                <a:chExt cx="333360" cy="287492"/>
              </a:xfrm>
            </p:grpSpPr>
            <p:sp>
              <p:nvSpPr>
                <p:cNvPr id="2043" name="Google Shape;2043;p28"/>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2044" name="Google Shape;2044;p28"/>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grpSp>
        <p:sp>
          <p:nvSpPr>
            <p:cNvPr id="2045" name="Google Shape;2045;p28"/>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sz="2029"/>
            </a:p>
          </p:txBody>
        </p:sp>
      </p:grpSp>
      <p:grpSp>
        <p:nvGrpSpPr>
          <p:cNvPr id="2046" name="Google Shape;2046;p28"/>
          <p:cNvGrpSpPr/>
          <p:nvPr/>
        </p:nvGrpSpPr>
        <p:grpSpPr>
          <a:xfrm>
            <a:off x="2602323" y="5344666"/>
            <a:ext cx="1414817" cy="1518716"/>
            <a:chOff x="1212446" y="3816953"/>
            <a:chExt cx="1277949" cy="1371797"/>
          </a:xfrm>
        </p:grpSpPr>
        <p:grpSp>
          <p:nvGrpSpPr>
            <p:cNvPr id="2047" name="Google Shape;2047;p28"/>
            <p:cNvGrpSpPr/>
            <p:nvPr/>
          </p:nvGrpSpPr>
          <p:grpSpPr>
            <a:xfrm>
              <a:off x="1315131" y="3816953"/>
              <a:ext cx="913954" cy="550385"/>
              <a:chOff x="7885167" y="2170407"/>
              <a:chExt cx="1518448" cy="914413"/>
            </a:xfrm>
          </p:grpSpPr>
          <p:sp>
            <p:nvSpPr>
              <p:cNvPr id="2048" name="Google Shape;2048;p28"/>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49" name="Google Shape;2049;p28"/>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0" name="Google Shape;2050;p28"/>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1" name="Google Shape;2051;p28"/>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sp>
          <p:nvSpPr>
            <p:cNvPr id="2052" name="Google Shape;2052;p28"/>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3" name="Google Shape;2053;p28"/>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4" name="Google Shape;2054;p28"/>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5" name="Google Shape;2055;p28"/>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6" name="Google Shape;2056;p28"/>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7" name="Google Shape;2057;p28"/>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8" name="Google Shape;2058;p28"/>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9" name="Google Shape;2059;p28"/>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0" name="Google Shape;2060;p28"/>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1" name="Google Shape;2061;p28"/>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2" name="Google Shape;2062;p28"/>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3" name="Google Shape;2063;p28"/>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4" name="Google Shape;2064;p28"/>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10607" rotWithShape="0" algn="bl" dir="1638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5" name="Google Shape;2065;p28"/>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6" name="Google Shape;2066;p28"/>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10607" rotWithShape="0" algn="bl" dir="15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7" name="Google Shape;2067;p28"/>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2068" name="Google Shape;2068;p28"/>
            <p:cNvGrpSpPr/>
            <p:nvPr/>
          </p:nvGrpSpPr>
          <p:grpSpPr>
            <a:xfrm>
              <a:off x="1603036" y="4565766"/>
              <a:ext cx="484489" cy="385193"/>
              <a:chOff x="1632682" y="4555884"/>
              <a:chExt cx="484489" cy="385193"/>
            </a:xfrm>
          </p:grpSpPr>
          <p:grpSp>
            <p:nvGrpSpPr>
              <p:cNvPr id="2069" name="Google Shape;2069;p28"/>
              <p:cNvGrpSpPr/>
              <p:nvPr/>
            </p:nvGrpSpPr>
            <p:grpSpPr>
              <a:xfrm>
                <a:off x="1632682" y="4731398"/>
                <a:ext cx="484489" cy="209680"/>
                <a:chOff x="6596499" y="915138"/>
                <a:chExt cx="1553847" cy="672482"/>
              </a:xfrm>
            </p:grpSpPr>
            <p:sp>
              <p:nvSpPr>
                <p:cNvPr id="2070" name="Google Shape;2070;p28"/>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2071" name="Google Shape;2071;p28"/>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2072" name="Google Shape;2072;p28"/>
              <p:cNvGrpSpPr/>
              <p:nvPr/>
            </p:nvGrpSpPr>
            <p:grpSpPr>
              <a:xfrm>
                <a:off x="1901483" y="4555884"/>
                <a:ext cx="144253" cy="144971"/>
                <a:chOff x="7458594" y="352234"/>
                <a:chExt cx="462646" cy="464950"/>
              </a:xfrm>
            </p:grpSpPr>
            <p:sp>
              <p:nvSpPr>
                <p:cNvPr id="2073" name="Google Shape;2073;p28"/>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2074" name="Google Shape;2074;p28"/>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2075" name="Google Shape;2075;p28"/>
              <p:cNvGrpSpPr/>
              <p:nvPr/>
            </p:nvGrpSpPr>
            <p:grpSpPr>
              <a:xfrm>
                <a:off x="1693358" y="4590454"/>
                <a:ext cx="119341" cy="117662"/>
                <a:chOff x="6791097" y="463106"/>
                <a:chExt cx="382749" cy="377363"/>
              </a:xfrm>
            </p:grpSpPr>
            <p:sp>
              <p:nvSpPr>
                <p:cNvPr id="2076" name="Google Shape;2076;p28"/>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2077" name="Google Shape;2077;p28"/>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sp>
          <p:nvSpPr>
            <p:cNvPr id="2078" name="Google Shape;2078;p28"/>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sz="2875"/>
            </a:p>
          </p:txBody>
        </p:sp>
      </p:grpSp>
      <p:grpSp>
        <p:nvGrpSpPr>
          <p:cNvPr id="2079" name="Google Shape;2079;p28"/>
          <p:cNvGrpSpPr/>
          <p:nvPr/>
        </p:nvGrpSpPr>
        <p:grpSpPr>
          <a:xfrm>
            <a:off x="8039779" y="0"/>
            <a:ext cx="1193153" cy="1917123"/>
            <a:chOff x="9487835" y="1184639"/>
            <a:chExt cx="1069134" cy="1718006"/>
          </a:xfrm>
        </p:grpSpPr>
        <p:cxnSp>
          <p:nvCxnSpPr>
            <p:cNvPr id="2080" name="Google Shape;2080;p28"/>
            <p:cNvCxnSpPr/>
            <p:nvPr/>
          </p:nvCxnSpPr>
          <p:spPr>
            <a:xfrm flipH="1">
              <a:off x="10022152" y="1184639"/>
              <a:ext cx="18300" cy="1216800"/>
            </a:xfrm>
            <a:prstGeom prst="straightConnector1">
              <a:avLst/>
            </a:pr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cxnSp>
        <p:grpSp>
          <p:nvGrpSpPr>
            <p:cNvPr id="2081" name="Google Shape;2081;p28"/>
            <p:cNvGrpSpPr/>
            <p:nvPr/>
          </p:nvGrpSpPr>
          <p:grpSpPr>
            <a:xfrm>
              <a:off x="9487835" y="2249221"/>
              <a:ext cx="1069134" cy="653424"/>
              <a:chOff x="6690680" y="4210903"/>
              <a:chExt cx="3818334" cy="2333655"/>
            </a:xfrm>
          </p:grpSpPr>
          <p:sp>
            <p:nvSpPr>
              <p:cNvPr id="2082" name="Google Shape;2082;p28"/>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31725">
                <a:solidFill>
                  <a:schemeClr val="accent5"/>
                </a:solidFill>
                <a:prstDash val="solid"/>
                <a:round/>
                <a:headEnd len="sm" w="sm" type="none"/>
                <a:tailEnd len="sm" w="sm" type="none"/>
              </a:ln>
              <a:effectLst>
                <a:outerShdw blurRad="63778" rotWithShape="0" algn="bl" dir="12600000" dist="53148">
                  <a:srgbClr val="000000">
                    <a:alpha val="30000"/>
                  </a:srgbClr>
                </a:outerShdw>
              </a:effectLst>
            </p:spPr>
            <p:txBody>
              <a:bodyPr anchorCtr="0" anchor="ctr" bIns="14275" lIns="28575" spcFirstLastPara="1" rIns="28575" wrap="square" tIns="14275">
                <a:noAutofit/>
              </a:bodyPr>
              <a:lstStyle/>
              <a:p>
                <a:pPr indent="0" lvl="0" marL="0" marR="0" rtl="0" algn="l">
                  <a:lnSpc>
                    <a:spcPct val="100000"/>
                  </a:lnSpc>
                  <a:spcBef>
                    <a:spcPts val="0"/>
                  </a:spcBef>
                  <a:spcAft>
                    <a:spcPts val="0"/>
                  </a:spcAft>
                  <a:buNone/>
                </a:pPr>
                <a:r>
                  <a:t/>
                </a:r>
                <a:endParaRPr b="0" i="0" sz="437" u="none" cap="none" strike="noStrike">
                  <a:solidFill>
                    <a:srgbClr val="000000"/>
                  </a:solidFill>
                  <a:latin typeface="Arial"/>
                  <a:ea typeface="Arial"/>
                  <a:cs typeface="Arial"/>
                  <a:sym typeface="Arial"/>
                </a:endParaRPr>
              </a:p>
            </p:txBody>
          </p:sp>
          <p:sp>
            <p:nvSpPr>
              <p:cNvPr id="2083" name="Google Shape;2083;p28"/>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31725">
                <a:solidFill>
                  <a:schemeClr val="accent5"/>
                </a:solidFill>
                <a:prstDash val="solid"/>
                <a:round/>
                <a:headEnd len="sm" w="sm" type="none"/>
                <a:tailEnd len="sm" w="sm" type="none"/>
              </a:ln>
              <a:effectLst>
                <a:outerShdw blurRad="63778" rotWithShape="0" algn="bl" dir="12600000" dist="53148">
                  <a:srgbClr val="000000">
                    <a:alpha val="30000"/>
                  </a:srgbClr>
                </a:outerShdw>
              </a:effectLst>
            </p:spPr>
            <p:txBody>
              <a:bodyPr anchorCtr="0" anchor="ctr" bIns="14275" lIns="28575" spcFirstLastPara="1" rIns="28575" wrap="square" tIns="14275">
                <a:noAutofit/>
              </a:bodyPr>
              <a:lstStyle/>
              <a:p>
                <a:pPr indent="0" lvl="0" marL="0" marR="0" rtl="0" algn="l">
                  <a:lnSpc>
                    <a:spcPct val="100000"/>
                  </a:lnSpc>
                  <a:spcBef>
                    <a:spcPts val="0"/>
                  </a:spcBef>
                  <a:spcAft>
                    <a:spcPts val="0"/>
                  </a:spcAft>
                  <a:buNone/>
                </a:pPr>
                <a:r>
                  <a:t/>
                </a:r>
                <a:endParaRPr b="0" i="0" sz="437" u="none" cap="none" strike="noStrike">
                  <a:solidFill>
                    <a:srgbClr val="000000"/>
                  </a:solidFill>
                  <a:latin typeface="Arial"/>
                  <a:ea typeface="Arial"/>
                  <a:cs typeface="Arial"/>
                  <a:sym typeface="Arial"/>
                </a:endParaRPr>
              </a:p>
            </p:txBody>
          </p:sp>
          <p:sp>
            <p:nvSpPr>
              <p:cNvPr id="2084" name="Google Shape;2084;p28"/>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31725">
                <a:solidFill>
                  <a:schemeClr val="accent5"/>
                </a:solidFill>
                <a:prstDash val="solid"/>
                <a:round/>
                <a:headEnd len="sm" w="sm" type="none"/>
                <a:tailEnd len="sm" w="sm" type="none"/>
              </a:ln>
              <a:effectLst>
                <a:outerShdw blurRad="63778" rotWithShape="0" algn="bl" dir="12600000" dist="53148">
                  <a:srgbClr val="000000">
                    <a:alpha val="30000"/>
                  </a:srgbClr>
                </a:outerShdw>
              </a:effectLst>
            </p:spPr>
            <p:txBody>
              <a:bodyPr anchorCtr="0" anchor="ctr" bIns="14275" lIns="28575" spcFirstLastPara="1" rIns="28575" wrap="square" tIns="14275">
                <a:noAutofit/>
              </a:bodyPr>
              <a:lstStyle/>
              <a:p>
                <a:pPr indent="0" lvl="0" marL="0" marR="0" rtl="0" algn="l">
                  <a:lnSpc>
                    <a:spcPct val="100000"/>
                  </a:lnSpc>
                  <a:spcBef>
                    <a:spcPts val="0"/>
                  </a:spcBef>
                  <a:spcAft>
                    <a:spcPts val="0"/>
                  </a:spcAft>
                  <a:buNone/>
                </a:pPr>
                <a:r>
                  <a:t/>
                </a:r>
                <a:endParaRPr b="0" i="0" sz="437" u="none" cap="none" strike="noStrike">
                  <a:solidFill>
                    <a:srgbClr val="000000"/>
                  </a:solidFill>
                  <a:latin typeface="Arial"/>
                  <a:ea typeface="Arial"/>
                  <a:cs typeface="Arial"/>
                  <a:sym typeface="Arial"/>
                </a:endParaRPr>
              </a:p>
            </p:txBody>
          </p:sp>
          <p:sp>
            <p:nvSpPr>
              <p:cNvPr id="2085" name="Google Shape;2085;p28"/>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31725">
                <a:solidFill>
                  <a:schemeClr val="accent5"/>
                </a:solidFill>
                <a:prstDash val="solid"/>
                <a:round/>
                <a:headEnd len="sm" w="sm" type="none"/>
                <a:tailEnd len="sm" w="sm" type="none"/>
              </a:ln>
              <a:effectLst>
                <a:outerShdw blurRad="63778" rotWithShape="0" algn="bl" dir="12600000" dist="53148">
                  <a:srgbClr val="000000">
                    <a:alpha val="30000"/>
                  </a:srgbClr>
                </a:outerShdw>
              </a:effectLst>
            </p:spPr>
            <p:txBody>
              <a:bodyPr anchorCtr="0" anchor="ctr" bIns="14275" lIns="28575" spcFirstLastPara="1" rIns="28575" wrap="square" tIns="14275">
                <a:noAutofit/>
              </a:bodyPr>
              <a:lstStyle/>
              <a:p>
                <a:pPr indent="0" lvl="0" marL="0" marR="0" rtl="0" algn="l">
                  <a:lnSpc>
                    <a:spcPct val="100000"/>
                  </a:lnSpc>
                  <a:spcBef>
                    <a:spcPts val="0"/>
                  </a:spcBef>
                  <a:spcAft>
                    <a:spcPts val="0"/>
                  </a:spcAft>
                  <a:buNone/>
                </a:pPr>
                <a:r>
                  <a:t/>
                </a:r>
                <a:endParaRPr b="0" i="0" sz="437" u="none" cap="none" strike="noStrike">
                  <a:solidFill>
                    <a:srgbClr val="000000"/>
                  </a:solidFill>
                  <a:latin typeface="Arial"/>
                  <a:ea typeface="Arial"/>
                  <a:cs typeface="Arial"/>
                  <a:sym typeface="Arial"/>
                </a:endParaRPr>
              </a:p>
            </p:txBody>
          </p:sp>
          <p:grpSp>
            <p:nvGrpSpPr>
              <p:cNvPr id="2086" name="Google Shape;2086;p28"/>
              <p:cNvGrpSpPr/>
              <p:nvPr/>
            </p:nvGrpSpPr>
            <p:grpSpPr>
              <a:xfrm>
                <a:off x="7669730" y="4210903"/>
                <a:ext cx="1919391" cy="1651812"/>
                <a:chOff x="9555680" y="5653907"/>
                <a:chExt cx="1919391" cy="1450612"/>
              </a:xfrm>
            </p:grpSpPr>
            <p:sp>
              <p:nvSpPr>
                <p:cNvPr id="2087" name="Google Shape;2087;p28"/>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63778" rotWithShape="0" algn="bl" dir="12600000" dist="53148">
                    <a:srgbClr val="000000">
                      <a:alpha val="30000"/>
                    </a:srgbClr>
                  </a:outerShdw>
                </a:effectLst>
              </p:spPr>
              <p:txBody>
                <a:bodyPr anchorCtr="0" anchor="ctr" bIns="14275" lIns="28575" spcFirstLastPara="1" rIns="28575" wrap="square" tIns="14275">
                  <a:noAutofit/>
                </a:bodyPr>
                <a:lstStyle/>
                <a:p>
                  <a:pPr indent="0" lvl="0" marL="0" marR="0" rtl="0" algn="l">
                    <a:lnSpc>
                      <a:spcPct val="100000"/>
                    </a:lnSpc>
                    <a:spcBef>
                      <a:spcPts val="0"/>
                    </a:spcBef>
                    <a:spcAft>
                      <a:spcPts val="0"/>
                    </a:spcAft>
                    <a:buNone/>
                  </a:pPr>
                  <a:r>
                    <a:t/>
                  </a:r>
                  <a:endParaRPr b="0" i="0" sz="437" u="none" cap="none" strike="noStrike">
                    <a:solidFill>
                      <a:srgbClr val="000000"/>
                    </a:solidFill>
                    <a:latin typeface="Arial"/>
                    <a:ea typeface="Arial"/>
                    <a:cs typeface="Arial"/>
                    <a:sym typeface="Arial"/>
                  </a:endParaRPr>
                </a:p>
              </p:txBody>
            </p:sp>
            <p:sp>
              <p:nvSpPr>
                <p:cNvPr id="2088" name="Google Shape;2088;p28"/>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63778" rotWithShape="0" algn="bl" dir="12600000" dist="53148">
                    <a:srgbClr val="000000">
                      <a:alpha val="30000"/>
                    </a:srgbClr>
                  </a:outerShdw>
                </a:effectLst>
              </p:spPr>
              <p:txBody>
                <a:bodyPr anchorCtr="0" anchor="ctr" bIns="14275" lIns="28575" spcFirstLastPara="1" rIns="28575" wrap="square" tIns="14275">
                  <a:noAutofit/>
                </a:bodyPr>
                <a:lstStyle/>
                <a:p>
                  <a:pPr indent="0" lvl="0" marL="0" marR="0" rtl="0" algn="l">
                    <a:lnSpc>
                      <a:spcPct val="100000"/>
                    </a:lnSpc>
                    <a:spcBef>
                      <a:spcPts val="0"/>
                    </a:spcBef>
                    <a:spcAft>
                      <a:spcPts val="0"/>
                    </a:spcAft>
                    <a:buNone/>
                  </a:pPr>
                  <a:r>
                    <a:t/>
                  </a:r>
                  <a:endParaRPr b="0" i="0" sz="437" u="none" cap="none" strike="noStrike">
                    <a:solidFill>
                      <a:srgbClr val="000000"/>
                    </a:solidFill>
                    <a:latin typeface="Arial"/>
                    <a:ea typeface="Arial"/>
                    <a:cs typeface="Arial"/>
                    <a:sym typeface="Arial"/>
                  </a:endParaRPr>
                </a:p>
              </p:txBody>
            </p:sp>
          </p:grpSp>
        </p:grpSp>
      </p:grpSp>
      <p:grpSp>
        <p:nvGrpSpPr>
          <p:cNvPr id="2089" name="Google Shape;2089;p28"/>
          <p:cNvGrpSpPr/>
          <p:nvPr/>
        </p:nvGrpSpPr>
        <p:grpSpPr>
          <a:xfrm>
            <a:off x="4990284" y="5211803"/>
            <a:ext cx="1352181" cy="2232107"/>
            <a:chOff x="903474" y="3439035"/>
            <a:chExt cx="657324" cy="741687"/>
          </a:xfrm>
        </p:grpSpPr>
        <p:sp>
          <p:nvSpPr>
            <p:cNvPr id="2090" name="Google Shape;2090;p28"/>
            <p:cNvSpPr/>
            <p:nvPr/>
          </p:nvSpPr>
          <p:spPr>
            <a:xfrm>
              <a:off x="903474" y="3439035"/>
              <a:ext cx="657324" cy="501696"/>
            </a:xfrm>
            <a:custGeom>
              <a:rect b="b" l="l" r="r" t="t"/>
              <a:pathLst>
                <a:path extrusionOk="0" h="501696" w="657324">
                  <a:moveTo>
                    <a:pt x="0" y="501696"/>
                  </a:moveTo>
                  <a:cubicBezTo>
                    <a:pt x="0" y="501696"/>
                    <a:pt x="241410" y="355156"/>
                    <a:pt x="379923" y="251474"/>
                  </a:cubicBezTo>
                  <a:cubicBezTo>
                    <a:pt x="518435" y="147797"/>
                    <a:pt x="657325" y="0"/>
                    <a:pt x="65732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1" name="Google Shape;2091;p28"/>
            <p:cNvSpPr/>
            <p:nvPr/>
          </p:nvSpPr>
          <p:spPr>
            <a:xfrm>
              <a:off x="1070202" y="3439035"/>
              <a:ext cx="490596" cy="551342"/>
            </a:xfrm>
            <a:custGeom>
              <a:rect b="b" l="l" r="r" t="t"/>
              <a:pathLst>
                <a:path extrusionOk="0" h="551342" w="490596">
                  <a:moveTo>
                    <a:pt x="0" y="551342"/>
                  </a:moveTo>
                  <a:cubicBezTo>
                    <a:pt x="0" y="551342"/>
                    <a:pt x="127826" y="475513"/>
                    <a:pt x="250472" y="337681"/>
                  </a:cubicBezTo>
                  <a:cubicBezTo>
                    <a:pt x="373124" y="199842"/>
                    <a:pt x="490596" y="0"/>
                    <a:pt x="490596"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2" name="Google Shape;2092;p28"/>
            <p:cNvSpPr/>
            <p:nvPr/>
          </p:nvSpPr>
          <p:spPr>
            <a:xfrm>
              <a:off x="1239658" y="3439035"/>
              <a:ext cx="321139" cy="657478"/>
            </a:xfrm>
            <a:custGeom>
              <a:rect b="b" l="l" r="r" t="t"/>
              <a:pathLst>
                <a:path extrusionOk="0" h="657478" w="321139">
                  <a:moveTo>
                    <a:pt x="0" y="657478"/>
                  </a:moveTo>
                  <a:cubicBezTo>
                    <a:pt x="0" y="657478"/>
                    <a:pt x="78222" y="575783"/>
                    <a:pt x="158508" y="411415"/>
                  </a:cubicBezTo>
                  <a:cubicBezTo>
                    <a:pt x="238795" y="247047"/>
                    <a:pt x="280480" y="102857"/>
                    <a:pt x="321140"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3" name="Google Shape;2093;p28"/>
            <p:cNvSpPr/>
            <p:nvPr/>
          </p:nvSpPr>
          <p:spPr>
            <a:xfrm>
              <a:off x="1421763" y="3439035"/>
              <a:ext cx="139034" cy="741687"/>
            </a:xfrm>
            <a:custGeom>
              <a:rect b="b" l="l" r="r" t="t"/>
              <a:pathLst>
                <a:path extrusionOk="0" h="741687" w="139034">
                  <a:moveTo>
                    <a:pt x="0" y="741687"/>
                  </a:moveTo>
                  <a:cubicBezTo>
                    <a:pt x="0" y="741687"/>
                    <a:pt x="55961" y="616260"/>
                    <a:pt x="90718" y="430840"/>
                  </a:cubicBezTo>
                  <a:cubicBezTo>
                    <a:pt x="125476" y="245420"/>
                    <a:pt x="139035" y="0"/>
                    <a:pt x="13903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4" name="Google Shape;2094;p28"/>
            <p:cNvSpPr/>
            <p:nvPr/>
          </p:nvSpPr>
          <p:spPr>
            <a:xfrm>
              <a:off x="1394493" y="3592964"/>
              <a:ext cx="145932" cy="83013"/>
            </a:xfrm>
            <a:custGeom>
              <a:rect b="b" l="l" r="r" t="t"/>
              <a:pathLst>
                <a:path extrusionOk="0" h="83013" w="145932">
                  <a:moveTo>
                    <a:pt x="0" y="6304"/>
                  </a:moveTo>
                  <a:cubicBezTo>
                    <a:pt x="0" y="6304"/>
                    <a:pt x="29584" y="-4225"/>
                    <a:pt x="41230" y="1932"/>
                  </a:cubicBezTo>
                  <a:cubicBezTo>
                    <a:pt x="52871" y="8089"/>
                    <a:pt x="46568" y="30921"/>
                    <a:pt x="46568" y="30921"/>
                  </a:cubicBezTo>
                  <a:cubicBezTo>
                    <a:pt x="46568" y="30921"/>
                    <a:pt x="63539" y="25802"/>
                    <a:pt x="73200" y="33465"/>
                  </a:cubicBezTo>
                  <a:cubicBezTo>
                    <a:pt x="82861" y="41134"/>
                    <a:pt x="85205" y="61591"/>
                    <a:pt x="85205" y="61591"/>
                  </a:cubicBezTo>
                  <a:cubicBezTo>
                    <a:pt x="85205" y="61591"/>
                    <a:pt x="103622" y="47504"/>
                    <a:pt x="118802" y="52859"/>
                  </a:cubicBezTo>
                  <a:cubicBezTo>
                    <a:pt x="133983" y="58215"/>
                    <a:pt x="145933" y="83014"/>
                    <a:pt x="145933" y="830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5" name="Google Shape;2095;p28"/>
            <p:cNvSpPr/>
            <p:nvPr/>
          </p:nvSpPr>
          <p:spPr>
            <a:xfrm>
              <a:off x="1348229" y="3632795"/>
              <a:ext cx="177277" cy="158870"/>
            </a:xfrm>
            <a:custGeom>
              <a:rect b="b" l="l" r="r" t="t"/>
              <a:pathLst>
                <a:path extrusionOk="0" h="158870" w="177277">
                  <a:moveTo>
                    <a:pt x="0" y="5894"/>
                  </a:moveTo>
                  <a:cubicBezTo>
                    <a:pt x="0" y="5894"/>
                    <a:pt x="30094" y="-7532"/>
                    <a:pt x="41030" y="6143"/>
                  </a:cubicBezTo>
                  <a:cubicBezTo>
                    <a:pt x="51966" y="19817"/>
                    <a:pt x="39664" y="62201"/>
                    <a:pt x="39664" y="62201"/>
                  </a:cubicBezTo>
                  <a:cubicBezTo>
                    <a:pt x="39664" y="62201"/>
                    <a:pt x="74961" y="50810"/>
                    <a:pt x="89346" y="61369"/>
                  </a:cubicBezTo>
                  <a:cubicBezTo>
                    <a:pt x="103731" y="71923"/>
                    <a:pt x="101333" y="103686"/>
                    <a:pt x="101333" y="103686"/>
                  </a:cubicBezTo>
                  <a:cubicBezTo>
                    <a:pt x="101333" y="103686"/>
                    <a:pt x="133066" y="96849"/>
                    <a:pt x="151738" y="111149"/>
                  </a:cubicBezTo>
                  <a:cubicBezTo>
                    <a:pt x="170416" y="125455"/>
                    <a:pt x="177277" y="158870"/>
                    <a:pt x="177277" y="15887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6" name="Google Shape;2096;p28"/>
            <p:cNvSpPr/>
            <p:nvPr/>
          </p:nvSpPr>
          <p:spPr>
            <a:xfrm>
              <a:off x="1283396" y="3688761"/>
              <a:ext cx="229085" cy="181114"/>
            </a:xfrm>
            <a:custGeom>
              <a:rect b="b" l="l" r="r" t="t"/>
              <a:pathLst>
                <a:path extrusionOk="0" h="181114" w="229085">
                  <a:moveTo>
                    <a:pt x="0" y="1748"/>
                  </a:moveTo>
                  <a:cubicBezTo>
                    <a:pt x="0" y="1748"/>
                    <a:pt x="41916" y="-6104"/>
                    <a:pt x="54704" y="11475"/>
                  </a:cubicBezTo>
                  <a:cubicBezTo>
                    <a:pt x="67492" y="29055"/>
                    <a:pt x="51152" y="72070"/>
                    <a:pt x="51152" y="72070"/>
                  </a:cubicBezTo>
                  <a:cubicBezTo>
                    <a:pt x="51152" y="72070"/>
                    <a:pt x="89322" y="60114"/>
                    <a:pt x="106828" y="79344"/>
                  </a:cubicBezTo>
                  <a:cubicBezTo>
                    <a:pt x="124334" y="98575"/>
                    <a:pt x="122312" y="146072"/>
                    <a:pt x="122312" y="146072"/>
                  </a:cubicBezTo>
                  <a:cubicBezTo>
                    <a:pt x="122312" y="146072"/>
                    <a:pt x="154908" y="132543"/>
                    <a:pt x="181540" y="141675"/>
                  </a:cubicBezTo>
                  <a:cubicBezTo>
                    <a:pt x="208173" y="150814"/>
                    <a:pt x="229085" y="181114"/>
                    <a:pt x="229085" y="1811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7" name="Google Shape;2097;p28"/>
            <p:cNvSpPr/>
            <p:nvPr/>
          </p:nvSpPr>
          <p:spPr>
            <a:xfrm>
              <a:off x="1199303" y="3751185"/>
              <a:ext cx="270971" cy="292603"/>
            </a:xfrm>
            <a:custGeom>
              <a:rect b="b" l="l" r="r" t="t"/>
              <a:pathLst>
                <a:path extrusionOk="0" h="292603" w="270971">
                  <a:moveTo>
                    <a:pt x="0" y="1084"/>
                  </a:moveTo>
                  <a:cubicBezTo>
                    <a:pt x="0" y="1084"/>
                    <a:pt x="46130" y="-6336"/>
                    <a:pt x="59107" y="17649"/>
                  </a:cubicBezTo>
                  <a:cubicBezTo>
                    <a:pt x="72077" y="41640"/>
                    <a:pt x="49264" y="99690"/>
                    <a:pt x="49264" y="99690"/>
                  </a:cubicBezTo>
                  <a:cubicBezTo>
                    <a:pt x="49264" y="99690"/>
                    <a:pt x="104004" y="83987"/>
                    <a:pt x="127067" y="113316"/>
                  </a:cubicBezTo>
                  <a:cubicBezTo>
                    <a:pt x="150135" y="142645"/>
                    <a:pt x="143674" y="201327"/>
                    <a:pt x="143674" y="201327"/>
                  </a:cubicBezTo>
                  <a:cubicBezTo>
                    <a:pt x="143674" y="201327"/>
                    <a:pt x="188019" y="169351"/>
                    <a:pt x="221866" y="193378"/>
                  </a:cubicBezTo>
                  <a:cubicBezTo>
                    <a:pt x="255718" y="217400"/>
                    <a:pt x="270971" y="292604"/>
                    <a:pt x="270971" y="29260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8" name="Google Shape;2098;p28"/>
            <p:cNvSpPr/>
            <p:nvPr/>
          </p:nvSpPr>
          <p:spPr>
            <a:xfrm>
              <a:off x="1078169" y="3821436"/>
              <a:ext cx="356261" cy="328105"/>
            </a:xfrm>
            <a:custGeom>
              <a:rect b="b" l="l" r="r" t="t"/>
              <a:pathLst>
                <a:path extrusionOk="0" h="328105" w="356261">
                  <a:moveTo>
                    <a:pt x="0" y="9492"/>
                  </a:moveTo>
                  <a:cubicBezTo>
                    <a:pt x="0" y="9492"/>
                    <a:pt x="56210" y="-15446"/>
                    <a:pt x="72429" y="15522"/>
                  </a:cubicBezTo>
                  <a:cubicBezTo>
                    <a:pt x="88642" y="46484"/>
                    <a:pt x="60266" y="122107"/>
                    <a:pt x="60266" y="122107"/>
                  </a:cubicBezTo>
                  <a:cubicBezTo>
                    <a:pt x="60266" y="122107"/>
                    <a:pt x="134517" y="101273"/>
                    <a:pt x="168473" y="130845"/>
                  </a:cubicBezTo>
                  <a:cubicBezTo>
                    <a:pt x="202435" y="160410"/>
                    <a:pt x="199799" y="228394"/>
                    <a:pt x="199799" y="228394"/>
                  </a:cubicBezTo>
                  <a:cubicBezTo>
                    <a:pt x="199799" y="228394"/>
                    <a:pt x="259046" y="202940"/>
                    <a:pt x="298084" y="227830"/>
                  </a:cubicBezTo>
                  <a:cubicBezTo>
                    <a:pt x="337122" y="252726"/>
                    <a:pt x="356261" y="328106"/>
                    <a:pt x="356261" y="328106"/>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2" name="Shape 2102"/>
        <p:cNvGrpSpPr/>
        <p:nvPr/>
      </p:nvGrpSpPr>
      <p:grpSpPr>
        <a:xfrm>
          <a:off x="0" y="0"/>
          <a:ext cx="0" cy="0"/>
          <a:chOff x="0" y="0"/>
          <a:chExt cx="0" cy="0"/>
        </a:xfrm>
      </p:grpSpPr>
      <p:grpSp>
        <p:nvGrpSpPr>
          <p:cNvPr id="2103" name="Google Shape;2103;p29"/>
          <p:cNvGrpSpPr/>
          <p:nvPr/>
        </p:nvGrpSpPr>
        <p:grpSpPr>
          <a:xfrm>
            <a:off x="0" y="3387758"/>
            <a:ext cx="3620529" cy="3470242"/>
            <a:chOff x="4090642" y="205425"/>
            <a:chExt cx="3620529" cy="3470242"/>
          </a:xfrm>
        </p:grpSpPr>
        <p:sp>
          <p:nvSpPr>
            <p:cNvPr id="2104" name="Google Shape;2104;p29"/>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05" name="Google Shape;2105;p29"/>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06" name="Google Shape;2106;p29"/>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07" name="Google Shape;2107;p29"/>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08" name="Google Shape;2108;p29"/>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09" name="Google Shape;2109;p29"/>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0" name="Google Shape;2110;p29"/>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1" name="Google Shape;2111;p29"/>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2" name="Google Shape;2112;p29"/>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3" name="Google Shape;2113;p29"/>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4" name="Google Shape;2114;p29"/>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5" name="Google Shape;2115;p29"/>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6" name="Google Shape;2116;p29"/>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7" name="Google Shape;2117;p29"/>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8" name="Google Shape;2118;p29"/>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9" name="Google Shape;2119;p29"/>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20" name="Google Shape;2120;p29"/>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21" name="Google Shape;2121;p29"/>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22" name="Google Shape;2122;p29"/>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23" name="Google Shape;2123;p29"/>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24" name="Google Shape;2124;p29"/>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25" name="Google Shape;2125;p29"/>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grpSp>
        <p:nvGrpSpPr>
          <p:cNvPr id="2126" name="Google Shape;2126;p29"/>
          <p:cNvGrpSpPr/>
          <p:nvPr/>
        </p:nvGrpSpPr>
        <p:grpSpPr>
          <a:xfrm>
            <a:off x="4589369" y="339784"/>
            <a:ext cx="2660029" cy="2854819"/>
            <a:chOff x="629921" y="978091"/>
            <a:chExt cx="731380" cy="784938"/>
          </a:xfrm>
        </p:grpSpPr>
        <p:grpSp>
          <p:nvGrpSpPr>
            <p:cNvPr id="2127" name="Google Shape;2127;p29"/>
            <p:cNvGrpSpPr/>
            <p:nvPr/>
          </p:nvGrpSpPr>
          <p:grpSpPr>
            <a:xfrm>
              <a:off x="688682" y="978091"/>
              <a:ext cx="522802" cy="314832"/>
              <a:chOff x="7885167" y="2170407"/>
              <a:chExt cx="1518448" cy="914413"/>
            </a:xfrm>
          </p:grpSpPr>
          <p:sp>
            <p:nvSpPr>
              <p:cNvPr id="2128" name="Google Shape;2128;p29"/>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29" name="Google Shape;2129;p29"/>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0" name="Google Shape;2130;p29"/>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1" name="Google Shape;2131;p29"/>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grpSp>
        <p:sp>
          <p:nvSpPr>
            <p:cNvPr id="2132" name="Google Shape;2132;p29"/>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3" name="Google Shape;2133;p29"/>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4" name="Google Shape;2134;p29"/>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5" name="Google Shape;2135;p29"/>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6" name="Google Shape;2136;p29"/>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7" name="Google Shape;2137;p29"/>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8" name="Google Shape;2138;p29"/>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9" name="Google Shape;2139;p29"/>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0" name="Google Shape;2140;p29"/>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1" name="Google Shape;2141;p29"/>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2" name="Google Shape;2142;p29"/>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3" name="Google Shape;2143;p29"/>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4" name="Google Shape;2144;p29"/>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207844" rotWithShape="0" algn="bl" dir="1638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5" name="Google Shape;2145;p29"/>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6" name="Google Shape;2146;p29"/>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207844" rotWithShape="0" algn="bl" dir="15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7" name="Google Shape;2147;p29"/>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8" name="Google Shape;2148;p29"/>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sz="5403"/>
            </a:p>
          </p:txBody>
        </p:sp>
      </p:grpSp>
      <p:sp>
        <p:nvSpPr>
          <p:cNvPr id="2149" name="Google Shape;2149;p29"/>
          <p:cNvSpPr txBox="1"/>
          <p:nvPr>
            <p:ph idx="1" type="subTitle"/>
          </p:nvPr>
        </p:nvSpPr>
        <p:spPr>
          <a:xfrm>
            <a:off x="950050" y="6018047"/>
            <a:ext cx="10825500" cy="546000"/>
          </a:xfrm>
          <a:prstGeom prst="rect">
            <a:avLst/>
          </a:prstGeom>
        </p:spPr>
        <p:txBody>
          <a:bodyPr anchorCtr="0" anchor="t" bIns="121900" lIns="121900" spcFirstLastPara="1" rIns="121900" wrap="square" tIns="121900">
            <a:normAutofit lnSpcReduction="10000"/>
          </a:bodyPr>
          <a:lstStyle/>
          <a:p>
            <a:pPr indent="0" lvl="0" marL="457200" rtl="0" algn="r">
              <a:spcBef>
                <a:spcPts val="0"/>
              </a:spcBef>
              <a:spcAft>
                <a:spcPts val="0"/>
              </a:spcAft>
              <a:buNone/>
            </a:pPr>
            <a:r>
              <a:rPr lang="en"/>
              <a:t>― Irene M. Pepperberg</a:t>
            </a:r>
            <a:endParaRPr/>
          </a:p>
        </p:txBody>
      </p:sp>
      <p:grpSp>
        <p:nvGrpSpPr>
          <p:cNvPr id="2150" name="Google Shape;2150;p29"/>
          <p:cNvGrpSpPr/>
          <p:nvPr/>
        </p:nvGrpSpPr>
        <p:grpSpPr>
          <a:xfrm rot="10800000">
            <a:off x="5395782" y="1885471"/>
            <a:ext cx="987914" cy="654171"/>
            <a:chOff x="519999" y="597265"/>
            <a:chExt cx="1689608" cy="1118814"/>
          </a:xfrm>
        </p:grpSpPr>
        <p:sp>
          <p:nvSpPr>
            <p:cNvPr id="2151" name="Google Shape;2151;p29"/>
            <p:cNvSpPr/>
            <p:nvPr/>
          </p:nvSpPr>
          <p:spPr>
            <a:xfrm>
              <a:off x="144805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rgbClr val="34302D"/>
            </a:solidFill>
            <a:ln>
              <a:noFill/>
            </a:ln>
            <a:effectLst>
              <a:outerShdw rotWithShape="0" algn="bl" dir="2700000" dist="50374">
                <a:schemeClr val="dk1">
                  <a:alpha val="30000"/>
                </a:schemeClr>
              </a:outerShdw>
            </a:effectLst>
          </p:spPr>
          <p:txBody>
            <a:bodyPr anchorCtr="0" anchor="ctr" bIns="34275" lIns="68600" spcFirstLastPara="1" rIns="68600" wrap="square" tIns="34275">
              <a:no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sp>
          <p:nvSpPr>
            <p:cNvPr id="2152" name="Google Shape;2152;p29"/>
            <p:cNvSpPr/>
            <p:nvPr/>
          </p:nvSpPr>
          <p:spPr>
            <a:xfrm>
              <a:off x="519999"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rgbClr val="34302D"/>
            </a:solidFill>
            <a:ln>
              <a:noFill/>
            </a:ln>
            <a:effectLst>
              <a:outerShdw rotWithShape="0" algn="bl" dir="2700000" dist="50374">
                <a:schemeClr val="dk1">
                  <a:alpha val="30000"/>
                </a:schemeClr>
              </a:outerShdw>
            </a:effectLst>
          </p:spPr>
          <p:txBody>
            <a:bodyPr anchorCtr="0" anchor="ctr" bIns="34275" lIns="68600" spcFirstLastPara="1" rIns="68600" wrap="square" tIns="34275">
              <a:no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grpSp>
      <p:grpSp>
        <p:nvGrpSpPr>
          <p:cNvPr id="2153" name="Google Shape;2153;p29"/>
          <p:cNvGrpSpPr/>
          <p:nvPr/>
        </p:nvGrpSpPr>
        <p:grpSpPr>
          <a:xfrm rot="-1106097">
            <a:off x="1432690" y="5610265"/>
            <a:ext cx="603744" cy="411858"/>
            <a:chOff x="5220380" y="1275116"/>
            <a:chExt cx="3297422" cy="2249409"/>
          </a:xfrm>
        </p:grpSpPr>
        <p:sp>
          <p:nvSpPr>
            <p:cNvPr id="2154" name="Google Shape;2154;p29"/>
            <p:cNvSpPr/>
            <p:nvPr/>
          </p:nvSpPr>
          <p:spPr>
            <a:xfrm>
              <a:off x="5519840" y="1275116"/>
              <a:ext cx="2742474" cy="852913"/>
            </a:xfrm>
            <a:custGeom>
              <a:rect b="b" l="l" r="r" t="t"/>
              <a:pathLst>
                <a:path extrusionOk="0" h="852913" w="2742474">
                  <a:moveTo>
                    <a:pt x="0" y="284622"/>
                  </a:moveTo>
                  <a:lnTo>
                    <a:pt x="375936" y="111550"/>
                  </a:lnTo>
                  <a:lnTo>
                    <a:pt x="1409452" y="852913"/>
                  </a:lnTo>
                  <a:lnTo>
                    <a:pt x="2282390" y="0"/>
                  </a:lnTo>
                  <a:lnTo>
                    <a:pt x="2742475" y="74913"/>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155" name="Google Shape;2155;p29"/>
            <p:cNvSpPr/>
            <p:nvPr/>
          </p:nvSpPr>
          <p:spPr>
            <a:xfrm>
              <a:off x="5220380" y="1812625"/>
              <a:ext cx="3297422" cy="628495"/>
            </a:xfrm>
            <a:custGeom>
              <a:rect b="b" l="l" r="r" t="t"/>
              <a:pathLst>
                <a:path extrusionOk="0" h="628495" w="3297422">
                  <a:moveTo>
                    <a:pt x="0" y="628496"/>
                  </a:moveTo>
                  <a:lnTo>
                    <a:pt x="344220" y="262878"/>
                  </a:lnTo>
                  <a:lnTo>
                    <a:pt x="1676644" y="489467"/>
                  </a:lnTo>
                  <a:lnTo>
                    <a:pt x="2856695" y="0"/>
                  </a:lnTo>
                  <a:lnTo>
                    <a:pt x="3297423" y="139534"/>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156" name="Google Shape;2156;p29"/>
            <p:cNvSpPr/>
            <p:nvPr/>
          </p:nvSpPr>
          <p:spPr>
            <a:xfrm>
              <a:off x="5495273" y="2398802"/>
              <a:ext cx="2908357" cy="790906"/>
            </a:xfrm>
            <a:custGeom>
              <a:rect b="b" l="l" r="r" t="t"/>
              <a:pathLst>
                <a:path extrusionOk="0" h="790906" w="2908357">
                  <a:moveTo>
                    <a:pt x="0" y="790906"/>
                  </a:moveTo>
                  <a:lnTo>
                    <a:pt x="173527" y="146221"/>
                  </a:lnTo>
                  <a:lnTo>
                    <a:pt x="1342074" y="119777"/>
                  </a:lnTo>
                  <a:lnTo>
                    <a:pt x="2595682" y="0"/>
                  </a:lnTo>
                  <a:lnTo>
                    <a:pt x="2908357" y="573069"/>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157" name="Google Shape;2157;p29"/>
            <p:cNvSpPr/>
            <p:nvPr/>
          </p:nvSpPr>
          <p:spPr>
            <a:xfrm>
              <a:off x="5942114" y="2758893"/>
              <a:ext cx="1983490" cy="765632"/>
            </a:xfrm>
            <a:custGeom>
              <a:rect b="b" l="l" r="r" t="t"/>
              <a:pathLst>
                <a:path extrusionOk="0" h="765632" w="1983490">
                  <a:moveTo>
                    <a:pt x="0" y="765633"/>
                  </a:moveTo>
                  <a:lnTo>
                    <a:pt x="112224" y="259016"/>
                  </a:lnTo>
                  <a:lnTo>
                    <a:pt x="1068141" y="0"/>
                  </a:lnTo>
                  <a:lnTo>
                    <a:pt x="1833390" y="265046"/>
                  </a:lnTo>
                  <a:lnTo>
                    <a:pt x="1983491" y="750965"/>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158" name="Google Shape;2158;p29"/>
            <p:cNvSpPr/>
            <p:nvPr/>
          </p:nvSpPr>
          <p:spPr>
            <a:xfrm>
              <a:off x="6332634" y="1999120"/>
              <a:ext cx="1050723" cy="725871"/>
            </a:xfrm>
            <a:custGeom>
              <a:rect b="b" l="l" r="r" t="t"/>
              <a:pathLst>
                <a:path extrusionOk="0" h="725871" w="1050723">
                  <a:moveTo>
                    <a:pt x="0" y="362936"/>
                  </a:moveTo>
                  <a:cubicBezTo>
                    <a:pt x="0" y="162496"/>
                    <a:pt x="235210" y="0"/>
                    <a:pt x="525362" y="0"/>
                  </a:cubicBezTo>
                  <a:cubicBezTo>
                    <a:pt x="815504" y="0"/>
                    <a:pt x="1050724" y="162496"/>
                    <a:pt x="1050724" y="362936"/>
                  </a:cubicBezTo>
                  <a:cubicBezTo>
                    <a:pt x="1050724" y="563385"/>
                    <a:pt x="815504" y="725872"/>
                    <a:pt x="525362" y="725872"/>
                  </a:cubicBezTo>
                  <a:cubicBezTo>
                    <a:pt x="235210" y="725872"/>
                    <a:pt x="0" y="563385"/>
                    <a:pt x="0" y="362936"/>
                  </a:cubicBezTo>
                  <a:close/>
                </a:path>
              </a:pathLst>
            </a:custGeom>
            <a:solidFill>
              <a:srgbClr val="D9D9D9"/>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159" name="Google Shape;2159;p29"/>
            <p:cNvSpPr/>
            <p:nvPr/>
          </p:nvSpPr>
          <p:spPr>
            <a:xfrm>
              <a:off x="5922548" y="1427774"/>
              <a:ext cx="1920466" cy="1899745"/>
            </a:xfrm>
            <a:custGeom>
              <a:rect b="b" l="l" r="r" t="t"/>
              <a:pathLst>
                <a:path extrusionOk="0" h="1899745" w="1920466">
                  <a:moveTo>
                    <a:pt x="941219" y="139999"/>
                  </a:moveTo>
                  <a:cubicBezTo>
                    <a:pt x="922204" y="85304"/>
                    <a:pt x="922204" y="85304"/>
                    <a:pt x="903190" y="30609"/>
                  </a:cubicBezTo>
                  <a:cubicBezTo>
                    <a:pt x="893683" y="80548"/>
                    <a:pt x="893683" y="80548"/>
                    <a:pt x="884175" y="130487"/>
                  </a:cubicBezTo>
                  <a:cubicBezTo>
                    <a:pt x="850900" y="73414"/>
                    <a:pt x="850900" y="73414"/>
                    <a:pt x="817624" y="16341"/>
                  </a:cubicBezTo>
                  <a:cubicBezTo>
                    <a:pt x="803364" y="106706"/>
                    <a:pt x="803364" y="106706"/>
                    <a:pt x="789103" y="197072"/>
                  </a:cubicBezTo>
                  <a:cubicBezTo>
                    <a:pt x="741566" y="135243"/>
                    <a:pt x="741566" y="135243"/>
                    <a:pt x="694030" y="73414"/>
                  </a:cubicBezTo>
                  <a:cubicBezTo>
                    <a:pt x="677392" y="130487"/>
                    <a:pt x="677392" y="130487"/>
                    <a:pt x="660755" y="187560"/>
                  </a:cubicBezTo>
                  <a:cubicBezTo>
                    <a:pt x="625102" y="144755"/>
                    <a:pt x="625102" y="144755"/>
                    <a:pt x="589450" y="101950"/>
                  </a:cubicBezTo>
                  <a:cubicBezTo>
                    <a:pt x="608465" y="168535"/>
                    <a:pt x="608465" y="168535"/>
                    <a:pt x="627479" y="235120"/>
                  </a:cubicBezTo>
                  <a:cubicBezTo>
                    <a:pt x="551421" y="173291"/>
                    <a:pt x="551421" y="173291"/>
                    <a:pt x="475363" y="111462"/>
                  </a:cubicBezTo>
                  <a:cubicBezTo>
                    <a:pt x="462690" y="124146"/>
                    <a:pt x="475363" y="231950"/>
                    <a:pt x="494378" y="273169"/>
                  </a:cubicBezTo>
                  <a:cubicBezTo>
                    <a:pt x="462690" y="276340"/>
                    <a:pt x="419669" y="214321"/>
                    <a:pt x="392460" y="197752"/>
                  </a:cubicBezTo>
                  <a:cubicBezTo>
                    <a:pt x="332174" y="161032"/>
                    <a:pt x="407015" y="347268"/>
                    <a:pt x="407015" y="347268"/>
                  </a:cubicBezTo>
                  <a:cubicBezTo>
                    <a:pt x="407015" y="347268"/>
                    <a:pt x="247046" y="314937"/>
                    <a:pt x="268846" y="351073"/>
                  </a:cubicBezTo>
                  <a:cubicBezTo>
                    <a:pt x="313236" y="424659"/>
                    <a:pt x="299973" y="390187"/>
                    <a:pt x="323247" y="472924"/>
                  </a:cubicBezTo>
                  <a:cubicBezTo>
                    <a:pt x="285218" y="463412"/>
                    <a:pt x="285218" y="463412"/>
                    <a:pt x="247189" y="453900"/>
                  </a:cubicBezTo>
                  <a:cubicBezTo>
                    <a:pt x="270957" y="482436"/>
                    <a:pt x="270957" y="482436"/>
                    <a:pt x="294725" y="510972"/>
                  </a:cubicBezTo>
                  <a:cubicBezTo>
                    <a:pt x="256696" y="506216"/>
                    <a:pt x="256696" y="506216"/>
                    <a:pt x="218667" y="501460"/>
                  </a:cubicBezTo>
                  <a:cubicBezTo>
                    <a:pt x="237682" y="525241"/>
                    <a:pt x="237682" y="525241"/>
                    <a:pt x="256696" y="549021"/>
                  </a:cubicBezTo>
                  <a:cubicBezTo>
                    <a:pt x="209160" y="534753"/>
                    <a:pt x="209160" y="534753"/>
                    <a:pt x="161623" y="520485"/>
                  </a:cubicBezTo>
                  <a:cubicBezTo>
                    <a:pt x="161623" y="549021"/>
                    <a:pt x="161623" y="549021"/>
                    <a:pt x="161623" y="577558"/>
                  </a:cubicBezTo>
                  <a:cubicBezTo>
                    <a:pt x="114087" y="577558"/>
                    <a:pt x="114087" y="577558"/>
                    <a:pt x="66551" y="577558"/>
                  </a:cubicBezTo>
                  <a:cubicBezTo>
                    <a:pt x="114087" y="615606"/>
                    <a:pt x="114087" y="615606"/>
                    <a:pt x="161623" y="653655"/>
                  </a:cubicBezTo>
                  <a:cubicBezTo>
                    <a:pt x="62158" y="657193"/>
                    <a:pt x="24443" y="676351"/>
                    <a:pt x="24443" y="676351"/>
                  </a:cubicBezTo>
                  <a:cubicBezTo>
                    <a:pt x="24443" y="676351"/>
                    <a:pt x="40187" y="746921"/>
                    <a:pt x="133102" y="748776"/>
                  </a:cubicBezTo>
                  <a:cubicBezTo>
                    <a:pt x="90319" y="753532"/>
                    <a:pt x="90319" y="753532"/>
                    <a:pt x="47536" y="758288"/>
                  </a:cubicBezTo>
                  <a:cubicBezTo>
                    <a:pt x="85565" y="796337"/>
                    <a:pt x="85565" y="796337"/>
                    <a:pt x="123594" y="834386"/>
                  </a:cubicBezTo>
                  <a:cubicBezTo>
                    <a:pt x="66551" y="867678"/>
                    <a:pt x="66551" y="867678"/>
                    <a:pt x="9507" y="900971"/>
                  </a:cubicBezTo>
                  <a:cubicBezTo>
                    <a:pt x="80812" y="924751"/>
                    <a:pt x="80812" y="924751"/>
                    <a:pt x="152116" y="948531"/>
                  </a:cubicBezTo>
                  <a:cubicBezTo>
                    <a:pt x="76058" y="977068"/>
                    <a:pt x="76058" y="977068"/>
                    <a:pt x="0" y="1005604"/>
                  </a:cubicBezTo>
                  <a:cubicBezTo>
                    <a:pt x="52290" y="1031763"/>
                    <a:pt x="52290" y="1031763"/>
                    <a:pt x="104580" y="1057921"/>
                  </a:cubicBezTo>
                  <a:cubicBezTo>
                    <a:pt x="63556" y="1091118"/>
                    <a:pt x="39369" y="1156762"/>
                    <a:pt x="39369" y="1156762"/>
                  </a:cubicBezTo>
                  <a:cubicBezTo>
                    <a:pt x="39369" y="1156762"/>
                    <a:pt x="121455" y="1184965"/>
                    <a:pt x="159541" y="1201202"/>
                  </a:cubicBezTo>
                  <a:cubicBezTo>
                    <a:pt x="127312" y="1222300"/>
                    <a:pt x="127312" y="1222300"/>
                    <a:pt x="95073" y="1243408"/>
                  </a:cubicBezTo>
                  <a:cubicBezTo>
                    <a:pt x="137855" y="1243408"/>
                    <a:pt x="137855" y="1243408"/>
                    <a:pt x="180638" y="1243408"/>
                  </a:cubicBezTo>
                  <a:cubicBezTo>
                    <a:pt x="123594" y="1271944"/>
                    <a:pt x="123594" y="1271944"/>
                    <a:pt x="66551" y="1300481"/>
                  </a:cubicBezTo>
                  <a:cubicBezTo>
                    <a:pt x="95073" y="1305237"/>
                    <a:pt x="133815" y="1317279"/>
                    <a:pt x="162336" y="1322035"/>
                  </a:cubicBezTo>
                  <a:cubicBezTo>
                    <a:pt x="148076" y="1369596"/>
                    <a:pt x="109334" y="1357554"/>
                    <a:pt x="95073" y="1405114"/>
                  </a:cubicBezTo>
                  <a:cubicBezTo>
                    <a:pt x="166377" y="1390846"/>
                    <a:pt x="166377" y="1390846"/>
                    <a:pt x="237682" y="1376578"/>
                  </a:cubicBezTo>
                  <a:cubicBezTo>
                    <a:pt x="209160" y="1409870"/>
                    <a:pt x="209160" y="1409870"/>
                    <a:pt x="180638" y="1443163"/>
                  </a:cubicBezTo>
                  <a:cubicBezTo>
                    <a:pt x="242435" y="1450297"/>
                    <a:pt x="242435" y="1450297"/>
                    <a:pt x="304232" y="1457431"/>
                  </a:cubicBezTo>
                  <a:cubicBezTo>
                    <a:pt x="276348" y="1499636"/>
                    <a:pt x="251724" y="1539863"/>
                    <a:pt x="251724" y="1539863"/>
                  </a:cubicBezTo>
                  <a:cubicBezTo>
                    <a:pt x="251724" y="1539863"/>
                    <a:pt x="323931" y="1574040"/>
                    <a:pt x="361276" y="1528772"/>
                  </a:cubicBezTo>
                  <a:cubicBezTo>
                    <a:pt x="337508" y="1571577"/>
                    <a:pt x="337508" y="1571577"/>
                    <a:pt x="313740" y="1614381"/>
                  </a:cubicBezTo>
                  <a:cubicBezTo>
                    <a:pt x="356522" y="1590601"/>
                    <a:pt x="356522" y="1590601"/>
                    <a:pt x="399305" y="1566821"/>
                  </a:cubicBezTo>
                  <a:cubicBezTo>
                    <a:pt x="366030" y="1619138"/>
                    <a:pt x="366030" y="1619138"/>
                    <a:pt x="332754" y="1671454"/>
                  </a:cubicBezTo>
                  <a:cubicBezTo>
                    <a:pt x="408812" y="1647674"/>
                    <a:pt x="408812" y="1647674"/>
                    <a:pt x="484870" y="1623894"/>
                  </a:cubicBezTo>
                  <a:cubicBezTo>
                    <a:pt x="461102" y="1699991"/>
                    <a:pt x="461102" y="1699991"/>
                    <a:pt x="437334" y="1776088"/>
                  </a:cubicBezTo>
                  <a:cubicBezTo>
                    <a:pt x="489624" y="1738039"/>
                    <a:pt x="489624" y="1738039"/>
                    <a:pt x="541914" y="1699991"/>
                  </a:cubicBezTo>
                  <a:cubicBezTo>
                    <a:pt x="546667" y="1747552"/>
                    <a:pt x="546667" y="1747552"/>
                    <a:pt x="551421" y="1795112"/>
                  </a:cubicBezTo>
                  <a:cubicBezTo>
                    <a:pt x="584697" y="1747552"/>
                    <a:pt x="584697" y="1747552"/>
                    <a:pt x="617972" y="1699991"/>
                  </a:cubicBezTo>
                  <a:cubicBezTo>
                    <a:pt x="608465" y="1742795"/>
                    <a:pt x="608465" y="1742795"/>
                    <a:pt x="598957" y="1785600"/>
                  </a:cubicBezTo>
                  <a:cubicBezTo>
                    <a:pt x="632233" y="1747552"/>
                    <a:pt x="632233" y="1747552"/>
                    <a:pt x="665508" y="1709503"/>
                  </a:cubicBezTo>
                  <a:cubicBezTo>
                    <a:pt x="670262" y="1766576"/>
                    <a:pt x="670262" y="1766576"/>
                    <a:pt x="675016" y="1823649"/>
                  </a:cubicBezTo>
                  <a:cubicBezTo>
                    <a:pt x="713045" y="1766576"/>
                    <a:pt x="713045" y="1766576"/>
                    <a:pt x="751074" y="1709503"/>
                  </a:cubicBezTo>
                  <a:cubicBezTo>
                    <a:pt x="756426" y="1761230"/>
                    <a:pt x="756426" y="1761230"/>
                    <a:pt x="761769" y="1812947"/>
                  </a:cubicBezTo>
                  <a:cubicBezTo>
                    <a:pt x="808716" y="1785010"/>
                    <a:pt x="808716" y="1785010"/>
                    <a:pt x="855654" y="1757064"/>
                  </a:cubicBezTo>
                  <a:cubicBezTo>
                    <a:pt x="874668" y="1785600"/>
                    <a:pt x="874668" y="1785600"/>
                    <a:pt x="893683" y="1814136"/>
                  </a:cubicBezTo>
                  <a:cubicBezTo>
                    <a:pt x="912697" y="1780844"/>
                    <a:pt x="912697" y="1780844"/>
                    <a:pt x="931712" y="1747552"/>
                  </a:cubicBezTo>
                  <a:cubicBezTo>
                    <a:pt x="941219" y="1814136"/>
                    <a:pt x="941219" y="1814136"/>
                    <a:pt x="950726" y="1880721"/>
                  </a:cubicBezTo>
                  <a:cubicBezTo>
                    <a:pt x="974494" y="1823649"/>
                    <a:pt x="974494" y="1823649"/>
                    <a:pt x="998262" y="1766576"/>
                  </a:cubicBezTo>
                  <a:cubicBezTo>
                    <a:pt x="1022031" y="1833161"/>
                    <a:pt x="1022031" y="1833161"/>
                    <a:pt x="1045799" y="1899746"/>
                  </a:cubicBezTo>
                  <a:cubicBezTo>
                    <a:pt x="1055306" y="1842673"/>
                    <a:pt x="1055306" y="1842673"/>
                    <a:pt x="1064813" y="1785600"/>
                  </a:cubicBezTo>
                  <a:cubicBezTo>
                    <a:pt x="1105219" y="1842673"/>
                    <a:pt x="1105219" y="1842673"/>
                    <a:pt x="1145625" y="1899746"/>
                  </a:cubicBezTo>
                  <a:lnTo>
                    <a:pt x="1173263" y="1768202"/>
                  </a:lnTo>
                  <a:lnTo>
                    <a:pt x="1265863" y="1818112"/>
                  </a:lnTo>
                  <a:cubicBezTo>
                    <a:pt x="1265863" y="1818112"/>
                    <a:pt x="1273973" y="1747552"/>
                    <a:pt x="1264466" y="1699991"/>
                  </a:cubicBezTo>
                  <a:cubicBezTo>
                    <a:pt x="1331017" y="1757064"/>
                    <a:pt x="1331017" y="1757064"/>
                    <a:pt x="1397568" y="1814136"/>
                  </a:cubicBezTo>
                  <a:cubicBezTo>
                    <a:pt x="1388060" y="1757064"/>
                    <a:pt x="1388060" y="1757064"/>
                    <a:pt x="1378553" y="1699991"/>
                  </a:cubicBezTo>
                  <a:cubicBezTo>
                    <a:pt x="1416582" y="1728527"/>
                    <a:pt x="1416582" y="1728527"/>
                    <a:pt x="1454611" y="1757064"/>
                  </a:cubicBezTo>
                  <a:cubicBezTo>
                    <a:pt x="1430843" y="1699991"/>
                    <a:pt x="1430843" y="1699991"/>
                    <a:pt x="1407075" y="1642918"/>
                  </a:cubicBezTo>
                  <a:cubicBezTo>
                    <a:pt x="1449857" y="1666698"/>
                    <a:pt x="1449857" y="1666698"/>
                    <a:pt x="1492640" y="1690479"/>
                  </a:cubicBezTo>
                  <a:cubicBezTo>
                    <a:pt x="1473626" y="1642918"/>
                    <a:pt x="1473626" y="1642918"/>
                    <a:pt x="1454611" y="1595357"/>
                  </a:cubicBezTo>
                  <a:cubicBezTo>
                    <a:pt x="1487887" y="1614381"/>
                    <a:pt x="1487887" y="1614381"/>
                    <a:pt x="1521162" y="1633406"/>
                  </a:cubicBezTo>
                  <a:cubicBezTo>
                    <a:pt x="1529928" y="1611109"/>
                    <a:pt x="1520354" y="1547901"/>
                    <a:pt x="1520354" y="1547901"/>
                  </a:cubicBezTo>
                  <a:lnTo>
                    <a:pt x="1606566" y="1561047"/>
                  </a:lnTo>
                  <a:lnTo>
                    <a:pt x="1601974" y="1500236"/>
                  </a:lnTo>
                  <a:cubicBezTo>
                    <a:pt x="1601974" y="1500236"/>
                    <a:pt x="1647133" y="1519260"/>
                    <a:pt x="1692293" y="1538284"/>
                  </a:cubicBezTo>
                  <a:cubicBezTo>
                    <a:pt x="1649510" y="1466943"/>
                    <a:pt x="1649510" y="1466943"/>
                    <a:pt x="1606727" y="1395602"/>
                  </a:cubicBezTo>
                  <a:cubicBezTo>
                    <a:pt x="1701800" y="1400358"/>
                    <a:pt x="1701800" y="1400358"/>
                    <a:pt x="1796873" y="1405114"/>
                  </a:cubicBezTo>
                  <a:cubicBezTo>
                    <a:pt x="1735075" y="1343285"/>
                    <a:pt x="1735075" y="1343285"/>
                    <a:pt x="1673278" y="1281456"/>
                  </a:cubicBezTo>
                  <a:cubicBezTo>
                    <a:pt x="1763597" y="1286212"/>
                    <a:pt x="1763597" y="1286212"/>
                    <a:pt x="1853916" y="1290969"/>
                  </a:cubicBezTo>
                  <a:cubicBezTo>
                    <a:pt x="1820641" y="1262432"/>
                    <a:pt x="1820641" y="1262432"/>
                    <a:pt x="1787365" y="1233896"/>
                  </a:cubicBezTo>
                  <a:cubicBezTo>
                    <a:pt x="1830148" y="1224384"/>
                    <a:pt x="1830148" y="1224384"/>
                    <a:pt x="1872931" y="1214871"/>
                  </a:cubicBezTo>
                  <a:cubicBezTo>
                    <a:pt x="1839655" y="1167311"/>
                    <a:pt x="1839655" y="1167311"/>
                    <a:pt x="1806380" y="1119750"/>
                  </a:cubicBezTo>
                  <a:cubicBezTo>
                    <a:pt x="1849162" y="1100726"/>
                    <a:pt x="1849162" y="1100726"/>
                    <a:pt x="1891945" y="1081701"/>
                  </a:cubicBezTo>
                  <a:cubicBezTo>
                    <a:pt x="1815887" y="1048409"/>
                    <a:pt x="1739829" y="1015116"/>
                    <a:pt x="1739829" y="1015116"/>
                  </a:cubicBezTo>
                  <a:lnTo>
                    <a:pt x="1858252" y="990594"/>
                  </a:lnTo>
                  <a:lnTo>
                    <a:pt x="1768351" y="919995"/>
                  </a:lnTo>
                  <a:cubicBezTo>
                    <a:pt x="1768351" y="919995"/>
                    <a:pt x="1844409" y="900971"/>
                    <a:pt x="1920467" y="881946"/>
                  </a:cubicBezTo>
                  <a:cubicBezTo>
                    <a:pt x="1844409" y="867678"/>
                    <a:pt x="1844409" y="867678"/>
                    <a:pt x="1768351" y="853410"/>
                  </a:cubicBezTo>
                  <a:cubicBezTo>
                    <a:pt x="1815887" y="786825"/>
                    <a:pt x="1815887" y="786825"/>
                    <a:pt x="1863423" y="720240"/>
                  </a:cubicBezTo>
                  <a:cubicBezTo>
                    <a:pt x="1815887" y="696459"/>
                    <a:pt x="1815887" y="696459"/>
                    <a:pt x="1768351" y="672679"/>
                  </a:cubicBezTo>
                  <a:cubicBezTo>
                    <a:pt x="1824177" y="638873"/>
                    <a:pt x="1821658" y="578813"/>
                    <a:pt x="1821658" y="578813"/>
                  </a:cubicBezTo>
                  <a:cubicBezTo>
                    <a:pt x="1821658" y="578813"/>
                    <a:pt x="1738080" y="531110"/>
                    <a:pt x="1671795" y="563584"/>
                  </a:cubicBezTo>
                  <a:cubicBezTo>
                    <a:pt x="1665948" y="536541"/>
                    <a:pt x="1708141" y="425363"/>
                    <a:pt x="1735075" y="396827"/>
                  </a:cubicBezTo>
                  <a:cubicBezTo>
                    <a:pt x="1632872" y="415851"/>
                    <a:pt x="1678184" y="386791"/>
                    <a:pt x="1575981" y="405816"/>
                  </a:cubicBezTo>
                  <a:cubicBezTo>
                    <a:pt x="1598038" y="366588"/>
                    <a:pt x="1624202" y="251533"/>
                    <a:pt x="1624202" y="251533"/>
                  </a:cubicBezTo>
                  <a:cubicBezTo>
                    <a:pt x="1624202" y="251533"/>
                    <a:pt x="1529129" y="222669"/>
                    <a:pt x="1473626" y="282681"/>
                  </a:cubicBezTo>
                  <a:cubicBezTo>
                    <a:pt x="1478379" y="225608"/>
                    <a:pt x="1478379" y="225608"/>
                    <a:pt x="1483133" y="168535"/>
                  </a:cubicBezTo>
                  <a:cubicBezTo>
                    <a:pt x="1440350" y="194694"/>
                    <a:pt x="1440350" y="194694"/>
                    <a:pt x="1397568" y="220852"/>
                  </a:cubicBezTo>
                  <a:cubicBezTo>
                    <a:pt x="1402321" y="175669"/>
                    <a:pt x="1402321" y="175669"/>
                    <a:pt x="1407075" y="130487"/>
                  </a:cubicBezTo>
                  <a:cubicBezTo>
                    <a:pt x="1354785" y="159023"/>
                    <a:pt x="1354785" y="159023"/>
                    <a:pt x="1302495" y="187560"/>
                  </a:cubicBezTo>
                  <a:cubicBezTo>
                    <a:pt x="1312002" y="135243"/>
                    <a:pt x="1312002" y="135243"/>
                    <a:pt x="1321509" y="82926"/>
                  </a:cubicBezTo>
                  <a:cubicBezTo>
                    <a:pt x="1273973" y="139999"/>
                    <a:pt x="1273973" y="139999"/>
                    <a:pt x="1226437" y="197072"/>
                  </a:cubicBezTo>
                  <a:cubicBezTo>
                    <a:pt x="1221683" y="139999"/>
                    <a:pt x="1221683" y="139999"/>
                    <a:pt x="1216930" y="82926"/>
                  </a:cubicBezTo>
                  <a:cubicBezTo>
                    <a:pt x="1186031" y="113840"/>
                    <a:pt x="1186031" y="113840"/>
                    <a:pt x="1155132" y="144755"/>
                  </a:cubicBezTo>
                  <a:cubicBezTo>
                    <a:pt x="1143248" y="85304"/>
                    <a:pt x="1143248" y="85304"/>
                    <a:pt x="1131364" y="25853"/>
                  </a:cubicBezTo>
                  <a:cubicBezTo>
                    <a:pt x="1107596" y="73414"/>
                    <a:pt x="1107596" y="73414"/>
                    <a:pt x="1083828" y="120974"/>
                  </a:cubicBezTo>
                  <a:cubicBezTo>
                    <a:pt x="1066220" y="85744"/>
                    <a:pt x="1010717" y="0"/>
                    <a:pt x="1010717" y="0"/>
                  </a:cubicBezTo>
                  <a:cubicBezTo>
                    <a:pt x="1010717" y="0"/>
                    <a:pt x="989373" y="6043"/>
                    <a:pt x="941219" y="139999"/>
                  </a:cubicBezTo>
                  <a:close/>
                  <a:moveTo>
                    <a:pt x="760581" y="739264"/>
                  </a:moveTo>
                  <a:cubicBezTo>
                    <a:pt x="998453" y="763482"/>
                    <a:pt x="996218" y="1188903"/>
                    <a:pt x="744542" y="1179800"/>
                  </a:cubicBezTo>
                  <a:cubicBezTo>
                    <a:pt x="457290" y="1169403"/>
                    <a:pt x="466816" y="709358"/>
                    <a:pt x="760581" y="739264"/>
                  </a:cubicBezTo>
                  <a:close/>
                  <a:moveTo>
                    <a:pt x="1183654" y="734508"/>
                  </a:moveTo>
                  <a:cubicBezTo>
                    <a:pt x="1453670" y="748196"/>
                    <a:pt x="1415784" y="1210905"/>
                    <a:pt x="1137306" y="1181579"/>
                  </a:cubicBezTo>
                  <a:cubicBezTo>
                    <a:pt x="917232" y="1158398"/>
                    <a:pt x="902791" y="720278"/>
                    <a:pt x="1183654" y="734508"/>
                  </a:cubicBezTo>
                  <a:close/>
                  <a:moveTo>
                    <a:pt x="746320" y="905727"/>
                  </a:moveTo>
                  <a:cubicBezTo>
                    <a:pt x="647311" y="966414"/>
                    <a:pt x="745978" y="1131440"/>
                    <a:pt x="850900" y="1067433"/>
                  </a:cubicBezTo>
                  <a:cubicBezTo>
                    <a:pt x="956630" y="1002931"/>
                    <a:pt x="843741" y="846009"/>
                    <a:pt x="746320" y="905727"/>
                  </a:cubicBezTo>
                  <a:close/>
                  <a:moveTo>
                    <a:pt x="1050552" y="919995"/>
                  </a:moveTo>
                  <a:cubicBezTo>
                    <a:pt x="961745" y="996216"/>
                    <a:pt x="1077544" y="1134836"/>
                    <a:pt x="1169393" y="1057921"/>
                  </a:cubicBezTo>
                  <a:cubicBezTo>
                    <a:pt x="1261927" y="980435"/>
                    <a:pt x="1140425" y="842861"/>
                    <a:pt x="1050552" y="919995"/>
                  </a:cubicBezTo>
                  <a:close/>
                </a:path>
              </a:pathLst>
            </a:custGeom>
            <a:solidFill>
              <a:srgbClr val="11110F"/>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grpSp>
      <p:sp>
        <p:nvSpPr>
          <p:cNvPr id="2160" name="Google Shape;2160;p29"/>
          <p:cNvSpPr txBox="1"/>
          <p:nvPr>
            <p:ph type="title"/>
          </p:nvPr>
        </p:nvSpPr>
        <p:spPr>
          <a:xfrm>
            <a:off x="683250" y="2330375"/>
            <a:ext cx="10825500" cy="2854800"/>
          </a:xfrm>
          <a:prstGeom prst="rect">
            <a:avLst/>
          </a:prstGeom>
        </p:spPr>
        <p:txBody>
          <a:bodyPr anchorCtr="0" anchor="ctr" bIns="121900" lIns="121900" spcFirstLastPara="1" rIns="121900" wrap="square" tIns="121900">
            <a:normAutofit/>
          </a:bodyPr>
          <a:lstStyle/>
          <a:p>
            <a:pPr indent="0" lvl="0" marL="0" rtl="0" algn="ctr">
              <a:spcBef>
                <a:spcPts val="0"/>
              </a:spcBef>
              <a:spcAft>
                <a:spcPts val="0"/>
              </a:spcAft>
              <a:buNone/>
            </a:pPr>
            <a:r>
              <a:rPr lang="en"/>
              <a:t>Clearly, animals know more than we think, and think a great deal more than we know.</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4" name="Shape 2164"/>
        <p:cNvGrpSpPr/>
        <p:nvPr/>
      </p:nvGrpSpPr>
      <p:grpSpPr>
        <a:xfrm>
          <a:off x="0" y="0"/>
          <a:ext cx="0" cy="0"/>
          <a:chOff x="0" y="0"/>
          <a:chExt cx="0" cy="0"/>
        </a:xfrm>
      </p:grpSpPr>
      <p:grpSp>
        <p:nvGrpSpPr>
          <p:cNvPr id="2165" name="Google Shape;2165;p30"/>
          <p:cNvGrpSpPr/>
          <p:nvPr/>
        </p:nvGrpSpPr>
        <p:grpSpPr>
          <a:xfrm>
            <a:off x="10299070" y="-25940"/>
            <a:ext cx="1570574" cy="2941885"/>
            <a:chOff x="9481878" y="-23326"/>
            <a:chExt cx="1865512" cy="3494340"/>
          </a:xfrm>
        </p:grpSpPr>
        <p:cxnSp>
          <p:nvCxnSpPr>
            <p:cNvPr id="2166" name="Google Shape;2166;p30"/>
            <p:cNvCxnSpPr/>
            <p:nvPr/>
          </p:nvCxnSpPr>
          <p:spPr>
            <a:xfrm>
              <a:off x="10390193" y="-23326"/>
              <a:ext cx="0" cy="2907000"/>
            </a:xfrm>
            <a:prstGeom prst="straightConnector1">
              <a:avLst/>
            </a:prstGeom>
            <a:noFill/>
            <a:ln cap="flat" cmpd="sng" w="9700">
              <a:solidFill>
                <a:srgbClr val="EFEFEF"/>
              </a:solidFill>
              <a:prstDash val="solid"/>
              <a:round/>
              <a:headEnd len="med" w="med" type="none"/>
              <a:tailEnd len="med" w="med" type="none"/>
            </a:ln>
            <a:effectLst>
              <a:outerShdw blurRad="58245" rotWithShape="0" algn="bl" dir="12600000" dist="48538">
                <a:srgbClr val="000000">
                  <a:alpha val="30000"/>
                </a:srgbClr>
              </a:outerShdw>
            </a:effectLst>
          </p:spPr>
        </p:cxnSp>
        <p:cxnSp>
          <p:nvCxnSpPr>
            <p:cNvPr id="2167" name="Google Shape;2167;p30"/>
            <p:cNvCxnSpPr/>
            <p:nvPr/>
          </p:nvCxnSpPr>
          <p:spPr>
            <a:xfrm>
              <a:off x="9867476" y="-23326"/>
              <a:ext cx="0" cy="2009700"/>
            </a:xfrm>
            <a:prstGeom prst="straightConnector1">
              <a:avLst/>
            </a:prstGeom>
            <a:noFill/>
            <a:ln cap="flat" cmpd="sng" w="9700">
              <a:solidFill>
                <a:srgbClr val="EFEFEF"/>
              </a:solidFill>
              <a:prstDash val="solid"/>
              <a:round/>
              <a:headEnd len="med" w="med" type="none"/>
              <a:tailEnd len="med" w="med" type="none"/>
            </a:ln>
            <a:effectLst>
              <a:outerShdw blurRad="58245" rotWithShape="0" algn="bl" dir="12600000" dist="48538">
                <a:srgbClr val="000000">
                  <a:alpha val="30000"/>
                </a:srgbClr>
              </a:outerShdw>
            </a:effectLst>
          </p:spPr>
        </p:cxnSp>
        <p:grpSp>
          <p:nvGrpSpPr>
            <p:cNvPr id="2168" name="Google Shape;2168;p30"/>
            <p:cNvGrpSpPr/>
            <p:nvPr/>
          </p:nvGrpSpPr>
          <p:grpSpPr>
            <a:xfrm>
              <a:off x="9887228" y="2391411"/>
              <a:ext cx="1005940" cy="1079603"/>
              <a:chOff x="629921" y="978091"/>
              <a:chExt cx="731380" cy="784938"/>
            </a:xfrm>
          </p:grpSpPr>
          <p:grpSp>
            <p:nvGrpSpPr>
              <p:cNvPr id="2169" name="Google Shape;2169;p30"/>
              <p:cNvGrpSpPr/>
              <p:nvPr/>
            </p:nvGrpSpPr>
            <p:grpSpPr>
              <a:xfrm>
                <a:off x="688682" y="978091"/>
                <a:ext cx="522802" cy="314832"/>
                <a:chOff x="7885167" y="2170407"/>
                <a:chExt cx="1518448" cy="914413"/>
              </a:xfrm>
            </p:grpSpPr>
            <p:sp>
              <p:nvSpPr>
                <p:cNvPr id="2170" name="Google Shape;2170;p30"/>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66172" rotWithShape="0" algn="bl" dir="1260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1" name="Google Shape;2171;p3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66172" rotWithShape="0" algn="bl" dir="1260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2" name="Google Shape;2172;p3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66172" rotWithShape="0" algn="bl" dir="1260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3" name="Google Shape;2173;p3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66172" rotWithShape="0" algn="bl" dir="1260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grpSp>
          <p:sp>
            <p:nvSpPr>
              <p:cNvPr id="2174" name="Google Shape;2174;p30"/>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5" name="Google Shape;2175;p30"/>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6" name="Google Shape;2176;p30"/>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7" name="Google Shape;2177;p30"/>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8" name="Google Shape;2178;p30"/>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9" name="Google Shape;2179;p30"/>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0" name="Google Shape;2180;p30"/>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1" name="Google Shape;2181;p30"/>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2" name="Google Shape;2182;p30"/>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3" name="Google Shape;2183;p30"/>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4" name="Google Shape;2184;p30"/>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66172" rotWithShape="0" algn="bl" dir="1260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5" name="Google Shape;2185;p30"/>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6" name="Google Shape;2186;p30"/>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66172" rotWithShape="0" algn="bl" dir="1638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7" name="Google Shape;2187;p30"/>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8" name="Google Shape;2188;p30"/>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66172" rotWithShape="0" algn="bl" dir="1560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9" name="Google Shape;2189;p30"/>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grpSp>
            <p:nvGrpSpPr>
              <p:cNvPr id="2190" name="Google Shape;2190;p30"/>
              <p:cNvGrpSpPr/>
              <p:nvPr/>
            </p:nvGrpSpPr>
            <p:grpSpPr>
              <a:xfrm>
                <a:off x="843035" y="1424338"/>
                <a:ext cx="293575" cy="235733"/>
                <a:chOff x="6865830" y="1630740"/>
                <a:chExt cx="556858" cy="447141"/>
              </a:xfrm>
            </p:grpSpPr>
            <p:sp>
              <p:nvSpPr>
                <p:cNvPr id="2191" name="Google Shape;2191;p30"/>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27925" lIns="55800" spcFirstLastPara="1" rIns="55800" wrap="square" tIns="27925">
                  <a:noAutofit/>
                </a:bodyPr>
                <a:lstStyle/>
                <a:p>
                  <a:pPr indent="0" lvl="0" marL="0" marR="0" rtl="0" algn="l">
                    <a:spcBef>
                      <a:spcPts val="0"/>
                    </a:spcBef>
                    <a:spcAft>
                      <a:spcPts val="0"/>
                    </a:spcAft>
                    <a:buNone/>
                  </a:pPr>
                  <a:r>
                    <a:t/>
                  </a:r>
                  <a:endParaRPr sz="1099">
                    <a:solidFill>
                      <a:srgbClr val="000000"/>
                    </a:solidFill>
                    <a:latin typeface="Calibri"/>
                    <a:ea typeface="Calibri"/>
                    <a:cs typeface="Calibri"/>
                    <a:sym typeface="Calibri"/>
                  </a:endParaRPr>
                </a:p>
              </p:txBody>
            </p:sp>
            <p:grpSp>
              <p:nvGrpSpPr>
                <p:cNvPr id="2192" name="Google Shape;2192;p30"/>
                <p:cNvGrpSpPr/>
                <p:nvPr/>
              </p:nvGrpSpPr>
              <p:grpSpPr>
                <a:xfrm flipH="1">
                  <a:off x="7024350" y="1640795"/>
                  <a:ext cx="182581" cy="157459"/>
                  <a:chOff x="5212362" y="4550114"/>
                  <a:chExt cx="333360" cy="287492"/>
                </a:xfrm>
              </p:grpSpPr>
              <p:sp>
                <p:nvSpPr>
                  <p:cNvPr id="2193" name="Google Shape;2193;p3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7925" lIns="55800" spcFirstLastPara="1" rIns="55800" wrap="square" tIns="27925">
                    <a:noAutofit/>
                  </a:bodyPr>
                  <a:lstStyle/>
                  <a:p>
                    <a:pPr indent="0" lvl="0" marL="0" marR="0" rtl="0" algn="l">
                      <a:spcBef>
                        <a:spcPts val="0"/>
                      </a:spcBef>
                      <a:spcAft>
                        <a:spcPts val="0"/>
                      </a:spcAft>
                      <a:buNone/>
                    </a:pPr>
                    <a:r>
                      <a:t/>
                    </a:r>
                    <a:endParaRPr sz="1099">
                      <a:solidFill>
                        <a:srgbClr val="000000"/>
                      </a:solidFill>
                      <a:latin typeface="Calibri"/>
                      <a:ea typeface="Calibri"/>
                      <a:cs typeface="Calibri"/>
                      <a:sym typeface="Calibri"/>
                    </a:endParaRPr>
                  </a:p>
                </p:txBody>
              </p:sp>
              <p:sp>
                <p:nvSpPr>
                  <p:cNvPr id="2194" name="Google Shape;2194;p3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7925" lIns="55800" spcFirstLastPara="1" rIns="55800" wrap="square" tIns="27925">
                    <a:noAutofit/>
                  </a:bodyPr>
                  <a:lstStyle/>
                  <a:p>
                    <a:pPr indent="0" lvl="0" marL="0" marR="0" rtl="0" algn="l">
                      <a:spcBef>
                        <a:spcPts val="0"/>
                      </a:spcBef>
                      <a:spcAft>
                        <a:spcPts val="0"/>
                      </a:spcAft>
                      <a:buNone/>
                    </a:pPr>
                    <a:r>
                      <a:t/>
                    </a:r>
                    <a:endParaRPr sz="1099">
                      <a:solidFill>
                        <a:srgbClr val="000000"/>
                      </a:solidFill>
                      <a:latin typeface="Calibri"/>
                      <a:ea typeface="Calibri"/>
                      <a:cs typeface="Calibri"/>
                      <a:sym typeface="Calibri"/>
                    </a:endParaRPr>
                  </a:p>
                </p:txBody>
              </p:sp>
            </p:grpSp>
            <p:sp>
              <p:nvSpPr>
                <p:cNvPr id="2195" name="Google Shape;2195;p30"/>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27925" lIns="55800" spcFirstLastPara="1" rIns="55800" wrap="square" tIns="27925">
                  <a:noAutofit/>
                </a:bodyPr>
                <a:lstStyle/>
                <a:p>
                  <a:pPr indent="0" lvl="0" marL="0" marR="0" rtl="0" algn="l">
                    <a:spcBef>
                      <a:spcPts val="0"/>
                    </a:spcBef>
                    <a:spcAft>
                      <a:spcPts val="0"/>
                    </a:spcAft>
                    <a:buNone/>
                  </a:pPr>
                  <a:r>
                    <a:t/>
                  </a:r>
                  <a:endParaRPr sz="1099">
                    <a:solidFill>
                      <a:srgbClr val="000000"/>
                    </a:solidFill>
                    <a:latin typeface="Calibri"/>
                    <a:ea typeface="Calibri"/>
                    <a:cs typeface="Calibri"/>
                    <a:sym typeface="Calibri"/>
                  </a:endParaRPr>
                </a:p>
              </p:txBody>
            </p:sp>
            <p:grpSp>
              <p:nvGrpSpPr>
                <p:cNvPr id="2196" name="Google Shape;2196;p30"/>
                <p:cNvGrpSpPr/>
                <p:nvPr/>
              </p:nvGrpSpPr>
              <p:grpSpPr>
                <a:xfrm flipH="1">
                  <a:off x="7045941" y="1630740"/>
                  <a:ext cx="182581" cy="157459"/>
                  <a:chOff x="5212362" y="4550114"/>
                  <a:chExt cx="333360" cy="287492"/>
                </a:xfrm>
              </p:grpSpPr>
              <p:sp>
                <p:nvSpPr>
                  <p:cNvPr id="2197" name="Google Shape;2197;p3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7925" lIns="55800" spcFirstLastPara="1" rIns="55800" wrap="square" tIns="27925">
                    <a:noAutofit/>
                  </a:bodyPr>
                  <a:lstStyle/>
                  <a:p>
                    <a:pPr indent="0" lvl="0" marL="0" marR="0" rtl="0" algn="l">
                      <a:spcBef>
                        <a:spcPts val="0"/>
                      </a:spcBef>
                      <a:spcAft>
                        <a:spcPts val="0"/>
                      </a:spcAft>
                      <a:buNone/>
                    </a:pPr>
                    <a:r>
                      <a:t/>
                    </a:r>
                    <a:endParaRPr sz="1099">
                      <a:solidFill>
                        <a:srgbClr val="000000"/>
                      </a:solidFill>
                      <a:latin typeface="Calibri"/>
                      <a:ea typeface="Calibri"/>
                      <a:cs typeface="Calibri"/>
                      <a:sym typeface="Calibri"/>
                    </a:endParaRPr>
                  </a:p>
                </p:txBody>
              </p:sp>
              <p:sp>
                <p:nvSpPr>
                  <p:cNvPr id="2198" name="Google Shape;2198;p3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7925" lIns="55800" spcFirstLastPara="1" rIns="55800" wrap="square" tIns="27925">
                    <a:noAutofit/>
                  </a:bodyPr>
                  <a:lstStyle/>
                  <a:p>
                    <a:pPr indent="0" lvl="0" marL="0" marR="0" rtl="0" algn="l">
                      <a:spcBef>
                        <a:spcPts val="0"/>
                      </a:spcBef>
                      <a:spcAft>
                        <a:spcPts val="0"/>
                      </a:spcAft>
                      <a:buNone/>
                    </a:pPr>
                    <a:r>
                      <a:t/>
                    </a:r>
                    <a:endParaRPr sz="1099">
                      <a:solidFill>
                        <a:srgbClr val="000000"/>
                      </a:solidFill>
                      <a:latin typeface="Calibri"/>
                      <a:ea typeface="Calibri"/>
                      <a:cs typeface="Calibri"/>
                      <a:sym typeface="Calibri"/>
                    </a:endParaRPr>
                  </a:p>
                </p:txBody>
              </p:sp>
            </p:grpSp>
          </p:grpSp>
          <p:sp>
            <p:nvSpPr>
              <p:cNvPr id="2199" name="Google Shape;2199;p30"/>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sz="1720"/>
              </a:p>
            </p:txBody>
          </p:sp>
        </p:grpSp>
        <p:cxnSp>
          <p:nvCxnSpPr>
            <p:cNvPr id="2200" name="Google Shape;2200;p30"/>
            <p:cNvCxnSpPr/>
            <p:nvPr/>
          </p:nvCxnSpPr>
          <p:spPr>
            <a:xfrm>
              <a:off x="10937016" y="-23326"/>
              <a:ext cx="0" cy="1495200"/>
            </a:xfrm>
            <a:prstGeom prst="straightConnector1">
              <a:avLst/>
            </a:prstGeom>
            <a:noFill/>
            <a:ln cap="flat" cmpd="sng" w="9700">
              <a:solidFill>
                <a:srgbClr val="EFEFEF"/>
              </a:solidFill>
              <a:prstDash val="solid"/>
              <a:round/>
              <a:headEnd len="med" w="med" type="none"/>
              <a:tailEnd len="med" w="med" type="none"/>
            </a:ln>
            <a:effectLst>
              <a:outerShdw blurRad="58245" rotWithShape="0" algn="bl" dir="12600000" dist="48538">
                <a:srgbClr val="000000">
                  <a:alpha val="30000"/>
                </a:srgbClr>
              </a:outerShdw>
            </a:effectLst>
          </p:spPr>
        </p:cxnSp>
        <p:grpSp>
          <p:nvGrpSpPr>
            <p:cNvPr id="2201" name="Google Shape;2201;p30"/>
            <p:cNvGrpSpPr/>
            <p:nvPr/>
          </p:nvGrpSpPr>
          <p:grpSpPr>
            <a:xfrm>
              <a:off x="10493517" y="890082"/>
              <a:ext cx="853873" cy="825421"/>
              <a:chOff x="1591080" y="295619"/>
              <a:chExt cx="833616" cy="805839"/>
            </a:xfrm>
          </p:grpSpPr>
          <p:grpSp>
            <p:nvGrpSpPr>
              <p:cNvPr id="2202" name="Google Shape;2202;p30"/>
              <p:cNvGrpSpPr/>
              <p:nvPr/>
            </p:nvGrpSpPr>
            <p:grpSpPr>
              <a:xfrm>
                <a:off x="1658084" y="295619"/>
                <a:ext cx="596143" cy="270034"/>
                <a:chOff x="7885167" y="2397011"/>
                <a:chExt cx="1518448" cy="687809"/>
              </a:xfrm>
            </p:grpSpPr>
            <p:sp>
              <p:nvSpPr>
                <p:cNvPr id="2203" name="Google Shape;2203;p3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49281" rotWithShape="0" algn="bl" dir="12600000" dist="41067">
                    <a:srgbClr val="000000">
                      <a:alpha val="30000"/>
                    </a:srgbClr>
                  </a:outerShdw>
                </a:effectLst>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04" name="Google Shape;2204;p3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49281" rotWithShape="0" algn="bl" dir="12600000" dist="41067">
                    <a:srgbClr val="000000">
                      <a:alpha val="30000"/>
                    </a:srgbClr>
                  </a:outerShdw>
                </a:effectLst>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05" name="Google Shape;2205;p3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49281" rotWithShape="0" algn="bl" dir="12600000" dist="41067">
                    <a:srgbClr val="000000">
                      <a:alpha val="30000"/>
                    </a:srgbClr>
                  </a:outerShdw>
                </a:effectLst>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grpSp>
          <p:sp>
            <p:nvSpPr>
              <p:cNvPr id="2206" name="Google Shape;2206;p30"/>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07" name="Google Shape;2207;p30"/>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08" name="Google Shape;2208;p30"/>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09" name="Google Shape;2209;p30"/>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0" name="Google Shape;2210;p30"/>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1" name="Google Shape;2211;p30"/>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2" name="Google Shape;2212;p30"/>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3" name="Google Shape;2213;p30"/>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4" name="Google Shape;2214;p30"/>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49281" rotWithShape="0" algn="bl" dir="12600000" dist="41067">
                  <a:srgbClr val="000000">
                    <a:alpha val="30000"/>
                  </a:srgbClr>
                </a:outerShdw>
              </a:effectLst>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5" name="Google Shape;2215;p30"/>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6" name="Google Shape;2216;p30"/>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49281" rotWithShape="0" algn="bl" dir="16380000" dist="41067">
                  <a:srgbClr val="000000">
                    <a:alpha val="30000"/>
                  </a:srgbClr>
                </a:outerShdw>
              </a:effectLst>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7" name="Google Shape;2217;p30"/>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8" name="Google Shape;2218;p30"/>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49281" rotWithShape="0" algn="bl" dir="15600000" dist="41067">
                  <a:srgbClr val="000000">
                    <a:alpha val="30000"/>
                  </a:srgbClr>
                </a:outerShdw>
              </a:effectLst>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9" name="Google Shape;2219;p30"/>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grpSp>
            <p:nvGrpSpPr>
              <p:cNvPr id="2220" name="Google Shape;2220;p30"/>
              <p:cNvGrpSpPr/>
              <p:nvPr/>
            </p:nvGrpSpPr>
            <p:grpSpPr>
              <a:xfrm>
                <a:off x="1846759" y="700322"/>
                <a:ext cx="322487" cy="261237"/>
                <a:chOff x="6172526" y="977102"/>
                <a:chExt cx="685559" cy="555352"/>
              </a:xfrm>
            </p:grpSpPr>
            <p:grpSp>
              <p:nvGrpSpPr>
                <p:cNvPr id="2221" name="Google Shape;2221;p30"/>
                <p:cNvGrpSpPr/>
                <p:nvPr/>
              </p:nvGrpSpPr>
              <p:grpSpPr>
                <a:xfrm>
                  <a:off x="6172526" y="977102"/>
                  <a:ext cx="664696" cy="555352"/>
                  <a:chOff x="4937891" y="4550114"/>
                  <a:chExt cx="869793" cy="731592"/>
                </a:xfrm>
              </p:grpSpPr>
              <p:sp>
                <p:nvSpPr>
                  <p:cNvPr id="2222" name="Google Shape;2222;p3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18550" lIns="37075" spcFirstLastPara="1" rIns="37075" wrap="square" tIns="18550">
                    <a:noAutofit/>
                  </a:bodyPr>
                  <a:lstStyle/>
                  <a:p>
                    <a:pPr indent="0" lvl="0" marL="0" marR="0" rtl="0" algn="l">
                      <a:spcBef>
                        <a:spcPts val="0"/>
                      </a:spcBef>
                      <a:spcAft>
                        <a:spcPts val="0"/>
                      </a:spcAft>
                      <a:buNone/>
                    </a:pPr>
                    <a:r>
                      <a:t/>
                    </a:r>
                    <a:endParaRPr sz="730">
                      <a:solidFill>
                        <a:srgbClr val="000000"/>
                      </a:solidFill>
                      <a:latin typeface="Calibri"/>
                      <a:ea typeface="Calibri"/>
                      <a:cs typeface="Calibri"/>
                      <a:sym typeface="Calibri"/>
                    </a:endParaRPr>
                  </a:p>
                </p:txBody>
              </p:sp>
              <p:sp>
                <p:nvSpPr>
                  <p:cNvPr id="2223" name="Google Shape;2223;p3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18550" lIns="37075" spcFirstLastPara="1" rIns="37075" wrap="square" tIns="18550">
                    <a:noAutofit/>
                  </a:bodyPr>
                  <a:lstStyle/>
                  <a:p>
                    <a:pPr indent="0" lvl="0" marL="0" marR="0" rtl="0" algn="l">
                      <a:spcBef>
                        <a:spcPts val="0"/>
                      </a:spcBef>
                      <a:spcAft>
                        <a:spcPts val="0"/>
                      </a:spcAft>
                      <a:buNone/>
                    </a:pPr>
                    <a:r>
                      <a:t/>
                    </a:r>
                    <a:endParaRPr sz="730">
                      <a:solidFill>
                        <a:srgbClr val="000000"/>
                      </a:solidFill>
                      <a:latin typeface="Calibri"/>
                      <a:ea typeface="Calibri"/>
                      <a:cs typeface="Calibri"/>
                      <a:sym typeface="Calibri"/>
                    </a:endParaRPr>
                  </a:p>
                </p:txBody>
              </p:sp>
              <p:sp>
                <p:nvSpPr>
                  <p:cNvPr id="2224" name="Google Shape;2224;p30"/>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18550" lIns="37075" spcFirstLastPara="1" rIns="37075" wrap="square" tIns="18550">
                    <a:noAutofit/>
                  </a:bodyPr>
                  <a:lstStyle/>
                  <a:p>
                    <a:pPr indent="0" lvl="0" marL="0" marR="0" rtl="0" algn="l">
                      <a:spcBef>
                        <a:spcPts val="0"/>
                      </a:spcBef>
                      <a:spcAft>
                        <a:spcPts val="0"/>
                      </a:spcAft>
                      <a:buNone/>
                    </a:pPr>
                    <a:r>
                      <a:t/>
                    </a:r>
                    <a:endParaRPr sz="730">
                      <a:solidFill>
                        <a:srgbClr val="000000"/>
                      </a:solidFill>
                      <a:latin typeface="Calibri"/>
                      <a:ea typeface="Calibri"/>
                      <a:cs typeface="Calibri"/>
                      <a:sym typeface="Calibri"/>
                    </a:endParaRPr>
                  </a:p>
                </p:txBody>
              </p:sp>
            </p:grpSp>
            <p:grpSp>
              <p:nvGrpSpPr>
                <p:cNvPr id="2225" name="Google Shape;2225;p30"/>
                <p:cNvGrpSpPr/>
                <p:nvPr/>
              </p:nvGrpSpPr>
              <p:grpSpPr>
                <a:xfrm>
                  <a:off x="6193389" y="977102"/>
                  <a:ext cx="664696" cy="555352"/>
                  <a:chOff x="4937891" y="4550114"/>
                  <a:chExt cx="869793" cy="731592"/>
                </a:xfrm>
              </p:grpSpPr>
              <p:sp>
                <p:nvSpPr>
                  <p:cNvPr id="2226" name="Google Shape;2226;p3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18550" lIns="37075" spcFirstLastPara="1" rIns="37075" wrap="square" tIns="18550">
                    <a:noAutofit/>
                  </a:bodyPr>
                  <a:lstStyle/>
                  <a:p>
                    <a:pPr indent="0" lvl="0" marL="0" marR="0" rtl="0" algn="l">
                      <a:spcBef>
                        <a:spcPts val="0"/>
                      </a:spcBef>
                      <a:spcAft>
                        <a:spcPts val="0"/>
                      </a:spcAft>
                      <a:buNone/>
                    </a:pPr>
                    <a:r>
                      <a:t/>
                    </a:r>
                    <a:endParaRPr sz="730">
                      <a:solidFill>
                        <a:srgbClr val="000000"/>
                      </a:solidFill>
                      <a:latin typeface="Calibri"/>
                      <a:ea typeface="Calibri"/>
                      <a:cs typeface="Calibri"/>
                      <a:sym typeface="Calibri"/>
                    </a:endParaRPr>
                  </a:p>
                </p:txBody>
              </p:sp>
              <p:sp>
                <p:nvSpPr>
                  <p:cNvPr id="2227" name="Google Shape;2227;p3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18550" lIns="37075" spcFirstLastPara="1" rIns="37075" wrap="square" tIns="18550">
                    <a:noAutofit/>
                  </a:bodyPr>
                  <a:lstStyle/>
                  <a:p>
                    <a:pPr indent="0" lvl="0" marL="0" marR="0" rtl="0" algn="l">
                      <a:spcBef>
                        <a:spcPts val="0"/>
                      </a:spcBef>
                      <a:spcAft>
                        <a:spcPts val="0"/>
                      </a:spcAft>
                      <a:buNone/>
                    </a:pPr>
                    <a:r>
                      <a:t/>
                    </a:r>
                    <a:endParaRPr sz="730">
                      <a:solidFill>
                        <a:srgbClr val="000000"/>
                      </a:solidFill>
                      <a:latin typeface="Calibri"/>
                      <a:ea typeface="Calibri"/>
                      <a:cs typeface="Calibri"/>
                      <a:sym typeface="Calibri"/>
                    </a:endParaRPr>
                  </a:p>
                </p:txBody>
              </p:sp>
              <p:sp>
                <p:nvSpPr>
                  <p:cNvPr id="2228" name="Google Shape;2228;p30"/>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18550" lIns="37075" spcFirstLastPara="1" rIns="37075" wrap="square" tIns="18550">
                    <a:noAutofit/>
                  </a:bodyPr>
                  <a:lstStyle/>
                  <a:p>
                    <a:pPr indent="0" lvl="0" marL="0" marR="0" rtl="0" algn="l">
                      <a:spcBef>
                        <a:spcPts val="0"/>
                      </a:spcBef>
                      <a:spcAft>
                        <a:spcPts val="0"/>
                      </a:spcAft>
                      <a:buNone/>
                    </a:pPr>
                    <a:r>
                      <a:t/>
                    </a:r>
                    <a:endParaRPr sz="730">
                      <a:solidFill>
                        <a:srgbClr val="000000"/>
                      </a:solidFill>
                      <a:latin typeface="Calibri"/>
                      <a:ea typeface="Calibri"/>
                      <a:cs typeface="Calibri"/>
                      <a:sym typeface="Calibri"/>
                    </a:endParaRPr>
                  </a:p>
                </p:txBody>
              </p:sp>
            </p:grpSp>
          </p:grpSp>
          <p:sp>
            <p:nvSpPr>
              <p:cNvPr id="2229" name="Google Shape;2229;p30"/>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grpSp>
        <p:grpSp>
          <p:nvGrpSpPr>
            <p:cNvPr id="2230" name="Google Shape;2230;p30"/>
            <p:cNvGrpSpPr/>
            <p:nvPr/>
          </p:nvGrpSpPr>
          <p:grpSpPr>
            <a:xfrm>
              <a:off x="9481878" y="1417032"/>
              <a:ext cx="853883" cy="916866"/>
              <a:chOff x="894030" y="2159881"/>
              <a:chExt cx="929953" cy="998547"/>
            </a:xfrm>
          </p:grpSpPr>
          <p:grpSp>
            <p:nvGrpSpPr>
              <p:cNvPr id="2231" name="Google Shape;2231;p30"/>
              <p:cNvGrpSpPr/>
              <p:nvPr/>
            </p:nvGrpSpPr>
            <p:grpSpPr>
              <a:xfrm>
                <a:off x="968908" y="2159881"/>
                <a:ext cx="494436" cy="400879"/>
                <a:chOff x="7885167" y="2170407"/>
                <a:chExt cx="1127819" cy="914413"/>
              </a:xfrm>
            </p:grpSpPr>
            <p:sp>
              <p:nvSpPr>
                <p:cNvPr id="2232" name="Google Shape;2232;p30"/>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44037" rotWithShape="0" algn="bl" dir="12600000" dist="36697">
                    <a:srgbClr val="000000">
                      <a:alpha val="30000"/>
                    </a:srgbClr>
                  </a:outerShdw>
                </a:effectLst>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33" name="Google Shape;2233;p3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44037" rotWithShape="0" algn="bl" dir="12600000" dist="36697">
                    <a:srgbClr val="000000">
                      <a:alpha val="30000"/>
                    </a:srgbClr>
                  </a:outerShdw>
                </a:effectLst>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34" name="Google Shape;2234;p3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44037" rotWithShape="0" algn="bl" dir="12600000" dist="36697">
                    <a:srgbClr val="000000">
                      <a:alpha val="30000"/>
                    </a:srgbClr>
                  </a:outerShdw>
                </a:effectLst>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grpSp>
          <p:sp>
            <p:nvSpPr>
              <p:cNvPr id="2235" name="Google Shape;2235;p30"/>
              <p:cNvSpPr/>
              <p:nvPr/>
            </p:nvSpPr>
            <p:spPr>
              <a:xfrm>
                <a:off x="1203775" y="2161926"/>
                <a:ext cx="243937" cy="208717"/>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36" name="Google Shape;2236;p30"/>
              <p:cNvSpPr/>
              <p:nvPr/>
            </p:nvSpPr>
            <p:spPr>
              <a:xfrm>
                <a:off x="1204373" y="2163424"/>
                <a:ext cx="128631" cy="20804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37" name="Google Shape;2237;p30"/>
              <p:cNvSpPr/>
              <p:nvPr/>
            </p:nvSpPr>
            <p:spPr>
              <a:xfrm>
                <a:off x="971348" y="2365086"/>
                <a:ext cx="430092" cy="156924"/>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38" name="Google Shape;2238;p30"/>
              <p:cNvSpPr/>
              <p:nvPr/>
            </p:nvSpPr>
            <p:spPr>
              <a:xfrm>
                <a:off x="1150654" y="2407778"/>
                <a:ext cx="103915" cy="114352"/>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39" name="Google Shape;2239;p30"/>
              <p:cNvSpPr/>
              <p:nvPr/>
            </p:nvSpPr>
            <p:spPr>
              <a:xfrm>
                <a:off x="1331603" y="2369263"/>
                <a:ext cx="50330" cy="4198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0" name="Google Shape;2240;p30"/>
              <p:cNvSpPr/>
              <p:nvPr/>
            </p:nvSpPr>
            <p:spPr>
              <a:xfrm>
                <a:off x="971369" y="2379122"/>
                <a:ext cx="235304" cy="116689"/>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1" name="Google Shape;2241;p30"/>
              <p:cNvSpPr/>
              <p:nvPr/>
            </p:nvSpPr>
            <p:spPr>
              <a:xfrm>
                <a:off x="1308646" y="2349086"/>
                <a:ext cx="156830" cy="213305"/>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2" name="Google Shape;2242;p30"/>
              <p:cNvSpPr/>
              <p:nvPr/>
            </p:nvSpPr>
            <p:spPr>
              <a:xfrm>
                <a:off x="1356069" y="2374910"/>
                <a:ext cx="109417" cy="18760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3" name="Google Shape;2243;p30"/>
              <p:cNvSpPr/>
              <p:nvPr/>
            </p:nvSpPr>
            <p:spPr>
              <a:xfrm>
                <a:off x="894030" y="2508043"/>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44037" rotWithShape="0" algn="bl" dir="12600000" dist="36697">
                  <a:srgbClr val="000000">
                    <a:alpha val="30000"/>
                  </a:srgbClr>
                </a:outerShdw>
              </a:effectLst>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4" name="Google Shape;2244;p30"/>
              <p:cNvSpPr/>
              <p:nvPr/>
            </p:nvSpPr>
            <p:spPr>
              <a:xfrm>
                <a:off x="894030" y="2511545"/>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5" name="Google Shape;2245;p30"/>
              <p:cNvSpPr/>
              <p:nvPr/>
            </p:nvSpPr>
            <p:spPr>
              <a:xfrm>
                <a:off x="1024557"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44037" rotWithShape="0" algn="bl" dir="16380000" dist="36697">
                  <a:srgbClr val="000000">
                    <a:alpha val="30000"/>
                  </a:srgbClr>
                </a:outerShdw>
              </a:effectLst>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6" name="Google Shape;2246;p30"/>
              <p:cNvSpPr/>
              <p:nvPr/>
            </p:nvSpPr>
            <p:spPr>
              <a:xfrm>
                <a:off x="1024134"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7" name="Google Shape;2247;p30"/>
              <p:cNvSpPr/>
              <p:nvPr/>
            </p:nvSpPr>
            <p:spPr>
              <a:xfrm>
                <a:off x="1140774" y="251995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44037" rotWithShape="0" algn="bl" dir="15600000" dist="36697">
                  <a:srgbClr val="000000">
                    <a:alpha val="30000"/>
                  </a:srgbClr>
                </a:outerShdw>
              </a:effectLst>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8" name="Google Shape;2248;p30"/>
              <p:cNvSpPr/>
              <p:nvPr/>
            </p:nvSpPr>
            <p:spPr>
              <a:xfrm>
                <a:off x="1142840" y="252440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grpSp>
            <p:nvGrpSpPr>
              <p:cNvPr id="2249" name="Google Shape;2249;p30"/>
              <p:cNvGrpSpPr/>
              <p:nvPr/>
            </p:nvGrpSpPr>
            <p:grpSpPr>
              <a:xfrm>
                <a:off x="1192425" y="2741423"/>
                <a:ext cx="328726" cy="261354"/>
                <a:chOff x="1632682" y="4555884"/>
                <a:chExt cx="484489" cy="385193"/>
              </a:xfrm>
            </p:grpSpPr>
            <p:grpSp>
              <p:nvGrpSpPr>
                <p:cNvPr id="2250" name="Google Shape;2250;p30"/>
                <p:cNvGrpSpPr/>
                <p:nvPr/>
              </p:nvGrpSpPr>
              <p:grpSpPr>
                <a:xfrm>
                  <a:off x="1632682" y="4731398"/>
                  <a:ext cx="484489" cy="209680"/>
                  <a:chOff x="6596499" y="915138"/>
                  <a:chExt cx="1553847" cy="672482"/>
                </a:xfrm>
              </p:grpSpPr>
              <p:sp>
                <p:nvSpPr>
                  <p:cNvPr id="2251" name="Google Shape;2251;p30"/>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5300" lIns="10600" spcFirstLastPara="1" rIns="10600" wrap="square" tIns="5300">
                    <a:noAutofit/>
                  </a:bodyPr>
                  <a:lstStyle/>
                  <a:p>
                    <a:pPr indent="0" lvl="0" marL="0" marR="0" rtl="0" algn="l">
                      <a:spcBef>
                        <a:spcPts val="0"/>
                      </a:spcBef>
                      <a:spcAft>
                        <a:spcPts val="0"/>
                      </a:spcAft>
                      <a:buNone/>
                    </a:pPr>
                    <a:r>
                      <a:t/>
                    </a:r>
                    <a:endParaRPr sz="209">
                      <a:solidFill>
                        <a:srgbClr val="000000"/>
                      </a:solidFill>
                      <a:latin typeface="Calibri"/>
                      <a:ea typeface="Calibri"/>
                      <a:cs typeface="Calibri"/>
                      <a:sym typeface="Calibri"/>
                    </a:endParaRPr>
                  </a:p>
                </p:txBody>
              </p:sp>
              <p:sp>
                <p:nvSpPr>
                  <p:cNvPr id="2252" name="Google Shape;2252;p30"/>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5300" lIns="10600" spcFirstLastPara="1" rIns="10600" wrap="square" tIns="5300">
                    <a:noAutofit/>
                  </a:bodyPr>
                  <a:lstStyle/>
                  <a:p>
                    <a:pPr indent="0" lvl="0" marL="0" marR="0" rtl="0" algn="l">
                      <a:spcBef>
                        <a:spcPts val="0"/>
                      </a:spcBef>
                      <a:spcAft>
                        <a:spcPts val="0"/>
                      </a:spcAft>
                      <a:buNone/>
                    </a:pPr>
                    <a:r>
                      <a:t/>
                    </a:r>
                    <a:endParaRPr sz="209">
                      <a:solidFill>
                        <a:srgbClr val="000000"/>
                      </a:solidFill>
                      <a:latin typeface="Calibri"/>
                      <a:ea typeface="Calibri"/>
                      <a:cs typeface="Calibri"/>
                      <a:sym typeface="Calibri"/>
                    </a:endParaRPr>
                  </a:p>
                </p:txBody>
              </p:sp>
            </p:grpSp>
            <p:grpSp>
              <p:nvGrpSpPr>
                <p:cNvPr id="2253" name="Google Shape;2253;p30"/>
                <p:cNvGrpSpPr/>
                <p:nvPr/>
              </p:nvGrpSpPr>
              <p:grpSpPr>
                <a:xfrm>
                  <a:off x="1901483" y="4555884"/>
                  <a:ext cx="144253" cy="144971"/>
                  <a:chOff x="7458594" y="352234"/>
                  <a:chExt cx="462646" cy="464950"/>
                </a:xfrm>
              </p:grpSpPr>
              <p:sp>
                <p:nvSpPr>
                  <p:cNvPr id="2254" name="Google Shape;2254;p30"/>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5300" lIns="10600" spcFirstLastPara="1" rIns="10600" wrap="square" tIns="5300">
                    <a:noAutofit/>
                  </a:bodyPr>
                  <a:lstStyle/>
                  <a:p>
                    <a:pPr indent="0" lvl="0" marL="0" marR="0" rtl="0" algn="l">
                      <a:spcBef>
                        <a:spcPts val="0"/>
                      </a:spcBef>
                      <a:spcAft>
                        <a:spcPts val="0"/>
                      </a:spcAft>
                      <a:buNone/>
                    </a:pPr>
                    <a:r>
                      <a:t/>
                    </a:r>
                    <a:endParaRPr sz="209">
                      <a:solidFill>
                        <a:srgbClr val="000000"/>
                      </a:solidFill>
                      <a:latin typeface="Calibri"/>
                      <a:ea typeface="Calibri"/>
                      <a:cs typeface="Calibri"/>
                      <a:sym typeface="Calibri"/>
                    </a:endParaRPr>
                  </a:p>
                </p:txBody>
              </p:sp>
              <p:sp>
                <p:nvSpPr>
                  <p:cNvPr id="2255" name="Google Shape;2255;p30"/>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5300" lIns="10600" spcFirstLastPara="1" rIns="10600" wrap="square" tIns="5300">
                    <a:noAutofit/>
                  </a:bodyPr>
                  <a:lstStyle/>
                  <a:p>
                    <a:pPr indent="0" lvl="0" marL="0" marR="0" rtl="0" algn="l">
                      <a:spcBef>
                        <a:spcPts val="0"/>
                      </a:spcBef>
                      <a:spcAft>
                        <a:spcPts val="0"/>
                      </a:spcAft>
                      <a:buNone/>
                    </a:pPr>
                    <a:r>
                      <a:t/>
                    </a:r>
                    <a:endParaRPr sz="209">
                      <a:solidFill>
                        <a:srgbClr val="000000"/>
                      </a:solidFill>
                      <a:latin typeface="Calibri"/>
                      <a:ea typeface="Calibri"/>
                      <a:cs typeface="Calibri"/>
                      <a:sym typeface="Calibri"/>
                    </a:endParaRPr>
                  </a:p>
                </p:txBody>
              </p:sp>
            </p:grpSp>
            <p:grpSp>
              <p:nvGrpSpPr>
                <p:cNvPr id="2256" name="Google Shape;2256;p30"/>
                <p:cNvGrpSpPr/>
                <p:nvPr/>
              </p:nvGrpSpPr>
              <p:grpSpPr>
                <a:xfrm>
                  <a:off x="1693358" y="4590454"/>
                  <a:ext cx="119341" cy="117662"/>
                  <a:chOff x="6791097" y="463106"/>
                  <a:chExt cx="382749" cy="377363"/>
                </a:xfrm>
              </p:grpSpPr>
              <p:sp>
                <p:nvSpPr>
                  <p:cNvPr id="2257" name="Google Shape;2257;p30"/>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5300" lIns="10600" spcFirstLastPara="1" rIns="10600" wrap="square" tIns="5300">
                    <a:noAutofit/>
                  </a:bodyPr>
                  <a:lstStyle/>
                  <a:p>
                    <a:pPr indent="0" lvl="0" marL="0" marR="0" rtl="0" algn="l">
                      <a:spcBef>
                        <a:spcPts val="0"/>
                      </a:spcBef>
                      <a:spcAft>
                        <a:spcPts val="0"/>
                      </a:spcAft>
                      <a:buNone/>
                    </a:pPr>
                    <a:r>
                      <a:t/>
                    </a:r>
                    <a:endParaRPr sz="209">
                      <a:solidFill>
                        <a:srgbClr val="000000"/>
                      </a:solidFill>
                      <a:latin typeface="Calibri"/>
                      <a:ea typeface="Calibri"/>
                      <a:cs typeface="Calibri"/>
                      <a:sym typeface="Calibri"/>
                    </a:endParaRPr>
                  </a:p>
                </p:txBody>
              </p:sp>
              <p:sp>
                <p:nvSpPr>
                  <p:cNvPr id="2258" name="Google Shape;2258;p30"/>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5300" lIns="10600" spcFirstLastPara="1" rIns="10600" wrap="square" tIns="5300">
                    <a:noAutofit/>
                  </a:bodyPr>
                  <a:lstStyle/>
                  <a:p>
                    <a:pPr indent="0" lvl="0" marL="0" marR="0" rtl="0" algn="l">
                      <a:spcBef>
                        <a:spcPts val="0"/>
                      </a:spcBef>
                      <a:spcAft>
                        <a:spcPts val="0"/>
                      </a:spcAft>
                      <a:buNone/>
                    </a:pPr>
                    <a:r>
                      <a:t/>
                    </a:r>
                    <a:endParaRPr sz="209">
                      <a:solidFill>
                        <a:srgbClr val="000000"/>
                      </a:solidFill>
                      <a:latin typeface="Calibri"/>
                      <a:ea typeface="Calibri"/>
                      <a:cs typeface="Calibri"/>
                      <a:sym typeface="Calibri"/>
                    </a:endParaRPr>
                  </a:p>
                </p:txBody>
              </p:sp>
            </p:grpSp>
          </p:grpSp>
          <p:sp>
            <p:nvSpPr>
              <p:cNvPr id="2259" name="Google Shape;2259;p30"/>
              <p:cNvSpPr/>
              <p:nvPr/>
            </p:nvSpPr>
            <p:spPr>
              <a:xfrm>
                <a:off x="1142652" y="2521805"/>
                <a:ext cx="216058" cy="635584"/>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sz="1145"/>
              </a:p>
            </p:txBody>
          </p:sp>
        </p:grpSp>
      </p:grpSp>
      <p:sp>
        <p:nvSpPr>
          <p:cNvPr id="2260" name="Google Shape;2260;p30"/>
          <p:cNvSpPr txBox="1"/>
          <p:nvPr>
            <p:ph type="title"/>
          </p:nvPr>
        </p:nvSpPr>
        <p:spPr>
          <a:xfrm>
            <a:off x="1881088" y="813000"/>
            <a:ext cx="8429700" cy="83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a:t>
            </a:r>
            <a:r>
              <a:rPr lang="en">
                <a:solidFill>
                  <a:schemeClr val="accent6"/>
                </a:solidFill>
              </a:rPr>
              <a:t>know?</a:t>
            </a:r>
            <a:endParaRPr>
              <a:solidFill>
                <a:schemeClr val="accent6"/>
              </a:solidFill>
            </a:endParaRPr>
          </a:p>
        </p:txBody>
      </p:sp>
      <p:sp>
        <p:nvSpPr>
          <p:cNvPr id="2261" name="Google Shape;2261;p30"/>
          <p:cNvSpPr txBox="1"/>
          <p:nvPr>
            <p:ph idx="1" type="body"/>
          </p:nvPr>
        </p:nvSpPr>
        <p:spPr>
          <a:xfrm>
            <a:off x="1881088" y="2191877"/>
            <a:ext cx="3957300" cy="2941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dogs can smell your feelings?</a:t>
            </a:r>
            <a:endParaRPr/>
          </a:p>
          <a:p>
            <a:pPr indent="0" lvl="0" marL="0" rtl="0" algn="l">
              <a:spcBef>
                <a:spcPts val="1600"/>
              </a:spcBef>
              <a:spcAft>
                <a:spcPts val="1600"/>
              </a:spcAft>
              <a:buNone/>
            </a:pPr>
            <a:r>
              <a:rPr lang="en"/>
              <a:t>Dogs can pick up on subtle changes in your scent, which can help him figure out how you are feeling, such as by smelling your perspiration when you become nervous or fearful.</a:t>
            </a:r>
            <a:endParaRPr/>
          </a:p>
        </p:txBody>
      </p:sp>
      <p:sp>
        <p:nvSpPr>
          <p:cNvPr id="2262" name="Google Shape;2262;p30"/>
          <p:cNvSpPr txBox="1"/>
          <p:nvPr>
            <p:ph idx="2" type="body"/>
          </p:nvPr>
        </p:nvSpPr>
        <p:spPr>
          <a:xfrm>
            <a:off x="6353608" y="2191877"/>
            <a:ext cx="3957300" cy="2941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a cat uses its whiskers as feelers to determine if a space is too small to squeeze through?</a:t>
            </a:r>
            <a:endParaRPr/>
          </a:p>
          <a:p>
            <a:pPr indent="0" lvl="0" marL="0" rtl="0" algn="l">
              <a:spcBef>
                <a:spcPts val="1600"/>
              </a:spcBef>
              <a:spcAft>
                <a:spcPts val="1600"/>
              </a:spcAft>
              <a:buNone/>
            </a:pPr>
            <a:r>
              <a:rPr lang="en"/>
              <a:t>Also, cats love to sleep. A fifteen-year-old cat has probably spent ten years of its life sleeping.</a:t>
            </a:r>
            <a:endParaRPr/>
          </a:p>
        </p:txBody>
      </p:sp>
      <p:grpSp>
        <p:nvGrpSpPr>
          <p:cNvPr id="2263" name="Google Shape;2263;p30"/>
          <p:cNvGrpSpPr/>
          <p:nvPr/>
        </p:nvGrpSpPr>
        <p:grpSpPr>
          <a:xfrm>
            <a:off x="317382" y="1"/>
            <a:ext cx="1012790" cy="3242853"/>
            <a:chOff x="9487835" y="-520976"/>
            <a:chExt cx="1069134" cy="3423620"/>
          </a:xfrm>
        </p:grpSpPr>
        <p:cxnSp>
          <p:nvCxnSpPr>
            <p:cNvPr id="2264" name="Google Shape;2264;p30"/>
            <p:cNvCxnSpPr/>
            <p:nvPr/>
          </p:nvCxnSpPr>
          <p:spPr>
            <a:xfrm>
              <a:off x="10022400" y="-520976"/>
              <a:ext cx="0" cy="2922300"/>
            </a:xfrm>
            <a:prstGeom prst="straightConnector1">
              <a:avLst/>
            </a:prstGeom>
            <a:noFill/>
            <a:ln cap="flat" cmpd="sng" w="9525">
              <a:solidFill>
                <a:schemeClr val="accent5"/>
              </a:solidFill>
              <a:prstDash val="solid"/>
              <a:round/>
              <a:headEnd len="med" w="med" type="none"/>
              <a:tailEnd len="med" w="med" type="none"/>
            </a:ln>
            <a:effectLst>
              <a:outerShdw blurRad="54136" rotWithShape="0" algn="bl" dir="12600000" dist="45113">
                <a:srgbClr val="000000">
                  <a:alpha val="30000"/>
                </a:srgbClr>
              </a:outerShdw>
            </a:effectLst>
          </p:spPr>
        </p:cxnSp>
        <p:grpSp>
          <p:nvGrpSpPr>
            <p:cNvPr id="2265" name="Google Shape;2265;p30"/>
            <p:cNvGrpSpPr/>
            <p:nvPr/>
          </p:nvGrpSpPr>
          <p:grpSpPr>
            <a:xfrm>
              <a:off x="9487835" y="2249221"/>
              <a:ext cx="1069134" cy="653424"/>
              <a:chOff x="6690680" y="4210903"/>
              <a:chExt cx="3818334" cy="2333655"/>
            </a:xfrm>
          </p:grpSpPr>
          <p:sp>
            <p:nvSpPr>
              <p:cNvPr id="2266" name="Google Shape;2266;p30"/>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267" name="Google Shape;2267;p30"/>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268" name="Google Shape;2268;p30"/>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269" name="Google Shape;2269;p30"/>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nvGrpSpPr>
              <p:cNvPr id="2270" name="Google Shape;2270;p30"/>
              <p:cNvGrpSpPr/>
              <p:nvPr/>
            </p:nvGrpSpPr>
            <p:grpSpPr>
              <a:xfrm>
                <a:off x="7669730" y="4210903"/>
                <a:ext cx="1919391" cy="1651812"/>
                <a:chOff x="9555680" y="5653907"/>
                <a:chExt cx="1919391" cy="1450612"/>
              </a:xfrm>
            </p:grpSpPr>
            <p:sp>
              <p:nvSpPr>
                <p:cNvPr id="2271" name="Google Shape;2271;p30"/>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272" name="Google Shape;2272;p30"/>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gr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6" name="Shape 2276"/>
        <p:cNvGrpSpPr/>
        <p:nvPr/>
      </p:nvGrpSpPr>
      <p:grpSpPr>
        <a:xfrm>
          <a:off x="0" y="0"/>
          <a:ext cx="0" cy="0"/>
          <a:chOff x="0" y="0"/>
          <a:chExt cx="0" cy="0"/>
        </a:xfrm>
      </p:grpSpPr>
      <p:pic>
        <p:nvPicPr>
          <p:cNvPr id="2277" name="Google Shape;2277;p31"/>
          <p:cNvPicPr preferRelativeResize="0"/>
          <p:nvPr/>
        </p:nvPicPr>
        <p:blipFill rotWithShape="1">
          <a:blip r:embed="rId3">
            <a:alphaModFix/>
          </a:blip>
          <a:srcRect b="0" l="5658" r="5658" t="0"/>
          <a:stretch/>
        </p:blipFill>
        <p:spPr>
          <a:xfrm>
            <a:off x="598650" y="509800"/>
            <a:ext cx="6469500" cy="4679400"/>
          </a:xfrm>
          <a:prstGeom prst="round2DiagRect">
            <a:avLst>
              <a:gd fmla="val 50000" name="adj1"/>
              <a:gd fmla="val 0" name="adj2"/>
            </a:avLst>
          </a:prstGeom>
          <a:noFill/>
          <a:ln>
            <a:noFill/>
          </a:ln>
        </p:spPr>
      </p:pic>
      <p:sp>
        <p:nvSpPr>
          <p:cNvPr id="2278" name="Google Shape;2278;p31"/>
          <p:cNvSpPr txBox="1"/>
          <p:nvPr>
            <p:ph type="title"/>
          </p:nvPr>
        </p:nvSpPr>
        <p:spPr>
          <a:xfrm>
            <a:off x="7393350" y="509800"/>
            <a:ext cx="4200000" cy="4679400"/>
          </a:xfrm>
          <a:prstGeom prst="rect">
            <a:avLst/>
          </a:prstGeom>
        </p:spPr>
        <p:txBody>
          <a:bodyPr anchorCtr="0" anchor="ctr" bIns="121900" lIns="121900" spcFirstLastPara="1" rIns="121900" wrap="square" tIns="121900">
            <a:normAutofit/>
          </a:bodyPr>
          <a:lstStyle/>
          <a:p>
            <a:pPr indent="0" lvl="0" marL="0" rtl="0" algn="l">
              <a:spcBef>
                <a:spcPts val="0"/>
              </a:spcBef>
              <a:spcAft>
                <a:spcPts val="0"/>
              </a:spcAft>
              <a:buNone/>
            </a:pPr>
            <a:r>
              <a:rPr lang="en" sz="5000"/>
              <a:t>Koalas are even </a:t>
            </a:r>
            <a:r>
              <a:rPr lang="en" sz="5000">
                <a:solidFill>
                  <a:schemeClr val="accent6"/>
                </a:solidFill>
              </a:rPr>
              <a:t>more lazy </a:t>
            </a:r>
            <a:r>
              <a:rPr lang="en" sz="5000"/>
              <a:t>than cats.</a:t>
            </a:r>
            <a:endParaRPr sz="5000"/>
          </a:p>
        </p:txBody>
      </p:sp>
      <p:sp>
        <p:nvSpPr>
          <p:cNvPr id="2279" name="Google Shape;2279;p31"/>
          <p:cNvSpPr txBox="1"/>
          <p:nvPr>
            <p:ph idx="1" type="body"/>
          </p:nvPr>
        </p:nvSpPr>
        <p:spPr>
          <a:xfrm>
            <a:off x="598650" y="5491100"/>
            <a:ext cx="10994700" cy="8571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Koalas don’t have much energy and, when not feasting on leaves, they spend their time dozing in the branches. Believe it or not, they can sleep for up to 18 hours a day!</a:t>
            </a:r>
            <a:endParaRPr/>
          </a:p>
        </p:txBody>
      </p:sp>
      <p:grpSp>
        <p:nvGrpSpPr>
          <p:cNvPr id="2280" name="Google Shape;2280;p31"/>
          <p:cNvGrpSpPr/>
          <p:nvPr/>
        </p:nvGrpSpPr>
        <p:grpSpPr>
          <a:xfrm>
            <a:off x="519525" y="4516474"/>
            <a:ext cx="848037" cy="819699"/>
            <a:chOff x="1591080" y="295619"/>
            <a:chExt cx="833616" cy="805839"/>
          </a:xfrm>
        </p:grpSpPr>
        <p:grpSp>
          <p:nvGrpSpPr>
            <p:cNvPr id="2281" name="Google Shape;2281;p31"/>
            <p:cNvGrpSpPr/>
            <p:nvPr/>
          </p:nvGrpSpPr>
          <p:grpSpPr>
            <a:xfrm>
              <a:off x="1658084" y="295619"/>
              <a:ext cx="596143" cy="270034"/>
              <a:chOff x="7885167" y="2397011"/>
              <a:chExt cx="1518448" cy="687809"/>
            </a:xfrm>
          </p:grpSpPr>
          <p:sp>
            <p:nvSpPr>
              <p:cNvPr id="2282" name="Google Shape;2282;p31"/>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83" name="Google Shape;2283;p31"/>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84" name="Google Shape;2284;p31"/>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sp>
          <p:nvSpPr>
            <p:cNvPr id="2285" name="Google Shape;2285;p31"/>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86" name="Google Shape;2286;p31"/>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87" name="Google Shape;2287;p31"/>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88" name="Google Shape;2288;p31"/>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89" name="Google Shape;2289;p31"/>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0" name="Google Shape;2290;p31"/>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1" name="Google Shape;2291;p31"/>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2" name="Google Shape;2292;p31"/>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3" name="Google Shape;2293;p31"/>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4" name="Google Shape;2294;p31"/>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5" name="Google Shape;2295;p31"/>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137" rotWithShape="0" algn="bl" dir="1638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6" name="Google Shape;2296;p31"/>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7" name="Google Shape;2297;p31"/>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137" rotWithShape="0" algn="bl" dir="15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8" name="Google Shape;2298;p31"/>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nvGrpSpPr>
            <p:cNvPr id="2299" name="Google Shape;2299;p31"/>
            <p:cNvGrpSpPr/>
            <p:nvPr/>
          </p:nvGrpSpPr>
          <p:grpSpPr>
            <a:xfrm>
              <a:off x="1846759" y="700322"/>
              <a:ext cx="322487" cy="261237"/>
              <a:chOff x="6172526" y="977102"/>
              <a:chExt cx="685559" cy="555352"/>
            </a:xfrm>
          </p:grpSpPr>
          <p:grpSp>
            <p:nvGrpSpPr>
              <p:cNvPr id="2300" name="Google Shape;2300;p31"/>
              <p:cNvGrpSpPr/>
              <p:nvPr/>
            </p:nvGrpSpPr>
            <p:grpSpPr>
              <a:xfrm>
                <a:off x="6172526" y="977102"/>
                <a:ext cx="664696" cy="555352"/>
                <a:chOff x="4937891" y="4550114"/>
                <a:chExt cx="869793" cy="731592"/>
              </a:xfrm>
            </p:grpSpPr>
            <p:sp>
              <p:nvSpPr>
                <p:cNvPr id="2301" name="Google Shape;2301;p3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302" name="Google Shape;2302;p3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303" name="Google Shape;2303;p31"/>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nvGrpSpPr>
              <p:cNvPr id="2304" name="Google Shape;2304;p31"/>
              <p:cNvGrpSpPr/>
              <p:nvPr/>
            </p:nvGrpSpPr>
            <p:grpSpPr>
              <a:xfrm>
                <a:off x="6193389" y="977102"/>
                <a:ext cx="664696" cy="555352"/>
                <a:chOff x="4937891" y="4550114"/>
                <a:chExt cx="869793" cy="731592"/>
              </a:xfrm>
            </p:grpSpPr>
            <p:sp>
              <p:nvSpPr>
                <p:cNvPr id="2305" name="Google Shape;2305;p3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306" name="Google Shape;2306;p3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307" name="Google Shape;2307;p31"/>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sp>
          <p:nvSpPr>
            <p:cNvPr id="2308" name="Google Shape;2308;p31"/>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grpSp>
        <p:nvGrpSpPr>
          <p:cNvPr id="2309" name="Google Shape;2309;p31"/>
          <p:cNvGrpSpPr/>
          <p:nvPr/>
        </p:nvGrpSpPr>
        <p:grpSpPr>
          <a:xfrm>
            <a:off x="2483236" y="4263952"/>
            <a:ext cx="999065" cy="1072225"/>
            <a:chOff x="629921" y="978091"/>
            <a:chExt cx="731380" cy="784938"/>
          </a:xfrm>
        </p:grpSpPr>
        <p:grpSp>
          <p:nvGrpSpPr>
            <p:cNvPr id="2310" name="Google Shape;2310;p31"/>
            <p:cNvGrpSpPr/>
            <p:nvPr/>
          </p:nvGrpSpPr>
          <p:grpSpPr>
            <a:xfrm>
              <a:off x="688682" y="978091"/>
              <a:ext cx="522802" cy="314832"/>
              <a:chOff x="7885167" y="2170407"/>
              <a:chExt cx="1518448" cy="914413"/>
            </a:xfrm>
          </p:grpSpPr>
          <p:sp>
            <p:nvSpPr>
              <p:cNvPr id="2311" name="Google Shape;2311;p31"/>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2" name="Google Shape;2312;p31"/>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3" name="Google Shape;2313;p31"/>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4" name="Google Shape;2314;p31"/>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sp>
          <p:nvSpPr>
            <p:cNvPr id="2315" name="Google Shape;2315;p31"/>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6" name="Google Shape;2316;p31"/>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7" name="Google Shape;2317;p31"/>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8" name="Google Shape;2318;p31"/>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9" name="Google Shape;2319;p31"/>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0" name="Google Shape;2320;p31"/>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1" name="Google Shape;2321;p31"/>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2" name="Google Shape;2322;p31"/>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3" name="Google Shape;2323;p31"/>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4" name="Google Shape;2324;p31"/>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5" name="Google Shape;2325;p31"/>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6" name="Google Shape;2326;p31"/>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7" name="Google Shape;2327;p31"/>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063" rotWithShape="0" algn="bl" dir="1638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8" name="Google Shape;2328;p31"/>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9" name="Google Shape;2329;p31"/>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063" rotWithShape="0" algn="bl" dir="15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30" name="Google Shape;2330;p31"/>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nvGrpSpPr>
            <p:cNvPr id="2331" name="Google Shape;2331;p31"/>
            <p:cNvGrpSpPr/>
            <p:nvPr/>
          </p:nvGrpSpPr>
          <p:grpSpPr>
            <a:xfrm>
              <a:off x="843035" y="1424338"/>
              <a:ext cx="293575" cy="235733"/>
              <a:chOff x="6865830" y="1630740"/>
              <a:chExt cx="556858" cy="447141"/>
            </a:xfrm>
          </p:grpSpPr>
          <p:sp>
            <p:nvSpPr>
              <p:cNvPr id="2332" name="Google Shape;2332;p31"/>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2333" name="Google Shape;2333;p31"/>
              <p:cNvGrpSpPr/>
              <p:nvPr/>
            </p:nvGrpSpPr>
            <p:grpSpPr>
              <a:xfrm flipH="1">
                <a:off x="7024350" y="1640795"/>
                <a:ext cx="182581" cy="157459"/>
                <a:chOff x="5212362" y="4550114"/>
                <a:chExt cx="333360" cy="287492"/>
              </a:xfrm>
            </p:grpSpPr>
            <p:sp>
              <p:nvSpPr>
                <p:cNvPr id="2334" name="Google Shape;2334;p3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2335" name="Google Shape;2335;p3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sp>
            <p:nvSpPr>
              <p:cNvPr id="2336" name="Google Shape;2336;p31"/>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2337" name="Google Shape;2337;p31"/>
              <p:cNvGrpSpPr/>
              <p:nvPr/>
            </p:nvGrpSpPr>
            <p:grpSpPr>
              <a:xfrm flipH="1">
                <a:off x="7045941" y="1630740"/>
                <a:ext cx="182581" cy="157459"/>
                <a:chOff x="5212362" y="4550114"/>
                <a:chExt cx="333360" cy="287492"/>
              </a:xfrm>
            </p:grpSpPr>
            <p:sp>
              <p:nvSpPr>
                <p:cNvPr id="2338" name="Google Shape;2338;p3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2339" name="Google Shape;2339;p3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grpSp>
        <p:sp>
          <p:nvSpPr>
            <p:cNvPr id="2340" name="Google Shape;2340;p31"/>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sz="2029"/>
            </a:p>
          </p:txBody>
        </p:sp>
      </p:grpSp>
      <p:grpSp>
        <p:nvGrpSpPr>
          <p:cNvPr id="2341" name="Google Shape;2341;p31"/>
          <p:cNvGrpSpPr/>
          <p:nvPr/>
        </p:nvGrpSpPr>
        <p:grpSpPr>
          <a:xfrm>
            <a:off x="1199098" y="3816866"/>
            <a:ext cx="1414817" cy="1518716"/>
            <a:chOff x="1212446" y="3816953"/>
            <a:chExt cx="1277949" cy="1371797"/>
          </a:xfrm>
        </p:grpSpPr>
        <p:grpSp>
          <p:nvGrpSpPr>
            <p:cNvPr id="2342" name="Google Shape;2342;p31"/>
            <p:cNvGrpSpPr/>
            <p:nvPr/>
          </p:nvGrpSpPr>
          <p:grpSpPr>
            <a:xfrm>
              <a:off x="1315131" y="3816953"/>
              <a:ext cx="913954" cy="550385"/>
              <a:chOff x="7885167" y="2170407"/>
              <a:chExt cx="1518448" cy="914413"/>
            </a:xfrm>
          </p:grpSpPr>
          <p:sp>
            <p:nvSpPr>
              <p:cNvPr id="2343" name="Google Shape;2343;p31"/>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44" name="Google Shape;2344;p31"/>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45" name="Google Shape;2345;p31"/>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46" name="Google Shape;2346;p31"/>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sp>
          <p:nvSpPr>
            <p:cNvPr id="2347" name="Google Shape;2347;p31"/>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48" name="Google Shape;2348;p31"/>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49" name="Google Shape;2349;p31"/>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0" name="Google Shape;2350;p31"/>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1" name="Google Shape;2351;p31"/>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2" name="Google Shape;2352;p31"/>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3" name="Google Shape;2353;p31"/>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4" name="Google Shape;2354;p31"/>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5" name="Google Shape;2355;p31"/>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6" name="Google Shape;2356;p31"/>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7" name="Google Shape;2357;p31"/>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8" name="Google Shape;2358;p31"/>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9" name="Google Shape;2359;p31"/>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10607" rotWithShape="0" algn="bl" dir="1638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60" name="Google Shape;2360;p31"/>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61" name="Google Shape;2361;p31"/>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10607" rotWithShape="0" algn="bl" dir="15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62" name="Google Shape;2362;p31"/>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2363" name="Google Shape;2363;p31"/>
            <p:cNvGrpSpPr/>
            <p:nvPr/>
          </p:nvGrpSpPr>
          <p:grpSpPr>
            <a:xfrm>
              <a:off x="1603036" y="4565766"/>
              <a:ext cx="484489" cy="385193"/>
              <a:chOff x="1632682" y="4555884"/>
              <a:chExt cx="484489" cy="385193"/>
            </a:xfrm>
          </p:grpSpPr>
          <p:grpSp>
            <p:nvGrpSpPr>
              <p:cNvPr id="2364" name="Google Shape;2364;p31"/>
              <p:cNvGrpSpPr/>
              <p:nvPr/>
            </p:nvGrpSpPr>
            <p:grpSpPr>
              <a:xfrm>
                <a:off x="1632682" y="4731398"/>
                <a:ext cx="484489" cy="209680"/>
                <a:chOff x="6596499" y="915138"/>
                <a:chExt cx="1553847" cy="672482"/>
              </a:xfrm>
            </p:grpSpPr>
            <p:sp>
              <p:nvSpPr>
                <p:cNvPr id="2365" name="Google Shape;2365;p31"/>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2366" name="Google Shape;2366;p31"/>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2367" name="Google Shape;2367;p31"/>
              <p:cNvGrpSpPr/>
              <p:nvPr/>
            </p:nvGrpSpPr>
            <p:grpSpPr>
              <a:xfrm>
                <a:off x="1901483" y="4555884"/>
                <a:ext cx="144253" cy="144971"/>
                <a:chOff x="7458594" y="352234"/>
                <a:chExt cx="462646" cy="464950"/>
              </a:xfrm>
            </p:grpSpPr>
            <p:sp>
              <p:nvSpPr>
                <p:cNvPr id="2368" name="Google Shape;2368;p31"/>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2369" name="Google Shape;2369;p31"/>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2370" name="Google Shape;2370;p31"/>
              <p:cNvGrpSpPr/>
              <p:nvPr/>
            </p:nvGrpSpPr>
            <p:grpSpPr>
              <a:xfrm>
                <a:off x="1693358" y="4590454"/>
                <a:ext cx="119341" cy="117662"/>
                <a:chOff x="6791097" y="463106"/>
                <a:chExt cx="382749" cy="377363"/>
              </a:xfrm>
            </p:grpSpPr>
            <p:sp>
              <p:nvSpPr>
                <p:cNvPr id="2371" name="Google Shape;2371;p31"/>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2372" name="Google Shape;2372;p31"/>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sp>
          <p:nvSpPr>
            <p:cNvPr id="2373" name="Google Shape;2373;p31"/>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sz="2875"/>
            </a:p>
          </p:txBody>
        </p:sp>
      </p:grpSp>
      <p:grpSp>
        <p:nvGrpSpPr>
          <p:cNvPr id="2374" name="Google Shape;2374;p31"/>
          <p:cNvGrpSpPr/>
          <p:nvPr/>
        </p:nvGrpSpPr>
        <p:grpSpPr>
          <a:xfrm>
            <a:off x="0" y="8"/>
            <a:ext cx="3620529" cy="3470242"/>
            <a:chOff x="4090642" y="205425"/>
            <a:chExt cx="3620529" cy="3470242"/>
          </a:xfrm>
        </p:grpSpPr>
        <p:sp>
          <p:nvSpPr>
            <p:cNvPr id="2375" name="Google Shape;2375;p31"/>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76" name="Google Shape;2376;p31"/>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77" name="Google Shape;2377;p31"/>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78" name="Google Shape;2378;p31"/>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79" name="Google Shape;2379;p31"/>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0" name="Google Shape;2380;p31"/>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1" name="Google Shape;2381;p31"/>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2" name="Google Shape;2382;p31"/>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3" name="Google Shape;2383;p31"/>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4" name="Google Shape;2384;p31"/>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5" name="Google Shape;2385;p31"/>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6" name="Google Shape;2386;p31"/>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7" name="Google Shape;2387;p31"/>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8" name="Google Shape;2388;p31"/>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9" name="Google Shape;2389;p31"/>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0" name="Google Shape;2390;p31"/>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1" name="Google Shape;2391;p31"/>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2" name="Google Shape;2392;p31"/>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3" name="Google Shape;2393;p31"/>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4" name="Google Shape;2394;p31"/>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5" name="Google Shape;2395;p31"/>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6" name="Google Shape;2396;p31"/>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grpSp>
        <p:nvGrpSpPr>
          <p:cNvPr id="2397" name="Google Shape;2397;p31"/>
          <p:cNvGrpSpPr/>
          <p:nvPr/>
        </p:nvGrpSpPr>
        <p:grpSpPr>
          <a:xfrm>
            <a:off x="10994632" y="-39527"/>
            <a:ext cx="1012790" cy="3242853"/>
            <a:chOff x="9487835" y="-520976"/>
            <a:chExt cx="1069134" cy="3423620"/>
          </a:xfrm>
        </p:grpSpPr>
        <p:cxnSp>
          <p:nvCxnSpPr>
            <p:cNvPr id="2398" name="Google Shape;2398;p31"/>
            <p:cNvCxnSpPr/>
            <p:nvPr/>
          </p:nvCxnSpPr>
          <p:spPr>
            <a:xfrm>
              <a:off x="10022400" y="-520976"/>
              <a:ext cx="0" cy="2922300"/>
            </a:xfrm>
            <a:prstGeom prst="straightConnector1">
              <a:avLst/>
            </a:prstGeom>
            <a:noFill/>
            <a:ln cap="flat" cmpd="sng" w="9525">
              <a:solidFill>
                <a:schemeClr val="accent5"/>
              </a:solidFill>
              <a:prstDash val="solid"/>
              <a:round/>
              <a:headEnd len="med" w="med" type="none"/>
              <a:tailEnd len="med" w="med" type="none"/>
            </a:ln>
            <a:effectLst>
              <a:outerShdw blurRad="54136" rotWithShape="0" algn="bl" dir="12600000" dist="45113">
                <a:srgbClr val="000000">
                  <a:alpha val="30000"/>
                </a:srgbClr>
              </a:outerShdw>
            </a:effectLst>
          </p:spPr>
        </p:cxnSp>
        <p:grpSp>
          <p:nvGrpSpPr>
            <p:cNvPr id="2399" name="Google Shape;2399;p31"/>
            <p:cNvGrpSpPr/>
            <p:nvPr/>
          </p:nvGrpSpPr>
          <p:grpSpPr>
            <a:xfrm>
              <a:off x="9487835" y="2249221"/>
              <a:ext cx="1069134" cy="653424"/>
              <a:chOff x="6690680" y="4210903"/>
              <a:chExt cx="3818334" cy="2333655"/>
            </a:xfrm>
          </p:grpSpPr>
          <p:sp>
            <p:nvSpPr>
              <p:cNvPr id="2400" name="Google Shape;2400;p31"/>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401" name="Google Shape;2401;p31"/>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402" name="Google Shape;2402;p31"/>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403" name="Google Shape;2403;p31"/>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nvGrpSpPr>
              <p:cNvPr id="2404" name="Google Shape;2404;p31"/>
              <p:cNvGrpSpPr/>
              <p:nvPr/>
            </p:nvGrpSpPr>
            <p:grpSpPr>
              <a:xfrm>
                <a:off x="7669730" y="4210903"/>
                <a:ext cx="1919391" cy="1651812"/>
                <a:chOff x="9555680" y="5653907"/>
                <a:chExt cx="1919391" cy="1450612"/>
              </a:xfrm>
            </p:grpSpPr>
            <p:sp>
              <p:nvSpPr>
                <p:cNvPr id="2405" name="Google Shape;2405;p31"/>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406" name="Google Shape;2406;p31"/>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grpSp>
      </p:grpSp>
      <p:grpSp>
        <p:nvGrpSpPr>
          <p:cNvPr id="2407" name="Google Shape;2407;p31"/>
          <p:cNvGrpSpPr/>
          <p:nvPr/>
        </p:nvGrpSpPr>
        <p:grpSpPr>
          <a:xfrm rot="-1106097">
            <a:off x="888415" y="2303440"/>
            <a:ext cx="603744" cy="411858"/>
            <a:chOff x="5220380" y="1275116"/>
            <a:chExt cx="3297422" cy="2249409"/>
          </a:xfrm>
        </p:grpSpPr>
        <p:sp>
          <p:nvSpPr>
            <p:cNvPr id="2408" name="Google Shape;2408;p31"/>
            <p:cNvSpPr/>
            <p:nvPr/>
          </p:nvSpPr>
          <p:spPr>
            <a:xfrm>
              <a:off x="5519840" y="1275116"/>
              <a:ext cx="2742474" cy="852913"/>
            </a:xfrm>
            <a:custGeom>
              <a:rect b="b" l="l" r="r" t="t"/>
              <a:pathLst>
                <a:path extrusionOk="0" h="852913" w="2742474">
                  <a:moveTo>
                    <a:pt x="0" y="284622"/>
                  </a:moveTo>
                  <a:lnTo>
                    <a:pt x="375936" y="111550"/>
                  </a:lnTo>
                  <a:lnTo>
                    <a:pt x="1409452" y="852913"/>
                  </a:lnTo>
                  <a:lnTo>
                    <a:pt x="2282390" y="0"/>
                  </a:lnTo>
                  <a:lnTo>
                    <a:pt x="2742475" y="74913"/>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409" name="Google Shape;2409;p31"/>
            <p:cNvSpPr/>
            <p:nvPr/>
          </p:nvSpPr>
          <p:spPr>
            <a:xfrm>
              <a:off x="5220380" y="1812625"/>
              <a:ext cx="3297422" cy="628495"/>
            </a:xfrm>
            <a:custGeom>
              <a:rect b="b" l="l" r="r" t="t"/>
              <a:pathLst>
                <a:path extrusionOk="0" h="628495" w="3297422">
                  <a:moveTo>
                    <a:pt x="0" y="628496"/>
                  </a:moveTo>
                  <a:lnTo>
                    <a:pt x="344220" y="262878"/>
                  </a:lnTo>
                  <a:lnTo>
                    <a:pt x="1676644" y="489467"/>
                  </a:lnTo>
                  <a:lnTo>
                    <a:pt x="2856695" y="0"/>
                  </a:lnTo>
                  <a:lnTo>
                    <a:pt x="3297423" y="139534"/>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410" name="Google Shape;2410;p31"/>
            <p:cNvSpPr/>
            <p:nvPr/>
          </p:nvSpPr>
          <p:spPr>
            <a:xfrm>
              <a:off x="5495273" y="2398802"/>
              <a:ext cx="2908357" cy="790906"/>
            </a:xfrm>
            <a:custGeom>
              <a:rect b="b" l="l" r="r" t="t"/>
              <a:pathLst>
                <a:path extrusionOk="0" h="790906" w="2908357">
                  <a:moveTo>
                    <a:pt x="0" y="790906"/>
                  </a:moveTo>
                  <a:lnTo>
                    <a:pt x="173527" y="146221"/>
                  </a:lnTo>
                  <a:lnTo>
                    <a:pt x="1342074" y="119777"/>
                  </a:lnTo>
                  <a:lnTo>
                    <a:pt x="2595682" y="0"/>
                  </a:lnTo>
                  <a:lnTo>
                    <a:pt x="2908357" y="573069"/>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411" name="Google Shape;2411;p31"/>
            <p:cNvSpPr/>
            <p:nvPr/>
          </p:nvSpPr>
          <p:spPr>
            <a:xfrm>
              <a:off x="5942114" y="2758893"/>
              <a:ext cx="1983490" cy="765632"/>
            </a:xfrm>
            <a:custGeom>
              <a:rect b="b" l="l" r="r" t="t"/>
              <a:pathLst>
                <a:path extrusionOk="0" h="765632" w="1983490">
                  <a:moveTo>
                    <a:pt x="0" y="765633"/>
                  </a:moveTo>
                  <a:lnTo>
                    <a:pt x="112224" y="259016"/>
                  </a:lnTo>
                  <a:lnTo>
                    <a:pt x="1068141" y="0"/>
                  </a:lnTo>
                  <a:lnTo>
                    <a:pt x="1833390" y="265046"/>
                  </a:lnTo>
                  <a:lnTo>
                    <a:pt x="1983491" y="750965"/>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412" name="Google Shape;2412;p31"/>
            <p:cNvSpPr/>
            <p:nvPr/>
          </p:nvSpPr>
          <p:spPr>
            <a:xfrm>
              <a:off x="6332634" y="1999120"/>
              <a:ext cx="1050723" cy="725871"/>
            </a:xfrm>
            <a:custGeom>
              <a:rect b="b" l="l" r="r" t="t"/>
              <a:pathLst>
                <a:path extrusionOk="0" h="725871" w="1050723">
                  <a:moveTo>
                    <a:pt x="0" y="362936"/>
                  </a:moveTo>
                  <a:cubicBezTo>
                    <a:pt x="0" y="162496"/>
                    <a:pt x="235210" y="0"/>
                    <a:pt x="525362" y="0"/>
                  </a:cubicBezTo>
                  <a:cubicBezTo>
                    <a:pt x="815504" y="0"/>
                    <a:pt x="1050724" y="162496"/>
                    <a:pt x="1050724" y="362936"/>
                  </a:cubicBezTo>
                  <a:cubicBezTo>
                    <a:pt x="1050724" y="563385"/>
                    <a:pt x="815504" y="725872"/>
                    <a:pt x="525362" y="725872"/>
                  </a:cubicBezTo>
                  <a:cubicBezTo>
                    <a:pt x="235210" y="725872"/>
                    <a:pt x="0" y="563385"/>
                    <a:pt x="0" y="362936"/>
                  </a:cubicBezTo>
                  <a:close/>
                </a:path>
              </a:pathLst>
            </a:custGeom>
            <a:solidFill>
              <a:srgbClr val="D9D9D9"/>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413" name="Google Shape;2413;p31"/>
            <p:cNvSpPr/>
            <p:nvPr/>
          </p:nvSpPr>
          <p:spPr>
            <a:xfrm>
              <a:off x="5922548" y="1427774"/>
              <a:ext cx="1920466" cy="1899745"/>
            </a:xfrm>
            <a:custGeom>
              <a:rect b="b" l="l" r="r" t="t"/>
              <a:pathLst>
                <a:path extrusionOk="0" h="1899745" w="1920466">
                  <a:moveTo>
                    <a:pt x="941219" y="139999"/>
                  </a:moveTo>
                  <a:cubicBezTo>
                    <a:pt x="922204" y="85304"/>
                    <a:pt x="922204" y="85304"/>
                    <a:pt x="903190" y="30609"/>
                  </a:cubicBezTo>
                  <a:cubicBezTo>
                    <a:pt x="893683" y="80548"/>
                    <a:pt x="893683" y="80548"/>
                    <a:pt x="884175" y="130487"/>
                  </a:cubicBezTo>
                  <a:cubicBezTo>
                    <a:pt x="850900" y="73414"/>
                    <a:pt x="850900" y="73414"/>
                    <a:pt x="817624" y="16341"/>
                  </a:cubicBezTo>
                  <a:cubicBezTo>
                    <a:pt x="803364" y="106706"/>
                    <a:pt x="803364" y="106706"/>
                    <a:pt x="789103" y="197072"/>
                  </a:cubicBezTo>
                  <a:cubicBezTo>
                    <a:pt x="741566" y="135243"/>
                    <a:pt x="741566" y="135243"/>
                    <a:pt x="694030" y="73414"/>
                  </a:cubicBezTo>
                  <a:cubicBezTo>
                    <a:pt x="677392" y="130487"/>
                    <a:pt x="677392" y="130487"/>
                    <a:pt x="660755" y="187560"/>
                  </a:cubicBezTo>
                  <a:cubicBezTo>
                    <a:pt x="625102" y="144755"/>
                    <a:pt x="625102" y="144755"/>
                    <a:pt x="589450" y="101950"/>
                  </a:cubicBezTo>
                  <a:cubicBezTo>
                    <a:pt x="608465" y="168535"/>
                    <a:pt x="608465" y="168535"/>
                    <a:pt x="627479" y="235120"/>
                  </a:cubicBezTo>
                  <a:cubicBezTo>
                    <a:pt x="551421" y="173291"/>
                    <a:pt x="551421" y="173291"/>
                    <a:pt x="475363" y="111462"/>
                  </a:cubicBezTo>
                  <a:cubicBezTo>
                    <a:pt x="462690" y="124146"/>
                    <a:pt x="475363" y="231950"/>
                    <a:pt x="494378" y="273169"/>
                  </a:cubicBezTo>
                  <a:cubicBezTo>
                    <a:pt x="462690" y="276340"/>
                    <a:pt x="419669" y="214321"/>
                    <a:pt x="392460" y="197752"/>
                  </a:cubicBezTo>
                  <a:cubicBezTo>
                    <a:pt x="332174" y="161032"/>
                    <a:pt x="407015" y="347268"/>
                    <a:pt x="407015" y="347268"/>
                  </a:cubicBezTo>
                  <a:cubicBezTo>
                    <a:pt x="407015" y="347268"/>
                    <a:pt x="247046" y="314937"/>
                    <a:pt x="268846" y="351073"/>
                  </a:cubicBezTo>
                  <a:cubicBezTo>
                    <a:pt x="313236" y="424659"/>
                    <a:pt x="299973" y="390187"/>
                    <a:pt x="323247" y="472924"/>
                  </a:cubicBezTo>
                  <a:cubicBezTo>
                    <a:pt x="285218" y="463412"/>
                    <a:pt x="285218" y="463412"/>
                    <a:pt x="247189" y="453900"/>
                  </a:cubicBezTo>
                  <a:cubicBezTo>
                    <a:pt x="270957" y="482436"/>
                    <a:pt x="270957" y="482436"/>
                    <a:pt x="294725" y="510972"/>
                  </a:cubicBezTo>
                  <a:cubicBezTo>
                    <a:pt x="256696" y="506216"/>
                    <a:pt x="256696" y="506216"/>
                    <a:pt x="218667" y="501460"/>
                  </a:cubicBezTo>
                  <a:cubicBezTo>
                    <a:pt x="237682" y="525241"/>
                    <a:pt x="237682" y="525241"/>
                    <a:pt x="256696" y="549021"/>
                  </a:cubicBezTo>
                  <a:cubicBezTo>
                    <a:pt x="209160" y="534753"/>
                    <a:pt x="209160" y="534753"/>
                    <a:pt x="161623" y="520485"/>
                  </a:cubicBezTo>
                  <a:cubicBezTo>
                    <a:pt x="161623" y="549021"/>
                    <a:pt x="161623" y="549021"/>
                    <a:pt x="161623" y="577558"/>
                  </a:cubicBezTo>
                  <a:cubicBezTo>
                    <a:pt x="114087" y="577558"/>
                    <a:pt x="114087" y="577558"/>
                    <a:pt x="66551" y="577558"/>
                  </a:cubicBezTo>
                  <a:cubicBezTo>
                    <a:pt x="114087" y="615606"/>
                    <a:pt x="114087" y="615606"/>
                    <a:pt x="161623" y="653655"/>
                  </a:cubicBezTo>
                  <a:cubicBezTo>
                    <a:pt x="62158" y="657193"/>
                    <a:pt x="24443" y="676351"/>
                    <a:pt x="24443" y="676351"/>
                  </a:cubicBezTo>
                  <a:cubicBezTo>
                    <a:pt x="24443" y="676351"/>
                    <a:pt x="40187" y="746921"/>
                    <a:pt x="133102" y="748776"/>
                  </a:cubicBezTo>
                  <a:cubicBezTo>
                    <a:pt x="90319" y="753532"/>
                    <a:pt x="90319" y="753532"/>
                    <a:pt x="47536" y="758288"/>
                  </a:cubicBezTo>
                  <a:cubicBezTo>
                    <a:pt x="85565" y="796337"/>
                    <a:pt x="85565" y="796337"/>
                    <a:pt x="123594" y="834386"/>
                  </a:cubicBezTo>
                  <a:cubicBezTo>
                    <a:pt x="66551" y="867678"/>
                    <a:pt x="66551" y="867678"/>
                    <a:pt x="9507" y="900971"/>
                  </a:cubicBezTo>
                  <a:cubicBezTo>
                    <a:pt x="80812" y="924751"/>
                    <a:pt x="80812" y="924751"/>
                    <a:pt x="152116" y="948531"/>
                  </a:cubicBezTo>
                  <a:cubicBezTo>
                    <a:pt x="76058" y="977068"/>
                    <a:pt x="76058" y="977068"/>
                    <a:pt x="0" y="1005604"/>
                  </a:cubicBezTo>
                  <a:cubicBezTo>
                    <a:pt x="52290" y="1031763"/>
                    <a:pt x="52290" y="1031763"/>
                    <a:pt x="104580" y="1057921"/>
                  </a:cubicBezTo>
                  <a:cubicBezTo>
                    <a:pt x="63556" y="1091118"/>
                    <a:pt x="39369" y="1156762"/>
                    <a:pt x="39369" y="1156762"/>
                  </a:cubicBezTo>
                  <a:cubicBezTo>
                    <a:pt x="39369" y="1156762"/>
                    <a:pt x="121455" y="1184965"/>
                    <a:pt x="159541" y="1201202"/>
                  </a:cubicBezTo>
                  <a:cubicBezTo>
                    <a:pt x="127312" y="1222300"/>
                    <a:pt x="127312" y="1222300"/>
                    <a:pt x="95073" y="1243408"/>
                  </a:cubicBezTo>
                  <a:cubicBezTo>
                    <a:pt x="137855" y="1243408"/>
                    <a:pt x="137855" y="1243408"/>
                    <a:pt x="180638" y="1243408"/>
                  </a:cubicBezTo>
                  <a:cubicBezTo>
                    <a:pt x="123594" y="1271944"/>
                    <a:pt x="123594" y="1271944"/>
                    <a:pt x="66551" y="1300481"/>
                  </a:cubicBezTo>
                  <a:cubicBezTo>
                    <a:pt x="95073" y="1305237"/>
                    <a:pt x="133815" y="1317279"/>
                    <a:pt x="162336" y="1322035"/>
                  </a:cubicBezTo>
                  <a:cubicBezTo>
                    <a:pt x="148076" y="1369596"/>
                    <a:pt x="109334" y="1357554"/>
                    <a:pt x="95073" y="1405114"/>
                  </a:cubicBezTo>
                  <a:cubicBezTo>
                    <a:pt x="166377" y="1390846"/>
                    <a:pt x="166377" y="1390846"/>
                    <a:pt x="237682" y="1376578"/>
                  </a:cubicBezTo>
                  <a:cubicBezTo>
                    <a:pt x="209160" y="1409870"/>
                    <a:pt x="209160" y="1409870"/>
                    <a:pt x="180638" y="1443163"/>
                  </a:cubicBezTo>
                  <a:cubicBezTo>
                    <a:pt x="242435" y="1450297"/>
                    <a:pt x="242435" y="1450297"/>
                    <a:pt x="304232" y="1457431"/>
                  </a:cubicBezTo>
                  <a:cubicBezTo>
                    <a:pt x="276348" y="1499636"/>
                    <a:pt x="251724" y="1539863"/>
                    <a:pt x="251724" y="1539863"/>
                  </a:cubicBezTo>
                  <a:cubicBezTo>
                    <a:pt x="251724" y="1539863"/>
                    <a:pt x="323931" y="1574040"/>
                    <a:pt x="361276" y="1528772"/>
                  </a:cubicBezTo>
                  <a:cubicBezTo>
                    <a:pt x="337508" y="1571577"/>
                    <a:pt x="337508" y="1571577"/>
                    <a:pt x="313740" y="1614381"/>
                  </a:cubicBezTo>
                  <a:cubicBezTo>
                    <a:pt x="356522" y="1590601"/>
                    <a:pt x="356522" y="1590601"/>
                    <a:pt x="399305" y="1566821"/>
                  </a:cubicBezTo>
                  <a:cubicBezTo>
                    <a:pt x="366030" y="1619138"/>
                    <a:pt x="366030" y="1619138"/>
                    <a:pt x="332754" y="1671454"/>
                  </a:cubicBezTo>
                  <a:cubicBezTo>
                    <a:pt x="408812" y="1647674"/>
                    <a:pt x="408812" y="1647674"/>
                    <a:pt x="484870" y="1623894"/>
                  </a:cubicBezTo>
                  <a:cubicBezTo>
                    <a:pt x="461102" y="1699991"/>
                    <a:pt x="461102" y="1699991"/>
                    <a:pt x="437334" y="1776088"/>
                  </a:cubicBezTo>
                  <a:cubicBezTo>
                    <a:pt x="489624" y="1738039"/>
                    <a:pt x="489624" y="1738039"/>
                    <a:pt x="541914" y="1699991"/>
                  </a:cubicBezTo>
                  <a:cubicBezTo>
                    <a:pt x="546667" y="1747552"/>
                    <a:pt x="546667" y="1747552"/>
                    <a:pt x="551421" y="1795112"/>
                  </a:cubicBezTo>
                  <a:cubicBezTo>
                    <a:pt x="584697" y="1747552"/>
                    <a:pt x="584697" y="1747552"/>
                    <a:pt x="617972" y="1699991"/>
                  </a:cubicBezTo>
                  <a:cubicBezTo>
                    <a:pt x="608465" y="1742795"/>
                    <a:pt x="608465" y="1742795"/>
                    <a:pt x="598957" y="1785600"/>
                  </a:cubicBezTo>
                  <a:cubicBezTo>
                    <a:pt x="632233" y="1747552"/>
                    <a:pt x="632233" y="1747552"/>
                    <a:pt x="665508" y="1709503"/>
                  </a:cubicBezTo>
                  <a:cubicBezTo>
                    <a:pt x="670262" y="1766576"/>
                    <a:pt x="670262" y="1766576"/>
                    <a:pt x="675016" y="1823649"/>
                  </a:cubicBezTo>
                  <a:cubicBezTo>
                    <a:pt x="713045" y="1766576"/>
                    <a:pt x="713045" y="1766576"/>
                    <a:pt x="751074" y="1709503"/>
                  </a:cubicBezTo>
                  <a:cubicBezTo>
                    <a:pt x="756426" y="1761230"/>
                    <a:pt x="756426" y="1761230"/>
                    <a:pt x="761769" y="1812947"/>
                  </a:cubicBezTo>
                  <a:cubicBezTo>
                    <a:pt x="808716" y="1785010"/>
                    <a:pt x="808716" y="1785010"/>
                    <a:pt x="855654" y="1757064"/>
                  </a:cubicBezTo>
                  <a:cubicBezTo>
                    <a:pt x="874668" y="1785600"/>
                    <a:pt x="874668" y="1785600"/>
                    <a:pt x="893683" y="1814136"/>
                  </a:cubicBezTo>
                  <a:cubicBezTo>
                    <a:pt x="912697" y="1780844"/>
                    <a:pt x="912697" y="1780844"/>
                    <a:pt x="931712" y="1747552"/>
                  </a:cubicBezTo>
                  <a:cubicBezTo>
                    <a:pt x="941219" y="1814136"/>
                    <a:pt x="941219" y="1814136"/>
                    <a:pt x="950726" y="1880721"/>
                  </a:cubicBezTo>
                  <a:cubicBezTo>
                    <a:pt x="974494" y="1823649"/>
                    <a:pt x="974494" y="1823649"/>
                    <a:pt x="998262" y="1766576"/>
                  </a:cubicBezTo>
                  <a:cubicBezTo>
                    <a:pt x="1022031" y="1833161"/>
                    <a:pt x="1022031" y="1833161"/>
                    <a:pt x="1045799" y="1899746"/>
                  </a:cubicBezTo>
                  <a:cubicBezTo>
                    <a:pt x="1055306" y="1842673"/>
                    <a:pt x="1055306" y="1842673"/>
                    <a:pt x="1064813" y="1785600"/>
                  </a:cubicBezTo>
                  <a:cubicBezTo>
                    <a:pt x="1105219" y="1842673"/>
                    <a:pt x="1105219" y="1842673"/>
                    <a:pt x="1145625" y="1899746"/>
                  </a:cubicBezTo>
                  <a:lnTo>
                    <a:pt x="1173263" y="1768202"/>
                  </a:lnTo>
                  <a:lnTo>
                    <a:pt x="1265863" y="1818112"/>
                  </a:lnTo>
                  <a:cubicBezTo>
                    <a:pt x="1265863" y="1818112"/>
                    <a:pt x="1273973" y="1747552"/>
                    <a:pt x="1264466" y="1699991"/>
                  </a:cubicBezTo>
                  <a:cubicBezTo>
                    <a:pt x="1331017" y="1757064"/>
                    <a:pt x="1331017" y="1757064"/>
                    <a:pt x="1397568" y="1814136"/>
                  </a:cubicBezTo>
                  <a:cubicBezTo>
                    <a:pt x="1388060" y="1757064"/>
                    <a:pt x="1388060" y="1757064"/>
                    <a:pt x="1378553" y="1699991"/>
                  </a:cubicBezTo>
                  <a:cubicBezTo>
                    <a:pt x="1416582" y="1728527"/>
                    <a:pt x="1416582" y="1728527"/>
                    <a:pt x="1454611" y="1757064"/>
                  </a:cubicBezTo>
                  <a:cubicBezTo>
                    <a:pt x="1430843" y="1699991"/>
                    <a:pt x="1430843" y="1699991"/>
                    <a:pt x="1407075" y="1642918"/>
                  </a:cubicBezTo>
                  <a:cubicBezTo>
                    <a:pt x="1449857" y="1666698"/>
                    <a:pt x="1449857" y="1666698"/>
                    <a:pt x="1492640" y="1690479"/>
                  </a:cubicBezTo>
                  <a:cubicBezTo>
                    <a:pt x="1473626" y="1642918"/>
                    <a:pt x="1473626" y="1642918"/>
                    <a:pt x="1454611" y="1595357"/>
                  </a:cubicBezTo>
                  <a:cubicBezTo>
                    <a:pt x="1487887" y="1614381"/>
                    <a:pt x="1487887" y="1614381"/>
                    <a:pt x="1521162" y="1633406"/>
                  </a:cubicBezTo>
                  <a:cubicBezTo>
                    <a:pt x="1529928" y="1611109"/>
                    <a:pt x="1520354" y="1547901"/>
                    <a:pt x="1520354" y="1547901"/>
                  </a:cubicBezTo>
                  <a:lnTo>
                    <a:pt x="1606566" y="1561047"/>
                  </a:lnTo>
                  <a:lnTo>
                    <a:pt x="1601974" y="1500236"/>
                  </a:lnTo>
                  <a:cubicBezTo>
                    <a:pt x="1601974" y="1500236"/>
                    <a:pt x="1647133" y="1519260"/>
                    <a:pt x="1692293" y="1538284"/>
                  </a:cubicBezTo>
                  <a:cubicBezTo>
                    <a:pt x="1649510" y="1466943"/>
                    <a:pt x="1649510" y="1466943"/>
                    <a:pt x="1606727" y="1395602"/>
                  </a:cubicBezTo>
                  <a:cubicBezTo>
                    <a:pt x="1701800" y="1400358"/>
                    <a:pt x="1701800" y="1400358"/>
                    <a:pt x="1796873" y="1405114"/>
                  </a:cubicBezTo>
                  <a:cubicBezTo>
                    <a:pt x="1735075" y="1343285"/>
                    <a:pt x="1735075" y="1343285"/>
                    <a:pt x="1673278" y="1281456"/>
                  </a:cubicBezTo>
                  <a:cubicBezTo>
                    <a:pt x="1763597" y="1286212"/>
                    <a:pt x="1763597" y="1286212"/>
                    <a:pt x="1853916" y="1290969"/>
                  </a:cubicBezTo>
                  <a:cubicBezTo>
                    <a:pt x="1820641" y="1262432"/>
                    <a:pt x="1820641" y="1262432"/>
                    <a:pt x="1787365" y="1233896"/>
                  </a:cubicBezTo>
                  <a:cubicBezTo>
                    <a:pt x="1830148" y="1224384"/>
                    <a:pt x="1830148" y="1224384"/>
                    <a:pt x="1872931" y="1214871"/>
                  </a:cubicBezTo>
                  <a:cubicBezTo>
                    <a:pt x="1839655" y="1167311"/>
                    <a:pt x="1839655" y="1167311"/>
                    <a:pt x="1806380" y="1119750"/>
                  </a:cubicBezTo>
                  <a:cubicBezTo>
                    <a:pt x="1849162" y="1100726"/>
                    <a:pt x="1849162" y="1100726"/>
                    <a:pt x="1891945" y="1081701"/>
                  </a:cubicBezTo>
                  <a:cubicBezTo>
                    <a:pt x="1815887" y="1048409"/>
                    <a:pt x="1739829" y="1015116"/>
                    <a:pt x="1739829" y="1015116"/>
                  </a:cubicBezTo>
                  <a:lnTo>
                    <a:pt x="1858252" y="990594"/>
                  </a:lnTo>
                  <a:lnTo>
                    <a:pt x="1768351" y="919995"/>
                  </a:lnTo>
                  <a:cubicBezTo>
                    <a:pt x="1768351" y="919995"/>
                    <a:pt x="1844409" y="900971"/>
                    <a:pt x="1920467" y="881946"/>
                  </a:cubicBezTo>
                  <a:cubicBezTo>
                    <a:pt x="1844409" y="867678"/>
                    <a:pt x="1844409" y="867678"/>
                    <a:pt x="1768351" y="853410"/>
                  </a:cubicBezTo>
                  <a:cubicBezTo>
                    <a:pt x="1815887" y="786825"/>
                    <a:pt x="1815887" y="786825"/>
                    <a:pt x="1863423" y="720240"/>
                  </a:cubicBezTo>
                  <a:cubicBezTo>
                    <a:pt x="1815887" y="696459"/>
                    <a:pt x="1815887" y="696459"/>
                    <a:pt x="1768351" y="672679"/>
                  </a:cubicBezTo>
                  <a:cubicBezTo>
                    <a:pt x="1824177" y="638873"/>
                    <a:pt x="1821658" y="578813"/>
                    <a:pt x="1821658" y="578813"/>
                  </a:cubicBezTo>
                  <a:cubicBezTo>
                    <a:pt x="1821658" y="578813"/>
                    <a:pt x="1738080" y="531110"/>
                    <a:pt x="1671795" y="563584"/>
                  </a:cubicBezTo>
                  <a:cubicBezTo>
                    <a:pt x="1665948" y="536541"/>
                    <a:pt x="1708141" y="425363"/>
                    <a:pt x="1735075" y="396827"/>
                  </a:cubicBezTo>
                  <a:cubicBezTo>
                    <a:pt x="1632872" y="415851"/>
                    <a:pt x="1678184" y="386791"/>
                    <a:pt x="1575981" y="405816"/>
                  </a:cubicBezTo>
                  <a:cubicBezTo>
                    <a:pt x="1598038" y="366588"/>
                    <a:pt x="1624202" y="251533"/>
                    <a:pt x="1624202" y="251533"/>
                  </a:cubicBezTo>
                  <a:cubicBezTo>
                    <a:pt x="1624202" y="251533"/>
                    <a:pt x="1529129" y="222669"/>
                    <a:pt x="1473626" y="282681"/>
                  </a:cubicBezTo>
                  <a:cubicBezTo>
                    <a:pt x="1478379" y="225608"/>
                    <a:pt x="1478379" y="225608"/>
                    <a:pt x="1483133" y="168535"/>
                  </a:cubicBezTo>
                  <a:cubicBezTo>
                    <a:pt x="1440350" y="194694"/>
                    <a:pt x="1440350" y="194694"/>
                    <a:pt x="1397568" y="220852"/>
                  </a:cubicBezTo>
                  <a:cubicBezTo>
                    <a:pt x="1402321" y="175669"/>
                    <a:pt x="1402321" y="175669"/>
                    <a:pt x="1407075" y="130487"/>
                  </a:cubicBezTo>
                  <a:cubicBezTo>
                    <a:pt x="1354785" y="159023"/>
                    <a:pt x="1354785" y="159023"/>
                    <a:pt x="1302495" y="187560"/>
                  </a:cubicBezTo>
                  <a:cubicBezTo>
                    <a:pt x="1312002" y="135243"/>
                    <a:pt x="1312002" y="135243"/>
                    <a:pt x="1321509" y="82926"/>
                  </a:cubicBezTo>
                  <a:cubicBezTo>
                    <a:pt x="1273973" y="139999"/>
                    <a:pt x="1273973" y="139999"/>
                    <a:pt x="1226437" y="197072"/>
                  </a:cubicBezTo>
                  <a:cubicBezTo>
                    <a:pt x="1221683" y="139999"/>
                    <a:pt x="1221683" y="139999"/>
                    <a:pt x="1216930" y="82926"/>
                  </a:cubicBezTo>
                  <a:cubicBezTo>
                    <a:pt x="1186031" y="113840"/>
                    <a:pt x="1186031" y="113840"/>
                    <a:pt x="1155132" y="144755"/>
                  </a:cubicBezTo>
                  <a:cubicBezTo>
                    <a:pt x="1143248" y="85304"/>
                    <a:pt x="1143248" y="85304"/>
                    <a:pt x="1131364" y="25853"/>
                  </a:cubicBezTo>
                  <a:cubicBezTo>
                    <a:pt x="1107596" y="73414"/>
                    <a:pt x="1107596" y="73414"/>
                    <a:pt x="1083828" y="120974"/>
                  </a:cubicBezTo>
                  <a:cubicBezTo>
                    <a:pt x="1066220" y="85744"/>
                    <a:pt x="1010717" y="0"/>
                    <a:pt x="1010717" y="0"/>
                  </a:cubicBezTo>
                  <a:cubicBezTo>
                    <a:pt x="1010717" y="0"/>
                    <a:pt x="989373" y="6043"/>
                    <a:pt x="941219" y="139999"/>
                  </a:cubicBezTo>
                  <a:close/>
                  <a:moveTo>
                    <a:pt x="760581" y="739264"/>
                  </a:moveTo>
                  <a:cubicBezTo>
                    <a:pt x="998453" y="763482"/>
                    <a:pt x="996218" y="1188903"/>
                    <a:pt x="744542" y="1179800"/>
                  </a:cubicBezTo>
                  <a:cubicBezTo>
                    <a:pt x="457290" y="1169403"/>
                    <a:pt x="466816" y="709358"/>
                    <a:pt x="760581" y="739264"/>
                  </a:cubicBezTo>
                  <a:close/>
                  <a:moveTo>
                    <a:pt x="1183654" y="734508"/>
                  </a:moveTo>
                  <a:cubicBezTo>
                    <a:pt x="1453670" y="748196"/>
                    <a:pt x="1415784" y="1210905"/>
                    <a:pt x="1137306" y="1181579"/>
                  </a:cubicBezTo>
                  <a:cubicBezTo>
                    <a:pt x="917232" y="1158398"/>
                    <a:pt x="902791" y="720278"/>
                    <a:pt x="1183654" y="734508"/>
                  </a:cubicBezTo>
                  <a:close/>
                  <a:moveTo>
                    <a:pt x="746320" y="905727"/>
                  </a:moveTo>
                  <a:cubicBezTo>
                    <a:pt x="647311" y="966414"/>
                    <a:pt x="745978" y="1131440"/>
                    <a:pt x="850900" y="1067433"/>
                  </a:cubicBezTo>
                  <a:cubicBezTo>
                    <a:pt x="956630" y="1002931"/>
                    <a:pt x="843741" y="846009"/>
                    <a:pt x="746320" y="905727"/>
                  </a:cubicBezTo>
                  <a:close/>
                  <a:moveTo>
                    <a:pt x="1050552" y="919995"/>
                  </a:moveTo>
                  <a:cubicBezTo>
                    <a:pt x="961745" y="996216"/>
                    <a:pt x="1077544" y="1134836"/>
                    <a:pt x="1169393" y="1057921"/>
                  </a:cubicBezTo>
                  <a:cubicBezTo>
                    <a:pt x="1261927" y="980435"/>
                    <a:pt x="1140425" y="842861"/>
                    <a:pt x="1050552" y="919995"/>
                  </a:cubicBezTo>
                  <a:close/>
                </a:path>
              </a:pathLst>
            </a:custGeom>
            <a:solidFill>
              <a:srgbClr val="11110F"/>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7" name="Shape 2417"/>
        <p:cNvGrpSpPr/>
        <p:nvPr/>
      </p:nvGrpSpPr>
      <p:grpSpPr>
        <a:xfrm>
          <a:off x="0" y="0"/>
          <a:ext cx="0" cy="0"/>
          <a:chOff x="0" y="0"/>
          <a:chExt cx="0" cy="0"/>
        </a:xfrm>
      </p:grpSpPr>
      <p:sp>
        <p:nvSpPr>
          <p:cNvPr id="2418" name="Google Shape;2418;p32"/>
          <p:cNvSpPr/>
          <p:nvPr/>
        </p:nvSpPr>
        <p:spPr>
          <a:xfrm>
            <a:off x="7854257" y="3231625"/>
            <a:ext cx="1287475" cy="1528346"/>
          </a:xfrm>
          <a:prstGeom prst="rect">
            <a:avLst/>
          </a:prstGeom>
        </p:spPr>
        <p:txBody>
          <a:bodyPr>
            <a:prstTxWarp prst="textPlain"/>
          </a:bodyPr>
          <a:lstStyle/>
          <a:p>
            <a:pPr lvl="0" algn="ctr"/>
            <a:r>
              <a:rPr b="1" i="1">
                <a:ln>
                  <a:noFill/>
                </a:ln>
                <a:solidFill>
                  <a:schemeClr val="accent6"/>
                </a:solidFill>
                <a:latin typeface="Fontdiner Swanky"/>
              </a:rPr>
              <a:t>4</a:t>
            </a:r>
          </a:p>
        </p:txBody>
      </p:sp>
      <p:sp>
        <p:nvSpPr>
          <p:cNvPr id="2419" name="Google Shape;2419;p32"/>
          <p:cNvSpPr/>
          <p:nvPr/>
        </p:nvSpPr>
        <p:spPr>
          <a:xfrm>
            <a:off x="4013806" y="3231625"/>
            <a:ext cx="1265423" cy="1614856"/>
          </a:xfrm>
          <a:prstGeom prst="rect">
            <a:avLst/>
          </a:prstGeom>
        </p:spPr>
        <p:txBody>
          <a:bodyPr>
            <a:prstTxWarp prst="textPlain"/>
          </a:bodyPr>
          <a:lstStyle/>
          <a:p>
            <a:pPr lvl="0" algn="ctr"/>
            <a:r>
              <a:rPr b="1" i="1">
                <a:ln>
                  <a:noFill/>
                </a:ln>
                <a:solidFill>
                  <a:schemeClr val="accent6"/>
                </a:solidFill>
                <a:latin typeface="Fontdiner Swanky"/>
              </a:rPr>
              <a:t>3</a:t>
            </a:r>
          </a:p>
        </p:txBody>
      </p:sp>
      <p:sp>
        <p:nvSpPr>
          <p:cNvPr id="2420" name="Google Shape;2420;p32"/>
          <p:cNvSpPr/>
          <p:nvPr/>
        </p:nvSpPr>
        <p:spPr>
          <a:xfrm>
            <a:off x="7854257" y="1021825"/>
            <a:ext cx="1306134" cy="1514776"/>
          </a:xfrm>
          <a:prstGeom prst="rect">
            <a:avLst/>
          </a:prstGeom>
        </p:spPr>
        <p:txBody>
          <a:bodyPr>
            <a:prstTxWarp prst="textPlain"/>
          </a:bodyPr>
          <a:lstStyle/>
          <a:p>
            <a:pPr lvl="0" algn="ctr"/>
            <a:r>
              <a:rPr b="1" i="1">
                <a:ln>
                  <a:noFill/>
                </a:ln>
                <a:solidFill>
                  <a:schemeClr val="accent6"/>
                </a:solidFill>
                <a:latin typeface="Fontdiner Swanky"/>
              </a:rPr>
              <a:t>2</a:t>
            </a:r>
          </a:p>
        </p:txBody>
      </p:sp>
      <p:sp>
        <p:nvSpPr>
          <p:cNvPr id="2421" name="Google Shape;2421;p32"/>
          <p:cNvSpPr/>
          <p:nvPr/>
        </p:nvSpPr>
        <p:spPr>
          <a:xfrm>
            <a:off x="4013806" y="1021825"/>
            <a:ext cx="1226409" cy="1346844"/>
          </a:xfrm>
          <a:prstGeom prst="rect">
            <a:avLst/>
          </a:prstGeom>
        </p:spPr>
        <p:txBody>
          <a:bodyPr>
            <a:prstTxWarp prst="textPlain"/>
          </a:bodyPr>
          <a:lstStyle/>
          <a:p>
            <a:pPr lvl="0" algn="ctr"/>
            <a:r>
              <a:rPr b="1" i="1">
                <a:ln>
                  <a:noFill/>
                </a:ln>
                <a:solidFill>
                  <a:schemeClr val="accent6"/>
                </a:solidFill>
                <a:latin typeface="Fontdiner Swanky"/>
              </a:rPr>
              <a:t>1</a:t>
            </a:r>
          </a:p>
        </p:txBody>
      </p:sp>
      <p:sp>
        <p:nvSpPr>
          <p:cNvPr id="2422" name="Google Shape;2422;p32"/>
          <p:cNvSpPr txBox="1"/>
          <p:nvPr>
            <p:ph type="title"/>
          </p:nvPr>
        </p:nvSpPr>
        <p:spPr>
          <a:xfrm>
            <a:off x="648075" y="499500"/>
            <a:ext cx="3145800" cy="5118600"/>
          </a:xfrm>
          <a:prstGeom prst="rect">
            <a:avLst/>
          </a:prstGeom>
        </p:spPr>
        <p:txBody>
          <a:bodyPr anchorCtr="0" anchor="ctr" bIns="121900" lIns="121900" spcFirstLastPara="1" rIns="121900" wrap="square" tIns="121900">
            <a:normAutofit/>
          </a:bodyPr>
          <a:lstStyle/>
          <a:p>
            <a:pPr indent="0" lvl="0" marL="0" rtl="0" algn="l">
              <a:spcBef>
                <a:spcPts val="0"/>
              </a:spcBef>
              <a:spcAft>
                <a:spcPts val="0"/>
              </a:spcAft>
              <a:buNone/>
            </a:pPr>
            <a:r>
              <a:rPr lang="en"/>
              <a:t>Add your title here.</a:t>
            </a:r>
            <a:endParaRPr/>
          </a:p>
        </p:txBody>
      </p:sp>
      <p:sp>
        <p:nvSpPr>
          <p:cNvPr id="2423" name="Google Shape;2423;p32"/>
          <p:cNvSpPr txBox="1"/>
          <p:nvPr>
            <p:ph idx="1" type="subTitle"/>
          </p:nvPr>
        </p:nvSpPr>
        <p:spPr>
          <a:xfrm>
            <a:off x="4460034" y="1356375"/>
            <a:ext cx="3420900" cy="7170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Something One</a:t>
            </a:r>
            <a:endParaRPr/>
          </a:p>
        </p:txBody>
      </p:sp>
      <p:sp>
        <p:nvSpPr>
          <p:cNvPr id="2424" name="Google Shape;2424;p32"/>
          <p:cNvSpPr txBox="1"/>
          <p:nvPr>
            <p:ph idx="2" type="body"/>
          </p:nvPr>
        </p:nvSpPr>
        <p:spPr>
          <a:xfrm>
            <a:off x="4460065" y="2073230"/>
            <a:ext cx="3420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Lorem ipsum dolor sit amet, consectetuer adipiscing elit.</a:t>
            </a:r>
            <a:endParaRPr/>
          </a:p>
        </p:txBody>
      </p:sp>
      <p:sp>
        <p:nvSpPr>
          <p:cNvPr id="2425" name="Google Shape;2425;p32"/>
          <p:cNvSpPr txBox="1"/>
          <p:nvPr>
            <p:ph idx="3" type="subTitle"/>
          </p:nvPr>
        </p:nvSpPr>
        <p:spPr>
          <a:xfrm>
            <a:off x="8134636" y="1356375"/>
            <a:ext cx="3420900" cy="7170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Something Two</a:t>
            </a:r>
            <a:endParaRPr/>
          </a:p>
        </p:txBody>
      </p:sp>
      <p:sp>
        <p:nvSpPr>
          <p:cNvPr id="2426" name="Google Shape;2426;p32"/>
          <p:cNvSpPr txBox="1"/>
          <p:nvPr>
            <p:ph idx="4" type="body"/>
          </p:nvPr>
        </p:nvSpPr>
        <p:spPr>
          <a:xfrm>
            <a:off x="8134673" y="2073230"/>
            <a:ext cx="3420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Lorem ipsum dolor sit amet, consectetuer adipiscing elit.</a:t>
            </a:r>
            <a:endParaRPr/>
          </a:p>
        </p:txBody>
      </p:sp>
      <p:sp>
        <p:nvSpPr>
          <p:cNvPr id="2427" name="Google Shape;2427;p32"/>
          <p:cNvSpPr txBox="1"/>
          <p:nvPr>
            <p:ph idx="5" type="subTitle"/>
          </p:nvPr>
        </p:nvSpPr>
        <p:spPr>
          <a:xfrm>
            <a:off x="4459963" y="3821520"/>
            <a:ext cx="3420900" cy="717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Something Three</a:t>
            </a:r>
            <a:endParaRPr/>
          </a:p>
        </p:txBody>
      </p:sp>
      <p:sp>
        <p:nvSpPr>
          <p:cNvPr id="2428" name="Google Shape;2428;p32"/>
          <p:cNvSpPr txBox="1"/>
          <p:nvPr>
            <p:ph idx="6" type="body"/>
          </p:nvPr>
        </p:nvSpPr>
        <p:spPr>
          <a:xfrm>
            <a:off x="4460005" y="4538375"/>
            <a:ext cx="3420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Lorem ipsum dolor sit amet, consectetuer adipiscing elit.</a:t>
            </a:r>
            <a:endParaRPr/>
          </a:p>
        </p:txBody>
      </p:sp>
      <p:sp>
        <p:nvSpPr>
          <p:cNvPr id="2429" name="Google Shape;2429;p32"/>
          <p:cNvSpPr txBox="1"/>
          <p:nvPr>
            <p:ph idx="7" type="body"/>
          </p:nvPr>
        </p:nvSpPr>
        <p:spPr>
          <a:xfrm>
            <a:off x="8134614" y="4538375"/>
            <a:ext cx="3420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Lorem ipsum dolor sit amet, consectetuer adipiscing elit.</a:t>
            </a:r>
            <a:endParaRPr/>
          </a:p>
        </p:txBody>
      </p:sp>
      <p:sp>
        <p:nvSpPr>
          <p:cNvPr id="2430" name="Google Shape;2430;p32"/>
          <p:cNvSpPr txBox="1"/>
          <p:nvPr>
            <p:ph idx="8" type="subTitle"/>
          </p:nvPr>
        </p:nvSpPr>
        <p:spPr>
          <a:xfrm>
            <a:off x="8134577" y="3821520"/>
            <a:ext cx="3420900" cy="7170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Something Four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4" name="Shape 2434"/>
        <p:cNvGrpSpPr/>
        <p:nvPr/>
      </p:nvGrpSpPr>
      <p:grpSpPr>
        <a:xfrm>
          <a:off x="0" y="0"/>
          <a:ext cx="0" cy="0"/>
          <a:chOff x="0" y="0"/>
          <a:chExt cx="0" cy="0"/>
        </a:xfrm>
      </p:grpSpPr>
      <p:sp>
        <p:nvSpPr>
          <p:cNvPr id="2435" name="Google Shape;2435;p33"/>
          <p:cNvSpPr txBox="1"/>
          <p:nvPr>
            <p:ph type="title"/>
          </p:nvPr>
        </p:nvSpPr>
        <p:spPr>
          <a:xfrm>
            <a:off x="415650" y="1171723"/>
            <a:ext cx="11360700" cy="3368700"/>
          </a:xfrm>
          <a:prstGeom prst="rect">
            <a:avLst/>
          </a:prstGeom>
        </p:spPr>
        <p:txBody>
          <a:bodyPr anchorCtr="0" anchor="b" bIns="121900" lIns="121900" spcFirstLastPara="1" rIns="121900" wrap="square" tIns="121900">
            <a:normAutofit/>
          </a:bodyPr>
          <a:lstStyle/>
          <a:p>
            <a:pPr indent="0" lvl="0" marL="0" rtl="0" algn="ctr">
              <a:spcBef>
                <a:spcPts val="0"/>
              </a:spcBef>
              <a:spcAft>
                <a:spcPts val="0"/>
              </a:spcAft>
              <a:buNone/>
            </a:pPr>
            <a:r>
              <a:rPr lang="en"/>
              <a:t>2,543,</a:t>
            </a:r>
            <a:r>
              <a:rPr lang="en">
                <a:solidFill>
                  <a:schemeClr val="accent6"/>
                </a:solidFill>
              </a:rPr>
              <a:t>456</a:t>
            </a:r>
            <a:endParaRPr>
              <a:solidFill>
                <a:schemeClr val="accent6"/>
              </a:solidFill>
            </a:endParaRPr>
          </a:p>
        </p:txBody>
      </p:sp>
      <p:sp>
        <p:nvSpPr>
          <p:cNvPr id="2436" name="Google Shape;2436;p33"/>
          <p:cNvSpPr txBox="1"/>
          <p:nvPr>
            <p:ph idx="1" type="body"/>
          </p:nvPr>
        </p:nvSpPr>
        <p:spPr>
          <a:xfrm>
            <a:off x="415650" y="4681867"/>
            <a:ext cx="11360700" cy="10044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a:t>Add your text here.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0" name="Shape 2440"/>
        <p:cNvGrpSpPr/>
        <p:nvPr/>
      </p:nvGrpSpPr>
      <p:grpSpPr>
        <a:xfrm>
          <a:off x="0" y="0"/>
          <a:ext cx="0" cy="0"/>
          <a:chOff x="0" y="0"/>
          <a:chExt cx="0" cy="0"/>
        </a:xfrm>
      </p:grpSpPr>
      <p:sp>
        <p:nvSpPr>
          <p:cNvPr id="2441" name="Google Shape;2441;p34"/>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a:t>Chart </a:t>
            </a:r>
            <a:r>
              <a:rPr lang="en">
                <a:solidFill>
                  <a:schemeClr val="accent6"/>
                </a:solidFill>
              </a:rPr>
              <a:t>title.</a:t>
            </a:r>
            <a:endParaRPr>
              <a:solidFill>
                <a:schemeClr val="accent6"/>
              </a:solidFill>
            </a:endParaRPr>
          </a:p>
        </p:txBody>
      </p:sp>
      <p:grpSp>
        <p:nvGrpSpPr>
          <p:cNvPr id="2442" name="Google Shape;2442;p34"/>
          <p:cNvGrpSpPr/>
          <p:nvPr/>
        </p:nvGrpSpPr>
        <p:grpSpPr>
          <a:xfrm>
            <a:off x="2599411" y="2118430"/>
            <a:ext cx="7536413" cy="2548525"/>
            <a:chOff x="2667200" y="2716275"/>
            <a:chExt cx="7036800" cy="2379575"/>
          </a:xfrm>
        </p:grpSpPr>
        <p:cxnSp>
          <p:nvCxnSpPr>
            <p:cNvPr id="2443" name="Google Shape;2443;p34"/>
            <p:cNvCxnSpPr/>
            <p:nvPr/>
          </p:nvCxnSpPr>
          <p:spPr>
            <a:xfrm>
              <a:off x="2667200" y="5095850"/>
              <a:ext cx="7036800" cy="0"/>
            </a:xfrm>
            <a:prstGeom prst="straightConnector1">
              <a:avLst/>
            </a:prstGeom>
            <a:noFill/>
            <a:ln cap="flat" cmpd="sng" w="952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444" name="Google Shape;2444;p34"/>
            <p:cNvCxnSpPr/>
            <p:nvPr/>
          </p:nvCxnSpPr>
          <p:spPr>
            <a:xfrm>
              <a:off x="2667200" y="4619935"/>
              <a:ext cx="7036800" cy="0"/>
            </a:xfrm>
            <a:prstGeom prst="straightConnector1">
              <a:avLst/>
            </a:prstGeom>
            <a:noFill/>
            <a:ln cap="flat" cmpd="sng" w="952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445" name="Google Shape;2445;p34"/>
            <p:cNvCxnSpPr/>
            <p:nvPr/>
          </p:nvCxnSpPr>
          <p:spPr>
            <a:xfrm>
              <a:off x="2667200" y="4144020"/>
              <a:ext cx="7036800" cy="0"/>
            </a:xfrm>
            <a:prstGeom prst="straightConnector1">
              <a:avLst/>
            </a:prstGeom>
            <a:noFill/>
            <a:ln cap="flat" cmpd="sng" w="952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446" name="Google Shape;2446;p34"/>
            <p:cNvCxnSpPr/>
            <p:nvPr/>
          </p:nvCxnSpPr>
          <p:spPr>
            <a:xfrm>
              <a:off x="2667200" y="3668105"/>
              <a:ext cx="7036800" cy="0"/>
            </a:xfrm>
            <a:prstGeom prst="straightConnector1">
              <a:avLst/>
            </a:prstGeom>
            <a:noFill/>
            <a:ln cap="flat" cmpd="sng" w="952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447" name="Google Shape;2447;p34"/>
            <p:cNvCxnSpPr/>
            <p:nvPr/>
          </p:nvCxnSpPr>
          <p:spPr>
            <a:xfrm>
              <a:off x="2667200" y="3192190"/>
              <a:ext cx="7036800" cy="0"/>
            </a:xfrm>
            <a:prstGeom prst="straightConnector1">
              <a:avLst/>
            </a:prstGeom>
            <a:noFill/>
            <a:ln cap="flat" cmpd="sng" w="952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448" name="Google Shape;2448;p34"/>
            <p:cNvCxnSpPr/>
            <p:nvPr/>
          </p:nvCxnSpPr>
          <p:spPr>
            <a:xfrm>
              <a:off x="2667200" y="2716275"/>
              <a:ext cx="7036800" cy="0"/>
            </a:xfrm>
            <a:prstGeom prst="straightConnector1">
              <a:avLst/>
            </a:prstGeom>
            <a:noFill/>
            <a:ln cap="flat" cmpd="sng" w="952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grpSp>
      <p:sp>
        <p:nvSpPr>
          <p:cNvPr id="2449" name="Google Shape;2449;p34"/>
          <p:cNvSpPr/>
          <p:nvPr/>
        </p:nvSpPr>
        <p:spPr>
          <a:xfrm flipH="1" rot="10800000">
            <a:off x="6132437" y="2361827"/>
            <a:ext cx="506100" cy="2300100"/>
          </a:xfrm>
          <a:prstGeom prst="roundRect">
            <a:avLst>
              <a:gd fmla="val 0" name="adj"/>
            </a:avLst>
          </a:prstGeom>
          <a:solidFill>
            <a:schemeClr val="dk1"/>
          </a:solidFill>
          <a:ln>
            <a:noFill/>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34"/>
          <p:cNvSpPr/>
          <p:nvPr/>
        </p:nvSpPr>
        <p:spPr>
          <a:xfrm flipH="1" rot="10800000">
            <a:off x="7594729" y="2123013"/>
            <a:ext cx="506100" cy="2538900"/>
          </a:xfrm>
          <a:prstGeom prst="roundRect">
            <a:avLst>
              <a:gd fmla="val 0" name="adj"/>
            </a:avLst>
          </a:prstGeom>
          <a:solidFill>
            <a:schemeClr val="accent5"/>
          </a:solidFill>
          <a:ln>
            <a:noFill/>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34"/>
          <p:cNvSpPr/>
          <p:nvPr/>
        </p:nvSpPr>
        <p:spPr>
          <a:xfrm flipH="1" rot="10800000">
            <a:off x="3207853" y="2405025"/>
            <a:ext cx="506100" cy="2256900"/>
          </a:xfrm>
          <a:prstGeom prst="roundRect">
            <a:avLst>
              <a:gd fmla="val 0" name="adj"/>
            </a:avLst>
          </a:prstGeom>
          <a:solidFill>
            <a:schemeClr val="accent5"/>
          </a:solidFill>
          <a:ln>
            <a:noFill/>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34"/>
          <p:cNvSpPr/>
          <p:nvPr/>
        </p:nvSpPr>
        <p:spPr>
          <a:xfrm flipH="1" rot="10800000">
            <a:off x="4670145" y="2770413"/>
            <a:ext cx="506100" cy="1891500"/>
          </a:xfrm>
          <a:prstGeom prst="roundRect">
            <a:avLst>
              <a:gd fmla="val 183" name="adj"/>
            </a:avLst>
          </a:prstGeom>
          <a:solidFill>
            <a:srgbClr val="F7883B"/>
          </a:solidFill>
          <a:ln>
            <a:noFill/>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34"/>
          <p:cNvSpPr txBox="1"/>
          <p:nvPr/>
        </p:nvSpPr>
        <p:spPr>
          <a:xfrm>
            <a:off x="1980213" y="4555405"/>
            <a:ext cx="5520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b="1" lang="en" sz="1100">
                <a:solidFill>
                  <a:schemeClr val="dk1"/>
                </a:solidFill>
                <a:latin typeface="Epilogue"/>
                <a:ea typeface="Epilogue"/>
                <a:cs typeface="Epilogue"/>
                <a:sym typeface="Epilogue"/>
              </a:rPr>
              <a:t>0 %</a:t>
            </a:r>
            <a:endParaRPr b="1" sz="1300">
              <a:solidFill>
                <a:schemeClr val="dk1"/>
              </a:solidFill>
              <a:latin typeface="Epilogue"/>
              <a:ea typeface="Epilogue"/>
              <a:cs typeface="Epilogue"/>
              <a:sym typeface="Epilogue"/>
            </a:endParaRPr>
          </a:p>
        </p:txBody>
      </p:sp>
      <p:sp>
        <p:nvSpPr>
          <p:cNvPr id="2454" name="Google Shape;2454;p34"/>
          <p:cNvSpPr txBox="1"/>
          <p:nvPr/>
        </p:nvSpPr>
        <p:spPr>
          <a:xfrm>
            <a:off x="1980213" y="3033561"/>
            <a:ext cx="5520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b="1" lang="en" sz="1100">
                <a:solidFill>
                  <a:schemeClr val="dk1"/>
                </a:solidFill>
                <a:latin typeface="Epilogue"/>
                <a:ea typeface="Epilogue"/>
                <a:cs typeface="Epilogue"/>
                <a:sym typeface="Epilogue"/>
              </a:rPr>
              <a:t>60 %</a:t>
            </a:r>
            <a:endParaRPr b="1" sz="1300">
              <a:solidFill>
                <a:schemeClr val="dk1"/>
              </a:solidFill>
              <a:latin typeface="Epilogue"/>
              <a:ea typeface="Epilogue"/>
              <a:cs typeface="Epilogue"/>
              <a:sym typeface="Epilogue"/>
            </a:endParaRPr>
          </a:p>
        </p:txBody>
      </p:sp>
      <p:sp>
        <p:nvSpPr>
          <p:cNvPr id="2455" name="Google Shape;2455;p34"/>
          <p:cNvSpPr txBox="1"/>
          <p:nvPr/>
        </p:nvSpPr>
        <p:spPr>
          <a:xfrm>
            <a:off x="1980213" y="3540842"/>
            <a:ext cx="5520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b="1" lang="en" sz="1100">
                <a:solidFill>
                  <a:schemeClr val="dk1"/>
                </a:solidFill>
                <a:latin typeface="Epilogue"/>
                <a:ea typeface="Epilogue"/>
                <a:cs typeface="Epilogue"/>
                <a:sym typeface="Epilogue"/>
              </a:rPr>
              <a:t>40 %</a:t>
            </a:r>
            <a:endParaRPr b="1" sz="1300">
              <a:solidFill>
                <a:schemeClr val="dk1"/>
              </a:solidFill>
              <a:latin typeface="Epilogue"/>
              <a:ea typeface="Epilogue"/>
              <a:cs typeface="Epilogue"/>
              <a:sym typeface="Epilogue"/>
            </a:endParaRPr>
          </a:p>
        </p:txBody>
      </p:sp>
      <p:sp>
        <p:nvSpPr>
          <p:cNvPr id="2456" name="Google Shape;2456;p34"/>
          <p:cNvSpPr txBox="1"/>
          <p:nvPr/>
        </p:nvSpPr>
        <p:spPr>
          <a:xfrm>
            <a:off x="1980213" y="4048123"/>
            <a:ext cx="5520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b="1" lang="en" sz="1100">
                <a:solidFill>
                  <a:schemeClr val="dk1"/>
                </a:solidFill>
                <a:latin typeface="Epilogue"/>
                <a:ea typeface="Epilogue"/>
                <a:cs typeface="Epilogue"/>
                <a:sym typeface="Epilogue"/>
              </a:rPr>
              <a:t>20 %</a:t>
            </a:r>
            <a:endParaRPr b="1" sz="1300">
              <a:solidFill>
                <a:schemeClr val="dk1"/>
              </a:solidFill>
              <a:latin typeface="Epilogue"/>
              <a:ea typeface="Epilogue"/>
              <a:cs typeface="Epilogue"/>
              <a:sym typeface="Epilogue"/>
            </a:endParaRPr>
          </a:p>
        </p:txBody>
      </p:sp>
      <p:sp>
        <p:nvSpPr>
          <p:cNvPr id="2457" name="Google Shape;2457;p34"/>
          <p:cNvSpPr txBox="1"/>
          <p:nvPr/>
        </p:nvSpPr>
        <p:spPr>
          <a:xfrm>
            <a:off x="1980213" y="2526281"/>
            <a:ext cx="5520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b="1" lang="en" sz="1100">
                <a:solidFill>
                  <a:schemeClr val="dk1"/>
                </a:solidFill>
                <a:latin typeface="Epilogue"/>
                <a:ea typeface="Epilogue"/>
                <a:cs typeface="Epilogue"/>
                <a:sym typeface="Epilogue"/>
              </a:rPr>
              <a:t>80 %</a:t>
            </a:r>
            <a:endParaRPr b="1" sz="1300">
              <a:solidFill>
                <a:schemeClr val="dk1"/>
              </a:solidFill>
              <a:latin typeface="Epilogue"/>
              <a:ea typeface="Epilogue"/>
              <a:cs typeface="Epilogue"/>
              <a:sym typeface="Epilogue"/>
            </a:endParaRPr>
          </a:p>
        </p:txBody>
      </p:sp>
      <p:sp>
        <p:nvSpPr>
          <p:cNvPr id="2458" name="Google Shape;2458;p34"/>
          <p:cNvSpPr/>
          <p:nvPr/>
        </p:nvSpPr>
        <p:spPr>
          <a:xfrm flipH="1" rot="10800000">
            <a:off x="9057021" y="3378520"/>
            <a:ext cx="506100" cy="1283400"/>
          </a:xfrm>
          <a:prstGeom prst="roundRect">
            <a:avLst>
              <a:gd fmla="val 0" name="adj"/>
            </a:avLst>
          </a:prstGeom>
          <a:solidFill>
            <a:schemeClr val="accent6"/>
          </a:solidFill>
          <a:ln>
            <a:noFill/>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34"/>
          <p:cNvSpPr txBox="1"/>
          <p:nvPr>
            <p:ph idx="4294967295" type="title"/>
          </p:nvPr>
        </p:nvSpPr>
        <p:spPr>
          <a:xfrm>
            <a:off x="2523450" y="4763300"/>
            <a:ext cx="1529400" cy="4074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b="0" lang="en" sz="1500">
                <a:latin typeface="Epilogue"/>
                <a:ea typeface="Epilogue"/>
                <a:cs typeface="Epilogue"/>
                <a:sym typeface="Epilogue"/>
              </a:rPr>
              <a:t>Title One</a:t>
            </a:r>
            <a:endParaRPr b="0" sz="1500">
              <a:latin typeface="Epilogue"/>
              <a:ea typeface="Epilogue"/>
              <a:cs typeface="Epilogue"/>
              <a:sym typeface="Epilogue"/>
            </a:endParaRPr>
          </a:p>
        </p:txBody>
      </p:sp>
      <p:sp>
        <p:nvSpPr>
          <p:cNvPr id="2460" name="Google Shape;2460;p34"/>
          <p:cNvSpPr txBox="1"/>
          <p:nvPr>
            <p:ph idx="4294967295" type="title"/>
          </p:nvPr>
        </p:nvSpPr>
        <p:spPr>
          <a:xfrm>
            <a:off x="4052737" y="4763300"/>
            <a:ext cx="1529400" cy="4074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b="0" lang="en" sz="1500">
                <a:latin typeface="Epilogue"/>
                <a:ea typeface="Epilogue"/>
                <a:cs typeface="Epilogue"/>
                <a:sym typeface="Epilogue"/>
              </a:rPr>
              <a:t>Title Two</a:t>
            </a:r>
            <a:endParaRPr b="0" sz="1500">
              <a:latin typeface="Epilogue"/>
              <a:ea typeface="Epilogue"/>
              <a:cs typeface="Epilogue"/>
              <a:sym typeface="Epilogue"/>
            </a:endParaRPr>
          </a:p>
        </p:txBody>
      </p:sp>
      <p:sp>
        <p:nvSpPr>
          <p:cNvPr id="2461" name="Google Shape;2461;p34"/>
          <p:cNvSpPr txBox="1"/>
          <p:nvPr>
            <p:ph idx="4294967295" type="title"/>
          </p:nvPr>
        </p:nvSpPr>
        <p:spPr>
          <a:xfrm>
            <a:off x="5602924" y="4763300"/>
            <a:ext cx="1529400" cy="4074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b="0" lang="en" sz="1500">
                <a:latin typeface="Epilogue"/>
                <a:ea typeface="Epilogue"/>
                <a:cs typeface="Epilogue"/>
                <a:sym typeface="Epilogue"/>
              </a:rPr>
              <a:t>Title Three</a:t>
            </a:r>
            <a:endParaRPr b="0" sz="1500">
              <a:latin typeface="Epilogue"/>
              <a:ea typeface="Epilogue"/>
              <a:cs typeface="Epilogue"/>
              <a:sym typeface="Epilogue"/>
            </a:endParaRPr>
          </a:p>
        </p:txBody>
      </p:sp>
      <p:sp>
        <p:nvSpPr>
          <p:cNvPr id="2462" name="Google Shape;2462;p34"/>
          <p:cNvSpPr txBox="1"/>
          <p:nvPr>
            <p:ph idx="4294967295" type="title"/>
          </p:nvPr>
        </p:nvSpPr>
        <p:spPr>
          <a:xfrm>
            <a:off x="7132212" y="4763300"/>
            <a:ext cx="1529400" cy="4074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b="0" lang="en" sz="1500">
                <a:latin typeface="Epilogue"/>
                <a:ea typeface="Epilogue"/>
                <a:cs typeface="Epilogue"/>
                <a:sym typeface="Epilogue"/>
              </a:rPr>
              <a:t>Title Four</a:t>
            </a:r>
            <a:endParaRPr b="0" sz="1500">
              <a:latin typeface="Epilogue"/>
              <a:ea typeface="Epilogue"/>
              <a:cs typeface="Epilogue"/>
              <a:sym typeface="Epilogue"/>
            </a:endParaRPr>
          </a:p>
        </p:txBody>
      </p:sp>
      <p:sp>
        <p:nvSpPr>
          <p:cNvPr id="2463" name="Google Shape;2463;p34"/>
          <p:cNvSpPr txBox="1"/>
          <p:nvPr>
            <p:ph idx="4294967295" type="title"/>
          </p:nvPr>
        </p:nvSpPr>
        <p:spPr>
          <a:xfrm>
            <a:off x="8682399" y="4763300"/>
            <a:ext cx="1529400" cy="4074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b="0" lang="en" sz="1500">
                <a:latin typeface="Epilogue"/>
                <a:ea typeface="Epilogue"/>
                <a:cs typeface="Epilogue"/>
                <a:sym typeface="Epilogue"/>
              </a:rPr>
              <a:t>Title Five</a:t>
            </a:r>
            <a:endParaRPr b="0" sz="1500">
              <a:latin typeface="Epilogue"/>
              <a:ea typeface="Epilogue"/>
              <a:cs typeface="Epilogue"/>
              <a:sym typeface="Epilogue"/>
            </a:endParaRPr>
          </a:p>
        </p:txBody>
      </p:sp>
      <p:sp>
        <p:nvSpPr>
          <p:cNvPr id="2464" name="Google Shape;2464;p34"/>
          <p:cNvSpPr txBox="1"/>
          <p:nvPr/>
        </p:nvSpPr>
        <p:spPr>
          <a:xfrm>
            <a:off x="1980213" y="2019000"/>
            <a:ext cx="5520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b="1" lang="en" sz="1100">
                <a:solidFill>
                  <a:schemeClr val="dk1"/>
                </a:solidFill>
                <a:latin typeface="Epilogue"/>
                <a:ea typeface="Epilogue"/>
                <a:cs typeface="Epilogue"/>
                <a:sym typeface="Epilogue"/>
              </a:rPr>
              <a:t>100 %</a:t>
            </a:r>
            <a:endParaRPr b="1" sz="1300">
              <a:solidFill>
                <a:schemeClr val="dk1"/>
              </a:solidFill>
              <a:latin typeface="Epilogue"/>
              <a:ea typeface="Epilogue"/>
              <a:cs typeface="Epilogue"/>
              <a:sym typeface="Epilogue"/>
            </a:endParaRPr>
          </a:p>
        </p:txBody>
      </p:sp>
      <p:grpSp>
        <p:nvGrpSpPr>
          <p:cNvPr id="2465" name="Google Shape;2465;p34"/>
          <p:cNvGrpSpPr/>
          <p:nvPr/>
        </p:nvGrpSpPr>
        <p:grpSpPr>
          <a:xfrm>
            <a:off x="10647236" y="1"/>
            <a:ext cx="1417516" cy="1806461"/>
            <a:chOff x="10647236" y="1"/>
            <a:chExt cx="1417516" cy="1806461"/>
          </a:xfrm>
        </p:grpSpPr>
        <p:cxnSp>
          <p:nvCxnSpPr>
            <p:cNvPr id="2466" name="Google Shape;2466;p34"/>
            <p:cNvCxnSpPr/>
            <p:nvPr/>
          </p:nvCxnSpPr>
          <p:spPr>
            <a:xfrm>
              <a:off x="11394434" y="1"/>
              <a:ext cx="0" cy="1091100"/>
            </a:xfrm>
            <a:prstGeom prst="straightConnector1">
              <a:avLst/>
            </a:prstGeom>
            <a:noFill/>
            <a:ln cap="flat" cmpd="sng" w="8425">
              <a:solidFill>
                <a:srgbClr val="EFEFEF"/>
              </a:solidFill>
              <a:prstDash val="solid"/>
              <a:round/>
              <a:headEnd len="med" w="med" type="none"/>
              <a:tailEnd len="med" w="med" type="none"/>
            </a:ln>
            <a:effectLst>
              <a:outerShdw blurRad="50488" rotWithShape="0" algn="bl" dir="12600000" dist="42074">
                <a:srgbClr val="000000">
                  <a:alpha val="30000"/>
                </a:srgbClr>
              </a:outerShdw>
            </a:effectLst>
          </p:spPr>
        </p:cxnSp>
        <p:grpSp>
          <p:nvGrpSpPr>
            <p:cNvPr id="2467" name="Google Shape;2467;p34"/>
            <p:cNvGrpSpPr/>
            <p:nvPr/>
          </p:nvGrpSpPr>
          <p:grpSpPr>
            <a:xfrm>
              <a:off x="10723256" y="473227"/>
              <a:ext cx="1341497" cy="1333235"/>
              <a:chOff x="10098993" y="494415"/>
              <a:chExt cx="1518561" cy="1509208"/>
            </a:xfrm>
          </p:grpSpPr>
          <p:sp>
            <p:nvSpPr>
              <p:cNvPr id="2468" name="Google Shape;2468;p34"/>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50488" rotWithShape="0" algn="bl" dir="12600000" dist="42074">
                  <a:srgbClr val="000000">
                    <a:alpha val="30000"/>
                  </a:srgbClr>
                </a:outerShdw>
              </a:effectLst>
            </p:spPr>
            <p:txBody>
              <a:bodyPr anchorCtr="0" anchor="ctr" bIns="51525" lIns="103075" spcFirstLastPara="1" rIns="103075" wrap="square" tIns="51525">
                <a:noAutofit/>
              </a:bodyPr>
              <a:lstStyle/>
              <a:p>
                <a:pPr indent="0" lvl="0" marL="0" marR="0" rtl="0" algn="l">
                  <a:lnSpc>
                    <a:spcPct val="100000"/>
                  </a:lnSpc>
                  <a:spcBef>
                    <a:spcPts val="0"/>
                  </a:spcBef>
                  <a:spcAft>
                    <a:spcPts val="0"/>
                  </a:spcAft>
                  <a:buNone/>
                </a:pPr>
                <a:r>
                  <a:t/>
                </a:r>
                <a:endParaRPr b="0" i="0" sz="1578" u="none" cap="none" strike="noStrike">
                  <a:solidFill>
                    <a:srgbClr val="000000"/>
                  </a:solidFill>
                  <a:latin typeface="Arial"/>
                  <a:ea typeface="Arial"/>
                  <a:cs typeface="Arial"/>
                  <a:sym typeface="Arial"/>
                </a:endParaRPr>
              </a:p>
            </p:txBody>
          </p:sp>
          <p:sp>
            <p:nvSpPr>
              <p:cNvPr id="2469" name="Google Shape;2469;p34"/>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51525" lIns="103075" spcFirstLastPara="1" rIns="103075" wrap="square" tIns="51525">
                <a:noAutofit/>
              </a:bodyPr>
              <a:lstStyle/>
              <a:p>
                <a:pPr indent="0" lvl="0" marL="0" marR="0" rtl="0" algn="l">
                  <a:lnSpc>
                    <a:spcPct val="100000"/>
                  </a:lnSpc>
                  <a:spcBef>
                    <a:spcPts val="0"/>
                  </a:spcBef>
                  <a:spcAft>
                    <a:spcPts val="0"/>
                  </a:spcAft>
                  <a:buNone/>
                </a:pPr>
                <a:r>
                  <a:t/>
                </a:r>
                <a:endParaRPr b="0" i="0" sz="1578" u="none" cap="none" strike="noStrike">
                  <a:solidFill>
                    <a:srgbClr val="000000"/>
                  </a:solidFill>
                  <a:latin typeface="Arial"/>
                  <a:ea typeface="Arial"/>
                  <a:cs typeface="Arial"/>
                  <a:sym typeface="Arial"/>
                </a:endParaRPr>
              </a:p>
            </p:txBody>
          </p:sp>
          <p:sp>
            <p:nvSpPr>
              <p:cNvPr id="2470" name="Google Shape;2470;p34"/>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51525" lIns="103075" spcFirstLastPara="1" rIns="103075" wrap="square" tIns="51525">
                <a:noAutofit/>
              </a:bodyPr>
              <a:lstStyle/>
              <a:p>
                <a:pPr indent="0" lvl="0" marL="0" marR="0" rtl="0" algn="l">
                  <a:lnSpc>
                    <a:spcPct val="100000"/>
                  </a:lnSpc>
                  <a:spcBef>
                    <a:spcPts val="0"/>
                  </a:spcBef>
                  <a:spcAft>
                    <a:spcPts val="0"/>
                  </a:spcAft>
                  <a:buNone/>
                </a:pPr>
                <a:r>
                  <a:t/>
                </a:r>
                <a:endParaRPr b="0" i="0" sz="1578" u="none" cap="none" strike="noStrike">
                  <a:solidFill>
                    <a:srgbClr val="000000"/>
                  </a:solidFill>
                  <a:latin typeface="Arial"/>
                  <a:ea typeface="Arial"/>
                  <a:cs typeface="Arial"/>
                  <a:sym typeface="Arial"/>
                </a:endParaRPr>
              </a:p>
            </p:txBody>
          </p:sp>
          <p:sp>
            <p:nvSpPr>
              <p:cNvPr id="2471" name="Google Shape;2471;p34"/>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51525" lIns="103075" spcFirstLastPara="1" rIns="103075" wrap="square" tIns="51525">
                <a:noAutofit/>
              </a:bodyPr>
              <a:lstStyle/>
              <a:p>
                <a:pPr indent="0" lvl="0" marL="0" marR="0" rtl="0" algn="l">
                  <a:lnSpc>
                    <a:spcPct val="100000"/>
                  </a:lnSpc>
                  <a:spcBef>
                    <a:spcPts val="0"/>
                  </a:spcBef>
                  <a:spcAft>
                    <a:spcPts val="0"/>
                  </a:spcAft>
                  <a:buNone/>
                </a:pPr>
                <a:r>
                  <a:t/>
                </a:r>
                <a:endParaRPr b="0" i="0" sz="1578" u="none" cap="none" strike="noStrike">
                  <a:solidFill>
                    <a:srgbClr val="000000"/>
                  </a:solidFill>
                  <a:latin typeface="Arial"/>
                  <a:ea typeface="Arial"/>
                  <a:cs typeface="Arial"/>
                  <a:sym typeface="Arial"/>
                </a:endParaRPr>
              </a:p>
            </p:txBody>
          </p:sp>
        </p:grpSp>
        <p:sp>
          <p:nvSpPr>
            <p:cNvPr id="2472" name="Google Shape;2472;p34"/>
            <p:cNvSpPr/>
            <p:nvPr/>
          </p:nvSpPr>
          <p:spPr>
            <a:xfrm>
              <a:off x="10647236" y="1124666"/>
              <a:ext cx="736290" cy="474221"/>
            </a:xfrm>
            <a:custGeom>
              <a:rect b="b" l="l" r="r" t="t"/>
              <a:pathLst>
                <a:path extrusionOk="0" h="537361" w="834323">
                  <a:moveTo>
                    <a:pt x="635900" y="497123"/>
                  </a:moveTo>
                  <a:cubicBezTo>
                    <a:pt x="637273" y="496572"/>
                    <a:pt x="638135" y="495795"/>
                    <a:pt x="637228" y="494208"/>
                  </a:cubicBezTo>
                  <a:cubicBezTo>
                    <a:pt x="583963" y="474822"/>
                    <a:pt x="520828" y="458467"/>
                    <a:pt x="502021" y="402834"/>
                  </a:cubicBezTo>
                  <a:cubicBezTo>
                    <a:pt x="499778" y="396142"/>
                    <a:pt x="499758" y="389309"/>
                    <a:pt x="500705" y="382423"/>
                  </a:cubicBezTo>
                  <a:cubicBezTo>
                    <a:pt x="503984" y="368077"/>
                    <a:pt x="503980" y="368097"/>
                    <a:pt x="518707" y="370983"/>
                  </a:cubicBezTo>
                  <a:cubicBezTo>
                    <a:pt x="520108" y="371259"/>
                    <a:pt x="521517" y="371473"/>
                    <a:pt x="522873" y="371927"/>
                  </a:cubicBezTo>
                  <a:cubicBezTo>
                    <a:pt x="526961" y="372222"/>
                    <a:pt x="529418" y="373781"/>
                    <a:pt x="528807" y="378521"/>
                  </a:cubicBezTo>
                  <a:cubicBezTo>
                    <a:pt x="528491" y="385848"/>
                    <a:pt x="531876" y="393284"/>
                    <a:pt x="537940" y="397037"/>
                  </a:cubicBezTo>
                  <a:cubicBezTo>
                    <a:pt x="547429" y="396717"/>
                    <a:pt x="550274" y="403081"/>
                    <a:pt x="552141" y="410793"/>
                  </a:cubicBezTo>
                  <a:cubicBezTo>
                    <a:pt x="553100" y="414760"/>
                    <a:pt x="555399" y="418253"/>
                    <a:pt x="557573" y="421723"/>
                  </a:cubicBezTo>
                  <a:cubicBezTo>
                    <a:pt x="572818" y="443793"/>
                    <a:pt x="587375" y="459819"/>
                    <a:pt x="608948" y="467818"/>
                  </a:cubicBezTo>
                  <a:cubicBezTo>
                    <a:pt x="654299" y="482246"/>
                    <a:pt x="693687" y="475113"/>
                    <a:pt x="730396" y="464604"/>
                  </a:cubicBezTo>
                  <a:cubicBezTo>
                    <a:pt x="732825" y="463155"/>
                    <a:pt x="736124" y="462686"/>
                    <a:pt x="736666" y="459091"/>
                  </a:cubicBezTo>
                  <a:cubicBezTo>
                    <a:pt x="735857" y="457221"/>
                    <a:pt x="734124" y="456970"/>
                    <a:pt x="732424" y="456650"/>
                  </a:cubicBezTo>
                  <a:cubicBezTo>
                    <a:pt x="693942" y="458508"/>
                    <a:pt x="657044" y="462204"/>
                    <a:pt x="626873" y="439328"/>
                  </a:cubicBezTo>
                  <a:cubicBezTo>
                    <a:pt x="625149" y="438150"/>
                    <a:pt x="623768" y="436522"/>
                    <a:pt x="622007" y="435514"/>
                  </a:cubicBezTo>
                  <a:cubicBezTo>
                    <a:pt x="622068" y="435579"/>
                    <a:pt x="622278" y="435664"/>
                    <a:pt x="622335" y="435713"/>
                  </a:cubicBezTo>
                  <a:cubicBezTo>
                    <a:pt x="660618" y="471170"/>
                    <a:pt x="784454" y="455464"/>
                    <a:pt x="809277" y="421739"/>
                  </a:cubicBezTo>
                  <a:cubicBezTo>
                    <a:pt x="812573" y="417755"/>
                    <a:pt x="821555" y="404809"/>
                    <a:pt x="817196" y="401956"/>
                  </a:cubicBezTo>
                  <a:cubicBezTo>
                    <a:pt x="789009" y="428378"/>
                    <a:pt x="748292" y="426333"/>
                    <a:pt x="721729" y="418367"/>
                  </a:cubicBezTo>
                  <a:cubicBezTo>
                    <a:pt x="769861" y="416642"/>
                    <a:pt x="803076" y="410234"/>
                    <a:pt x="830623" y="381476"/>
                  </a:cubicBezTo>
                  <a:cubicBezTo>
                    <a:pt x="832145" y="379885"/>
                    <a:pt x="833910" y="378306"/>
                    <a:pt x="834323" y="376133"/>
                  </a:cubicBezTo>
                  <a:cubicBezTo>
                    <a:pt x="834315" y="375558"/>
                    <a:pt x="834173" y="375019"/>
                    <a:pt x="833914" y="374505"/>
                  </a:cubicBezTo>
                  <a:cubicBezTo>
                    <a:pt x="833161" y="373513"/>
                    <a:pt x="832109" y="373214"/>
                    <a:pt x="830927" y="373206"/>
                  </a:cubicBezTo>
                  <a:cubicBezTo>
                    <a:pt x="822333" y="375979"/>
                    <a:pt x="813892" y="380634"/>
                    <a:pt x="804804" y="381938"/>
                  </a:cubicBezTo>
                  <a:cubicBezTo>
                    <a:pt x="775941" y="386067"/>
                    <a:pt x="768776" y="387208"/>
                    <a:pt x="717397" y="378590"/>
                  </a:cubicBezTo>
                  <a:cubicBezTo>
                    <a:pt x="742779" y="386253"/>
                    <a:pt x="804355" y="384617"/>
                    <a:pt x="802756" y="370720"/>
                  </a:cubicBezTo>
                  <a:cubicBezTo>
                    <a:pt x="776565" y="374695"/>
                    <a:pt x="746005" y="373971"/>
                    <a:pt x="723073" y="364069"/>
                  </a:cubicBezTo>
                  <a:cubicBezTo>
                    <a:pt x="714171" y="360179"/>
                    <a:pt x="706589" y="354074"/>
                    <a:pt x="698322" y="349030"/>
                  </a:cubicBezTo>
                  <a:cubicBezTo>
                    <a:pt x="667755" y="330368"/>
                    <a:pt x="638094" y="334453"/>
                    <a:pt x="610851" y="337971"/>
                  </a:cubicBezTo>
                  <a:cubicBezTo>
                    <a:pt x="601499" y="339177"/>
                    <a:pt x="592861" y="343582"/>
                    <a:pt x="584594" y="348233"/>
                  </a:cubicBezTo>
                  <a:cubicBezTo>
                    <a:pt x="581040" y="350229"/>
                    <a:pt x="577462" y="350994"/>
                    <a:pt x="573422" y="349686"/>
                  </a:cubicBezTo>
                  <a:cubicBezTo>
                    <a:pt x="567912" y="347905"/>
                    <a:pt x="562475" y="349387"/>
                    <a:pt x="557059" y="350516"/>
                  </a:cubicBezTo>
                  <a:cubicBezTo>
                    <a:pt x="555278" y="351067"/>
                    <a:pt x="553472" y="351552"/>
                    <a:pt x="551663" y="352006"/>
                  </a:cubicBezTo>
                  <a:cubicBezTo>
                    <a:pt x="549084" y="352941"/>
                    <a:pt x="546793" y="354447"/>
                    <a:pt x="544356" y="355661"/>
                  </a:cubicBezTo>
                  <a:cubicBezTo>
                    <a:pt x="541773" y="357009"/>
                    <a:pt x="539126" y="356447"/>
                    <a:pt x="536531" y="355815"/>
                  </a:cubicBezTo>
                  <a:cubicBezTo>
                    <a:pt x="530341" y="354317"/>
                    <a:pt x="524079" y="353151"/>
                    <a:pt x="517853" y="351832"/>
                  </a:cubicBezTo>
                  <a:cubicBezTo>
                    <a:pt x="513849" y="350982"/>
                    <a:pt x="512926" y="348868"/>
                    <a:pt x="514351" y="345132"/>
                  </a:cubicBezTo>
                  <a:cubicBezTo>
                    <a:pt x="516983" y="338234"/>
                    <a:pt x="521913" y="331870"/>
                    <a:pt x="522156" y="324397"/>
                  </a:cubicBezTo>
                  <a:cubicBezTo>
                    <a:pt x="522994" y="298785"/>
                    <a:pt x="507328" y="290150"/>
                    <a:pt x="490269" y="278706"/>
                  </a:cubicBezTo>
                  <a:cubicBezTo>
                    <a:pt x="523925" y="278577"/>
                    <a:pt x="562714" y="269728"/>
                    <a:pt x="581809" y="247783"/>
                  </a:cubicBezTo>
                  <a:cubicBezTo>
                    <a:pt x="596249" y="231185"/>
                    <a:pt x="602507" y="208143"/>
                    <a:pt x="621129" y="198274"/>
                  </a:cubicBezTo>
                  <a:cubicBezTo>
                    <a:pt x="654372" y="180649"/>
                    <a:pt x="703071" y="187611"/>
                    <a:pt x="733683" y="189777"/>
                  </a:cubicBezTo>
                  <a:cubicBezTo>
                    <a:pt x="764643" y="191967"/>
                    <a:pt x="807363" y="188417"/>
                    <a:pt x="820608" y="157396"/>
                  </a:cubicBezTo>
                  <a:cubicBezTo>
                    <a:pt x="820681" y="157230"/>
                    <a:pt x="820981" y="157178"/>
                    <a:pt x="821070" y="156995"/>
                  </a:cubicBezTo>
                  <a:cubicBezTo>
                    <a:pt x="824928" y="149207"/>
                    <a:pt x="827008" y="130780"/>
                    <a:pt x="822794" y="130986"/>
                  </a:cubicBezTo>
                  <a:cubicBezTo>
                    <a:pt x="813176" y="146393"/>
                    <a:pt x="802379" y="160436"/>
                    <a:pt x="786543" y="166140"/>
                  </a:cubicBezTo>
                  <a:cubicBezTo>
                    <a:pt x="730384" y="186356"/>
                    <a:pt x="663877" y="130925"/>
                    <a:pt x="608045" y="152020"/>
                  </a:cubicBezTo>
                  <a:cubicBezTo>
                    <a:pt x="571956" y="165654"/>
                    <a:pt x="567410" y="231942"/>
                    <a:pt x="527520" y="235153"/>
                  </a:cubicBezTo>
                  <a:cubicBezTo>
                    <a:pt x="459074" y="240658"/>
                    <a:pt x="437583" y="175095"/>
                    <a:pt x="384864" y="164023"/>
                  </a:cubicBezTo>
                  <a:cubicBezTo>
                    <a:pt x="382986" y="163772"/>
                    <a:pt x="384301" y="162845"/>
                    <a:pt x="383856" y="163545"/>
                  </a:cubicBezTo>
                  <a:cubicBezTo>
                    <a:pt x="383759" y="163691"/>
                    <a:pt x="383921" y="163845"/>
                    <a:pt x="384342" y="163857"/>
                  </a:cubicBezTo>
                  <a:cubicBezTo>
                    <a:pt x="415520" y="164124"/>
                    <a:pt x="448569" y="169532"/>
                    <a:pt x="473170" y="183984"/>
                  </a:cubicBezTo>
                  <a:cubicBezTo>
                    <a:pt x="493265" y="195789"/>
                    <a:pt x="508133" y="213106"/>
                    <a:pt x="532706" y="210532"/>
                  </a:cubicBezTo>
                  <a:cubicBezTo>
                    <a:pt x="558363" y="207848"/>
                    <a:pt x="577992" y="159643"/>
                    <a:pt x="593193" y="133362"/>
                  </a:cubicBezTo>
                  <a:cubicBezTo>
                    <a:pt x="572758" y="138232"/>
                    <a:pt x="563022" y="182434"/>
                    <a:pt x="538458" y="187773"/>
                  </a:cubicBezTo>
                  <a:cubicBezTo>
                    <a:pt x="500333" y="196064"/>
                    <a:pt x="491010" y="165326"/>
                    <a:pt x="462693" y="149057"/>
                  </a:cubicBezTo>
                  <a:cubicBezTo>
                    <a:pt x="441777" y="137172"/>
                    <a:pt x="424228" y="137933"/>
                    <a:pt x="403975" y="137856"/>
                  </a:cubicBezTo>
                  <a:cubicBezTo>
                    <a:pt x="425463" y="136285"/>
                    <a:pt x="451014" y="139070"/>
                    <a:pt x="468632" y="146013"/>
                  </a:cubicBezTo>
                  <a:cubicBezTo>
                    <a:pt x="491200" y="155777"/>
                    <a:pt x="512659" y="183086"/>
                    <a:pt x="536377" y="179511"/>
                  </a:cubicBezTo>
                  <a:cubicBezTo>
                    <a:pt x="540450" y="177580"/>
                    <a:pt x="545947" y="177633"/>
                    <a:pt x="547255" y="171799"/>
                  </a:cubicBezTo>
                  <a:cubicBezTo>
                    <a:pt x="501830" y="165124"/>
                    <a:pt x="491702" y="122315"/>
                    <a:pt x="439416" y="121939"/>
                  </a:cubicBezTo>
                  <a:cubicBezTo>
                    <a:pt x="370177" y="121437"/>
                    <a:pt x="343763" y="117486"/>
                    <a:pt x="315596" y="116717"/>
                  </a:cubicBezTo>
                  <a:cubicBezTo>
                    <a:pt x="350487" y="115563"/>
                    <a:pt x="384718" y="120255"/>
                    <a:pt x="409084" y="119692"/>
                  </a:cubicBezTo>
                  <a:cubicBezTo>
                    <a:pt x="439457" y="114535"/>
                    <a:pt x="422556" y="115648"/>
                    <a:pt x="399789" y="113150"/>
                  </a:cubicBezTo>
                  <a:cubicBezTo>
                    <a:pt x="367753" y="109640"/>
                    <a:pt x="326199" y="100216"/>
                    <a:pt x="326199" y="100216"/>
                  </a:cubicBezTo>
                  <a:cubicBezTo>
                    <a:pt x="319616" y="98257"/>
                    <a:pt x="318260" y="96383"/>
                    <a:pt x="316349" y="90047"/>
                  </a:cubicBezTo>
                  <a:cubicBezTo>
                    <a:pt x="315827" y="77689"/>
                    <a:pt x="308537" y="53598"/>
                    <a:pt x="316013" y="44563"/>
                  </a:cubicBezTo>
                  <a:cubicBezTo>
                    <a:pt x="319997" y="40280"/>
                    <a:pt x="330121" y="43166"/>
                    <a:pt x="339824" y="44490"/>
                  </a:cubicBezTo>
                  <a:cubicBezTo>
                    <a:pt x="349528" y="45818"/>
                    <a:pt x="363846" y="49991"/>
                    <a:pt x="381253" y="59626"/>
                  </a:cubicBezTo>
                  <a:cubicBezTo>
                    <a:pt x="370105" y="31795"/>
                    <a:pt x="354969" y="21942"/>
                    <a:pt x="333817" y="14380"/>
                  </a:cubicBezTo>
                  <a:cubicBezTo>
                    <a:pt x="317588" y="8575"/>
                    <a:pt x="296202" y="-4756"/>
                    <a:pt x="281143" y="1746"/>
                  </a:cubicBezTo>
                  <a:cubicBezTo>
                    <a:pt x="266080" y="8247"/>
                    <a:pt x="263125" y="27156"/>
                    <a:pt x="253247" y="41527"/>
                  </a:cubicBezTo>
                  <a:cubicBezTo>
                    <a:pt x="243374" y="55893"/>
                    <a:pt x="237285" y="72649"/>
                    <a:pt x="237358" y="88683"/>
                  </a:cubicBezTo>
                  <a:lnTo>
                    <a:pt x="237358" y="88683"/>
                  </a:lnTo>
                  <a:lnTo>
                    <a:pt x="237358" y="88683"/>
                  </a:lnTo>
                  <a:lnTo>
                    <a:pt x="237358" y="88683"/>
                  </a:lnTo>
                  <a:lnTo>
                    <a:pt x="237358" y="88683"/>
                  </a:lnTo>
                  <a:cubicBezTo>
                    <a:pt x="236371" y="89841"/>
                    <a:pt x="234678" y="88817"/>
                    <a:pt x="233658" y="89869"/>
                  </a:cubicBezTo>
                  <a:cubicBezTo>
                    <a:pt x="197877" y="88760"/>
                    <a:pt x="162079" y="88930"/>
                    <a:pt x="128023" y="88015"/>
                  </a:cubicBezTo>
                  <a:cubicBezTo>
                    <a:pt x="128241" y="91792"/>
                    <a:pt x="130383" y="92954"/>
                    <a:pt x="133062" y="93622"/>
                  </a:cubicBezTo>
                  <a:lnTo>
                    <a:pt x="133046" y="93618"/>
                  </a:lnTo>
                  <a:cubicBezTo>
                    <a:pt x="161464" y="102670"/>
                    <a:pt x="199213" y="98379"/>
                    <a:pt x="226797" y="107726"/>
                  </a:cubicBezTo>
                  <a:cubicBezTo>
                    <a:pt x="228355" y="108272"/>
                    <a:pt x="229971" y="108681"/>
                    <a:pt x="231412" y="109503"/>
                  </a:cubicBezTo>
                  <a:cubicBezTo>
                    <a:pt x="231412" y="109503"/>
                    <a:pt x="233456" y="112349"/>
                    <a:pt x="230464" y="114486"/>
                  </a:cubicBezTo>
                  <a:cubicBezTo>
                    <a:pt x="227477" y="116623"/>
                    <a:pt x="218628" y="112608"/>
                    <a:pt x="212588" y="118834"/>
                  </a:cubicBezTo>
                  <a:cubicBezTo>
                    <a:pt x="206544" y="125064"/>
                    <a:pt x="195999" y="149701"/>
                    <a:pt x="205827" y="154364"/>
                  </a:cubicBezTo>
                  <a:cubicBezTo>
                    <a:pt x="205827" y="154364"/>
                    <a:pt x="219024" y="141390"/>
                    <a:pt x="226975" y="144515"/>
                  </a:cubicBezTo>
                  <a:cubicBezTo>
                    <a:pt x="227768" y="144928"/>
                    <a:pt x="228400" y="145503"/>
                    <a:pt x="228833" y="146296"/>
                  </a:cubicBezTo>
                  <a:cubicBezTo>
                    <a:pt x="230521" y="152996"/>
                    <a:pt x="235776" y="159878"/>
                    <a:pt x="237496" y="166561"/>
                  </a:cubicBezTo>
                  <a:cubicBezTo>
                    <a:pt x="239301" y="172637"/>
                    <a:pt x="227056" y="179560"/>
                    <a:pt x="229602" y="184462"/>
                  </a:cubicBezTo>
                  <a:cubicBezTo>
                    <a:pt x="233270" y="190259"/>
                    <a:pt x="245778" y="187895"/>
                    <a:pt x="249887" y="185280"/>
                  </a:cubicBezTo>
                  <a:cubicBezTo>
                    <a:pt x="255453" y="181661"/>
                    <a:pt x="255891" y="181940"/>
                    <a:pt x="258793" y="187939"/>
                  </a:cubicBezTo>
                  <a:cubicBezTo>
                    <a:pt x="260870" y="192230"/>
                    <a:pt x="261368" y="196347"/>
                    <a:pt x="259591" y="200994"/>
                  </a:cubicBezTo>
                  <a:cubicBezTo>
                    <a:pt x="247665" y="231534"/>
                    <a:pt x="324984" y="266752"/>
                    <a:pt x="293291" y="274893"/>
                  </a:cubicBezTo>
                  <a:cubicBezTo>
                    <a:pt x="227440" y="293664"/>
                    <a:pt x="206937" y="251527"/>
                    <a:pt x="192768" y="260032"/>
                  </a:cubicBezTo>
                  <a:cubicBezTo>
                    <a:pt x="189424" y="263048"/>
                    <a:pt x="192817" y="266521"/>
                    <a:pt x="192776" y="270238"/>
                  </a:cubicBezTo>
                  <a:cubicBezTo>
                    <a:pt x="188971" y="271007"/>
                    <a:pt x="185024" y="270149"/>
                    <a:pt x="181259" y="271039"/>
                  </a:cubicBezTo>
                  <a:cubicBezTo>
                    <a:pt x="179426" y="271569"/>
                    <a:pt x="177810" y="272241"/>
                    <a:pt x="176373" y="273270"/>
                  </a:cubicBezTo>
                  <a:cubicBezTo>
                    <a:pt x="172495" y="277913"/>
                    <a:pt x="167978" y="281524"/>
                    <a:pt x="162772" y="279921"/>
                  </a:cubicBezTo>
                  <a:lnTo>
                    <a:pt x="6263" y="243969"/>
                  </a:lnTo>
                  <a:cubicBezTo>
                    <a:pt x="4065" y="243799"/>
                    <a:pt x="2665" y="243237"/>
                    <a:pt x="1413" y="245208"/>
                  </a:cubicBezTo>
                  <a:lnTo>
                    <a:pt x="1426" y="245184"/>
                  </a:lnTo>
                  <a:cubicBezTo>
                    <a:pt x="-1947" y="251001"/>
                    <a:pt x="1169" y="258640"/>
                    <a:pt x="5516" y="259571"/>
                  </a:cubicBezTo>
                  <a:lnTo>
                    <a:pt x="168921" y="296951"/>
                  </a:lnTo>
                  <a:cubicBezTo>
                    <a:pt x="174750" y="300137"/>
                    <a:pt x="180029" y="303457"/>
                    <a:pt x="185810" y="306343"/>
                  </a:cubicBezTo>
                  <a:cubicBezTo>
                    <a:pt x="188222" y="307436"/>
                    <a:pt x="190671" y="308415"/>
                    <a:pt x="193303" y="308869"/>
                  </a:cubicBezTo>
                  <a:cubicBezTo>
                    <a:pt x="195205" y="309023"/>
                    <a:pt x="197088" y="309043"/>
                    <a:pt x="198869" y="308201"/>
                  </a:cubicBezTo>
                  <a:cubicBezTo>
                    <a:pt x="200172" y="307440"/>
                    <a:pt x="201201" y="306501"/>
                    <a:pt x="201099" y="305440"/>
                  </a:cubicBezTo>
                  <a:cubicBezTo>
                    <a:pt x="205945" y="312115"/>
                    <a:pt x="200780" y="317443"/>
                    <a:pt x="199670" y="323701"/>
                  </a:cubicBezTo>
                  <a:cubicBezTo>
                    <a:pt x="194428" y="364794"/>
                    <a:pt x="222935" y="400008"/>
                    <a:pt x="245337" y="427637"/>
                  </a:cubicBezTo>
                  <a:cubicBezTo>
                    <a:pt x="248847" y="431956"/>
                    <a:pt x="252324" y="436352"/>
                    <a:pt x="256328" y="440267"/>
                  </a:cubicBezTo>
                  <a:cubicBezTo>
                    <a:pt x="257591" y="441311"/>
                    <a:pt x="259024" y="442829"/>
                    <a:pt x="260607" y="441494"/>
                  </a:cubicBezTo>
                  <a:cubicBezTo>
                    <a:pt x="262291" y="440069"/>
                    <a:pt x="261263" y="437996"/>
                    <a:pt x="260680" y="436308"/>
                  </a:cubicBezTo>
                  <a:cubicBezTo>
                    <a:pt x="240925" y="397381"/>
                    <a:pt x="234120" y="358122"/>
                    <a:pt x="246094" y="327081"/>
                  </a:cubicBezTo>
                  <a:cubicBezTo>
                    <a:pt x="250673" y="319904"/>
                    <a:pt x="255959" y="317293"/>
                    <a:pt x="262781" y="318475"/>
                  </a:cubicBezTo>
                  <a:cubicBezTo>
                    <a:pt x="267161" y="319232"/>
                    <a:pt x="269185" y="321491"/>
                    <a:pt x="268982" y="325976"/>
                  </a:cubicBezTo>
                  <a:cubicBezTo>
                    <a:pt x="285401" y="429171"/>
                    <a:pt x="304780" y="490488"/>
                    <a:pt x="411233" y="527124"/>
                  </a:cubicBezTo>
                  <a:cubicBezTo>
                    <a:pt x="412391" y="527662"/>
                    <a:pt x="412788" y="526925"/>
                    <a:pt x="413083" y="526018"/>
                  </a:cubicBezTo>
                  <a:cubicBezTo>
                    <a:pt x="412132" y="521865"/>
                    <a:pt x="408209" y="520205"/>
                    <a:pt x="405736" y="517331"/>
                  </a:cubicBezTo>
                  <a:cubicBezTo>
                    <a:pt x="384487" y="494629"/>
                    <a:pt x="363413" y="469114"/>
                    <a:pt x="373141" y="439465"/>
                  </a:cubicBezTo>
                  <a:cubicBezTo>
                    <a:pt x="374731" y="434826"/>
                    <a:pt x="375663" y="434709"/>
                    <a:pt x="378545" y="438603"/>
                  </a:cubicBezTo>
                  <a:cubicBezTo>
                    <a:pt x="404850" y="476056"/>
                    <a:pt x="441331" y="470790"/>
                    <a:pt x="466498" y="494820"/>
                  </a:cubicBezTo>
                  <a:cubicBezTo>
                    <a:pt x="478724" y="506494"/>
                    <a:pt x="489739" y="523986"/>
                    <a:pt x="495758" y="536248"/>
                  </a:cubicBezTo>
                  <a:cubicBezTo>
                    <a:pt x="496042" y="536697"/>
                    <a:pt x="496410" y="537062"/>
                    <a:pt x="496847" y="537361"/>
                  </a:cubicBezTo>
                  <a:cubicBezTo>
                    <a:pt x="514946" y="528468"/>
                    <a:pt x="507761" y="476352"/>
                    <a:pt x="501547" y="463568"/>
                  </a:cubicBezTo>
                  <a:cubicBezTo>
                    <a:pt x="492151" y="442036"/>
                    <a:pt x="455945" y="428778"/>
                    <a:pt x="443489" y="406493"/>
                  </a:cubicBezTo>
                  <a:cubicBezTo>
                    <a:pt x="470765" y="430742"/>
                    <a:pt x="494370" y="454808"/>
                    <a:pt x="521691" y="472571"/>
                  </a:cubicBezTo>
                  <a:cubicBezTo>
                    <a:pt x="554938" y="494184"/>
                    <a:pt x="600281" y="497791"/>
                    <a:pt x="635908" y="497123"/>
                  </a:cubicBezTo>
                  <a:lnTo>
                    <a:pt x="635900" y="497123"/>
                  </a:lnTo>
                  <a:close/>
                </a:path>
              </a:pathLst>
            </a:custGeom>
            <a:solidFill>
              <a:srgbClr val="11110F"/>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473" name="Google Shape;2473;p34"/>
            <p:cNvSpPr/>
            <p:nvPr/>
          </p:nvSpPr>
          <p:spPr>
            <a:xfrm>
              <a:off x="11235187" y="1091093"/>
              <a:ext cx="343196" cy="107763"/>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92028"/>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474" name="Google Shape;2474;p34"/>
            <p:cNvSpPr/>
            <p:nvPr/>
          </p:nvSpPr>
          <p:spPr>
            <a:xfrm>
              <a:off x="11434292" y="1207389"/>
              <a:ext cx="156960" cy="113444"/>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92028"/>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grpSp>
        <p:nvGrpSpPr>
          <p:cNvPr id="2475" name="Google Shape;2475;p34"/>
          <p:cNvGrpSpPr/>
          <p:nvPr/>
        </p:nvGrpSpPr>
        <p:grpSpPr>
          <a:xfrm>
            <a:off x="202106" y="5008842"/>
            <a:ext cx="2802180" cy="1876153"/>
            <a:chOff x="202106" y="5008842"/>
            <a:chExt cx="2802180" cy="1876153"/>
          </a:xfrm>
        </p:grpSpPr>
        <p:grpSp>
          <p:nvGrpSpPr>
            <p:cNvPr id="2476" name="Google Shape;2476;p34"/>
            <p:cNvGrpSpPr/>
            <p:nvPr/>
          </p:nvGrpSpPr>
          <p:grpSpPr>
            <a:xfrm>
              <a:off x="2432794" y="6118173"/>
              <a:ext cx="571492" cy="447486"/>
              <a:chOff x="5457357" y="5572997"/>
              <a:chExt cx="1220876" cy="955963"/>
            </a:xfrm>
          </p:grpSpPr>
          <p:sp>
            <p:nvSpPr>
              <p:cNvPr id="2477" name="Google Shape;2477;p34"/>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50488" rotWithShape="0" algn="bl" dir="12600000" dist="42074">
                  <a:srgbClr val="000000">
                    <a:alpha val="30000"/>
                  </a:srgbClr>
                </a:outerShdw>
              </a:effectLst>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78" name="Google Shape;2478;p34"/>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79" name="Google Shape;2479;p34"/>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0" name="Google Shape;2480;p34"/>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1" name="Google Shape;2481;p34"/>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2" name="Google Shape;2482;p34"/>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3" name="Google Shape;2483;p34"/>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4" name="Google Shape;2484;p34"/>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5" name="Google Shape;2485;p34"/>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grpSp>
            <p:nvGrpSpPr>
              <p:cNvPr id="2486" name="Google Shape;2486;p34"/>
              <p:cNvGrpSpPr/>
              <p:nvPr/>
            </p:nvGrpSpPr>
            <p:grpSpPr>
              <a:xfrm>
                <a:off x="5990545" y="5688073"/>
                <a:ext cx="123738" cy="167240"/>
                <a:chOff x="5990545" y="5688073"/>
                <a:chExt cx="123738" cy="167240"/>
              </a:xfrm>
            </p:grpSpPr>
            <p:sp>
              <p:nvSpPr>
                <p:cNvPr id="2487" name="Google Shape;2487;p34"/>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8" name="Google Shape;2488;p34"/>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9" name="Google Shape;2489;p34"/>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grpSp>
        </p:grpSp>
        <p:sp>
          <p:nvSpPr>
            <p:cNvPr id="2490" name="Google Shape;2490;p34"/>
            <p:cNvSpPr/>
            <p:nvPr/>
          </p:nvSpPr>
          <p:spPr>
            <a:xfrm rot="-612838">
              <a:off x="2500013" y="5606132"/>
              <a:ext cx="211076" cy="112369"/>
            </a:xfrm>
            <a:custGeom>
              <a:rect b="b" l="l" r="r" t="t"/>
              <a:pathLst>
                <a:path extrusionOk="0" h="409888" w="748579">
                  <a:moveTo>
                    <a:pt x="463591" y="173069"/>
                  </a:moveTo>
                  <a:cubicBezTo>
                    <a:pt x="463591" y="173069"/>
                    <a:pt x="476788" y="90107"/>
                    <a:pt x="548885" y="47974"/>
                  </a:cubicBezTo>
                  <a:cubicBezTo>
                    <a:pt x="621023" y="5846"/>
                    <a:pt x="748579" y="0"/>
                    <a:pt x="748579" y="0"/>
                  </a:cubicBezTo>
                  <a:cubicBezTo>
                    <a:pt x="748579" y="0"/>
                    <a:pt x="710770" y="28479"/>
                    <a:pt x="697897" y="68349"/>
                  </a:cubicBezTo>
                  <a:cubicBezTo>
                    <a:pt x="685064" y="108214"/>
                    <a:pt x="691056" y="155727"/>
                    <a:pt x="691056" y="155727"/>
                  </a:cubicBezTo>
                  <a:cubicBezTo>
                    <a:pt x="691056" y="155727"/>
                    <a:pt x="633936" y="168014"/>
                    <a:pt x="608393" y="195905"/>
                  </a:cubicBezTo>
                  <a:cubicBezTo>
                    <a:pt x="582849" y="223793"/>
                    <a:pt x="581675" y="267917"/>
                    <a:pt x="581675" y="267917"/>
                  </a:cubicBezTo>
                  <a:cubicBezTo>
                    <a:pt x="581675" y="267917"/>
                    <a:pt x="545971" y="273941"/>
                    <a:pt x="524475" y="298225"/>
                  </a:cubicBezTo>
                  <a:cubicBezTo>
                    <a:pt x="502980" y="322510"/>
                    <a:pt x="502939" y="364424"/>
                    <a:pt x="502939" y="364424"/>
                  </a:cubicBezTo>
                  <a:cubicBezTo>
                    <a:pt x="502939" y="364424"/>
                    <a:pt x="476788" y="353470"/>
                    <a:pt x="461608" y="365489"/>
                  </a:cubicBezTo>
                  <a:cubicBezTo>
                    <a:pt x="446427" y="377512"/>
                    <a:pt x="440760" y="409889"/>
                    <a:pt x="440760" y="409889"/>
                  </a:cubicBezTo>
                  <a:cubicBezTo>
                    <a:pt x="440760" y="409889"/>
                    <a:pt x="417483" y="377698"/>
                    <a:pt x="399267" y="377350"/>
                  </a:cubicBezTo>
                  <a:cubicBezTo>
                    <a:pt x="381050" y="377006"/>
                    <a:pt x="363967" y="406800"/>
                    <a:pt x="363967" y="406800"/>
                  </a:cubicBezTo>
                  <a:cubicBezTo>
                    <a:pt x="363967" y="406800"/>
                    <a:pt x="344212" y="361923"/>
                    <a:pt x="314823" y="347078"/>
                  </a:cubicBezTo>
                  <a:cubicBezTo>
                    <a:pt x="285474" y="332234"/>
                    <a:pt x="246490" y="347426"/>
                    <a:pt x="246490" y="347426"/>
                  </a:cubicBezTo>
                  <a:cubicBezTo>
                    <a:pt x="246490" y="347426"/>
                    <a:pt x="231269" y="301079"/>
                    <a:pt x="197144" y="282988"/>
                  </a:cubicBezTo>
                  <a:cubicBezTo>
                    <a:pt x="163018" y="264897"/>
                    <a:pt x="96993" y="282482"/>
                    <a:pt x="96993" y="282482"/>
                  </a:cubicBezTo>
                  <a:cubicBezTo>
                    <a:pt x="96993" y="282482"/>
                    <a:pt x="105049" y="245843"/>
                    <a:pt x="80113" y="218736"/>
                  </a:cubicBezTo>
                  <a:cubicBezTo>
                    <a:pt x="55135" y="191630"/>
                    <a:pt x="0" y="164496"/>
                    <a:pt x="0" y="164496"/>
                  </a:cubicBezTo>
                  <a:cubicBezTo>
                    <a:pt x="0" y="164496"/>
                    <a:pt x="71612" y="120873"/>
                    <a:pt x="156258" y="126026"/>
                  </a:cubicBezTo>
                  <a:cubicBezTo>
                    <a:pt x="240944" y="131180"/>
                    <a:pt x="307415" y="207624"/>
                    <a:pt x="307415" y="207624"/>
                  </a:cubicBezTo>
                  <a:cubicBezTo>
                    <a:pt x="307415" y="207624"/>
                    <a:pt x="316402" y="203596"/>
                    <a:pt x="325267" y="201176"/>
                  </a:cubicBezTo>
                  <a:cubicBezTo>
                    <a:pt x="334132" y="198751"/>
                    <a:pt x="342917" y="197933"/>
                    <a:pt x="342917" y="197933"/>
                  </a:cubicBezTo>
                  <a:cubicBezTo>
                    <a:pt x="342917" y="197933"/>
                    <a:pt x="338626" y="182036"/>
                    <a:pt x="341014" y="170418"/>
                  </a:cubicBezTo>
                  <a:cubicBezTo>
                    <a:pt x="343403" y="158796"/>
                    <a:pt x="346925" y="152999"/>
                    <a:pt x="346925" y="152999"/>
                  </a:cubicBezTo>
                  <a:cubicBezTo>
                    <a:pt x="346925" y="152999"/>
                    <a:pt x="329234" y="116299"/>
                    <a:pt x="336966" y="109639"/>
                  </a:cubicBezTo>
                  <a:cubicBezTo>
                    <a:pt x="344698" y="102980"/>
                    <a:pt x="367853" y="138685"/>
                    <a:pt x="367853" y="138685"/>
                  </a:cubicBezTo>
                  <a:cubicBezTo>
                    <a:pt x="367853" y="138685"/>
                    <a:pt x="372509" y="136839"/>
                    <a:pt x="376840" y="136859"/>
                  </a:cubicBezTo>
                  <a:cubicBezTo>
                    <a:pt x="381172" y="136883"/>
                    <a:pt x="385624" y="137069"/>
                    <a:pt x="385624" y="137069"/>
                  </a:cubicBezTo>
                  <a:cubicBezTo>
                    <a:pt x="385624" y="137069"/>
                    <a:pt x="395421" y="101568"/>
                    <a:pt x="406715" y="101616"/>
                  </a:cubicBezTo>
                  <a:cubicBezTo>
                    <a:pt x="418050" y="101665"/>
                    <a:pt x="409832" y="145737"/>
                    <a:pt x="409832" y="145737"/>
                  </a:cubicBezTo>
                  <a:cubicBezTo>
                    <a:pt x="409832" y="145737"/>
                    <a:pt x="415621" y="152631"/>
                    <a:pt x="420803" y="159856"/>
                  </a:cubicBezTo>
                  <a:cubicBezTo>
                    <a:pt x="425944" y="167078"/>
                    <a:pt x="428818" y="176587"/>
                    <a:pt x="428818" y="176587"/>
                  </a:cubicBezTo>
                  <a:cubicBezTo>
                    <a:pt x="428818" y="176587"/>
                    <a:pt x="437967" y="174203"/>
                    <a:pt x="446670" y="173325"/>
                  </a:cubicBezTo>
                  <a:cubicBezTo>
                    <a:pt x="455333" y="172446"/>
                    <a:pt x="463591" y="173069"/>
                    <a:pt x="463591" y="173069"/>
                  </a:cubicBezTo>
                  <a:close/>
                </a:path>
              </a:pathLst>
            </a:custGeom>
            <a:solidFill>
              <a:srgbClr val="000000"/>
            </a:solidFill>
            <a:ln>
              <a:noFill/>
            </a:ln>
            <a:effectLst>
              <a:outerShdw blurRad="50488" rotWithShape="0" algn="bl" dir="12600000" dist="42074">
                <a:srgbClr val="000000">
                  <a:alpha val="30000"/>
                </a:srgbClr>
              </a:outerShdw>
            </a:effectLst>
          </p:spPr>
          <p:txBody>
            <a:bodyPr anchorCtr="0" anchor="ctr" bIns="8250" lIns="16500" spcFirstLastPara="1" rIns="16500" wrap="square" tIns="8250">
              <a:noAutofit/>
            </a:bodyPr>
            <a:lstStyle/>
            <a:p>
              <a:pPr indent="0" lvl="0" marL="0" marR="0" rtl="0" algn="l">
                <a:lnSpc>
                  <a:spcPct val="100000"/>
                </a:lnSpc>
                <a:spcBef>
                  <a:spcPts val="0"/>
                </a:spcBef>
                <a:spcAft>
                  <a:spcPts val="0"/>
                </a:spcAft>
                <a:buNone/>
              </a:pPr>
              <a:r>
                <a:t/>
              </a:r>
              <a:endParaRPr b="0" i="0" sz="253" u="none" cap="none" strike="noStrike">
                <a:solidFill>
                  <a:srgbClr val="000000"/>
                </a:solidFill>
                <a:latin typeface="Arial"/>
                <a:ea typeface="Arial"/>
                <a:cs typeface="Arial"/>
                <a:sym typeface="Arial"/>
              </a:endParaRPr>
            </a:p>
          </p:txBody>
        </p:sp>
        <p:grpSp>
          <p:nvGrpSpPr>
            <p:cNvPr id="2491" name="Google Shape;2491;p34"/>
            <p:cNvGrpSpPr/>
            <p:nvPr/>
          </p:nvGrpSpPr>
          <p:grpSpPr>
            <a:xfrm>
              <a:off x="1000553" y="5008842"/>
              <a:ext cx="1719537" cy="1876153"/>
              <a:chOff x="952113" y="3653910"/>
              <a:chExt cx="1946499" cy="2123787"/>
            </a:xfrm>
          </p:grpSpPr>
          <p:grpSp>
            <p:nvGrpSpPr>
              <p:cNvPr id="2492" name="Google Shape;2492;p34"/>
              <p:cNvGrpSpPr/>
              <p:nvPr/>
            </p:nvGrpSpPr>
            <p:grpSpPr>
              <a:xfrm flipH="1">
                <a:off x="2324848" y="5450028"/>
                <a:ext cx="388556" cy="325493"/>
                <a:chOff x="5973377" y="1905703"/>
                <a:chExt cx="388556" cy="325493"/>
              </a:xfrm>
            </p:grpSpPr>
            <p:sp>
              <p:nvSpPr>
                <p:cNvPr id="2493" name="Google Shape;2493;p34"/>
                <p:cNvSpPr/>
                <p:nvPr/>
              </p:nvSpPr>
              <p:spPr>
                <a:xfrm>
                  <a:off x="5973377" y="1905703"/>
                  <a:ext cx="184004" cy="321449"/>
                </a:xfrm>
                <a:custGeom>
                  <a:rect b="b" l="l" r="r" t="t"/>
                  <a:pathLst>
                    <a:path extrusionOk="0" h="321449" w="184004">
                      <a:moveTo>
                        <a:pt x="25053" y="317361"/>
                      </a:moveTo>
                      <a:cubicBezTo>
                        <a:pt x="25053" y="317361"/>
                        <a:pt x="-58784" y="14759"/>
                        <a:pt x="80270" y="445"/>
                      </a:cubicBezTo>
                      <a:cubicBezTo>
                        <a:pt x="219282" y="-13865"/>
                        <a:pt x="178396" y="321450"/>
                        <a:pt x="178396" y="321450"/>
                      </a:cubicBezTo>
                      <a:lnTo>
                        <a:pt x="25053" y="317361"/>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494" name="Google Shape;2494;p34"/>
                <p:cNvSpPr/>
                <p:nvPr/>
              </p:nvSpPr>
              <p:spPr>
                <a:xfrm>
                  <a:off x="6198819" y="1936821"/>
                  <a:ext cx="163114" cy="294375"/>
                </a:xfrm>
                <a:custGeom>
                  <a:rect b="b" l="l" r="r" t="t"/>
                  <a:pathLst>
                    <a:path extrusionOk="0" h="294375" w="163114">
                      <a:moveTo>
                        <a:pt x="71524" y="0"/>
                      </a:moveTo>
                      <a:lnTo>
                        <a:pt x="72536" y="31628"/>
                      </a:lnTo>
                      <a:lnTo>
                        <a:pt x="50028" y="32766"/>
                      </a:lnTo>
                      <a:lnTo>
                        <a:pt x="51162" y="51108"/>
                      </a:lnTo>
                      <a:lnTo>
                        <a:pt x="75572" y="51108"/>
                      </a:lnTo>
                      <a:lnTo>
                        <a:pt x="77596" y="72235"/>
                      </a:lnTo>
                      <a:cubicBezTo>
                        <a:pt x="77110" y="72231"/>
                        <a:pt x="76705" y="72109"/>
                        <a:pt x="76219" y="72109"/>
                      </a:cubicBezTo>
                      <a:cubicBezTo>
                        <a:pt x="-52956" y="72109"/>
                        <a:pt x="21165" y="294376"/>
                        <a:pt x="21165" y="294376"/>
                      </a:cubicBezTo>
                      <a:lnTo>
                        <a:pt x="152608" y="288684"/>
                      </a:lnTo>
                      <a:cubicBezTo>
                        <a:pt x="152608" y="288684"/>
                        <a:pt x="200051" y="92925"/>
                        <a:pt x="93302" y="74008"/>
                      </a:cubicBezTo>
                      <a:lnTo>
                        <a:pt x="90995" y="48071"/>
                      </a:lnTo>
                      <a:lnTo>
                        <a:pt x="118603" y="44153"/>
                      </a:lnTo>
                      <a:lnTo>
                        <a:pt x="119615" y="26568"/>
                      </a:lnTo>
                      <a:lnTo>
                        <a:pt x="88971" y="27580"/>
                      </a:lnTo>
                      <a:lnTo>
                        <a:pt x="89983" y="0"/>
                      </a:lnTo>
                      <a:lnTo>
                        <a:pt x="71524" y="0"/>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sp>
            <p:nvSpPr>
              <p:cNvPr id="2495" name="Google Shape;2495;p34"/>
              <p:cNvSpPr/>
              <p:nvPr/>
            </p:nvSpPr>
            <p:spPr>
              <a:xfrm flipH="1">
                <a:off x="2162865" y="5620721"/>
                <a:ext cx="693119" cy="149837"/>
              </a:xfrm>
              <a:custGeom>
                <a:rect b="b" l="l" r="r" t="t"/>
                <a:pathLst>
                  <a:path extrusionOk="0" h="149837" w="693119">
                    <a:moveTo>
                      <a:pt x="426551" y="0"/>
                    </a:moveTo>
                    <a:lnTo>
                      <a:pt x="405703" y="9792"/>
                    </a:lnTo>
                    <a:lnTo>
                      <a:pt x="413395" y="82047"/>
                    </a:lnTo>
                    <a:lnTo>
                      <a:pt x="361012" y="78453"/>
                    </a:lnTo>
                    <a:lnTo>
                      <a:pt x="356842" y="49946"/>
                    </a:lnTo>
                    <a:lnTo>
                      <a:pt x="337614" y="48088"/>
                    </a:lnTo>
                    <a:lnTo>
                      <a:pt x="338909" y="76967"/>
                    </a:lnTo>
                    <a:lnTo>
                      <a:pt x="270334" y="72380"/>
                    </a:lnTo>
                    <a:lnTo>
                      <a:pt x="260578" y="16484"/>
                    </a:lnTo>
                    <a:lnTo>
                      <a:pt x="242483" y="14253"/>
                    </a:lnTo>
                    <a:lnTo>
                      <a:pt x="248677" y="70891"/>
                    </a:lnTo>
                    <a:lnTo>
                      <a:pt x="211393" y="68413"/>
                    </a:lnTo>
                    <a:lnTo>
                      <a:pt x="209369" y="46477"/>
                    </a:lnTo>
                    <a:lnTo>
                      <a:pt x="188116" y="48707"/>
                    </a:lnTo>
                    <a:lnTo>
                      <a:pt x="190383" y="66928"/>
                    </a:lnTo>
                    <a:lnTo>
                      <a:pt x="159010" y="64819"/>
                    </a:lnTo>
                    <a:lnTo>
                      <a:pt x="153424" y="26276"/>
                    </a:lnTo>
                    <a:lnTo>
                      <a:pt x="122456" y="25657"/>
                    </a:lnTo>
                    <a:lnTo>
                      <a:pt x="129014" y="62835"/>
                    </a:lnTo>
                    <a:lnTo>
                      <a:pt x="108166" y="61475"/>
                    </a:lnTo>
                    <a:lnTo>
                      <a:pt x="104118" y="3720"/>
                    </a:lnTo>
                    <a:lnTo>
                      <a:pt x="79182" y="3967"/>
                    </a:lnTo>
                    <a:lnTo>
                      <a:pt x="81084" y="59613"/>
                    </a:lnTo>
                    <a:lnTo>
                      <a:pt x="56269" y="58002"/>
                    </a:lnTo>
                    <a:lnTo>
                      <a:pt x="59305" y="13634"/>
                    </a:lnTo>
                    <a:lnTo>
                      <a:pt x="31373" y="6817"/>
                    </a:lnTo>
                    <a:lnTo>
                      <a:pt x="27568" y="56022"/>
                    </a:lnTo>
                    <a:lnTo>
                      <a:pt x="1498" y="54285"/>
                    </a:lnTo>
                    <a:lnTo>
                      <a:pt x="0" y="75477"/>
                    </a:lnTo>
                    <a:lnTo>
                      <a:pt x="26030" y="76841"/>
                    </a:lnTo>
                    <a:lnTo>
                      <a:pt x="22750" y="119970"/>
                    </a:lnTo>
                    <a:lnTo>
                      <a:pt x="20241" y="149465"/>
                    </a:lnTo>
                    <a:lnTo>
                      <a:pt x="690570" y="149837"/>
                    </a:lnTo>
                    <a:lnTo>
                      <a:pt x="693120" y="126540"/>
                    </a:lnTo>
                    <a:lnTo>
                      <a:pt x="638309" y="131123"/>
                    </a:lnTo>
                    <a:lnTo>
                      <a:pt x="637944" y="110304"/>
                    </a:lnTo>
                    <a:lnTo>
                      <a:pt x="662881" y="111668"/>
                    </a:lnTo>
                    <a:lnTo>
                      <a:pt x="665026" y="98900"/>
                    </a:lnTo>
                    <a:lnTo>
                      <a:pt x="637823" y="97042"/>
                    </a:lnTo>
                    <a:lnTo>
                      <a:pt x="636811" y="35571"/>
                    </a:lnTo>
                    <a:lnTo>
                      <a:pt x="613655" y="24418"/>
                    </a:lnTo>
                    <a:lnTo>
                      <a:pt x="615193" y="95556"/>
                    </a:lnTo>
                    <a:lnTo>
                      <a:pt x="593658" y="94066"/>
                    </a:lnTo>
                    <a:lnTo>
                      <a:pt x="590905" y="36810"/>
                    </a:lnTo>
                    <a:lnTo>
                      <a:pt x="565199" y="40777"/>
                    </a:lnTo>
                    <a:lnTo>
                      <a:pt x="570381" y="92581"/>
                    </a:lnTo>
                    <a:lnTo>
                      <a:pt x="554188" y="91468"/>
                    </a:lnTo>
                    <a:lnTo>
                      <a:pt x="554715" y="11901"/>
                    </a:lnTo>
                    <a:lnTo>
                      <a:pt x="533826" y="14626"/>
                    </a:lnTo>
                    <a:lnTo>
                      <a:pt x="524961" y="89484"/>
                    </a:lnTo>
                    <a:lnTo>
                      <a:pt x="439343" y="83780"/>
                    </a:lnTo>
                    <a:lnTo>
                      <a:pt x="426551" y="0"/>
                    </a:lnTo>
                    <a:close/>
                    <a:moveTo>
                      <a:pt x="54893" y="78453"/>
                    </a:moveTo>
                    <a:lnTo>
                      <a:pt x="81853" y="79938"/>
                    </a:lnTo>
                    <a:lnTo>
                      <a:pt x="83351" y="123318"/>
                    </a:lnTo>
                    <a:lnTo>
                      <a:pt x="52099" y="119351"/>
                    </a:lnTo>
                    <a:lnTo>
                      <a:pt x="54893" y="78453"/>
                    </a:lnTo>
                    <a:close/>
                    <a:moveTo>
                      <a:pt x="109543" y="81428"/>
                    </a:moveTo>
                    <a:lnTo>
                      <a:pt x="132576" y="82667"/>
                    </a:lnTo>
                    <a:lnTo>
                      <a:pt x="140268" y="126662"/>
                    </a:lnTo>
                    <a:lnTo>
                      <a:pt x="112821" y="127654"/>
                    </a:lnTo>
                    <a:lnTo>
                      <a:pt x="109543" y="81428"/>
                    </a:lnTo>
                    <a:close/>
                    <a:moveTo>
                      <a:pt x="161925" y="84278"/>
                    </a:moveTo>
                    <a:lnTo>
                      <a:pt x="192772" y="86011"/>
                    </a:lnTo>
                    <a:lnTo>
                      <a:pt x="198601" y="131993"/>
                    </a:lnTo>
                    <a:lnTo>
                      <a:pt x="168605" y="130876"/>
                    </a:lnTo>
                    <a:lnTo>
                      <a:pt x="161925" y="84278"/>
                    </a:lnTo>
                    <a:close/>
                    <a:moveTo>
                      <a:pt x="213134" y="87128"/>
                    </a:moveTo>
                    <a:lnTo>
                      <a:pt x="250701" y="89111"/>
                    </a:lnTo>
                    <a:lnTo>
                      <a:pt x="255396" y="132115"/>
                    </a:lnTo>
                    <a:lnTo>
                      <a:pt x="217304" y="131868"/>
                    </a:lnTo>
                    <a:lnTo>
                      <a:pt x="213134" y="87128"/>
                    </a:lnTo>
                    <a:close/>
                    <a:moveTo>
                      <a:pt x="273492" y="90350"/>
                    </a:moveTo>
                    <a:lnTo>
                      <a:pt x="339638" y="94066"/>
                    </a:lnTo>
                    <a:lnTo>
                      <a:pt x="341055" y="127779"/>
                    </a:lnTo>
                    <a:lnTo>
                      <a:pt x="279685" y="125549"/>
                    </a:lnTo>
                    <a:lnTo>
                      <a:pt x="273492" y="90350"/>
                    </a:lnTo>
                    <a:close/>
                    <a:moveTo>
                      <a:pt x="363562" y="95309"/>
                    </a:moveTo>
                    <a:lnTo>
                      <a:pt x="415176" y="98159"/>
                    </a:lnTo>
                    <a:lnTo>
                      <a:pt x="418455" y="128399"/>
                    </a:lnTo>
                    <a:lnTo>
                      <a:pt x="368987" y="132366"/>
                    </a:lnTo>
                    <a:lnTo>
                      <a:pt x="363562" y="95309"/>
                    </a:lnTo>
                    <a:close/>
                    <a:moveTo>
                      <a:pt x="441731" y="99645"/>
                    </a:moveTo>
                    <a:lnTo>
                      <a:pt x="523342" y="104106"/>
                    </a:lnTo>
                    <a:lnTo>
                      <a:pt x="520427" y="128399"/>
                    </a:lnTo>
                    <a:lnTo>
                      <a:pt x="446184" y="128399"/>
                    </a:lnTo>
                    <a:lnTo>
                      <a:pt x="441731" y="99645"/>
                    </a:lnTo>
                    <a:close/>
                    <a:moveTo>
                      <a:pt x="554067" y="105717"/>
                    </a:moveTo>
                    <a:lnTo>
                      <a:pt x="571798" y="106709"/>
                    </a:lnTo>
                    <a:lnTo>
                      <a:pt x="574065" y="129390"/>
                    </a:lnTo>
                    <a:lnTo>
                      <a:pt x="553945" y="129884"/>
                    </a:lnTo>
                    <a:lnTo>
                      <a:pt x="554067" y="105717"/>
                    </a:lnTo>
                    <a:close/>
                    <a:moveTo>
                      <a:pt x="594305" y="107947"/>
                    </a:moveTo>
                    <a:lnTo>
                      <a:pt x="615437" y="109065"/>
                    </a:lnTo>
                    <a:lnTo>
                      <a:pt x="615801" y="129512"/>
                    </a:lnTo>
                    <a:lnTo>
                      <a:pt x="595318" y="129390"/>
                    </a:lnTo>
                    <a:lnTo>
                      <a:pt x="594305" y="107947"/>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nvGrpSpPr>
              <p:cNvPr id="2496" name="Google Shape;2496;p34"/>
              <p:cNvGrpSpPr/>
              <p:nvPr/>
            </p:nvGrpSpPr>
            <p:grpSpPr>
              <a:xfrm flipH="1">
                <a:off x="2324973" y="5452203"/>
                <a:ext cx="388556" cy="325493"/>
                <a:chOff x="5973377" y="1905703"/>
                <a:chExt cx="388556" cy="325493"/>
              </a:xfrm>
            </p:grpSpPr>
            <p:sp>
              <p:nvSpPr>
                <p:cNvPr id="2497" name="Google Shape;2497;p34"/>
                <p:cNvSpPr/>
                <p:nvPr/>
              </p:nvSpPr>
              <p:spPr>
                <a:xfrm>
                  <a:off x="5973377" y="1905703"/>
                  <a:ext cx="184004" cy="321449"/>
                </a:xfrm>
                <a:custGeom>
                  <a:rect b="b" l="l" r="r" t="t"/>
                  <a:pathLst>
                    <a:path extrusionOk="0" h="321449" w="184004">
                      <a:moveTo>
                        <a:pt x="25053" y="317361"/>
                      </a:moveTo>
                      <a:cubicBezTo>
                        <a:pt x="25053" y="317361"/>
                        <a:pt x="-58784" y="14759"/>
                        <a:pt x="80270" y="445"/>
                      </a:cubicBezTo>
                      <a:cubicBezTo>
                        <a:pt x="219282" y="-13865"/>
                        <a:pt x="178396" y="321450"/>
                        <a:pt x="178396" y="321450"/>
                      </a:cubicBezTo>
                      <a:lnTo>
                        <a:pt x="25053" y="317361"/>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498" name="Google Shape;2498;p34"/>
                <p:cNvSpPr/>
                <p:nvPr/>
              </p:nvSpPr>
              <p:spPr>
                <a:xfrm>
                  <a:off x="6198819" y="1936821"/>
                  <a:ext cx="163114" cy="294375"/>
                </a:xfrm>
                <a:custGeom>
                  <a:rect b="b" l="l" r="r" t="t"/>
                  <a:pathLst>
                    <a:path extrusionOk="0" h="294375" w="163114">
                      <a:moveTo>
                        <a:pt x="71524" y="0"/>
                      </a:moveTo>
                      <a:lnTo>
                        <a:pt x="72536" y="31628"/>
                      </a:lnTo>
                      <a:lnTo>
                        <a:pt x="50028" y="32766"/>
                      </a:lnTo>
                      <a:lnTo>
                        <a:pt x="51162" y="51108"/>
                      </a:lnTo>
                      <a:lnTo>
                        <a:pt x="75572" y="51108"/>
                      </a:lnTo>
                      <a:lnTo>
                        <a:pt x="77596" y="72235"/>
                      </a:lnTo>
                      <a:cubicBezTo>
                        <a:pt x="77110" y="72231"/>
                        <a:pt x="76705" y="72109"/>
                        <a:pt x="76219" y="72109"/>
                      </a:cubicBezTo>
                      <a:cubicBezTo>
                        <a:pt x="-52956" y="72109"/>
                        <a:pt x="21165" y="294376"/>
                        <a:pt x="21165" y="294376"/>
                      </a:cubicBezTo>
                      <a:lnTo>
                        <a:pt x="152608" y="288684"/>
                      </a:lnTo>
                      <a:cubicBezTo>
                        <a:pt x="152608" y="288684"/>
                        <a:pt x="200051" y="92925"/>
                        <a:pt x="93302" y="74008"/>
                      </a:cubicBezTo>
                      <a:lnTo>
                        <a:pt x="90995" y="48071"/>
                      </a:lnTo>
                      <a:lnTo>
                        <a:pt x="118603" y="44153"/>
                      </a:lnTo>
                      <a:lnTo>
                        <a:pt x="119615" y="26568"/>
                      </a:lnTo>
                      <a:lnTo>
                        <a:pt x="88971" y="27580"/>
                      </a:lnTo>
                      <a:lnTo>
                        <a:pt x="89983" y="0"/>
                      </a:lnTo>
                      <a:lnTo>
                        <a:pt x="71524" y="0"/>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sp>
            <p:nvSpPr>
              <p:cNvPr id="2499" name="Google Shape;2499;p34"/>
              <p:cNvSpPr/>
              <p:nvPr/>
            </p:nvSpPr>
            <p:spPr>
              <a:xfrm flipH="1">
                <a:off x="2162990" y="5622896"/>
                <a:ext cx="693119" cy="149837"/>
              </a:xfrm>
              <a:custGeom>
                <a:rect b="b" l="l" r="r" t="t"/>
                <a:pathLst>
                  <a:path extrusionOk="0" h="149837" w="693119">
                    <a:moveTo>
                      <a:pt x="426551" y="0"/>
                    </a:moveTo>
                    <a:lnTo>
                      <a:pt x="405703" y="9792"/>
                    </a:lnTo>
                    <a:lnTo>
                      <a:pt x="413395" y="82047"/>
                    </a:lnTo>
                    <a:lnTo>
                      <a:pt x="361012" y="78453"/>
                    </a:lnTo>
                    <a:lnTo>
                      <a:pt x="356842" y="49946"/>
                    </a:lnTo>
                    <a:lnTo>
                      <a:pt x="337614" y="48088"/>
                    </a:lnTo>
                    <a:lnTo>
                      <a:pt x="338909" y="76967"/>
                    </a:lnTo>
                    <a:lnTo>
                      <a:pt x="270334" y="72380"/>
                    </a:lnTo>
                    <a:lnTo>
                      <a:pt x="260578" y="16484"/>
                    </a:lnTo>
                    <a:lnTo>
                      <a:pt x="242483" y="14253"/>
                    </a:lnTo>
                    <a:lnTo>
                      <a:pt x="248677" y="70891"/>
                    </a:lnTo>
                    <a:lnTo>
                      <a:pt x="211393" y="68413"/>
                    </a:lnTo>
                    <a:lnTo>
                      <a:pt x="209369" y="46477"/>
                    </a:lnTo>
                    <a:lnTo>
                      <a:pt x="188116" y="48707"/>
                    </a:lnTo>
                    <a:lnTo>
                      <a:pt x="190383" y="66928"/>
                    </a:lnTo>
                    <a:lnTo>
                      <a:pt x="159010" y="64819"/>
                    </a:lnTo>
                    <a:lnTo>
                      <a:pt x="153424" y="26276"/>
                    </a:lnTo>
                    <a:lnTo>
                      <a:pt x="122456" y="25657"/>
                    </a:lnTo>
                    <a:lnTo>
                      <a:pt x="129014" y="62835"/>
                    </a:lnTo>
                    <a:lnTo>
                      <a:pt x="108166" y="61475"/>
                    </a:lnTo>
                    <a:lnTo>
                      <a:pt x="104118" y="3720"/>
                    </a:lnTo>
                    <a:lnTo>
                      <a:pt x="79182" y="3967"/>
                    </a:lnTo>
                    <a:lnTo>
                      <a:pt x="81084" y="59613"/>
                    </a:lnTo>
                    <a:lnTo>
                      <a:pt x="56269" y="58002"/>
                    </a:lnTo>
                    <a:lnTo>
                      <a:pt x="59305" y="13634"/>
                    </a:lnTo>
                    <a:lnTo>
                      <a:pt x="31373" y="6817"/>
                    </a:lnTo>
                    <a:lnTo>
                      <a:pt x="27568" y="56022"/>
                    </a:lnTo>
                    <a:lnTo>
                      <a:pt x="1498" y="54285"/>
                    </a:lnTo>
                    <a:lnTo>
                      <a:pt x="0" y="75477"/>
                    </a:lnTo>
                    <a:lnTo>
                      <a:pt x="26030" y="76841"/>
                    </a:lnTo>
                    <a:lnTo>
                      <a:pt x="22750" y="119970"/>
                    </a:lnTo>
                    <a:lnTo>
                      <a:pt x="20241" y="149465"/>
                    </a:lnTo>
                    <a:lnTo>
                      <a:pt x="690570" y="149837"/>
                    </a:lnTo>
                    <a:lnTo>
                      <a:pt x="693120" y="126540"/>
                    </a:lnTo>
                    <a:lnTo>
                      <a:pt x="638309" y="131123"/>
                    </a:lnTo>
                    <a:lnTo>
                      <a:pt x="637944" y="110304"/>
                    </a:lnTo>
                    <a:lnTo>
                      <a:pt x="662881" y="111668"/>
                    </a:lnTo>
                    <a:lnTo>
                      <a:pt x="665026" y="98900"/>
                    </a:lnTo>
                    <a:lnTo>
                      <a:pt x="637823" y="97042"/>
                    </a:lnTo>
                    <a:lnTo>
                      <a:pt x="636811" y="35571"/>
                    </a:lnTo>
                    <a:lnTo>
                      <a:pt x="613655" y="24418"/>
                    </a:lnTo>
                    <a:lnTo>
                      <a:pt x="615193" y="95556"/>
                    </a:lnTo>
                    <a:lnTo>
                      <a:pt x="593658" y="94066"/>
                    </a:lnTo>
                    <a:lnTo>
                      <a:pt x="590905" y="36810"/>
                    </a:lnTo>
                    <a:lnTo>
                      <a:pt x="565199" y="40777"/>
                    </a:lnTo>
                    <a:lnTo>
                      <a:pt x="570381" y="92581"/>
                    </a:lnTo>
                    <a:lnTo>
                      <a:pt x="554188" y="91468"/>
                    </a:lnTo>
                    <a:lnTo>
                      <a:pt x="554715" y="11901"/>
                    </a:lnTo>
                    <a:lnTo>
                      <a:pt x="533826" y="14626"/>
                    </a:lnTo>
                    <a:lnTo>
                      <a:pt x="524961" y="89484"/>
                    </a:lnTo>
                    <a:lnTo>
                      <a:pt x="439343" y="83780"/>
                    </a:lnTo>
                    <a:lnTo>
                      <a:pt x="426551" y="0"/>
                    </a:lnTo>
                    <a:close/>
                    <a:moveTo>
                      <a:pt x="54893" y="78453"/>
                    </a:moveTo>
                    <a:lnTo>
                      <a:pt x="81853" y="79938"/>
                    </a:lnTo>
                    <a:lnTo>
                      <a:pt x="83351" y="123318"/>
                    </a:lnTo>
                    <a:lnTo>
                      <a:pt x="52099" y="119351"/>
                    </a:lnTo>
                    <a:lnTo>
                      <a:pt x="54893" y="78453"/>
                    </a:lnTo>
                    <a:close/>
                    <a:moveTo>
                      <a:pt x="109543" y="81428"/>
                    </a:moveTo>
                    <a:lnTo>
                      <a:pt x="132576" y="82667"/>
                    </a:lnTo>
                    <a:lnTo>
                      <a:pt x="140268" y="126662"/>
                    </a:lnTo>
                    <a:lnTo>
                      <a:pt x="112821" y="127654"/>
                    </a:lnTo>
                    <a:lnTo>
                      <a:pt x="109543" y="81428"/>
                    </a:lnTo>
                    <a:close/>
                    <a:moveTo>
                      <a:pt x="161925" y="84278"/>
                    </a:moveTo>
                    <a:lnTo>
                      <a:pt x="192772" y="86011"/>
                    </a:lnTo>
                    <a:lnTo>
                      <a:pt x="198601" y="131993"/>
                    </a:lnTo>
                    <a:lnTo>
                      <a:pt x="168605" y="130876"/>
                    </a:lnTo>
                    <a:lnTo>
                      <a:pt x="161925" y="84278"/>
                    </a:lnTo>
                    <a:close/>
                    <a:moveTo>
                      <a:pt x="213134" y="87128"/>
                    </a:moveTo>
                    <a:lnTo>
                      <a:pt x="250701" y="89111"/>
                    </a:lnTo>
                    <a:lnTo>
                      <a:pt x="255396" y="132115"/>
                    </a:lnTo>
                    <a:lnTo>
                      <a:pt x="217304" y="131868"/>
                    </a:lnTo>
                    <a:lnTo>
                      <a:pt x="213134" y="87128"/>
                    </a:lnTo>
                    <a:close/>
                    <a:moveTo>
                      <a:pt x="273492" y="90350"/>
                    </a:moveTo>
                    <a:lnTo>
                      <a:pt x="339638" y="94066"/>
                    </a:lnTo>
                    <a:lnTo>
                      <a:pt x="341055" y="127779"/>
                    </a:lnTo>
                    <a:lnTo>
                      <a:pt x="279685" y="125549"/>
                    </a:lnTo>
                    <a:lnTo>
                      <a:pt x="273492" y="90350"/>
                    </a:lnTo>
                    <a:close/>
                    <a:moveTo>
                      <a:pt x="363562" y="95309"/>
                    </a:moveTo>
                    <a:lnTo>
                      <a:pt x="415176" y="98159"/>
                    </a:lnTo>
                    <a:lnTo>
                      <a:pt x="418455" y="128399"/>
                    </a:lnTo>
                    <a:lnTo>
                      <a:pt x="368987" y="132366"/>
                    </a:lnTo>
                    <a:lnTo>
                      <a:pt x="363562" y="95309"/>
                    </a:lnTo>
                    <a:close/>
                    <a:moveTo>
                      <a:pt x="441731" y="99645"/>
                    </a:moveTo>
                    <a:lnTo>
                      <a:pt x="523342" y="104106"/>
                    </a:lnTo>
                    <a:lnTo>
                      <a:pt x="520427" y="128399"/>
                    </a:lnTo>
                    <a:lnTo>
                      <a:pt x="446184" y="128399"/>
                    </a:lnTo>
                    <a:lnTo>
                      <a:pt x="441731" y="99645"/>
                    </a:lnTo>
                    <a:close/>
                    <a:moveTo>
                      <a:pt x="554067" y="105717"/>
                    </a:moveTo>
                    <a:lnTo>
                      <a:pt x="571798" y="106709"/>
                    </a:lnTo>
                    <a:lnTo>
                      <a:pt x="574065" y="129390"/>
                    </a:lnTo>
                    <a:lnTo>
                      <a:pt x="553945" y="129884"/>
                    </a:lnTo>
                    <a:lnTo>
                      <a:pt x="554067" y="105717"/>
                    </a:lnTo>
                    <a:close/>
                    <a:moveTo>
                      <a:pt x="594305" y="107947"/>
                    </a:moveTo>
                    <a:lnTo>
                      <a:pt x="615437" y="109065"/>
                    </a:lnTo>
                    <a:lnTo>
                      <a:pt x="615801" y="129512"/>
                    </a:lnTo>
                    <a:lnTo>
                      <a:pt x="595318" y="129390"/>
                    </a:lnTo>
                    <a:lnTo>
                      <a:pt x="594305" y="107947"/>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nvGrpSpPr>
              <p:cNvPr id="2500" name="Google Shape;2500;p34"/>
              <p:cNvGrpSpPr/>
              <p:nvPr/>
            </p:nvGrpSpPr>
            <p:grpSpPr>
              <a:xfrm>
                <a:off x="952113" y="3653910"/>
                <a:ext cx="1946499" cy="2123782"/>
                <a:chOff x="1361680" y="3660710"/>
                <a:chExt cx="1946499" cy="2123782"/>
              </a:xfrm>
            </p:grpSpPr>
            <p:sp>
              <p:nvSpPr>
                <p:cNvPr id="2501" name="Google Shape;2501;p34"/>
                <p:cNvSpPr/>
                <p:nvPr/>
              </p:nvSpPr>
              <p:spPr>
                <a:xfrm flipH="1">
                  <a:off x="2610647" y="4548210"/>
                  <a:ext cx="697532" cy="1229237"/>
                </a:xfrm>
                <a:custGeom>
                  <a:rect b="b" l="l" r="r" t="t"/>
                  <a:pathLst>
                    <a:path extrusionOk="0" h="1229237" w="697532">
                      <a:moveTo>
                        <a:pt x="244912" y="0"/>
                      </a:moveTo>
                      <a:lnTo>
                        <a:pt x="195970" y="69450"/>
                      </a:lnTo>
                      <a:lnTo>
                        <a:pt x="207871" y="130803"/>
                      </a:lnTo>
                      <a:lnTo>
                        <a:pt x="177510" y="126755"/>
                      </a:lnTo>
                      <a:lnTo>
                        <a:pt x="177510" y="188112"/>
                      </a:lnTo>
                      <a:lnTo>
                        <a:pt x="219894" y="192411"/>
                      </a:lnTo>
                      <a:lnTo>
                        <a:pt x="240742" y="299812"/>
                      </a:lnTo>
                      <a:lnTo>
                        <a:pt x="167511" y="298549"/>
                      </a:lnTo>
                      <a:cubicBezTo>
                        <a:pt x="135289" y="428887"/>
                        <a:pt x="96467" y="528195"/>
                        <a:pt x="0" y="629609"/>
                      </a:cubicBezTo>
                      <a:lnTo>
                        <a:pt x="73271" y="628978"/>
                      </a:lnTo>
                      <a:lnTo>
                        <a:pt x="40481" y="1229238"/>
                      </a:lnTo>
                      <a:lnTo>
                        <a:pt x="118408" y="1229238"/>
                      </a:lnTo>
                      <a:lnTo>
                        <a:pt x="151441" y="640235"/>
                      </a:lnTo>
                      <a:lnTo>
                        <a:pt x="697533" y="621553"/>
                      </a:lnTo>
                      <a:lnTo>
                        <a:pt x="690367" y="300784"/>
                      </a:lnTo>
                      <a:lnTo>
                        <a:pt x="610781" y="306140"/>
                      </a:lnTo>
                      <a:lnTo>
                        <a:pt x="613939" y="232642"/>
                      </a:lnTo>
                      <a:lnTo>
                        <a:pt x="639118" y="235172"/>
                      </a:lnTo>
                      <a:lnTo>
                        <a:pt x="638470" y="187477"/>
                      </a:lnTo>
                      <a:lnTo>
                        <a:pt x="616084" y="184570"/>
                      </a:lnTo>
                      <a:lnTo>
                        <a:pt x="617096" y="159520"/>
                      </a:lnTo>
                      <a:lnTo>
                        <a:pt x="588516" y="98167"/>
                      </a:lnTo>
                      <a:lnTo>
                        <a:pt x="555767" y="134981"/>
                      </a:lnTo>
                      <a:lnTo>
                        <a:pt x="554877" y="176474"/>
                      </a:lnTo>
                      <a:lnTo>
                        <a:pt x="521966" y="172171"/>
                      </a:lnTo>
                      <a:lnTo>
                        <a:pt x="527147" y="114485"/>
                      </a:lnTo>
                      <a:lnTo>
                        <a:pt x="490349" y="36814"/>
                      </a:lnTo>
                      <a:lnTo>
                        <a:pt x="441246" y="102215"/>
                      </a:lnTo>
                      <a:lnTo>
                        <a:pt x="442420" y="161670"/>
                      </a:lnTo>
                      <a:lnTo>
                        <a:pt x="399752" y="156104"/>
                      </a:lnTo>
                      <a:lnTo>
                        <a:pt x="400400" y="122707"/>
                      </a:lnTo>
                      <a:lnTo>
                        <a:pt x="371820" y="49084"/>
                      </a:lnTo>
                      <a:lnTo>
                        <a:pt x="343079" y="106263"/>
                      </a:lnTo>
                      <a:lnTo>
                        <a:pt x="346115" y="149020"/>
                      </a:lnTo>
                      <a:lnTo>
                        <a:pt x="272884" y="139405"/>
                      </a:lnTo>
                      <a:lnTo>
                        <a:pt x="265436" y="61353"/>
                      </a:lnTo>
                      <a:lnTo>
                        <a:pt x="244912" y="0"/>
                      </a:lnTo>
                      <a:close/>
                      <a:moveTo>
                        <a:pt x="278592" y="198358"/>
                      </a:moveTo>
                      <a:lnTo>
                        <a:pt x="350041" y="205693"/>
                      </a:lnTo>
                      <a:lnTo>
                        <a:pt x="356883" y="301836"/>
                      </a:lnTo>
                      <a:lnTo>
                        <a:pt x="288307" y="300699"/>
                      </a:lnTo>
                      <a:lnTo>
                        <a:pt x="278592" y="198358"/>
                      </a:lnTo>
                      <a:close/>
                      <a:moveTo>
                        <a:pt x="398902" y="210628"/>
                      </a:moveTo>
                      <a:lnTo>
                        <a:pt x="443432" y="215182"/>
                      </a:lnTo>
                      <a:lnTo>
                        <a:pt x="445051" y="303354"/>
                      </a:lnTo>
                      <a:lnTo>
                        <a:pt x="397243" y="302472"/>
                      </a:lnTo>
                      <a:lnTo>
                        <a:pt x="398902" y="210628"/>
                      </a:lnTo>
                      <a:close/>
                      <a:moveTo>
                        <a:pt x="517432" y="222772"/>
                      </a:moveTo>
                      <a:lnTo>
                        <a:pt x="553865" y="226440"/>
                      </a:lnTo>
                      <a:lnTo>
                        <a:pt x="552205" y="305127"/>
                      </a:lnTo>
                      <a:lnTo>
                        <a:pt x="510226" y="304366"/>
                      </a:lnTo>
                      <a:lnTo>
                        <a:pt x="517432" y="222772"/>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02" name="Google Shape;2502;p34"/>
                <p:cNvSpPr/>
                <p:nvPr/>
              </p:nvSpPr>
              <p:spPr>
                <a:xfrm flipH="1">
                  <a:off x="2607760" y="4548210"/>
                  <a:ext cx="697532" cy="1229237"/>
                </a:xfrm>
                <a:custGeom>
                  <a:rect b="b" l="l" r="r" t="t"/>
                  <a:pathLst>
                    <a:path extrusionOk="0" h="1229237" w="697532">
                      <a:moveTo>
                        <a:pt x="244912" y="0"/>
                      </a:moveTo>
                      <a:lnTo>
                        <a:pt x="195970" y="69450"/>
                      </a:lnTo>
                      <a:lnTo>
                        <a:pt x="207871" y="130803"/>
                      </a:lnTo>
                      <a:lnTo>
                        <a:pt x="177510" y="126755"/>
                      </a:lnTo>
                      <a:lnTo>
                        <a:pt x="177510" y="188112"/>
                      </a:lnTo>
                      <a:lnTo>
                        <a:pt x="219894" y="192411"/>
                      </a:lnTo>
                      <a:lnTo>
                        <a:pt x="240742" y="299812"/>
                      </a:lnTo>
                      <a:lnTo>
                        <a:pt x="167511" y="298549"/>
                      </a:lnTo>
                      <a:cubicBezTo>
                        <a:pt x="135289" y="428887"/>
                        <a:pt x="96467" y="528195"/>
                        <a:pt x="0" y="629609"/>
                      </a:cubicBezTo>
                      <a:lnTo>
                        <a:pt x="73271" y="628978"/>
                      </a:lnTo>
                      <a:lnTo>
                        <a:pt x="40481" y="1229238"/>
                      </a:lnTo>
                      <a:lnTo>
                        <a:pt x="118408" y="1229238"/>
                      </a:lnTo>
                      <a:lnTo>
                        <a:pt x="151441" y="640235"/>
                      </a:lnTo>
                      <a:lnTo>
                        <a:pt x="697533" y="621553"/>
                      </a:lnTo>
                      <a:lnTo>
                        <a:pt x="690367" y="300784"/>
                      </a:lnTo>
                      <a:lnTo>
                        <a:pt x="610781" y="306140"/>
                      </a:lnTo>
                      <a:lnTo>
                        <a:pt x="613939" y="232642"/>
                      </a:lnTo>
                      <a:lnTo>
                        <a:pt x="639118" y="235172"/>
                      </a:lnTo>
                      <a:lnTo>
                        <a:pt x="638470" y="187477"/>
                      </a:lnTo>
                      <a:lnTo>
                        <a:pt x="616084" y="184570"/>
                      </a:lnTo>
                      <a:lnTo>
                        <a:pt x="617096" y="159520"/>
                      </a:lnTo>
                      <a:lnTo>
                        <a:pt x="588516" y="98167"/>
                      </a:lnTo>
                      <a:lnTo>
                        <a:pt x="555767" y="134981"/>
                      </a:lnTo>
                      <a:lnTo>
                        <a:pt x="554877" y="176474"/>
                      </a:lnTo>
                      <a:lnTo>
                        <a:pt x="521966" y="172171"/>
                      </a:lnTo>
                      <a:lnTo>
                        <a:pt x="527147" y="114485"/>
                      </a:lnTo>
                      <a:lnTo>
                        <a:pt x="490349" y="36814"/>
                      </a:lnTo>
                      <a:lnTo>
                        <a:pt x="441246" y="102215"/>
                      </a:lnTo>
                      <a:lnTo>
                        <a:pt x="442420" y="161670"/>
                      </a:lnTo>
                      <a:lnTo>
                        <a:pt x="399752" y="156104"/>
                      </a:lnTo>
                      <a:lnTo>
                        <a:pt x="400400" y="122707"/>
                      </a:lnTo>
                      <a:lnTo>
                        <a:pt x="371820" y="49084"/>
                      </a:lnTo>
                      <a:lnTo>
                        <a:pt x="343079" y="106263"/>
                      </a:lnTo>
                      <a:lnTo>
                        <a:pt x="346115" y="149020"/>
                      </a:lnTo>
                      <a:lnTo>
                        <a:pt x="272884" y="139405"/>
                      </a:lnTo>
                      <a:lnTo>
                        <a:pt x="265436" y="61353"/>
                      </a:lnTo>
                      <a:lnTo>
                        <a:pt x="244912" y="0"/>
                      </a:lnTo>
                      <a:close/>
                      <a:moveTo>
                        <a:pt x="278592" y="198358"/>
                      </a:moveTo>
                      <a:lnTo>
                        <a:pt x="350041" y="205693"/>
                      </a:lnTo>
                      <a:lnTo>
                        <a:pt x="356883" y="301836"/>
                      </a:lnTo>
                      <a:lnTo>
                        <a:pt x="288307" y="300699"/>
                      </a:lnTo>
                      <a:lnTo>
                        <a:pt x="278592" y="198358"/>
                      </a:lnTo>
                      <a:close/>
                      <a:moveTo>
                        <a:pt x="398902" y="210628"/>
                      </a:moveTo>
                      <a:lnTo>
                        <a:pt x="443432" y="215182"/>
                      </a:lnTo>
                      <a:lnTo>
                        <a:pt x="445051" y="303354"/>
                      </a:lnTo>
                      <a:lnTo>
                        <a:pt x="397243" y="302472"/>
                      </a:lnTo>
                      <a:lnTo>
                        <a:pt x="398902" y="210628"/>
                      </a:lnTo>
                      <a:close/>
                      <a:moveTo>
                        <a:pt x="517432" y="222772"/>
                      </a:moveTo>
                      <a:lnTo>
                        <a:pt x="553865" y="226440"/>
                      </a:lnTo>
                      <a:lnTo>
                        <a:pt x="552205" y="305127"/>
                      </a:lnTo>
                      <a:lnTo>
                        <a:pt x="510226" y="304366"/>
                      </a:lnTo>
                      <a:lnTo>
                        <a:pt x="517432" y="222772"/>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03" name="Google Shape;2503;p34"/>
                <p:cNvSpPr/>
                <p:nvPr/>
              </p:nvSpPr>
              <p:spPr>
                <a:xfrm flipH="1">
                  <a:off x="1480532" y="4666334"/>
                  <a:ext cx="211377" cy="319348"/>
                </a:xfrm>
                <a:custGeom>
                  <a:rect b="b" l="l" r="r" t="t"/>
                  <a:pathLst>
                    <a:path extrusionOk="0" h="319348" w="211377">
                      <a:moveTo>
                        <a:pt x="0" y="319349"/>
                      </a:moveTo>
                      <a:lnTo>
                        <a:pt x="204754" y="319349"/>
                      </a:lnTo>
                      <a:cubicBezTo>
                        <a:pt x="204754" y="319349"/>
                        <a:pt x="244466" y="1393"/>
                        <a:pt x="129418" y="4"/>
                      </a:cubicBezTo>
                      <a:cubicBezTo>
                        <a:pt x="14330" y="-1380"/>
                        <a:pt x="0" y="319349"/>
                        <a:pt x="0" y="319349"/>
                      </a:cubicBezTo>
                      <a:close/>
                    </a:path>
                  </a:pathLst>
                </a:custGeom>
                <a:solidFill>
                  <a:srgbClr val="E8945F"/>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sz="1237"/>
                </a:p>
              </p:txBody>
            </p:sp>
            <p:sp>
              <p:nvSpPr>
                <p:cNvPr id="2504" name="Google Shape;2504;p34"/>
                <p:cNvSpPr/>
                <p:nvPr/>
              </p:nvSpPr>
              <p:spPr>
                <a:xfrm flipH="1">
                  <a:off x="2361799" y="3980571"/>
                  <a:ext cx="151725" cy="219410"/>
                </a:xfrm>
                <a:custGeom>
                  <a:rect b="b" l="l" r="r" t="t"/>
                  <a:pathLst>
                    <a:path extrusionOk="0" h="219410" w="151725">
                      <a:moveTo>
                        <a:pt x="0" y="211278"/>
                      </a:moveTo>
                      <a:lnTo>
                        <a:pt x="151724" y="219411"/>
                      </a:lnTo>
                      <a:cubicBezTo>
                        <a:pt x="151724" y="219411"/>
                        <a:pt x="152979" y="6062"/>
                        <a:pt x="81044" y="120"/>
                      </a:cubicBezTo>
                      <a:cubicBezTo>
                        <a:pt x="9068" y="-5823"/>
                        <a:pt x="0" y="211278"/>
                        <a:pt x="0" y="211278"/>
                      </a:cubicBezTo>
                      <a:close/>
                    </a:path>
                  </a:pathLst>
                </a:custGeom>
                <a:solidFill>
                  <a:srgbClr val="E8945F"/>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05" name="Google Shape;2505;p34"/>
                <p:cNvSpPr/>
                <p:nvPr/>
              </p:nvSpPr>
              <p:spPr>
                <a:xfrm flipH="1">
                  <a:off x="2129042" y="3660710"/>
                  <a:ext cx="633774" cy="805703"/>
                </a:xfrm>
                <a:custGeom>
                  <a:rect b="b" l="l" r="r" t="t"/>
                  <a:pathLst>
                    <a:path extrusionOk="0" h="805703" w="633774">
                      <a:moveTo>
                        <a:pt x="203418" y="0"/>
                      </a:moveTo>
                      <a:lnTo>
                        <a:pt x="184554" y="113094"/>
                      </a:lnTo>
                      <a:lnTo>
                        <a:pt x="160144" y="113980"/>
                      </a:lnTo>
                      <a:cubicBezTo>
                        <a:pt x="129297" y="175009"/>
                        <a:pt x="84282" y="291206"/>
                        <a:pt x="0" y="351807"/>
                      </a:cubicBezTo>
                      <a:lnTo>
                        <a:pt x="122213" y="350795"/>
                      </a:lnTo>
                      <a:lnTo>
                        <a:pt x="121930" y="805703"/>
                      </a:lnTo>
                      <a:lnTo>
                        <a:pt x="556213" y="805703"/>
                      </a:lnTo>
                      <a:lnTo>
                        <a:pt x="522573" y="349152"/>
                      </a:lnTo>
                      <a:lnTo>
                        <a:pt x="633775" y="343836"/>
                      </a:lnTo>
                      <a:cubicBezTo>
                        <a:pt x="494074" y="248647"/>
                        <a:pt x="518606" y="248932"/>
                        <a:pt x="452257" y="104113"/>
                      </a:cubicBezTo>
                      <a:lnTo>
                        <a:pt x="427685" y="104998"/>
                      </a:lnTo>
                      <a:lnTo>
                        <a:pt x="411654" y="43391"/>
                      </a:lnTo>
                      <a:lnTo>
                        <a:pt x="390644" y="106137"/>
                      </a:lnTo>
                      <a:lnTo>
                        <a:pt x="369877" y="106896"/>
                      </a:lnTo>
                      <a:lnTo>
                        <a:pt x="333566" y="40481"/>
                      </a:lnTo>
                      <a:lnTo>
                        <a:pt x="323445" y="108414"/>
                      </a:lnTo>
                      <a:lnTo>
                        <a:pt x="317373" y="108667"/>
                      </a:lnTo>
                      <a:lnTo>
                        <a:pt x="281466" y="31879"/>
                      </a:lnTo>
                      <a:lnTo>
                        <a:pt x="278673" y="109932"/>
                      </a:lnTo>
                      <a:lnTo>
                        <a:pt x="278552" y="112841"/>
                      </a:lnTo>
                      <a:lnTo>
                        <a:pt x="277418" y="110058"/>
                      </a:lnTo>
                      <a:lnTo>
                        <a:pt x="235277" y="8729"/>
                      </a:lnTo>
                      <a:lnTo>
                        <a:pt x="232889" y="111576"/>
                      </a:lnTo>
                      <a:lnTo>
                        <a:pt x="228193" y="111703"/>
                      </a:lnTo>
                      <a:lnTo>
                        <a:pt x="203418" y="0"/>
                      </a:lnTo>
                      <a:close/>
                      <a:moveTo>
                        <a:pt x="314499" y="369392"/>
                      </a:moveTo>
                      <a:lnTo>
                        <a:pt x="315754" y="430240"/>
                      </a:lnTo>
                      <a:lnTo>
                        <a:pt x="272236" y="427078"/>
                      </a:lnTo>
                      <a:cubicBezTo>
                        <a:pt x="272236" y="427025"/>
                        <a:pt x="272358" y="427001"/>
                        <a:pt x="272358" y="426953"/>
                      </a:cubicBezTo>
                      <a:cubicBezTo>
                        <a:pt x="272439" y="426702"/>
                        <a:pt x="272520" y="426442"/>
                        <a:pt x="272601" y="426191"/>
                      </a:cubicBezTo>
                      <a:cubicBezTo>
                        <a:pt x="274260" y="421969"/>
                        <a:pt x="276163" y="417711"/>
                        <a:pt x="278430" y="413541"/>
                      </a:cubicBezTo>
                      <a:cubicBezTo>
                        <a:pt x="278471" y="413488"/>
                        <a:pt x="278511" y="413464"/>
                        <a:pt x="278552" y="413416"/>
                      </a:cubicBezTo>
                      <a:cubicBezTo>
                        <a:pt x="278633" y="413302"/>
                        <a:pt x="278633" y="413148"/>
                        <a:pt x="278673" y="413035"/>
                      </a:cubicBezTo>
                      <a:cubicBezTo>
                        <a:pt x="278794" y="412857"/>
                        <a:pt x="278956" y="412707"/>
                        <a:pt x="279078" y="412529"/>
                      </a:cubicBezTo>
                      <a:cubicBezTo>
                        <a:pt x="279200" y="412282"/>
                        <a:pt x="279321" y="412011"/>
                        <a:pt x="279442" y="411772"/>
                      </a:cubicBezTo>
                      <a:cubicBezTo>
                        <a:pt x="279483" y="411675"/>
                        <a:pt x="279604" y="411606"/>
                        <a:pt x="279685" y="411517"/>
                      </a:cubicBezTo>
                      <a:cubicBezTo>
                        <a:pt x="279766" y="411388"/>
                        <a:pt x="279887" y="411266"/>
                        <a:pt x="279928" y="411136"/>
                      </a:cubicBezTo>
                      <a:cubicBezTo>
                        <a:pt x="280009" y="411060"/>
                        <a:pt x="280009" y="410962"/>
                        <a:pt x="280090" y="410886"/>
                      </a:cubicBezTo>
                      <a:cubicBezTo>
                        <a:pt x="282842" y="406097"/>
                        <a:pt x="286365" y="401215"/>
                        <a:pt x="290048" y="396337"/>
                      </a:cubicBezTo>
                      <a:cubicBezTo>
                        <a:pt x="290170" y="396211"/>
                        <a:pt x="290210" y="396082"/>
                        <a:pt x="290332" y="395956"/>
                      </a:cubicBezTo>
                      <a:cubicBezTo>
                        <a:pt x="296849" y="387410"/>
                        <a:pt x="304500" y="378756"/>
                        <a:pt x="314499" y="369392"/>
                      </a:cubicBezTo>
                      <a:close/>
                      <a:moveTo>
                        <a:pt x="329801" y="375209"/>
                      </a:moveTo>
                      <a:cubicBezTo>
                        <a:pt x="338909" y="385828"/>
                        <a:pt x="347167" y="395790"/>
                        <a:pt x="354211" y="405445"/>
                      </a:cubicBezTo>
                      <a:cubicBezTo>
                        <a:pt x="354211" y="405469"/>
                        <a:pt x="354171" y="405546"/>
                        <a:pt x="354211" y="405570"/>
                      </a:cubicBezTo>
                      <a:cubicBezTo>
                        <a:pt x="361215" y="415193"/>
                        <a:pt x="367084" y="424479"/>
                        <a:pt x="371537" y="434037"/>
                      </a:cubicBezTo>
                      <a:cubicBezTo>
                        <a:pt x="371578" y="434114"/>
                        <a:pt x="371618" y="434207"/>
                        <a:pt x="371659" y="434288"/>
                      </a:cubicBezTo>
                      <a:lnTo>
                        <a:pt x="330813" y="431377"/>
                      </a:lnTo>
                      <a:lnTo>
                        <a:pt x="329801" y="375209"/>
                      </a:lnTo>
                      <a:close/>
                      <a:moveTo>
                        <a:pt x="267946" y="439979"/>
                      </a:moveTo>
                      <a:lnTo>
                        <a:pt x="315997" y="443015"/>
                      </a:lnTo>
                      <a:lnTo>
                        <a:pt x="317899" y="528532"/>
                      </a:lnTo>
                      <a:lnTo>
                        <a:pt x="264140" y="527014"/>
                      </a:lnTo>
                      <a:cubicBezTo>
                        <a:pt x="263695" y="511012"/>
                        <a:pt x="263493" y="497641"/>
                        <a:pt x="263614" y="484889"/>
                      </a:cubicBezTo>
                      <a:cubicBezTo>
                        <a:pt x="263695" y="475700"/>
                        <a:pt x="263857" y="466499"/>
                        <a:pt x="264747" y="458451"/>
                      </a:cubicBezTo>
                      <a:cubicBezTo>
                        <a:pt x="265314" y="453358"/>
                        <a:pt x="266286" y="448557"/>
                        <a:pt x="267298" y="443777"/>
                      </a:cubicBezTo>
                      <a:cubicBezTo>
                        <a:pt x="267379" y="443323"/>
                        <a:pt x="267460" y="442837"/>
                        <a:pt x="267541" y="442384"/>
                      </a:cubicBezTo>
                      <a:cubicBezTo>
                        <a:pt x="267743" y="441607"/>
                        <a:pt x="267743" y="440753"/>
                        <a:pt x="267946" y="439979"/>
                      </a:cubicBezTo>
                      <a:close/>
                      <a:moveTo>
                        <a:pt x="330934" y="443902"/>
                      </a:moveTo>
                      <a:lnTo>
                        <a:pt x="376597" y="446813"/>
                      </a:lnTo>
                      <a:cubicBezTo>
                        <a:pt x="376597" y="446849"/>
                        <a:pt x="376597" y="446902"/>
                        <a:pt x="376597" y="446938"/>
                      </a:cubicBezTo>
                      <a:cubicBezTo>
                        <a:pt x="376638" y="447100"/>
                        <a:pt x="376678" y="447282"/>
                        <a:pt x="376719" y="447444"/>
                      </a:cubicBezTo>
                      <a:cubicBezTo>
                        <a:pt x="378500" y="452585"/>
                        <a:pt x="380079" y="457933"/>
                        <a:pt x="381293" y="463511"/>
                      </a:cubicBezTo>
                      <a:cubicBezTo>
                        <a:pt x="381293" y="463645"/>
                        <a:pt x="381374" y="463754"/>
                        <a:pt x="381415" y="463892"/>
                      </a:cubicBezTo>
                      <a:cubicBezTo>
                        <a:pt x="381415" y="464009"/>
                        <a:pt x="381374" y="464147"/>
                        <a:pt x="381415" y="464268"/>
                      </a:cubicBezTo>
                      <a:cubicBezTo>
                        <a:pt x="381455" y="464511"/>
                        <a:pt x="381496" y="464786"/>
                        <a:pt x="381536" y="465029"/>
                      </a:cubicBezTo>
                      <a:cubicBezTo>
                        <a:pt x="381536" y="465070"/>
                        <a:pt x="381536" y="465114"/>
                        <a:pt x="381536" y="465155"/>
                      </a:cubicBezTo>
                      <a:cubicBezTo>
                        <a:pt x="381536" y="465240"/>
                        <a:pt x="381496" y="465329"/>
                        <a:pt x="381536" y="465410"/>
                      </a:cubicBezTo>
                      <a:cubicBezTo>
                        <a:pt x="382588" y="470765"/>
                        <a:pt x="383641" y="476315"/>
                        <a:pt x="384167" y="482234"/>
                      </a:cubicBezTo>
                      <a:cubicBezTo>
                        <a:pt x="384208" y="482319"/>
                        <a:pt x="384167" y="482400"/>
                        <a:pt x="384167" y="482485"/>
                      </a:cubicBezTo>
                      <a:cubicBezTo>
                        <a:pt x="384208" y="482574"/>
                        <a:pt x="384167" y="482651"/>
                        <a:pt x="384167" y="482740"/>
                      </a:cubicBezTo>
                      <a:cubicBezTo>
                        <a:pt x="384289" y="483987"/>
                        <a:pt x="384329" y="485383"/>
                        <a:pt x="384451" y="486662"/>
                      </a:cubicBezTo>
                      <a:cubicBezTo>
                        <a:pt x="384491" y="487517"/>
                        <a:pt x="384532" y="488355"/>
                        <a:pt x="384572" y="489192"/>
                      </a:cubicBezTo>
                      <a:cubicBezTo>
                        <a:pt x="384612" y="490067"/>
                        <a:pt x="384653" y="490957"/>
                        <a:pt x="384693" y="491848"/>
                      </a:cubicBezTo>
                      <a:cubicBezTo>
                        <a:pt x="384937" y="496139"/>
                        <a:pt x="385139" y="500422"/>
                        <a:pt x="385058" y="505130"/>
                      </a:cubicBezTo>
                      <a:cubicBezTo>
                        <a:pt x="385058" y="505219"/>
                        <a:pt x="385058" y="505292"/>
                        <a:pt x="385058" y="505385"/>
                      </a:cubicBezTo>
                      <a:cubicBezTo>
                        <a:pt x="384977" y="513222"/>
                        <a:pt x="384572" y="521395"/>
                        <a:pt x="383803" y="530431"/>
                      </a:cubicBezTo>
                      <a:lnTo>
                        <a:pt x="332432" y="528913"/>
                      </a:lnTo>
                      <a:lnTo>
                        <a:pt x="330934" y="443902"/>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06" name="Google Shape;2506;p34"/>
                <p:cNvSpPr/>
                <p:nvPr/>
              </p:nvSpPr>
              <p:spPr>
                <a:xfrm flipH="1">
                  <a:off x="1361680" y="4434016"/>
                  <a:ext cx="523381" cy="947261"/>
                </a:xfrm>
                <a:custGeom>
                  <a:rect b="b" l="l" r="r" t="t"/>
                  <a:pathLst>
                    <a:path extrusionOk="0" h="947261" w="523381">
                      <a:moveTo>
                        <a:pt x="333606" y="0"/>
                      </a:moveTo>
                      <a:cubicBezTo>
                        <a:pt x="267784" y="123431"/>
                        <a:pt x="116829" y="147271"/>
                        <a:pt x="0" y="231249"/>
                      </a:cubicBezTo>
                      <a:lnTo>
                        <a:pt x="131969" y="947261"/>
                      </a:lnTo>
                      <a:cubicBezTo>
                        <a:pt x="161641" y="754668"/>
                        <a:pt x="343281" y="642502"/>
                        <a:pt x="454038" y="657565"/>
                      </a:cubicBezTo>
                      <a:lnTo>
                        <a:pt x="473509" y="232767"/>
                      </a:lnTo>
                      <a:lnTo>
                        <a:pt x="523382" y="211009"/>
                      </a:lnTo>
                      <a:cubicBezTo>
                        <a:pt x="461324" y="173066"/>
                        <a:pt x="359109" y="67122"/>
                        <a:pt x="333606" y="0"/>
                      </a:cubicBezTo>
                      <a:close/>
                      <a:moveTo>
                        <a:pt x="336521" y="277673"/>
                      </a:moveTo>
                      <a:cubicBezTo>
                        <a:pt x="343443" y="284688"/>
                        <a:pt x="349191" y="291959"/>
                        <a:pt x="354494" y="299306"/>
                      </a:cubicBezTo>
                      <a:cubicBezTo>
                        <a:pt x="355911" y="301282"/>
                        <a:pt x="357207" y="303253"/>
                        <a:pt x="358542" y="305253"/>
                      </a:cubicBezTo>
                      <a:cubicBezTo>
                        <a:pt x="362509" y="311325"/>
                        <a:pt x="366072" y="317454"/>
                        <a:pt x="369148" y="323721"/>
                      </a:cubicBezTo>
                      <a:cubicBezTo>
                        <a:pt x="369918" y="325243"/>
                        <a:pt x="370727" y="326744"/>
                        <a:pt x="371415" y="328275"/>
                      </a:cubicBezTo>
                      <a:cubicBezTo>
                        <a:pt x="375018" y="336144"/>
                        <a:pt x="378136" y="344176"/>
                        <a:pt x="380524" y="352312"/>
                      </a:cubicBezTo>
                      <a:cubicBezTo>
                        <a:pt x="383155" y="361113"/>
                        <a:pt x="385098" y="370047"/>
                        <a:pt x="386596" y="379131"/>
                      </a:cubicBezTo>
                      <a:lnTo>
                        <a:pt x="335387" y="388620"/>
                      </a:lnTo>
                      <a:lnTo>
                        <a:pt x="336521" y="277673"/>
                      </a:lnTo>
                      <a:close/>
                      <a:moveTo>
                        <a:pt x="308953" y="298675"/>
                      </a:moveTo>
                      <a:lnTo>
                        <a:pt x="308305" y="393551"/>
                      </a:lnTo>
                      <a:lnTo>
                        <a:pt x="255558" y="403294"/>
                      </a:lnTo>
                      <a:cubicBezTo>
                        <a:pt x="263411" y="365700"/>
                        <a:pt x="278835" y="332586"/>
                        <a:pt x="308953" y="298675"/>
                      </a:cubicBezTo>
                      <a:close/>
                      <a:moveTo>
                        <a:pt x="389794" y="404307"/>
                      </a:moveTo>
                      <a:cubicBezTo>
                        <a:pt x="392911" y="438756"/>
                        <a:pt x="392101" y="474574"/>
                        <a:pt x="394854" y="510695"/>
                      </a:cubicBezTo>
                      <a:lnTo>
                        <a:pt x="334132" y="511958"/>
                      </a:lnTo>
                      <a:lnTo>
                        <a:pt x="335144" y="412528"/>
                      </a:lnTo>
                      <a:lnTo>
                        <a:pt x="389794" y="404307"/>
                      </a:lnTo>
                      <a:close/>
                      <a:moveTo>
                        <a:pt x="308062" y="416702"/>
                      </a:moveTo>
                      <a:lnTo>
                        <a:pt x="307414" y="512594"/>
                      </a:lnTo>
                      <a:lnTo>
                        <a:pt x="247340" y="513857"/>
                      </a:lnTo>
                      <a:cubicBezTo>
                        <a:pt x="247300" y="480492"/>
                        <a:pt x="248352" y="451609"/>
                        <a:pt x="251874" y="425053"/>
                      </a:cubicBezTo>
                      <a:lnTo>
                        <a:pt x="308062" y="416702"/>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07" name="Google Shape;2507;p34"/>
                <p:cNvSpPr/>
                <p:nvPr/>
              </p:nvSpPr>
              <p:spPr>
                <a:xfrm flipH="1">
                  <a:off x="2127117" y="3660710"/>
                  <a:ext cx="633774" cy="805703"/>
                </a:xfrm>
                <a:custGeom>
                  <a:rect b="b" l="l" r="r" t="t"/>
                  <a:pathLst>
                    <a:path extrusionOk="0" h="805703" w="633774">
                      <a:moveTo>
                        <a:pt x="203418" y="0"/>
                      </a:moveTo>
                      <a:lnTo>
                        <a:pt x="184554" y="113094"/>
                      </a:lnTo>
                      <a:lnTo>
                        <a:pt x="160144" y="113980"/>
                      </a:lnTo>
                      <a:cubicBezTo>
                        <a:pt x="129297" y="175009"/>
                        <a:pt x="84282" y="291206"/>
                        <a:pt x="0" y="351807"/>
                      </a:cubicBezTo>
                      <a:lnTo>
                        <a:pt x="122213" y="350795"/>
                      </a:lnTo>
                      <a:lnTo>
                        <a:pt x="121930" y="805703"/>
                      </a:lnTo>
                      <a:lnTo>
                        <a:pt x="556213" y="805703"/>
                      </a:lnTo>
                      <a:lnTo>
                        <a:pt x="522573" y="349152"/>
                      </a:lnTo>
                      <a:lnTo>
                        <a:pt x="633775" y="343836"/>
                      </a:lnTo>
                      <a:cubicBezTo>
                        <a:pt x="494074" y="248647"/>
                        <a:pt x="518606" y="248932"/>
                        <a:pt x="452257" y="104113"/>
                      </a:cubicBezTo>
                      <a:lnTo>
                        <a:pt x="427685" y="104998"/>
                      </a:lnTo>
                      <a:lnTo>
                        <a:pt x="411654" y="43391"/>
                      </a:lnTo>
                      <a:lnTo>
                        <a:pt x="390644" y="106137"/>
                      </a:lnTo>
                      <a:lnTo>
                        <a:pt x="369877" y="106896"/>
                      </a:lnTo>
                      <a:lnTo>
                        <a:pt x="333566" y="40481"/>
                      </a:lnTo>
                      <a:lnTo>
                        <a:pt x="323445" y="108414"/>
                      </a:lnTo>
                      <a:lnTo>
                        <a:pt x="317373" y="108667"/>
                      </a:lnTo>
                      <a:lnTo>
                        <a:pt x="281466" y="31879"/>
                      </a:lnTo>
                      <a:lnTo>
                        <a:pt x="278673" y="109932"/>
                      </a:lnTo>
                      <a:lnTo>
                        <a:pt x="278552" y="112841"/>
                      </a:lnTo>
                      <a:lnTo>
                        <a:pt x="277418" y="110058"/>
                      </a:lnTo>
                      <a:lnTo>
                        <a:pt x="235277" y="8729"/>
                      </a:lnTo>
                      <a:lnTo>
                        <a:pt x="232889" y="111576"/>
                      </a:lnTo>
                      <a:lnTo>
                        <a:pt x="228193" y="111703"/>
                      </a:lnTo>
                      <a:lnTo>
                        <a:pt x="203418" y="0"/>
                      </a:lnTo>
                      <a:close/>
                      <a:moveTo>
                        <a:pt x="314499" y="369392"/>
                      </a:moveTo>
                      <a:lnTo>
                        <a:pt x="315754" y="430240"/>
                      </a:lnTo>
                      <a:lnTo>
                        <a:pt x="272236" y="427078"/>
                      </a:lnTo>
                      <a:cubicBezTo>
                        <a:pt x="272236" y="427025"/>
                        <a:pt x="272358" y="427001"/>
                        <a:pt x="272358" y="426953"/>
                      </a:cubicBezTo>
                      <a:cubicBezTo>
                        <a:pt x="272439" y="426702"/>
                        <a:pt x="272520" y="426442"/>
                        <a:pt x="272601" y="426191"/>
                      </a:cubicBezTo>
                      <a:cubicBezTo>
                        <a:pt x="274260" y="421969"/>
                        <a:pt x="276163" y="417711"/>
                        <a:pt x="278430" y="413541"/>
                      </a:cubicBezTo>
                      <a:cubicBezTo>
                        <a:pt x="278471" y="413488"/>
                        <a:pt x="278511" y="413464"/>
                        <a:pt x="278552" y="413416"/>
                      </a:cubicBezTo>
                      <a:cubicBezTo>
                        <a:pt x="278633" y="413302"/>
                        <a:pt x="278633" y="413148"/>
                        <a:pt x="278673" y="413035"/>
                      </a:cubicBezTo>
                      <a:cubicBezTo>
                        <a:pt x="278794" y="412857"/>
                        <a:pt x="278956" y="412707"/>
                        <a:pt x="279078" y="412529"/>
                      </a:cubicBezTo>
                      <a:cubicBezTo>
                        <a:pt x="279200" y="412282"/>
                        <a:pt x="279321" y="412011"/>
                        <a:pt x="279442" y="411772"/>
                      </a:cubicBezTo>
                      <a:cubicBezTo>
                        <a:pt x="279483" y="411675"/>
                        <a:pt x="279604" y="411606"/>
                        <a:pt x="279685" y="411517"/>
                      </a:cubicBezTo>
                      <a:cubicBezTo>
                        <a:pt x="279766" y="411388"/>
                        <a:pt x="279887" y="411266"/>
                        <a:pt x="279928" y="411136"/>
                      </a:cubicBezTo>
                      <a:cubicBezTo>
                        <a:pt x="280009" y="411060"/>
                        <a:pt x="280009" y="410962"/>
                        <a:pt x="280090" y="410886"/>
                      </a:cubicBezTo>
                      <a:cubicBezTo>
                        <a:pt x="282842" y="406097"/>
                        <a:pt x="286365" y="401215"/>
                        <a:pt x="290048" y="396337"/>
                      </a:cubicBezTo>
                      <a:cubicBezTo>
                        <a:pt x="290170" y="396211"/>
                        <a:pt x="290210" y="396082"/>
                        <a:pt x="290332" y="395956"/>
                      </a:cubicBezTo>
                      <a:cubicBezTo>
                        <a:pt x="296849" y="387410"/>
                        <a:pt x="304500" y="378756"/>
                        <a:pt x="314499" y="369392"/>
                      </a:cubicBezTo>
                      <a:close/>
                      <a:moveTo>
                        <a:pt x="329801" y="375209"/>
                      </a:moveTo>
                      <a:cubicBezTo>
                        <a:pt x="338909" y="385828"/>
                        <a:pt x="347167" y="395790"/>
                        <a:pt x="354211" y="405445"/>
                      </a:cubicBezTo>
                      <a:cubicBezTo>
                        <a:pt x="354211" y="405469"/>
                        <a:pt x="354171" y="405546"/>
                        <a:pt x="354211" y="405570"/>
                      </a:cubicBezTo>
                      <a:cubicBezTo>
                        <a:pt x="361215" y="415193"/>
                        <a:pt x="367084" y="424479"/>
                        <a:pt x="371537" y="434037"/>
                      </a:cubicBezTo>
                      <a:cubicBezTo>
                        <a:pt x="371578" y="434114"/>
                        <a:pt x="371618" y="434207"/>
                        <a:pt x="371659" y="434288"/>
                      </a:cubicBezTo>
                      <a:lnTo>
                        <a:pt x="330813" y="431377"/>
                      </a:lnTo>
                      <a:lnTo>
                        <a:pt x="329801" y="375209"/>
                      </a:lnTo>
                      <a:close/>
                      <a:moveTo>
                        <a:pt x="267946" y="439979"/>
                      </a:moveTo>
                      <a:lnTo>
                        <a:pt x="315997" y="443015"/>
                      </a:lnTo>
                      <a:lnTo>
                        <a:pt x="317899" y="528532"/>
                      </a:lnTo>
                      <a:lnTo>
                        <a:pt x="264140" y="527014"/>
                      </a:lnTo>
                      <a:cubicBezTo>
                        <a:pt x="263695" y="511012"/>
                        <a:pt x="263493" y="497641"/>
                        <a:pt x="263614" y="484889"/>
                      </a:cubicBezTo>
                      <a:cubicBezTo>
                        <a:pt x="263695" y="475700"/>
                        <a:pt x="263857" y="466499"/>
                        <a:pt x="264747" y="458451"/>
                      </a:cubicBezTo>
                      <a:cubicBezTo>
                        <a:pt x="265314" y="453358"/>
                        <a:pt x="266286" y="448557"/>
                        <a:pt x="267298" y="443777"/>
                      </a:cubicBezTo>
                      <a:cubicBezTo>
                        <a:pt x="267379" y="443323"/>
                        <a:pt x="267460" y="442837"/>
                        <a:pt x="267541" y="442384"/>
                      </a:cubicBezTo>
                      <a:cubicBezTo>
                        <a:pt x="267743" y="441607"/>
                        <a:pt x="267743" y="440753"/>
                        <a:pt x="267946" y="439979"/>
                      </a:cubicBezTo>
                      <a:close/>
                      <a:moveTo>
                        <a:pt x="330934" y="443902"/>
                      </a:moveTo>
                      <a:lnTo>
                        <a:pt x="376597" y="446813"/>
                      </a:lnTo>
                      <a:cubicBezTo>
                        <a:pt x="376597" y="446849"/>
                        <a:pt x="376597" y="446902"/>
                        <a:pt x="376597" y="446938"/>
                      </a:cubicBezTo>
                      <a:cubicBezTo>
                        <a:pt x="376638" y="447100"/>
                        <a:pt x="376678" y="447282"/>
                        <a:pt x="376719" y="447444"/>
                      </a:cubicBezTo>
                      <a:cubicBezTo>
                        <a:pt x="378500" y="452585"/>
                        <a:pt x="380079" y="457933"/>
                        <a:pt x="381293" y="463511"/>
                      </a:cubicBezTo>
                      <a:cubicBezTo>
                        <a:pt x="381293" y="463645"/>
                        <a:pt x="381374" y="463754"/>
                        <a:pt x="381415" y="463892"/>
                      </a:cubicBezTo>
                      <a:cubicBezTo>
                        <a:pt x="381415" y="464009"/>
                        <a:pt x="381374" y="464147"/>
                        <a:pt x="381415" y="464268"/>
                      </a:cubicBezTo>
                      <a:cubicBezTo>
                        <a:pt x="381455" y="464511"/>
                        <a:pt x="381496" y="464786"/>
                        <a:pt x="381536" y="465029"/>
                      </a:cubicBezTo>
                      <a:cubicBezTo>
                        <a:pt x="381536" y="465070"/>
                        <a:pt x="381536" y="465114"/>
                        <a:pt x="381536" y="465155"/>
                      </a:cubicBezTo>
                      <a:cubicBezTo>
                        <a:pt x="381536" y="465240"/>
                        <a:pt x="381496" y="465329"/>
                        <a:pt x="381536" y="465410"/>
                      </a:cubicBezTo>
                      <a:cubicBezTo>
                        <a:pt x="382588" y="470765"/>
                        <a:pt x="383641" y="476315"/>
                        <a:pt x="384167" y="482234"/>
                      </a:cubicBezTo>
                      <a:cubicBezTo>
                        <a:pt x="384208" y="482319"/>
                        <a:pt x="384167" y="482400"/>
                        <a:pt x="384167" y="482485"/>
                      </a:cubicBezTo>
                      <a:cubicBezTo>
                        <a:pt x="384208" y="482574"/>
                        <a:pt x="384167" y="482651"/>
                        <a:pt x="384167" y="482740"/>
                      </a:cubicBezTo>
                      <a:cubicBezTo>
                        <a:pt x="384289" y="483987"/>
                        <a:pt x="384329" y="485383"/>
                        <a:pt x="384451" y="486662"/>
                      </a:cubicBezTo>
                      <a:cubicBezTo>
                        <a:pt x="384491" y="487517"/>
                        <a:pt x="384532" y="488355"/>
                        <a:pt x="384572" y="489192"/>
                      </a:cubicBezTo>
                      <a:cubicBezTo>
                        <a:pt x="384612" y="490067"/>
                        <a:pt x="384653" y="490957"/>
                        <a:pt x="384693" y="491848"/>
                      </a:cubicBezTo>
                      <a:cubicBezTo>
                        <a:pt x="384937" y="496139"/>
                        <a:pt x="385139" y="500422"/>
                        <a:pt x="385058" y="505130"/>
                      </a:cubicBezTo>
                      <a:cubicBezTo>
                        <a:pt x="385058" y="505219"/>
                        <a:pt x="385058" y="505292"/>
                        <a:pt x="385058" y="505385"/>
                      </a:cubicBezTo>
                      <a:cubicBezTo>
                        <a:pt x="384977" y="513222"/>
                        <a:pt x="384572" y="521395"/>
                        <a:pt x="383803" y="530431"/>
                      </a:cubicBezTo>
                      <a:lnTo>
                        <a:pt x="332432" y="528913"/>
                      </a:lnTo>
                      <a:lnTo>
                        <a:pt x="330934" y="443902"/>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nvGrpSpPr>
                <p:cNvPr id="2508" name="Google Shape;2508;p34"/>
                <p:cNvGrpSpPr/>
                <p:nvPr/>
              </p:nvGrpSpPr>
              <p:grpSpPr>
                <a:xfrm flipH="1">
                  <a:off x="1765716" y="4001209"/>
                  <a:ext cx="768250" cy="1783283"/>
                  <a:chOff x="6210903" y="2729573"/>
                  <a:chExt cx="768250" cy="1783283"/>
                </a:xfrm>
              </p:grpSpPr>
              <p:sp>
                <p:nvSpPr>
                  <p:cNvPr id="2509" name="Google Shape;2509;p34"/>
                  <p:cNvSpPr/>
                  <p:nvPr/>
                </p:nvSpPr>
                <p:spPr>
                  <a:xfrm>
                    <a:off x="6642163" y="2729573"/>
                    <a:ext cx="336990" cy="491105"/>
                  </a:xfrm>
                  <a:custGeom>
                    <a:rect b="b" l="l" r="r" t="t"/>
                    <a:pathLst>
                      <a:path extrusionOk="0" h="491105" w="336990">
                        <a:moveTo>
                          <a:pt x="352" y="477374"/>
                        </a:moveTo>
                        <a:lnTo>
                          <a:pt x="328250" y="491105"/>
                        </a:lnTo>
                        <a:cubicBezTo>
                          <a:pt x="328250" y="491105"/>
                          <a:pt x="389741" y="-7599"/>
                          <a:pt x="186525" y="88"/>
                        </a:cubicBezTo>
                        <a:cubicBezTo>
                          <a:pt x="-16691" y="7779"/>
                          <a:pt x="352" y="477374"/>
                          <a:pt x="352" y="477374"/>
                        </a:cubicBezTo>
                        <a:close/>
                      </a:path>
                    </a:pathLst>
                  </a:custGeom>
                  <a:solidFill>
                    <a:srgbClr val="E8945F"/>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sz="1237"/>
                  </a:p>
                </p:txBody>
              </p:sp>
              <p:sp>
                <p:nvSpPr>
                  <p:cNvPr id="2510" name="Google Shape;2510;p34"/>
                  <p:cNvSpPr/>
                  <p:nvPr/>
                </p:nvSpPr>
                <p:spPr>
                  <a:xfrm>
                    <a:off x="6210903" y="3447467"/>
                    <a:ext cx="722104" cy="536453"/>
                  </a:xfrm>
                  <a:custGeom>
                    <a:rect b="b" l="l" r="r" t="t"/>
                    <a:pathLst>
                      <a:path extrusionOk="0" h="536453" w="722104">
                        <a:moveTo>
                          <a:pt x="0" y="0"/>
                        </a:moveTo>
                        <a:lnTo>
                          <a:pt x="712996" y="5190"/>
                        </a:lnTo>
                        <a:lnTo>
                          <a:pt x="722105" y="524856"/>
                        </a:lnTo>
                        <a:lnTo>
                          <a:pt x="21941" y="536454"/>
                        </a:lnTo>
                        <a:lnTo>
                          <a:pt x="0" y="0"/>
                        </a:lnTo>
                        <a:close/>
                      </a:path>
                    </a:pathLst>
                  </a:custGeom>
                  <a:solidFill>
                    <a:srgbClr val="E8945F"/>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sz="1237"/>
                  </a:p>
                </p:txBody>
              </p:sp>
              <p:sp>
                <p:nvSpPr>
                  <p:cNvPr id="2511" name="Google Shape;2511;p34"/>
                  <p:cNvSpPr/>
                  <p:nvPr/>
                </p:nvSpPr>
                <p:spPr>
                  <a:xfrm>
                    <a:off x="6274256" y="4009739"/>
                    <a:ext cx="674255" cy="503117"/>
                  </a:xfrm>
                  <a:custGeom>
                    <a:rect b="b" l="l" r="r" t="t"/>
                    <a:pathLst>
                      <a:path extrusionOk="0" h="503117" w="674255">
                        <a:moveTo>
                          <a:pt x="0" y="7821"/>
                        </a:moveTo>
                        <a:lnTo>
                          <a:pt x="662233" y="0"/>
                        </a:lnTo>
                        <a:lnTo>
                          <a:pt x="674255" y="320595"/>
                        </a:lnTo>
                        <a:lnTo>
                          <a:pt x="368096" y="332023"/>
                        </a:lnTo>
                        <a:lnTo>
                          <a:pt x="355466" y="503117"/>
                        </a:lnTo>
                        <a:lnTo>
                          <a:pt x="28417" y="502943"/>
                        </a:lnTo>
                        <a:lnTo>
                          <a:pt x="0" y="7821"/>
                        </a:lnTo>
                        <a:close/>
                      </a:path>
                    </a:pathLst>
                  </a:custGeom>
                  <a:solidFill>
                    <a:srgbClr val="E8945F"/>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sz="1237"/>
                  </a:p>
                </p:txBody>
              </p:sp>
              <p:sp>
                <p:nvSpPr>
                  <p:cNvPr id="2512" name="Google Shape;2512;p34"/>
                  <p:cNvSpPr/>
                  <p:nvPr/>
                </p:nvSpPr>
                <p:spPr>
                  <a:xfrm>
                    <a:off x="6240900" y="3059806"/>
                    <a:ext cx="294379" cy="322226"/>
                  </a:xfrm>
                  <a:custGeom>
                    <a:rect b="b" l="l" r="r" t="t"/>
                    <a:pathLst>
                      <a:path extrusionOk="0" h="322226" w="294379">
                        <a:moveTo>
                          <a:pt x="0" y="161115"/>
                        </a:moveTo>
                        <a:cubicBezTo>
                          <a:pt x="0" y="72134"/>
                          <a:pt x="65903" y="0"/>
                          <a:pt x="147190" y="0"/>
                        </a:cubicBezTo>
                        <a:cubicBezTo>
                          <a:pt x="228476" y="0"/>
                          <a:pt x="294380" y="72134"/>
                          <a:pt x="294380" y="161115"/>
                        </a:cubicBezTo>
                        <a:cubicBezTo>
                          <a:pt x="294380" y="250093"/>
                          <a:pt x="228476" y="322227"/>
                          <a:pt x="147190" y="322227"/>
                        </a:cubicBezTo>
                        <a:cubicBezTo>
                          <a:pt x="65903" y="322227"/>
                          <a:pt x="0" y="250093"/>
                          <a:pt x="0" y="161115"/>
                        </a:cubicBezTo>
                        <a:close/>
                      </a:path>
                    </a:pathLst>
                  </a:custGeom>
                  <a:solidFill>
                    <a:srgbClr val="E8945F"/>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sz="1237"/>
                  </a:p>
                </p:txBody>
              </p:sp>
            </p:grpSp>
            <p:sp>
              <p:nvSpPr>
                <p:cNvPr id="2513" name="Google Shape;2513;p34"/>
                <p:cNvSpPr/>
                <p:nvPr/>
              </p:nvSpPr>
              <p:spPr>
                <a:xfrm flipH="1">
                  <a:off x="1553399" y="3721578"/>
                  <a:ext cx="1217108" cy="2055436"/>
                </a:xfrm>
                <a:custGeom>
                  <a:rect b="b" l="l" r="r" t="t"/>
                  <a:pathLst>
                    <a:path extrusionOk="0" h="2055436" w="1217108">
                      <a:moveTo>
                        <a:pt x="877188" y="0"/>
                      </a:moveTo>
                      <a:lnTo>
                        <a:pt x="874030" y="62872"/>
                      </a:lnTo>
                      <a:lnTo>
                        <a:pt x="832173" y="59836"/>
                      </a:lnTo>
                      <a:lnTo>
                        <a:pt x="830149" y="81216"/>
                      </a:lnTo>
                      <a:lnTo>
                        <a:pt x="870994" y="84378"/>
                      </a:lnTo>
                      <a:lnTo>
                        <a:pt x="861522" y="164581"/>
                      </a:lnTo>
                      <a:cubicBezTo>
                        <a:pt x="840472" y="158818"/>
                        <a:pt x="820798" y="154199"/>
                        <a:pt x="806589" y="153196"/>
                      </a:cubicBezTo>
                      <a:cubicBezTo>
                        <a:pt x="629807" y="412359"/>
                        <a:pt x="280535" y="511101"/>
                        <a:pt x="0" y="671609"/>
                      </a:cubicBezTo>
                      <a:lnTo>
                        <a:pt x="94766" y="658579"/>
                      </a:lnTo>
                      <a:lnTo>
                        <a:pt x="135248" y="2055437"/>
                      </a:lnTo>
                      <a:lnTo>
                        <a:pt x="386231" y="2055437"/>
                      </a:lnTo>
                      <a:cubicBezTo>
                        <a:pt x="392263" y="1857301"/>
                        <a:pt x="314094" y="1577216"/>
                        <a:pt x="479986" y="1566496"/>
                      </a:cubicBezTo>
                      <a:cubicBezTo>
                        <a:pt x="646364" y="1555748"/>
                        <a:pt x="591431" y="1869871"/>
                        <a:pt x="593698" y="2055437"/>
                      </a:cubicBezTo>
                      <a:lnTo>
                        <a:pt x="1028750" y="2055437"/>
                      </a:lnTo>
                      <a:lnTo>
                        <a:pt x="1129953" y="658579"/>
                      </a:lnTo>
                      <a:lnTo>
                        <a:pt x="1217109" y="646309"/>
                      </a:lnTo>
                      <a:cubicBezTo>
                        <a:pt x="1104531" y="548474"/>
                        <a:pt x="970052" y="321855"/>
                        <a:pt x="944104" y="189629"/>
                      </a:cubicBezTo>
                      <a:cubicBezTo>
                        <a:pt x="926332" y="184067"/>
                        <a:pt x="906415" y="177782"/>
                        <a:pt x="886944" y="171919"/>
                      </a:cubicBezTo>
                      <a:lnTo>
                        <a:pt x="895040" y="87161"/>
                      </a:lnTo>
                      <a:lnTo>
                        <a:pt x="924146" y="92474"/>
                      </a:lnTo>
                      <a:lnTo>
                        <a:pt x="935400" y="64896"/>
                      </a:lnTo>
                      <a:lnTo>
                        <a:pt x="897550" y="63378"/>
                      </a:lnTo>
                      <a:lnTo>
                        <a:pt x="904756" y="5186"/>
                      </a:lnTo>
                      <a:lnTo>
                        <a:pt x="877188" y="0"/>
                      </a:lnTo>
                      <a:close/>
                      <a:moveTo>
                        <a:pt x="852657" y="332830"/>
                      </a:moveTo>
                      <a:cubicBezTo>
                        <a:pt x="929085" y="397199"/>
                        <a:pt x="951876" y="476486"/>
                        <a:pt x="960053" y="560412"/>
                      </a:cubicBezTo>
                      <a:lnTo>
                        <a:pt x="718056" y="556744"/>
                      </a:lnTo>
                      <a:cubicBezTo>
                        <a:pt x="728136" y="471320"/>
                        <a:pt x="758214" y="405478"/>
                        <a:pt x="852657" y="332830"/>
                      </a:cubicBezTo>
                      <a:close/>
                      <a:moveTo>
                        <a:pt x="715789" y="582170"/>
                      </a:moveTo>
                      <a:lnTo>
                        <a:pt x="737932" y="582551"/>
                      </a:lnTo>
                      <a:lnTo>
                        <a:pt x="737406" y="698809"/>
                      </a:lnTo>
                      <a:lnTo>
                        <a:pt x="712632" y="698809"/>
                      </a:lnTo>
                      <a:cubicBezTo>
                        <a:pt x="712713" y="677378"/>
                        <a:pt x="714818" y="595371"/>
                        <a:pt x="715789" y="582170"/>
                      </a:cubicBezTo>
                      <a:close/>
                      <a:moveTo>
                        <a:pt x="753234" y="583057"/>
                      </a:moveTo>
                      <a:lnTo>
                        <a:pt x="784851" y="583437"/>
                      </a:lnTo>
                      <a:lnTo>
                        <a:pt x="783191" y="698303"/>
                      </a:lnTo>
                      <a:lnTo>
                        <a:pt x="758173" y="698934"/>
                      </a:lnTo>
                      <a:lnTo>
                        <a:pt x="758173" y="695267"/>
                      </a:lnTo>
                      <a:lnTo>
                        <a:pt x="753234" y="583057"/>
                      </a:lnTo>
                      <a:close/>
                      <a:moveTo>
                        <a:pt x="804322" y="584575"/>
                      </a:moveTo>
                      <a:lnTo>
                        <a:pt x="843427" y="584575"/>
                      </a:lnTo>
                      <a:lnTo>
                        <a:pt x="846584" y="695773"/>
                      </a:lnTo>
                      <a:lnTo>
                        <a:pt x="810394" y="698303"/>
                      </a:lnTo>
                      <a:lnTo>
                        <a:pt x="804322" y="584575"/>
                      </a:lnTo>
                      <a:close/>
                      <a:moveTo>
                        <a:pt x="890992" y="585461"/>
                      </a:moveTo>
                      <a:lnTo>
                        <a:pt x="893907" y="706019"/>
                      </a:lnTo>
                      <a:lnTo>
                        <a:pt x="872006" y="702351"/>
                      </a:lnTo>
                      <a:lnTo>
                        <a:pt x="866460" y="586724"/>
                      </a:lnTo>
                      <a:lnTo>
                        <a:pt x="890992" y="585461"/>
                      </a:lnTo>
                      <a:close/>
                      <a:moveTo>
                        <a:pt x="947909" y="586473"/>
                      </a:moveTo>
                      <a:lnTo>
                        <a:pt x="956370" y="702476"/>
                      </a:lnTo>
                      <a:lnTo>
                        <a:pt x="919329" y="702096"/>
                      </a:lnTo>
                      <a:lnTo>
                        <a:pt x="910990" y="586850"/>
                      </a:lnTo>
                      <a:lnTo>
                        <a:pt x="947909" y="586473"/>
                      </a:lnTo>
                      <a:close/>
                      <a:moveTo>
                        <a:pt x="414204" y="627461"/>
                      </a:moveTo>
                      <a:lnTo>
                        <a:pt x="416471" y="696279"/>
                      </a:lnTo>
                      <a:cubicBezTo>
                        <a:pt x="410561" y="697801"/>
                        <a:pt x="405298" y="700331"/>
                        <a:pt x="400643" y="704120"/>
                      </a:cubicBezTo>
                      <a:lnTo>
                        <a:pt x="353604" y="658704"/>
                      </a:lnTo>
                      <a:cubicBezTo>
                        <a:pt x="355870" y="656049"/>
                        <a:pt x="362469" y="646102"/>
                        <a:pt x="381171" y="636569"/>
                      </a:cubicBezTo>
                      <a:cubicBezTo>
                        <a:pt x="397728" y="628133"/>
                        <a:pt x="408820" y="627882"/>
                        <a:pt x="414204" y="627461"/>
                      </a:cubicBezTo>
                      <a:close/>
                      <a:moveTo>
                        <a:pt x="433311" y="628849"/>
                      </a:moveTo>
                      <a:cubicBezTo>
                        <a:pt x="438452" y="629954"/>
                        <a:pt x="448897" y="632614"/>
                        <a:pt x="462013" y="642641"/>
                      </a:cubicBezTo>
                      <a:cubicBezTo>
                        <a:pt x="475088" y="652664"/>
                        <a:pt x="479096" y="659016"/>
                        <a:pt x="485653" y="668954"/>
                      </a:cubicBezTo>
                      <a:lnTo>
                        <a:pt x="445941" y="700958"/>
                      </a:lnTo>
                      <a:cubicBezTo>
                        <a:pt x="441934" y="698258"/>
                        <a:pt x="437804" y="695991"/>
                        <a:pt x="433149" y="695012"/>
                      </a:cubicBezTo>
                      <a:lnTo>
                        <a:pt x="433311" y="628849"/>
                      </a:lnTo>
                      <a:close/>
                      <a:moveTo>
                        <a:pt x="341216" y="677427"/>
                      </a:moveTo>
                      <a:lnTo>
                        <a:pt x="384977" y="716264"/>
                      </a:lnTo>
                      <a:lnTo>
                        <a:pt x="329072" y="714872"/>
                      </a:lnTo>
                      <a:cubicBezTo>
                        <a:pt x="329801" y="710702"/>
                        <a:pt x="330934" y="703363"/>
                        <a:pt x="333970" y="694000"/>
                      </a:cubicBezTo>
                      <a:cubicBezTo>
                        <a:pt x="337006" y="684640"/>
                        <a:pt x="338464" y="682673"/>
                        <a:pt x="341216" y="677427"/>
                      </a:cubicBezTo>
                      <a:close/>
                      <a:moveTo>
                        <a:pt x="494033" y="683628"/>
                      </a:moveTo>
                      <a:cubicBezTo>
                        <a:pt x="499296" y="693915"/>
                        <a:pt x="503870" y="704747"/>
                        <a:pt x="507189" y="716264"/>
                      </a:cubicBezTo>
                      <a:lnTo>
                        <a:pt x="459988" y="716264"/>
                      </a:lnTo>
                      <a:cubicBezTo>
                        <a:pt x="459341" y="715232"/>
                        <a:pt x="458895" y="714086"/>
                        <a:pt x="458207" y="713103"/>
                      </a:cubicBezTo>
                      <a:lnTo>
                        <a:pt x="494033" y="683628"/>
                      </a:lnTo>
                      <a:close/>
                      <a:moveTo>
                        <a:pt x="426348" y="714366"/>
                      </a:moveTo>
                      <a:cubicBezTo>
                        <a:pt x="438169" y="715370"/>
                        <a:pt x="446913" y="728445"/>
                        <a:pt x="447844" y="730939"/>
                      </a:cubicBezTo>
                      <a:cubicBezTo>
                        <a:pt x="449261" y="734752"/>
                        <a:pt x="449666" y="740100"/>
                        <a:pt x="450232" y="744221"/>
                      </a:cubicBezTo>
                      <a:cubicBezTo>
                        <a:pt x="452135" y="757713"/>
                        <a:pt x="433433" y="763324"/>
                        <a:pt x="433433" y="763324"/>
                      </a:cubicBezTo>
                      <a:cubicBezTo>
                        <a:pt x="433311" y="763356"/>
                        <a:pt x="428899" y="764336"/>
                        <a:pt x="426348" y="764336"/>
                      </a:cubicBezTo>
                      <a:cubicBezTo>
                        <a:pt x="422745" y="764336"/>
                        <a:pt x="419507" y="763190"/>
                        <a:pt x="416471" y="761555"/>
                      </a:cubicBezTo>
                      <a:cubicBezTo>
                        <a:pt x="413232" y="759790"/>
                        <a:pt x="410642" y="757158"/>
                        <a:pt x="408496" y="753965"/>
                      </a:cubicBezTo>
                      <a:cubicBezTo>
                        <a:pt x="405703" y="749839"/>
                        <a:pt x="404448" y="744941"/>
                        <a:pt x="403679" y="739416"/>
                      </a:cubicBezTo>
                      <a:cubicBezTo>
                        <a:pt x="400926" y="719434"/>
                        <a:pt x="423272" y="714107"/>
                        <a:pt x="426348" y="714366"/>
                      </a:cubicBezTo>
                      <a:close/>
                      <a:moveTo>
                        <a:pt x="466425" y="732206"/>
                      </a:moveTo>
                      <a:lnTo>
                        <a:pt x="510590" y="732837"/>
                      </a:lnTo>
                      <a:cubicBezTo>
                        <a:pt x="512816" y="744160"/>
                        <a:pt x="515002" y="755580"/>
                        <a:pt x="514517" y="766740"/>
                      </a:cubicBezTo>
                      <a:cubicBezTo>
                        <a:pt x="513586" y="787932"/>
                        <a:pt x="510023" y="801931"/>
                        <a:pt x="507918" y="807728"/>
                      </a:cubicBezTo>
                      <a:lnTo>
                        <a:pt x="463267" y="764591"/>
                      </a:lnTo>
                      <a:cubicBezTo>
                        <a:pt x="466465" y="758895"/>
                        <a:pt x="468732" y="752540"/>
                        <a:pt x="468732" y="744856"/>
                      </a:cubicBezTo>
                      <a:cubicBezTo>
                        <a:pt x="468732" y="740525"/>
                        <a:pt x="467437" y="736388"/>
                        <a:pt x="466425" y="732206"/>
                      </a:cubicBezTo>
                      <a:close/>
                      <a:moveTo>
                        <a:pt x="384329" y="734606"/>
                      </a:moveTo>
                      <a:cubicBezTo>
                        <a:pt x="384167" y="736254"/>
                        <a:pt x="384572" y="744864"/>
                        <a:pt x="385098" y="747637"/>
                      </a:cubicBezTo>
                      <a:lnTo>
                        <a:pt x="333970" y="784451"/>
                      </a:lnTo>
                      <a:cubicBezTo>
                        <a:pt x="332837" y="780370"/>
                        <a:pt x="330691" y="774424"/>
                        <a:pt x="328910" y="763073"/>
                      </a:cubicBezTo>
                      <a:cubicBezTo>
                        <a:pt x="327169" y="751718"/>
                        <a:pt x="326927" y="747212"/>
                        <a:pt x="326886" y="739035"/>
                      </a:cubicBezTo>
                      <a:lnTo>
                        <a:pt x="384329" y="734606"/>
                      </a:lnTo>
                      <a:close/>
                      <a:moveTo>
                        <a:pt x="393073" y="766615"/>
                      </a:moveTo>
                      <a:cubicBezTo>
                        <a:pt x="398902" y="774525"/>
                        <a:pt x="406917" y="779970"/>
                        <a:pt x="416471" y="782427"/>
                      </a:cubicBezTo>
                      <a:lnTo>
                        <a:pt x="412423" y="860604"/>
                      </a:lnTo>
                      <a:cubicBezTo>
                        <a:pt x="406148" y="859843"/>
                        <a:pt x="390077" y="857159"/>
                        <a:pt x="372832" y="844035"/>
                      </a:cubicBezTo>
                      <a:cubicBezTo>
                        <a:pt x="355587" y="830907"/>
                        <a:pt x="347086" y="815075"/>
                        <a:pt x="343483" y="808108"/>
                      </a:cubicBezTo>
                      <a:lnTo>
                        <a:pt x="393073" y="766615"/>
                      </a:lnTo>
                      <a:close/>
                      <a:moveTo>
                        <a:pt x="448977" y="778379"/>
                      </a:moveTo>
                      <a:cubicBezTo>
                        <a:pt x="449018" y="778359"/>
                        <a:pt x="449058" y="778395"/>
                        <a:pt x="449099" y="778379"/>
                      </a:cubicBezTo>
                      <a:lnTo>
                        <a:pt x="495895" y="829486"/>
                      </a:lnTo>
                      <a:cubicBezTo>
                        <a:pt x="492980" y="833296"/>
                        <a:pt x="485046" y="843562"/>
                        <a:pt x="469339" y="851496"/>
                      </a:cubicBezTo>
                      <a:cubicBezTo>
                        <a:pt x="453633" y="859434"/>
                        <a:pt x="439464" y="860665"/>
                        <a:pt x="433028" y="861240"/>
                      </a:cubicBezTo>
                      <a:lnTo>
                        <a:pt x="433149" y="783439"/>
                      </a:lnTo>
                      <a:cubicBezTo>
                        <a:pt x="439019" y="782674"/>
                        <a:pt x="444282" y="780945"/>
                        <a:pt x="448977" y="778379"/>
                      </a:cubicBezTo>
                      <a:close/>
                      <a:moveTo>
                        <a:pt x="616853" y="1008741"/>
                      </a:moveTo>
                      <a:lnTo>
                        <a:pt x="616206" y="1203683"/>
                      </a:lnTo>
                      <a:lnTo>
                        <a:pt x="588273" y="1202926"/>
                      </a:lnTo>
                      <a:lnTo>
                        <a:pt x="583699" y="1012032"/>
                      </a:lnTo>
                      <a:cubicBezTo>
                        <a:pt x="584873" y="1011935"/>
                        <a:pt x="616853" y="1008741"/>
                        <a:pt x="616853" y="1008741"/>
                      </a:cubicBezTo>
                      <a:close/>
                      <a:moveTo>
                        <a:pt x="561192" y="1010891"/>
                      </a:moveTo>
                      <a:lnTo>
                        <a:pt x="563094" y="1203683"/>
                      </a:lnTo>
                      <a:lnTo>
                        <a:pt x="522370" y="1201914"/>
                      </a:lnTo>
                      <a:lnTo>
                        <a:pt x="517431" y="1013045"/>
                      </a:lnTo>
                      <a:lnTo>
                        <a:pt x="561192" y="1010891"/>
                      </a:lnTo>
                      <a:close/>
                      <a:moveTo>
                        <a:pt x="765622" y="1011397"/>
                      </a:moveTo>
                      <a:lnTo>
                        <a:pt x="822417" y="1014057"/>
                      </a:lnTo>
                      <a:lnTo>
                        <a:pt x="814968" y="1239485"/>
                      </a:lnTo>
                      <a:lnTo>
                        <a:pt x="762586" y="1238092"/>
                      </a:lnTo>
                      <a:lnTo>
                        <a:pt x="765622" y="1011397"/>
                      </a:lnTo>
                      <a:close/>
                      <a:moveTo>
                        <a:pt x="850754" y="1015445"/>
                      </a:moveTo>
                      <a:lnTo>
                        <a:pt x="887066" y="1017093"/>
                      </a:lnTo>
                      <a:lnTo>
                        <a:pt x="898967" y="1241764"/>
                      </a:lnTo>
                      <a:lnTo>
                        <a:pt x="843305" y="1240246"/>
                      </a:lnTo>
                      <a:lnTo>
                        <a:pt x="850754" y="1015445"/>
                      </a:lnTo>
                      <a:close/>
                      <a:moveTo>
                        <a:pt x="436712" y="1022910"/>
                      </a:moveTo>
                      <a:lnTo>
                        <a:pt x="445294" y="1198623"/>
                      </a:lnTo>
                      <a:lnTo>
                        <a:pt x="399631" y="1208618"/>
                      </a:lnTo>
                      <a:lnTo>
                        <a:pt x="402788" y="1023796"/>
                      </a:lnTo>
                      <a:lnTo>
                        <a:pt x="436712" y="1022910"/>
                      </a:lnTo>
                      <a:close/>
                      <a:moveTo>
                        <a:pt x="374087" y="1023416"/>
                      </a:moveTo>
                      <a:lnTo>
                        <a:pt x="371172" y="1214815"/>
                      </a:lnTo>
                      <a:lnTo>
                        <a:pt x="309965" y="1228227"/>
                      </a:lnTo>
                      <a:lnTo>
                        <a:pt x="308548" y="1024683"/>
                      </a:lnTo>
                      <a:lnTo>
                        <a:pt x="374087" y="1023416"/>
                      </a:lnTo>
                      <a:close/>
                      <a:moveTo>
                        <a:pt x="446832" y="1227089"/>
                      </a:moveTo>
                      <a:lnTo>
                        <a:pt x="456061" y="1458338"/>
                      </a:lnTo>
                      <a:lnTo>
                        <a:pt x="395866" y="1454667"/>
                      </a:lnTo>
                      <a:lnTo>
                        <a:pt x="399145" y="1237715"/>
                      </a:lnTo>
                      <a:lnTo>
                        <a:pt x="446832" y="1227089"/>
                      </a:lnTo>
                      <a:close/>
                      <a:moveTo>
                        <a:pt x="615315" y="1231894"/>
                      </a:moveTo>
                      <a:lnTo>
                        <a:pt x="612441" y="1401284"/>
                      </a:lnTo>
                      <a:lnTo>
                        <a:pt x="594224" y="1400653"/>
                      </a:lnTo>
                      <a:lnTo>
                        <a:pt x="593050" y="1232400"/>
                      </a:lnTo>
                      <a:lnTo>
                        <a:pt x="615315" y="1231894"/>
                      </a:lnTo>
                      <a:close/>
                      <a:moveTo>
                        <a:pt x="525892" y="1237335"/>
                      </a:moveTo>
                      <a:lnTo>
                        <a:pt x="564713" y="1238347"/>
                      </a:lnTo>
                      <a:lnTo>
                        <a:pt x="565482" y="1398628"/>
                      </a:lnTo>
                      <a:lnTo>
                        <a:pt x="531195" y="1397487"/>
                      </a:lnTo>
                      <a:lnTo>
                        <a:pt x="525892" y="1237335"/>
                      </a:lnTo>
                      <a:close/>
                      <a:moveTo>
                        <a:pt x="370687" y="1243913"/>
                      </a:moveTo>
                      <a:lnTo>
                        <a:pt x="367367" y="1453023"/>
                      </a:lnTo>
                      <a:lnTo>
                        <a:pt x="367003" y="1454161"/>
                      </a:lnTo>
                      <a:lnTo>
                        <a:pt x="311706" y="1450874"/>
                      </a:lnTo>
                      <a:lnTo>
                        <a:pt x="310450" y="1263648"/>
                      </a:lnTo>
                      <a:lnTo>
                        <a:pt x="370687" y="1243913"/>
                      </a:lnTo>
                      <a:close/>
                      <a:moveTo>
                        <a:pt x="762221" y="1266429"/>
                      </a:moveTo>
                      <a:lnTo>
                        <a:pt x="813956" y="1267821"/>
                      </a:lnTo>
                      <a:lnTo>
                        <a:pt x="808006" y="1446825"/>
                      </a:lnTo>
                      <a:lnTo>
                        <a:pt x="759914" y="1442146"/>
                      </a:lnTo>
                      <a:lnTo>
                        <a:pt x="762221" y="1266429"/>
                      </a:lnTo>
                      <a:close/>
                      <a:moveTo>
                        <a:pt x="842293" y="1268582"/>
                      </a:moveTo>
                      <a:lnTo>
                        <a:pt x="900343" y="1270100"/>
                      </a:lnTo>
                      <a:lnTo>
                        <a:pt x="910221" y="1456691"/>
                      </a:lnTo>
                      <a:lnTo>
                        <a:pt x="836343" y="1449481"/>
                      </a:lnTo>
                      <a:lnTo>
                        <a:pt x="842293" y="1268582"/>
                      </a:lnTo>
                      <a:close/>
                      <a:moveTo>
                        <a:pt x="927547" y="1569407"/>
                      </a:moveTo>
                      <a:lnTo>
                        <a:pt x="929935" y="1635695"/>
                      </a:lnTo>
                      <a:lnTo>
                        <a:pt x="864275" y="1636707"/>
                      </a:lnTo>
                      <a:lnTo>
                        <a:pt x="866460" y="1571811"/>
                      </a:lnTo>
                      <a:lnTo>
                        <a:pt x="927547" y="1569407"/>
                      </a:lnTo>
                      <a:close/>
                      <a:moveTo>
                        <a:pt x="843791" y="1572698"/>
                      </a:moveTo>
                      <a:lnTo>
                        <a:pt x="840998" y="1636962"/>
                      </a:lnTo>
                      <a:lnTo>
                        <a:pt x="793837" y="1637719"/>
                      </a:lnTo>
                      <a:lnTo>
                        <a:pt x="787765" y="1574973"/>
                      </a:lnTo>
                      <a:lnTo>
                        <a:pt x="843791" y="1572698"/>
                      </a:lnTo>
                      <a:close/>
                      <a:moveTo>
                        <a:pt x="763841" y="1575859"/>
                      </a:moveTo>
                      <a:lnTo>
                        <a:pt x="770156" y="1638099"/>
                      </a:lnTo>
                      <a:lnTo>
                        <a:pt x="712105" y="1638986"/>
                      </a:lnTo>
                      <a:lnTo>
                        <a:pt x="707815" y="1578135"/>
                      </a:lnTo>
                      <a:lnTo>
                        <a:pt x="763841" y="1575859"/>
                      </a:lnTo>
                      <a:close/>
                      <a:moveTo>
                        <a:pt x="930947" y="1664032"/>
                      </a:moveTo>
                      <a:lnTo>
                        <a:pt x="936291" y="1815205"/>
                      </a:lnTo>
                      <a:lnTo>
                        <a:pt x="823308" y="1819759"/>
                      </a:lnTo>
                      <a:lnTo>
                        <a:pt x="835573" y="1664793"/>
                      </a:lnTo>
                      <a:lnTo>
                        <a:pt x="930947" y="1664032"/>
                      </a:lnTo>
                      <a:close/>
                      <a:moveTo>
                        <a:pt x="814321" y="1664918"/>
                      </a:moveTo>
                      <a:lnTo>
                        <a:pt x="799262" y="1820771"/>
                      </a:lnTo>
                      <a:lnTo>
                        <a:pt x="725141" y="1823807"/>
                      </a:lnTo>
                      <a:lnTo>
                        <a:pt x="714008" y="1665675"/>
                      </a:lnTo>
                      <a:lnTo>
                        <a:pt x="814321" y="1664918"/>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14" name="Google Shape;2514;p34"/>
                <p:cNvSpPr/>
                <p:nvPr/>
              </p:nvSpPr>
              <p:spPr>
                <a:xfrm flipH="1">
                  <a:off x="1361680" y="4437504"/>
                  <a:ext cx="523381" cy="947261"/>
                </a:xfrm>
                <a:custGeom>
                  <a:rect b="b" l="l" r="r" t="t"/>
                  <a:pathLst>
                    <a:path extrusionOk="0" h="947261" w="523381">
                      <a:moveTo>
                        <a:pt x="333606" y="0"/>
                      </a:moveTo>
                      <a:cubicBezTo>
                        <a:pt x="267784" y="123431"/>
                        <a:pt x="116829" y="147271"/>
                        <a:pt x="0" y="231249"/>
                      </a:cubicBezTo>
                      <a:lnTo>
                        <a:pt x="131969" y="947261"/>
                      </a:lnTo>
                      <a:cubicBezTo>
                        <a:pt x="161641" y="754668"/>
                        <a:pt x="343281" y="642502"/>
                        <a:pt x="454038" y="657565"/>
                      </a:cubicBezTo>
                      <a:lnTo>
                        <a:pt x="473509" y="232767"/>
                      </a:lnTo>
                      <a:lnTo>
                        <a:pt x="523382" y="211009"/>
                      </a:lnTo>
                      <a:cubicBezTo>
                        <a:pt x="461324" y="173066"/>
                        <a:pt x="359109" y="67122"/>
                        <a:pt x="333606" y="0"/>
                      </a:cubicBezTo>
                      <a:close/>
                      <a:moveTo>
                        <a:pt x="336521" y="277673"/>
                      </a:moveTo>
                      <a:cubicBezTo>
                        <a:pt x="343443" y="284688"/>
                        <a:pt x="349191" y="291959"/>
                        <a:pt x="354494" y="299306"/>
                      </a:cubicBezTo>
                      <a:cubicBezTo>
                        <a:pt x="355911" y="301282"/>
                        <a:pt x="357207" y="303253"/>
                        <a:pt x="358542" y="305253"/>
                      </a:cubicBezTo>
                      <a:cubicBezTo>
                        <a:pt x="362509" y="311325"/>
                        <a:pt x="366072" y="317454"/>
                        <a:pt x="369148" y="323721"/>
                      </a:cubicBezTo>
                      <a:cubicBezTo>
                        <a:pt x="369918" y="325243"/>
                        <a:pt x="370727" y="326744"/>
                        <a:pt x="371415" y="328275"/>
                      </a:cubicBezTo>
                      <a:cubicBezTo>
                        <a:pt x="375018" y="336144"/>
                        <a:pt x="378136" y="344176"/>
                        <a:pt x="380524" y="352312"/>
                      </a:cubicBezTo>
                      <a:cubicBezTo>
                        <a:pt x="383155" y="361113"/>
                        <a:pt x="385098" y="370047"/>
                        <a:pt x="386596" y="379131"/>
                      </a:cubicBezTo>
                      <a:lnTo>
                        <a:pt x="335387" y="388620"/>
                      </a:lnTo>
                      <a:lnTo>
                        <a:pt x="336521" y="277673"/>
                      </a:lnTo>
                      <a:close/>
                      <a:moveTo>
                        <a:pt x="308953" y="298675"/>
                      </a:moveTo>
                      <a:lnTo>
                        <a:pt x="308305" y="393551"/>
                      </a:lnTo>
                      <a:lnTo>
                        <a:pt x="255558" y="403294"/>
                      </a:lnTo>
                      <a:cubicBezTo>
                        <a:pt x="263411" y="365700"/>
                        <a:pt x="278835" y="332586"/>
                        <a:pt x="308953" y="298675"/>
                      </a:cubicBezTo>
                      <a:close/>
                      <a:moveTo>
                        <a:pt x="389794" y="404307"/>
                      </a:moveTo>
                      <a:cubicBezTo>
                        <a:pt x="392911" y="438756"/>
                        <a:pt x="392101" y="474574"/>
                        <a:pt x="394854" y="510695"/>
                      </a:cubicBezTo>
                      <a:lnTo>
                        <a:pt x="334132" y="511958"/>
                      </a:lnTo>
                      <a:lnTo>
                        <a:pt x="335144" y="412528"/>
                      </a:lnTo>
                      <a:lnTo>
                        <a:pt x="389794" y="404307"/>
                      </a:lnTo>
                      <a:close/>
                      <a:moveTo>
                        <a:pt x="308062" y="416702"/>
                      </a:moveTo>
                      <a:lnTo>
                        <a:pt x="307414" y="512594"/>
                      </a:lnTo>
                      <a:lnTo>
                        <a:pt x="247340" y="513857"/>
                      </a:lnTo>
                      <a:cubicBezTo>
                        <a:pt x="247300" y="480492"/>
                        <a:pt x="248352" y="451609"/>
                        <a:pt x="251874" y="425053"/>
                      </a:cubicBezTo>
                      <a:lnTo>
                        <a:pt x="308062" y="416702"/>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15" name="Google Shape;2515;p34"/>
                <p:cNvSpPr/>
                <p:nvPr/>
              </p:nvSpPr>
              <p:spPr>
                <a:xfrm flipH="1">
                  <a:off x="1553399" y="3727016"/>
                  <a:ext cx="1217108" cy="2055436"/>
                </a:xfrm>
                <a:custGeom>
                  <a:rect b="b" l="l" r="r" t="t"/>
                  <a:pathLst>
                    <a:path extrusionOk="0" h="2055436" w="1217108">
                      <a:moveTo>
                        <a:pt x="877188" y="0"/>
                      </a:moveTo>
                      <a:lnTo>
                        <a:pt x="874030" y="62872"/>
                      </a:lnTo>
                      <a:lnTo>
                        <a:pt x="832173" y="59836"/>
                      </a:lnTo>
                      <a:lnTo>
                        <a:pt x="830149" y="81216"/>
                      </a:lnTo>
                      <a:lnTo>
                        <a:pt x="870994" y="84378"/>
                      </a:lnTo>
                      <a:lnTo>
                        <a:pt x="861522" y="164581"/>
                      </a:lnTo>
                      <a:cubicBezTo>
                        <a:pt x="840472" y="158818"/>
                        <a:pt x="820798" y="154199"/>
                        <a:pt x="806589" y="153196"/>
                      </a:cubicBezTo>
                      <a:cubicBezTo>
                        <a:pt x="629807" y="412359"/>
                        <a:pt x="280535" y="511101"/>
                        <a:pt x="0" y="671609"/>
                      </a:cubicBezTo>
                      <a:lnTo>
                        <a:pt x="94766" y="658579"/>
                      </a:lnTo>
                      <a:lnTo>
                        <a:pt x="135248" y="2055437"/>
                      </a:lnTo>
                      <a:lnTo>
                        <a:pt x="386231" y="2055437"/>
                      </a:lnTo>
                      <a:cubicBezTo>
                        <a:pt x="392263" y="1857301"/>
                        <a:pt x="314094" y="1577216"/>
                        <a:pt x="479986" y="1566496"/>
                      </a:cubicBezTo>
                      <a:cubicBezTo>
                        <a:pt x="646364" y="1555748"/>
                        <a:pt x="591431" y="1869871"/>
                        <a:pt x="593698" y="2055437"/>
                      </a:cubicBezTo>
                      <a:lnTo>
                        <a:pt x="1028750" y="2055437"/>
                      </a:lnTo>
                      <a:lnTo>
                        <a:pt x="1129953" y="658579"/>
                      </a:lnTo>
                      <a:lnTo>
                        <a:pt x="1217109" y="646309"/>
                      </a:lnTo>
                      <a:cubicBezTo>
                        <a:pt x="1104531" y="548474"/>
                        <a:pt x="970052" y="321855"/>
                        <a:pt x="944104" y="189629"/>
                      </a:cubicBezTo>
                      <a:cubicBezTo>
                        <a:pt x="926332" y="184067"/>
                        <a:pt x="906415" y="177782"/>
                        <a:pt x="886944" y="171919"/>
                      </a:cubicBezTo>
                      <a:lnTo>
                        <a:pt x="895040" y="87161"/>
                      </a:lnTo>
                      <a:lnTo>
                        <a:pt x="924146" y="92474"/>
                      </a:lnTo>
                      <a:lnTo>
                        <a:pt x="935400" y="64896"/>
                      </a:lnTo>
                      <a:lnTo>
                        <a:pt x="897550" y="63378"/>
                      </a:lnTo>
                      <a:lnTo>
                        <a:pt x="904756" y="5186"/>
                      </a:lnTo>
                      <a:lnTo>
                        <a:pt x="877188" y="0"/>
                      </a:lnTo>
                      <a:close/>
                      <a:moveTo>
                        <a:pt x="852657" y="332830"/>
                      </a:moveTo>
                      <a:cubicBezTo>
                        <a:pt x="929085" y="397199"/>
                        <a:pt x="951876" y="476486"/>
                        <a:pt x="960053" y="560412"/>
                      </a:cubicBezTo>
                      <a:lnTo>
                        <a:pt x="718056" y="556744"/>
                      </a:lnTo>
                      <a:cubicBezTo>
                        <a:pt x="728136" y="471320"/>
                        <a:pt x="758214" y="405478"/>
                        <a:pt x="852657" y="332830"/>
                      </a:cubicBezTo>
                      <a:close/>
                      <a:moveTo>
                        <a:pt x="715789" y="582170"/>
                      </a:moveTo>
                      <a:lnTo>
                        <a:pt x="737932" y="582551"/>
                      </a:lnTo>
                      <a:lnTo>
                        <a:pt x="737406" y="698809"/>
                      </a:lnTo>
                      <a:lnTo>
                        <a:pt x="712632" y="698809"/>
                      </a:lnTo>
                      <a:cubicBezTo>
                        <a:pt x="712713" y="677378"/>
                        <a:pt x="714818" y="595371"/>
                        <a:pt x="715789" y="582170"/>
                      </a:cubicBezTo>
                      <a:close/>
                      <a:moveTo>
                        <a:pt x="753234" y="583057"/>
                      </a:moveTo>
                      <a:lnTo>
                        <a:pt x="784851" y="583437"/>
                      </a:lnTo>
                      <a:lnTo>
                        <a:pt x="783191" y="698303"/>
                      </a:lnTo>
                      <a:lnTo>
                        <a:pt x="758173" y="698934"/>
                      </a:lnTo>
                      <a:lnTo>
                        <a:pt x="758173" y="695267"/>
                      </a:lnTo>
                      <a:lnTo>
                        <a:pt x="753234" y="583057"/>
                      </a:lnTo>
                      <a:close/>
                      <a:moveTo>
                        <a:pt x="804322" y="584575"/>
                      </a:moveTo>
                      <a:lnTo>
                        <a:pt x="843427" y="584575"/>
                      </a:lnTo>
                      <a:lnTo>
                        <a:pt x="846584" y="695773"/>
                      </a:lnTo>
                      <a:lnTo>
                        <a:pt x="810394" y="698303"/>
                      </a:lnTo>
                      <a:lnTo>
                        <a:pt x="804322" y="584575"/>
                      </a:lnTo>
                      <a:close/>
                      <a:moveTo>
                        <a:pt x="890992" y="585461"/>
                      </a:moveTo>
                      <a:lnTo>
                        <a:pt x="893907" y="706019"/>
                      </a:lnTo>
                      <a:lnTo>
                        <a:pt x="872006" y="702351"/>
                      </a:lnTo>
                      <a:lnTo>
                        <a:pt x="866460" y="586724"/>
                      </a:lnTo>
                      <a:lnTo>
                        <a:pt x="890992" y="585461"/>
                      </a:lnTo>
                      <a:close/>
                      <a:moveTo>
                        <a:pt x="947909" y="586473"/>
                      </a:moveTo>
                      <a:lnTo>
                        <a:pt x="956370" y="702476"/>
                      </a:lnTo>
                      <a:lnTo>
                        <a:pt x="919329" y="702096"/>
                      </a:lnTo>
                      <a:lnTo>
                        <a:pt x="910990" y="586850"/>
                      </a:lnTo>
                      <a:lnTo>
                        <a:pt x="947909" y="586473"/>
                      </a:lnTo>
                      <a:close/>
                      <a:moveTo>
                        <a:pt x="414204" y="627461"/>
                      </a:moveTo>
                      <a:lnTo>
                        <a:pt x="416471" y="696279"/>
                      </a:lnTo>
                      <a:cubicBezTo>
                        <a:pt x="410561" y="697801"/>
                        <a:pt x="405298" y="700331"/>
                        <a:pt x="400643" y="704120"/>
                      </a:cubicBezTo>
                      <a:lnTo>
                        <a:pt x="353604" y="658704"/>
                      </a:lnTo>
                      <a:cubicBezTo>
                        <a:pt x="355870" y="656049"/>
                        <a:pt x="362469" y="646102"/>
                        <a:pt x="381171" y="636569"/>
                      </a:cubicBezTo>
                      <a:cubicBezTo>
                        <a:pt x="397728" y="628133"/>
                        <a:pt x="408820" y="627882"/>
                        <a:pt x="414204" y="627461"/>
                      </a:cubicBezTo>
                      <a:close/>
                      <a:moveTo>
                        <a:pt x="433311" y="628849"/>
                      </a:moveTo>
                      <a:cubicBezTo>
                        <a:pt x="438452" y="629954"/>
                        <a:pt x="448897" y="632614"/>
                        <a:pt x="462013" y="642641"/>
                      </a:cubicBezTo>
                      <a:cubicBezTo>
                        <a:pt x="475088" y="652664"/>
                        <a:pt x="479096" y="659016"/>
                        <a:pt x="485653" y="668954"/>
                      </a:cubicBezTo>
                      <a:lnTo>
                        <a:pt x="445941" y="700958"/>
                      </a:lnTo>
                      <a:cubicBezTo>
                        <a:pt x="441934" y="698258"/>
                        <a:pt x="437804" y="695991"/>
                        <a:pt x="433149" y="695012"/>
                      </a:cubicBezTo>
                      <a:lnTo>
                        <a:pt x="433311" y="628849"/>
                      </a:lnTo>
                      <a:close/>
                      <a:moveTo>
                        <a:pt x="341216" y="677427"/>
                      </a:moveTo>
                      <a:lnTo>
                        <a:pt x="384977" y="716264"/>
                      </a:lnTo>
                      <a:lnTo>
                        <a:pt x="329072" y="714872"/>
                      </a:lnTo>
                      <a:cubicBezTo>
                        <a:pt x="329801" y="710702"/>
                        <a:pt x="330934" y="703363"/>
                        <a:pt x="333970" y="694000"/>
                      </a:cubicBezTo>
                      <a:cubicBezTo>
                        <a:pt x="337006" y="684640"/>
                        <a:pt x="338464" y="682673"/>
                        <a:pt x="341216" y="677427"/>
                      </a:cubicBezTo>
                      <a:close/>
                      <a:moveTo>
                        <a:pt x="494033" y="683628"/>
                      </a:moveTo>
                      <a:cubicBezTo>
                        <a:pt x="499296" y="693915"/>
                        <a:pt x="503870" y="704747"/>
                        <a:pt x="507189" y="716264"/>
                      </a:cubicBezTo>
                      <a:lnTo>
                        <a:pt x="459988" y="716264"/>
                      </a:lnTo>
                      <a:cubicBezTo>
                        <a:pt x="459341" y="715232"/>
                        <a:pt x="458895" y="714086"/>
                        <a:pt x="458207" y="713103"/>
                      </a:cubicBezTo>
                      <a:lnTo>
                        <a:pt x="494033" y="683628"/>
                      </a:lnTo>
                      <a:close/>
                      <a:moveTo>
                        <a:pt x="426348" y="714366"/>
                      </a:moveTo>
                      <a:cubicBezTo>
                        <a:pt x="438169" y="715370"/>
                        <a:pt x="446913" y="728445"/>
                        <a:pt x="447844" y="730939"/>
                      </a:cubicBezTo>
                      <a:cubicBezTo>
                        <a:pt x="449261" y="734752"/>
                        <a:pt x="449666" y="740100"/>
                        <a:pt x="450232" y="744221"/>
                      </a:cubicBezTo>
                      <a:cubicBezTo>
                        <a:pt x="452135" y="757713"/>
                        <a:pt x="433433" y="763324"/>
                        <a:pt x="433433" y="763324"/>
                      </a:cubicBezTo>
                      <a:cubicBezTo>
                        <a:pt x="433311" y="763356"/>
                        <a:pt x="428899" y="764336"/>
                        <a:pt x="426348" y="764336"/>
                      </a:cubicBezTo>
                      <a:cubicBezTo>
                        <a:pt x="422745" y="764336"/>
                        <a:pt x="419507" y="763190"/>
                        <a:pt x="416471" y="761555"/>
                      </a:cubicBezTo>
                      <a:cubicBezTo>
                        <a:pt x="413232" y="759790"/>
                        <a:pt x="410642" y="757158"/>
                        <a:pt x="408496" y="753965"/>
                      </a:cubicBezTo>
                      <a:cubicBezTo>
                        <a:pt x="405703" y="749839"/>
                        <a:pt x="404448" y="744941"/>
                        <a:pt x="403679" y="739416"/>
                      </a:cubicBezTo>
                      <a:cubicBezTo>
                        <a:pt x="400926" y="719434"/>
                        <a:pt x="423272" y="714107"/>
                        <a:pt x="426348" y="714366"/>
                      </a:cubicBezTo>
                      <a:close/>
                      <a:moveTo>
                        <a:pt x="466425" y="732206"/>
                      </a:moveTo>
                      <a:lnTo>
                        <a:pt x="510590" y="732837"/>
                      </a:lnTo>
                      <a:cubicBezTo>
                        <a:pt x="512816" y="744160"/>
                        <a:pt x="515002" y="755580"/>
                        <a:pt x="514517" y="766740"/>
                      </a:cubicBezTo>
                      <a:cubicBezTo>
                        <a:pt x="513586" y="787932"/>
                        <a:pt x="510023" y="801931"/>
                        <a:pt x="507918" y="807728"/>
                      </a:cubicBezTo>
                      <a:lnTo>
                        <a:pt x="463267" y="764591"/>
                      </a:lnTo>
                      <a:cubicBezTo>
                        <a:pt x="466465" y="758895"/>
                        <a:pt x="468732" y="752540"/>
                        <a:pt x="468732" y="744856"/>
                      </a:cubicBezTo>
                      <a:cubicBezTo>
                        <a:pt x="468732" y="740525"/>
                        <a:pt x="467437" y="736388"/>
                        <a:pt x="466425" y="732206"/>
                      </a:cubicBezTo>
                      <a:close/>
                      <a:moveTo>
                        <a:pt x="384329" y="734606"/>
                      </a:moveTo>
                      <a:cubicBezTo>
                        <a:pt x="384167" y="736254"/>
                        <a:pt x="384572" y="744864"/>
                        <a:pt x="385098" y="747637"/>
                      </a:cubicBezTo>
                      <a:lnTo>
                        <a:pt x="333970" y="784451"/>
                      </a:lnTo>
                      <a:cubicBezTo>
                        <a:pt x="332837" y="780370"/>
                        <a:pt x="330691" y="774424"/>
                        <a:pt x="328910" y="763073"/>
                      </a:cubicBezTo>
                      <a:cubicBezTo>
                        <a:pt x="327169" y="751718"/>
                        <a:pt x="326927" y="747212"/>
                        <a:pt x="326886" y="739035"/>
                      </a:cubicBezTo>
                      <a:lnTo>
                        <a:pt x="384329" y="734606"/>
                      </a:lnTo>
                      <a:close/>
                      <a:moveTo>
                        <a:pt x="393073" y="766615"/>
                      </a:moveTo>
                      <a:cubicBezTo>
                        <a:pt x="398902" y="774525"/>
                        <a:pt x="406917" y="779970"/>
                        <a:pt x="416471" y="782427"/>
                      </a:cubicBezTo>
                      <a:lnTo>
                        <a:pt x="412423" y="860604"/>
                      </a:lnTo>
                      <a:cubicBezTo>
                        <a:pt x="406148" y="859843"/>
                        <a:pt x="390077" y="857159"/>
                        <a:pt x="372832" y="844035"/>
                      </a:cubicBezTo>
                      <a:cubicBezTo>
                        <a:pt x="355587" y="830907"/>
                        <a:pt x="347086" y="815075"/>
                        <a:pt x="343483" y="808108"/>
                      </a:cubicBezTo>
                      <a:lnTo>
                        <a:pt x="393073" y="766615"/>
                      </a:lnTo>
                      <a:close/>
                      <a:moveTo>
                        <a:pt x="448977" y="778379"/>
                      </a:moveTo>
                      <a:cubicBezTo>
                        <a:pt x="449018" y="778359"/>
                        <a:pt x="449058" y="778395"/>
                        <a:pt x="449099" y="778379"/>
                      </a:cubicBezTo>
                      <a:lnTo>
                        <a:pt x="495895" y="829486"/>
                      </a:lnTo>
                      <a:cubicBezTo>
                        <a:pt x="492980" y="833296"/>
                        <a:pt x="485046" y="843562"/>
                        <a:pt x="469339" y="851496"/>
                      </a:cubicBezTo>
                      <a:cubicBezTo>
                        <a:pt x="453633" y="859434"/>
                        <a:pt x="439464" y="860665"/>
                        <a:pt x="433028" y="861240"/>
                      </a:cubicBezTo>
                      <a:lnTo>
                        <a:pt x="433149" y="783439"/>
                      </a:lnTo>
                      <a:cubicBezTo>
                        <a:pt x="439019" y="782674"/>
                        <a:pt x="444282" y="780945"/>
                        <a:pt x="448977" y="778379"/>
                      </a:cubicBezTo>
                      <a:close/>
                      <a:moveTo>
                        <a:pt x="616853" y="1008741"/>
                      </a:moveTo>
                      <a:lnTo>
                        <a:pt x="616206" y="1203683"/>
                      </a:lnTo>
                      <a:lnTo>
                        <a:pt x="588273" y="1202926"/>
                      </a:lnTo>
                      <a:lnTo>
                        <a:pt x="583699" y="1012032"/>
                      </a:lnTo>
                      <a:cubicBezTo>
                        <a:pt x="584873" y="1011935"/>
                        <a:pt x="616853" y="1008741"/>
                        <a:pt x="616853" y="1008741"/>
                      </a:cubicBezTo>
                      <a:close/>
                      <a:moveTo>
                        <a:pt x="561192" y="1010891"/>
                      </a:moveTo>
                      <a:lnTo>
                        <a:pt x="563094" y="1203683"/>
                      </a:lnTo>
                      <a:lnTo>
                        <a:pt x="522370" y="1201914"/>
                      </a:lnTo>
                      <a:lnTo>
                        <a:pt x="517431" y="1013045"/>
                      </a:lnTo>
                      <a:lnTo>
                        <a:pt x="561192" y="1010891"/>
                      </a:lnTo>
                      <a:close/>
                      <a:moveTo>
                        <a:pt x="765622" y="1011397"/>
                      </a:moveTo>
                      <a:lnTo>
                        <a:pt x="822417" y="1014057"/>
                      </a:lnTo>
                      <a:lnTo>
                        <a:pt x="814968" y="1239485"/>
                      </a:lnTo>
                      <a:lnTo>
                        <a:pt x="762586" y="1238092"/>
                      </a:lnTo>
                      <a:lnTo>
                        <a:pt x="765622" y="1011397"/>
                      </a:lnTo>
                      <a:close/>
                      <a:moveTo>
                        <a:pt x="850754" y="1015445"/>
                      </a:moveTo>
                      <a:lnTo>
                        <a:pt x="887066" y="1017093"/>
                      </a:lnTo>
                      <a:lnTo>
                        <a:pt x="898967" y="1241764"/>
                      </a:lnTo>
                      <a:lnTo>
                        <a:pt x="843305" y="1240246"/>
                      </a:lnTo>
                      <a:lnTo>
                        <a:pt x="850754" y="1015445"/>
                      </a:lnTo>
                      <a:close/>
                      <a:moveTo>
                        <a:pt x="436712" y="1022910"/>
                      </a:moveTo>
                      <a:lnTo>
                        <a:pt x="445294" y="1198623"/>
                      </a:lnTo>
                      <a:lnTo>
                        <a:pt x="399631" y="1208618"/>
                      </a:lnTo>
                      <a:lnTo>
                        <a:pt x="402788" y="1023796"/>
                      </a:lnTo>
                      <a:lnTo>
                        <a:pt x="436712" y="1022910"/>
                      </a:lnTo>
                      <a:close/>
                      <a:moveTo>
                        <a:pt x="374087" y="1023416"/>
                      </a:moveTo>
                      <a:lnTo>
                        <a:pt x="371172" y="1214815"/>
                      </a:lnTo>
                      <a:lnTo>
                        <a:pt x="309965" y="1228227"/>
                      </a:lnTo>
                      <a:lnTo>
                        <a:pt x="308548" y="1024683"/>
                      </a:lnTo>
                      <a:lnTo>
                        <a:pt x="374087" y="1023416"/>
                      </a:lnTo>
                      <a:close/>
                      <a:moveTo>
                        <a:pt x="446832" y="1227089"/>
                      </a:moveTo>
                      <a:lnTo>
                        <a:pt x="456061" y="1458338"/>
                      </a:lnTo>
                      <a:lnTo>
                        <a:pt x="395866" y="1454667"/>
                      </a:lnTo>
                      <a:lnTo>
                        <a:pt x="399145" y="1237715"/>
                      </a:lnTo>
                      <a:lnTo>
                        <a:pt x="446832" y="1227089"/>
                      </a:lnTo>
                      <a:close/>
                      <a:moveTo>
                        <a:pt x="615315" y="1231894"/>
                      </a:moveTo>
                      <a:lnTo>
                        <a:pt x="612441" y="1401284"/>
                      </a:lnTo>
                      <a:lnTo>
                        <a:pt x="594224" y="1400653"/>
                      </a:lnTo>
                      <a:lnTo>
                        <a:pt x="593050" y="1232400"/>
                      </a:lnTo>
                      <a:lnTo>
                        <a:pt x="615315" y="1231894"/>
                      </a:lnTo>
                      <a:close/>
                      <a:moveTo>
                        <a:pt x="525892" y="1237335"/>
                      </a:moveTo>
                      <a:lnTo>
                        <a:pt x="564713" y="1238347"/>
                      </a:lnTo>
                      <a:lnTo>
                        <a:pt x="565482" y="1398628"/>
                      </a:lnTo>
                      <a:lnTo>
                        <a:pt x="531195" y="1397487"/>
                      </a:lnTo>
                      <a:lnTo>
                        <a:pt x="525892" y="1237335"/>
                      </a:lnTo>
                      <a:close/>
                      <a:moveTo>
                        <a:pt x="370687" y="1243913"/>
                      </a:moveTo>
                      <a:lnTo>
                        <a:pt x="367367" y="1453023"/>
                      </a:lnTo>
                      <a:lnTo>
                        <a:pt x="367003" y="1454161"/>
                      </a:lnTo>
                      <a:lnTo>
                        <a:pt x="311706" y="1450874"/>
                      </a:lnTo>
                      <a:lnTo>
                        <a:pt x="310450" y="1263648"/>
                      </a:lnTo>
                      <a:lnTo>
                        <a:pt x="370687" y="1243913"/>
                      </a:lnTo>
                      <a:close/>
                      <a:moveTo>
                        <a:pt x="762221" y="1266429"/>
                      </a:moveTo>
                      <a:lnTo>
                        <a:pt x="813956" y="1267821"/>
                      </a:lnTo>
                      <a:lnTo>
                        <a:pt x="808006" y="1446825"/>
                      </a:lnTo>
                      <a:lnTo>
                        <a:pt x="759914" y="1442146"/>
                      </a:lnTo>
                      <a:lnTo>
                        <a:pt x="762221" y="1266429"/>
                      </a:lnTo>
                      <a:close/>
                      <a:moveTo>
                        <a:pt x="842293" y="1268582"/>
                      </a:moveTo>
                      <a:lnTo>
                        <a:pt x="900343" y="1270100"/>
                      </a:lnTo>
                      <a:lnTo>
                        <a:pt x="910221" y="1456691"/>
                      </a:lnTo>
                      <a:lnTo>
                        <a:pt x="836343" y="1449481"/>
                      </a:lnTo>
                      <a:lnTo>
                        <a:pt x="842293" y="1268582"/>
                      </a:lnTo>
                      <a:close/>
                      <a:moveTo>
                        <a:pt x="927547" y="1569407"/>
                      </a:moveTo>
                      <a:lnTo>
                        <a:pt x="929935" y="1635695"/>
                      </a:lnTo>
                      <a:lnTo>
                        <a:pt x="864275" y="1636707"/>
                      </a:lnTo>
                      <a:lnTo>
                        <a:pt x="866460" y="1571811"/>
                      </a:lnTo>
                      <a:lnTo>
                        <a:pt x="927547" y="1569407"/>
                      </a:lnTo>
                      <a:close/>
                      <a:moveTo>
                        <a:pt x="843791" y="1572698"/>
                      </a:moveTo>
                      <a:lnTo>
                        <a:pt x="840998" y="1636962"/>
                      </a:lnTo>
                      <a:lnTo>
                        <a:pt x="793837" y="1637719"/>
                      </a:lnTo>
                      <a:lnTo>
                        <a:pt x="787765" y="1574973"/>
                      </a:lnTo>
                      <a:lnTo>
                        <a:pt x="843791" y="1572698"/>
                      </a:lnTo>
                      <a:close/>
                      <a:moveTo>
                        <a:pt x="763841" y="1575859"/>
                      </a:moveTo>
                      <a:lnTo>
                        <a:pt x="770156" y="1638099"/>
                      </a:lnTo>
                      <a:lnTo>
                        <a:pt x="712105" y="1638986"/>
                      </a:lnTo>
                      <a:lnTo>
                        <a:pt x="707815" y="1578135"/>
                      </a:lnTo>
                      <a:lnTo>
                        <a:pt x="763841" y="1575859"/>
                      </a:lnTo>
                      <a:close/>
                      <a:moveTo>
                        <a:pt x="930947" y="1664032"/>
                      </a:moveTo>
                      <a:lnTo>
                        <a:pt x="936291" y="1815205"/>
                      </a:lnTo>
                      <a:lnTo>
                        <a:pt x="823308" y="1819759"/>
                      </a:lnTo>
                      <a:lnTo>
                        <a:pt x="835573" y="1664793"/>
                      </a:lnTo>
                      <a:lnTo>
                        <a:pt x="930947" y="1664032"/>
                      </a:lnTo>
                      <a:close/>
                      <a:moveTo>
                        <a:pt x="814321" y="1664918"/>
                      </a:moveTo>
                      <a:lnTo>
                        <a:pt x="799262" y="1820771"/>
                      </a:lnTo>
                      <a:lnTo>
                        <a:pt x="725141" y="1823807"/>
                      </a:lnTo>
                      <a:lnTo>
                        <a:pt x="714008" y="1665675"/>
                      </a:lnTo>
                      <a:lnTo>
                        <a:pt x="814321" y="1664918"/>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grpSp>
        <p:grpSp>
          <p:nvGrpSpPr>
            <p:cNvPr id="2516" name="Google Shape;2516;p34"/>
            <p:cNvGrpSpPr/>
            <p:nvPr/>
          </p:nvGrpSpPr>
          <p:grpSpPr>
            <a:xfrm>
              <a:off x="202106" y="5527444"/>
              <a:ext cx="1044880" cy="1333512"/>
              <a:chOff x="10862580" y="4455622"/>
              <a:chExt cx="1182793" cy="1509523"/>
            </a:xfrm>
          </p:grpSpPr>
          <p:sp>
            <p:nvSpPr>
              <p:cNvPr id="2517" name="Google Shape;2517;p34"/>
              <p:cNvSpPr/>
              <p:nvPr/>
            </p:nvSpPr>
            <p:spPr>
              <a:xfrm flipH="1">
                <a:off x="10862580"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rgbClr val="CCCCCC"/>
              </a:solidFill>
              <a:ln>
                <a:noFill/>
              </a:ln>
              <a:effectLst>
                <a:outerShdw blurRad="67010" rotWithShape="0" algn="bl" dir="12600000" dist="55842">
                  <a:srgbClr val="000000">
                    <a:alpha val="30000"/>
                  </a:srgbClr>
                </a:outerShdw>
              </a:effectLst>
            </p:spPr>
            <p:txBody>
              <a:bodyPr anchorCtr="0" anchor="ctr" bIns="53575" lIns="107200" spcFirstLastPara="1" rIns="107200" wrap="square" tIns="53575">
                <a:noAutofit/>
              </a:bodyPr>
              <a:lstStyle/>
              <a:p>
                <a:pPr indent="0" lvl="0" marL="0" marR="0" rtl="0" algn="l">
                  <a:lnSpc>
                    <a:spcPct val="100000"/>
                  </a:lnSpc>
                  <a:spcBef>
                    <a:spcPts val="0"/>
                  </a:spcBef>
                  <a:spcAft>
                    <a:spcPts val="0"/>
                  </a:spcAft>
                  <a:buNone/>
                </a:pPr>
                <a:r>
                  <a:t/>
                </a:r>
                <a:endParaRPr b="0" i="0" sz="1642" u="none" cap="none" strike="noStrike">
                  <a:solidFill>
                    <a:srgbClr val="000000"/>
                  </a:solidFill>
                  <a:latin typeface="Arial"/>
                  <a:ea typeface="Arial"/>
                  <a:cs typeface="Arial"/>
                  <a:sym typeface="Arial"/>
                </a:endParaRPr>
              </a:p>
            </p:txBody>
          </p:sp>
          <p:sp>
            <p:nvSpPr>
              <p:cNvPr id="2518" name="Google Shape;2518;p34"/>
              <p:cNvSpPr/>
              <p:nvPr/>
            </p:nvSpPr>
            <p:spPr>
              <a:xfrm flipH="1">
                <a:off x="10869871"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chemeClr val="accent1"/>
              </a:solidFill>
              <a:ln>
                <a:noFill/>
              </a:ln>
            </p:spPr>
            <p:txBody>
              <a:bodyPr anchorCtr="0" anchor="ctr" bIns="53575" lIns="107200" spcFirstLastPara="1" rIns="107200" wrap="square" tIns="53575">
                <a:noAutofit/>
              </a:bodyPr>
              <a:lstStyle/>
              <a:p>
                <a:pPr indent="0" lvl="0" marL="0" marR="0" rtl="0" algn="l">
                  <a:lnSpc>
                    <a:spcPct val="100000"/>
                  </a:lnSpc>
                  <a:spcBef>
                    <a:spcPts val="0"/>
                  </a:spcBef>
                  <a:spcAft>
                    <a:spcPts val="0"/>
                  </a:spcAft>
                  <a:buNone/>
                </a:pPr>
                <a:r>
                  <a:t/>
                </a:r>
                <a:endParaRPr b="0" i="0" sz="1642" u="none" cap="none" strike="noStrike">
                  <a:solidFill>
                    <a:srgbClr val="000000"/>
                  </a:solidFill>
                  <a:latin typeface="Arial"/>
                  <a:ea typeface="Arial"/>
                  <a:cs typeface="Arial"/>
                  <a:sym typeface="Arial"/>
                </a:endParaRPr>
              </a:p>
            </p:txBody>
          </p:sp>
        </p:grpSp>
        <p:grpSp>
          <p:nvGrpSpPr>
            <p:cNvPr id="2519" name="Google Shape;2519;p34"/>
            <p:cNvGrpSpPr/>
            <p:nvPr/>
          </p:nvGrpSpPr>
          <p:grpSpPr>
            <a:xfrm>
              <a:off x="1014723" y="6600691"/>
              <a:ext cx="239635" cy="257320"/>
              <a:chOff x="1105543" y="2010260"/>
              <a:chExt cx="933886" cy="1002414"/>
            </a:xfrm>
          </p:grpSpPr>
          <p:grpSp>
            <p:nvGrpSpPr>
              <p:cNvPr id="2520" name="Google Shape;2520;p34"/>
              <p:cNvGrpSpPr/>
              <p:nvPr/>
            </p:nvGrpSpPr>
            <p:grpSpPr>
              <a:xfrm>
                <a:off x="1180603" y="2010260"/>
                <a:ext cx="496015" cy="402159"/>
                <a:chOff x="7885167" y="2170407"/>
                <a:chExt cx="1127819" cy="914413"/>
              </a:xfrm>
            </p:grpSpPr>
            <p:sp>
              <p:nvSpPr>
                <p:cNvPr id="2521" name="Google Shape;2521;p3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2" name="Google Shape;2522;p3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3" name="Google Shape;2523;p3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grpSp>
          <p:sp>
            <p:nvSpPr>
              <p:cNvPr id="2524" name="Google Shape;2524;p34"/>
              <p:cNvSpPr/>
              <p:nvPr/>
            </p:nvSpPr>
            <p:spPr>
              <a:xfrm>
                <a:off x="1416282" y="2012327"/>
                <a:ext cx="244968" cy="20960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5" name="Google Shape;2525;p34"/>
              <p:cNvSpPr/>
              <p:nvPr/>
            </p:nvSpPr>
            <p:spPr>
              <a:xfrm>
                <a:off x="1416883" y="2013830"/>
                <a:ext cx="129175" cy="20892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6" name="Google Shape;2526;p34"/>
              <p:cNvSpPr/>
              <p:nvPr/>
            </p:nvSpPr>
            <p:spPr>
              <a:xfrm>
                <a:off x="1183109" y="2216139"/>
                <a:ext cx="431910" cy="15758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7" name="Google Shape;2527;p34"/>
              <p:cNvSpPr/>
              <p:nvPr/>
            </p:nvSpPr>
            <p:spPr>
              <a:xfrm>
                <a:off x="1362991" y="2258969"/>
                <a:ext cx="104354" cy="11483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8" name="Google Shape;2528;p34"/>
              <p:cNvSpPr/>
              <p:nvPr/>
            </p:nvSpPr>
            <p:spPr>
              <a:xfrm>
                <a:off x="1544521" y="2220330"/>
                <a:ext cx="50542" cy="42160"/>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9" name="Google Shape;2529;p34"/>
              <p:cNvSpPr/>
              <p:nvPr/>
            </p:nvSpPr>
            <p:spPr>
              <a:xfrm>
                <a:off x="1183130" y="2230221"/>
                <a:ext cx="236299" cy="117183"/>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0" name="Google Shape;2530;p34"/>
              <p:cNvSpPr/>
              <p:nvPr/>
            </p:nvSpPr>
            <p:spPr>
              <a:xfrm>
                <a:off x="1521490" y="2200088"/>
                <a:ext cx="157493" cy="214207"/>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1" name="Google Shape;2531;p34"/>
              <p:cNvSpPr/>
              <p:nvPr/>
            </p:nvSpPr>
            <p:spPr>
              <a:xfrm>
                <a:off x="1569065" y="2225995"/>
                <a:ext cx="109879" cy="18839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2" name="Google Shape;2532;p34"/>
              <p:cNvSpPr/>
              <p:nvPr/>
            </p:nvSpPr>
            <p:spPr>
              <a:xfrm>
                <a:off x="1105543" y="2359555"/>
                <a:ext cx="933886" cy="644206"/>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3" name="Google Shape;2533;p34"/>
              <p:cNvSpPr/>
              <p:nvPr/>
            </p:nvSpPr>
            <p:spPr>
              <a:xfrm>
                <a:off x="1105543" y="2363068"/>
                <a:ext cx="933886" cy="644206"/>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4" name="Google Shape;2534;p34"/>
              <p:cNvSpPr/>
              <p:nvPr/>
            </p:nvSpPr>
            <p:spPr>
              <a:xfrm>
                <a:off x="1236489" y="2367898"/>
                <a:ext cx="663473" cy="643917"/>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4667" rotWithShape="0" algn="bl" dir="1638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5" name="Google Shape;2535;p34"/>
              <p:cNvSpPr/>
              <p:nvPr/>
            </p:nvSpPr>
            <p:spPr>
              <a:xfrm>
                <a:off x="1236065" y="2367898"/>
                <a:ext cx="663473" cy="643917"/>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6" name="Google Shape;2536;p34"/>
              <p:cNvSpPr/>
              <p:nvPr/>
            </p:nvSpPr>
            <p:spPr>
              <a:xfrm>
                <a:off x="1353079" y="2371509"/>
                <a:ext cx="429735" cy="636701"/>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4667" rotWithShape="0" algn="bl" dir="15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7" name="Google Shape;2537;p34"/>
              <p:cNvSpPr/>
              <p:nvPr/>
            </p:nvSpPr>
            <p:spPr>
              <a:xfrm>
                <a:off x="1355152" y="2375973"/>
                <a:ext cx="429735" cy="636701"/>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grpSp>
            <p:nvGrpSpPr>
              <p:cNvPr id="2538" name="Google Shape;2538;p34"/>
              <p:cNvGrpSpPr/>
              <p:nvPr/>
            </p:nvGrpSpPr>
            <p:grpSpPr>
              <a:xfrm>
                <a:off x="1416118" y="2548696"/>
                <a:ext cx="322505" cy="317585"/>
                <a:chOff x="7291003" y="1014443"/>
                <a:chExt cx="500317" cy="492686"/>
              </a:xfrm>
            </p:grpSpPr>
            <p:grpSp>
              <p:nvGrpSpPr>
                <p:cNvPr id="2539" name="Google Shape;2539;p34"/>
                <p:cNvGrpSpPr/>
                <p:nvPr/>
              </p:nvGrpSpPr>
              <p:grpSpPr>
                <a:xfrm flipH="1">
                  <a:off x="7301336" y="1037387"/>
                  <a:ext cx="489985" cy="469742"/>
                  <a:chOff x="1937626" y="4638599"/>
                  <a:chExt cx="641173" cy="614685"/>
                </a:xfrm>
              </p:grpSpPr>
              <p:sp>
                <p:nvSpPr>
                  <p:cNvPr id="2540" name="Google Shape;2540;p34"/>
                  <p:cNvSpPr/>
                  <p:nvPr/>
                </p:nvSpPr>
                <p:spPr>
                  <a:xfrm>
                    <a:off x="2286088" y="4640408"/>
                    <a:ext cx="242236" cy="251458"/>
                  </a:xfrm>
                  <a:custGeom>
                    <a:rect b="b" l="l" r="r" t="t"/>
                    <a:pathLst>
                      <a:path extrusionOk="0" h="204437" w="196940">
                        <a:moveTo>
                          <a:pt x="0" y="147483"/>
                        </a:moveTo>
                        <a:lnTo>
                          <a:pt x="146631" y="0"/>
                        </a:lnTo>
                        <a:cubicBezTo>
                          <a:pt x="146631" y="0"/>
                          <a:pt x="238825" y="144543"/>
                          <a:pt x="173604" y="191091"/>
                        </a:cubicBezTo>
                        <a:cubicBezTo>
                          <a:pt x="108376" y="237638"/>
                          <a:pt x="0" y="147483"/>
                          <a:pt x="0" y="147483"/>
                        </a:cubicBezTo>
                        <a:close/>
                      </a:path>
                    </a:pathLst>
                  </a:custGeom>
                  <a:solidFill>
                    <a:srgbClr val="FFFFFF">
                      <a:alpha val="25950"/>
                    </a:srgbClr>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2541" name="Google Shape;2541;p34"/>
                  <p:cNvSpPr/>
                  <p:nvPr/>
                </p:nvSpPr>
                <p:spPr>
                  <a:xfrm>
                    <a:off x="1992568" y="4638599"/>
                    <a:ext cx="225732" cy="274922"/>
                  </a:xfrm>
                  <a:custGeom>
                    <a:rect b="b" l="l" r="r" t="t"/>
                    <a:pathLst>
                      <a:path extrusionOk="0" h="223514" w="183522">
                        <a:moveTo>
                          <a:pt x="40329" y="0"/>
                        </a:moveTo>
                        <a:lnTo>
                          <a:pt x="183523" y="146992"/>
                        </a:lnTo>
                        <a:cubicBezTo>
                          <a:pt x="183523" y="146992"/>
                          <a:pt x="82500" y="250867"/>
                          <a:pt x="22677" y="216569"/>
                        </a:cubicBezTo>
                        <a:cubicBezTo>
                          <a:pt x="-37152" y="182271"/>
                          <a:pt x="40329" y="0"/>
                          <a:pt x="40329" y="0"/>
                        </a:cubicBezTo>
                        <a:close/>
                      </a:path>
                    </a:pathLst>
                  </a:custGeom>
                  <a:solidFill>
                    <a:srgbClr val="FFFFFF">
                      <a:alpha val="25950"/>
                    </a:srgbClr>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2542" name="Google Shape;2542;p34"/>
                  <p:cNvSpPr/>
                  <p:nvPr/>
                </p:nvSpPr>
                <p:spPr>
                  <a:xfrm>
                    <a:off x="1937626" y="5013858"/>
                    <a:ext cx="641173" cy="239426"/>
                  </a:xfrm>
                  <a:custGeom>
                    <a:rect b="b" l="l" r="r" t="t"/>
                    <a:pathLst>
                      <a:path extrusionOk="0" h="194655" w="521279">
                        <a:moveTo>
                          <a:pt x="0" y="23094"/>
                        </a:moveTo>
                        <a:lnTo>
                          <a:pt x="74518" y="174713"/>
                        </a:lnTo>
                        <a:lnTo>
                          <a:pt x="131979" y="108080"/>
                        </a:lnTo>
                        <a:lnTo>
                          <a:pt x="197668" y="181242"/>
                        </a:lnTo>
                        <a:lnTo>
                          <a:pt x="252682" y="108990"/>
                        </a:lnTo>
                        <a:lnTo>
                          <a:pt x="300925" y="177759"/>
                        </a:lnTo>
                        <a:lnTo>
                          <a:pt x="354215" y="110585"/>
                        </a:lnTo>
                        <a:lnTo>
                          <a:pt x="438618" y="194656"/>
                        </a:lnTo>
                        <a:lnTo>
                          <a:pt x="521279" y="0"/>
                        </a:lnTo>
                        <a:lnTo>
                          <a:pt x="424677" y="74238"/>
                        </a:lnTo>
                        <a:lnTo>
                          <a:pt x="361113" y="17236"/>
                        </a:lnTo>
                        <a:lnTo>
                          <a:pt x="309724" y="69839"/>
                        </a:lnTo>
                        <a:lnTo>
                          <a:pt x="256811" y="20578"/>
                        </a:lnTo>
                        <a:lnTo>
                          <a:pt x="197631" y="67928"/>
                        </a:lnTo>
                        <a:lnTo>
                          <a:pt x="126727" y="18441"/>
                        </a:lnTo>
                        <a:lnTo>
                          <a:pt x="79418" y="64160"/>
                        </a:lnTo>
                        <a:lnTo>
                          <a:pt x="0" y="23094"/>
                        </a:lnTo>
                        <a:close/>
                      </a:path>
                    </a:pathLst>
                  </a:custGeom>
                  <a:solidFill>
                    <a:srgbClr val="FFFFFF">
                      <a:alpha val="25950"/>
                    </a:srgbClr>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grpSp>
            <p:grpSp>
              <p:nvGrpSpPr>
                <p:cNvPr id="2543" name="Google Shape;2543;p34"/>
                <p:cNvGrpSpPr/>
                <p:nvPr/>
              </p:nvGrpSpPr>
              <p:grpSpPr>
                <a:xfrm flipH="1">
                  <a:off x="7291003" y="1014443"/>
                  <a:ext cx="489985" cy="469742"/>
                  <a:chOff x="1937626" y="4638599"/>
                  <a:chExt cx="641173" cy="614685"/>
                </a:xfrm>
              </p:grpSpPr>
              <p:sp>
                <p:nvSpPr>
                  <p:cNvPr id="2544" name="Google Shape;2544;p34"/>
                  <p:cNvSpPr/>
                  <p:nvPr/>
                </p:nvSpPr>
                <p:spPr>
                  <a:xfrm>
                    <a:off x="2286088" y="4640408"/>
                    <a:ext cx="242236" cy="251458"/>
                  </a:xfrm>
                  <a:custGeom>
                    <a:rect b="b" l="l" r="r" t="t"/>
                    <a:pathLst>
                      <a:path extrusionOk="0" h="204437" w="196940">
                        <a:moveTo>
                          <a:pt x="0" y="147483"/>
                        </a:moveTo>
                        <a:lnTo>
                          <a:pt x="146631" y="0"/>
                        </a:lnTo>
                        <a:cubicBezTo>
                          <a:pt x="146631" y="0"/>
                          <a:pt x="238825" y="144543"/>
                          <a:pt x="173604" y="191091"/>
                        </a:cubicBezTo>
                        <a:cubicBezTo>
                          <a:pt x="108376" y="237638"/>
                          <a:pt x="0" y="147483"/>
                          <a:pt x="0" y="147483"/>
                        </a:cubicBezTo>
                        <a:close/>
                      </a:path>
                    </a:pathLst>
                  </a:custGeom>
                  <a:solidFill>
                    <a:srgbClr val="34302D"/>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2545" name="Google Shape;2545;p34"/>
                  <p:cNvSpPr/>
                  <p:nvPr/>
                </p:nvSpPr>
                <p:spPr>
                  <a:xfrm>
                    <a:off x="1992568" y="4638599"/>
                    <a:ext cx="225732" cy="274922"/>
                  </a:xfrm>
                  <a:custGeom>
                    <a:rect b="b" l="l" r="r" t="t"/>
                    <a:pathLst>
                      <a:path extrusionOk="0" h="223514" w="183522">
                        <a:moveTo>
                          <a:pt x="40329" y="0"/>
                        </a:moveTo>
                        <a:lnTo>
                          <a:pt x="183523" y="146992"/>
                        </a:lnTo>
                        <a:cubicBezTo>
                          <a:pt x="183523" y="146992"/>
                          <a:pt x="82500" y="250867"/>
                          <a:pt x="22677" y="216569"/>
                        </a:cubicBezTo>
                        <a:cubicBezTo>
                          <a:pt x="-37152" y="182271"/>
                          <a:pt x="40329" y="0"/>
                          <a:pt x="40329" y="0"/>
                        </a:cubicBezTo>
                        <a:close/>
                      </a:path>
                    </a:pathLst>
                  </a:custGeom>
                  <a:solidFill>
                    <a:srgbClr val="34302D"/>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2546" name="Google Shape;2546;p34"/>
                  <p:cNvSpPr/>
                  <p:nvPr/>
                </p:nvSpPr>
                <p:spPr>
                  <a:xfrm>
                    <a:off x="1937626" y="5013858"/>
                    <a:ext cx="641173" cy="239426"/>
                  </a:xfrm>
                  <a:custGeom>
                    <a:rect b="b" l="l" r="r" t="t"/>
                    <a:pathLst>
                      <a:path extrusionOk="0" h="194655" w="521279">
                        <a:moveTo>
                          <a:pt x="0" y="23094"/>
                        </a:moveTo>
                        <a:lnTo>
                          <a:pt x="74518" y="174713"/>
                        </a:lnTo>
                        <a:lnTo>
                          <a:pt x="131979" y="108080"/>
                        </a:lnTo>
                        <a:lnTo>
                          <a:pt x="197668" y="181242"/>
                        </a:lnTo>
                        <a:lnTo>
                          <a:pt x="252682" y="108990"/>
                        </a:lnTo>
                        <a:lnTo>
                          <a:pt x="300925" y="177759"/>
                        </a:lnTo>
                        <a:lnTo>
                          <a:pt x="354215" y="110585"/>
                        </a:lnTo>
                        <a:lnTo>
                          <a:pt x="438618" y="194656"/>
                        </a:lnTo>
                        <a:lnTo>
                          <a:pt x="521279" y="0"/>
                        </a:lnTo>
                        <a:lnTo>
                          <a:pt x="424677" y="74238"/>
                        </a:lnTo>
                        <a:lnTo>
                          <a:pt x="361113" y="17236"/>
                        </a:lnTo>
                        <a:lnTo>
                          <a:pt x="309724" y="69839"/>
                        </a:lnTo>
                        <a:lnTo>
                          <a:pt x="256811" y="20578"/>
                        </a:lnTo>
                        <a:lnTo>
                          <a:pt x="197631" y="67928"/>
                        </a:lnTo>
                        <a:lnTo>
                          <a:pt x="126727" y="18441"/>
                        </a:lnTo>
                        <a:lnTo>
                          <a:pt x="79418" y="64160"/>
                        </a:lnTo>
                        <a:lnTo>
                          <a:pt x="0" y="23094"/>
                        </a:lnTo>
                        <a:close/>
                      </a:path>
                    </a:pathLst>
                  </a:custGeom>
                  <a:solidFill>
                    <a:srgbClr val="34302D"/>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grpSp>
          </p:grpSp>
          <p:sp>
            <p:nvSpPr>
              <p:cNvPr id="2547" name="Google Shape;2547;p34"/>
              <p:cNvSpPr/>
              <p:nvPr/>
            </p:nvSpPr>
            <p:spPr>
              <a:xfrm>
                <a:off x="1354963" y="2373361"/>
                <a:ext cx="216972" cy="63827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sz="381"/>
              </a:p>
            </p:txBody>
          </p:sp>
        </p:grpSp>
        <p:grpSp>
          <p:nvGrpSpPr>
            <p:cNvPr id="2548" name="Google Shape;2548;p34"/>
            <p:cNvGrpSpPr/>
            <p:nvPr/>
          </p:nvGrpSpPr>
          <p:grpSpPr>
            <a:xfrm>
              <a:off x="1254422" y="6656461"/>
              <a:ext cx="187672" cy="201494"/>
              <a:chOff x="629921" y="978091"/>
              <a:chExt cx="731380" cy="784938"/>
            </a:xfrm>
          </p:grpSpPr>
          <p:grpSp>
            <p:nvGrpSpPr>
              <p:cNvPr id="2549" name="Google Shape;2549;p34"/>
              <p:cNvGrpSpPr/>
              <p:nvPr/>
            </p:nvGrpSpPr>
            <p:grpSpPr>
              <a:xfrm>
                <a:off x="688682" y="978091"/>
                <a:ext cx="522802" cy="314832"/>
                <a:chOff x="7885167" y="2170407"/>
                <a:chExt cx="1518448" cy="914413"/>
              </a:xfrm>
            </p:grpSpPr>
            <p:sp>
              <p:nvSpPr>
                <p:cNvPr id="2550" name="Google Shape;2550;p3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1" name="Google Shape;2551;p3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2" name="Google Shape;2552;p3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3" name="Google Shape;2553;p3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grpSp>
          <p:sp>
            <p:nvSpPr>
              <p:cNvPr id="2554" name="Google Shape;2554;p3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5" name="Google Shape;2555;p3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6" name="Google Shape;2556;p3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7" name="Google Shape;2557;p3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8" name="Google Shape;2558;p3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9" name="Google Shape;2559;p3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0" name="Google Shape;2560;p3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1" name="Google Shape;2561;p3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2" name="Google Shape;2562;p3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3" name="Google Shape;2563;p3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4" name="Google Shape;2564;p3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5" name="Google Shape;2565;p3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6" name="Google Shape;2566;p3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4667" rotWithShape="0" algn="bl" dir="1638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7" name="Google Shape;2567;p3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8" name="Google Shape;2568;p3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4667" rotWithShape="0" algn="bl" dir="15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9" name="Google Shape;2569;p3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grpSp>
            <p:nvGrpSpPr>
              <p:cNvPr id="2570" name="Google Shape;2570;p34"/>
              <p:cNvGrpSpPr/>
              <p:nvPr/>
            </p:nvGrpSpPr>
            <p:grpSpPr>
              <a:xfrm>
                <a:off x="843035" y="1424338"/>
                <a:ext cx="293575" cy="235733"/>
                <a:chOff x="6865830" y="1630740"/>
                <a:chExt cx="556858" cy="447141"/>
              </a:xfrm>
            </p:grpSpPr>
            <p:sp>
              <p:nvSpPr>
                <p:cNvPr id="2571" name="Google Shape;2571;p34"/>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nvGrpSpPr>
                <p:cNvPr id="2572" name="Google Shape;2572;p34"/>
                <p:cNvGrpSpPr/>
                <p:nvPr/>
              </p:nvGrpSpPr>
              <p:grpSpPr>
                <a:xfrm flipH="1">
                  <a:off x="7024350" y="1640795"/>
                  <a:ext cx="182581" cy="157459"/>
                  <a:chOff x="5212362" y="4550114"/>
                  <a:chExt cx="333360" cy="287492"/>
                </a:xfrm>
              </p:grpSpPr>
              <p:sp>
                <p:nvSpPr>
                  <p:cNvPr id="2573" name="Google Shape;2573;p34"/>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sp>
                <p:nvSpPr>
                  <p:cNvPr id="2574" name="Google Shape;2574;p34"/>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sp>
              <p:nvSpPr>
                <p:cNvPr id="2575" name="Google Shape;2575;p34"/>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nvGrpSpPr>
                <p:cNvPr id="2576" name="Google Shape;2576;p34"/>
                <p:cNvGrpSpPr/>
                <p:nvPr/>
              </p:nvGrpSpPr>
              <p:grpSpPr>
                <a:xfrm flipH="1">
                  <a:off x="7045941" y="1630740"/>
                  <a:ext cx="182581" cy="157459"/>
                  <a:chOff x="5212362" y="4550114"/>
                  <a:chExt cx="333360" cy="287492"/>
                </a:xfrm>
              </p:grpSpPr>
              <p:sp>
                <p:nvSpPr>
                  <p:cNvPr id="2577" name="Google Shape;2577;p34"/>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sp>
                <p:nvSpPr>
                  <p:cNvPr id="2578" name="Google Shape;2578;p34"/>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grpSp>
          <p:sp>
            <p:nvSpPr>
              <p:cNvPr id="2579" name="Google Shape;2579;p3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sz="381"/>
              </a:p>
            </p:txBody>
          </p:sp>
        </p:gr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3" name="Shape 2583"/>
        <p:cNvGrpSpPr/>
        <p:nvPr/>
      </p:nvGrpSpPr>
      <p:grpSpPr>
        <a:xfrm>
          <a:off x="0" y="0"/>
          <a:ext cx="0" cy="0"/>
          <a:chOff x="0" y="0"/>
          <a:chExt cx="0" cy="0"/>
        </a:xfrm>
      </p:grpSpPr>
      <p:sp>
        <p:nvSpPr>
          <p:cNvPr id="2584" name="Google Shape;2584;p35"/>
          <p:cNvSpPr txBox="1"/>
          <p:nvPr>
            <p:ph type="title"/>
          </p:nvPr>
        </p:nvSpPr>
        <p:spPr>
          <a:xfrm>
            <a:off x="1347650" y="586600"/>
            <a:ext cx="8272500" cy="5454300"/>
          </a:xfrm>
          <a:prstGeom prst="rect">
            <a:avLst/>
          </a:prstGeom>
        </p:spPr>
        <p:txBody>
          <a:bodyPr anchorCtr="0" anchor="ctr" bIns="121900" lIns="121900" spcFirstLastPara="1" rIns="121900" wrap="square" tIns="121900">
            <a:normAutofit/>
          </a:bodyPr>
          <a:lstStyle/>
          <a:p>
            <a:pPr indent="0" lvl="0" marL="0" rtl="0" algn="l">
              <a:spcBef>
                <a:spcPts val="0"/>
              </a:spcBef>
              <a:spcAft>
                <a:spcPts val="0"/>
              </a:spcAft>
              <a:buNone/>
            </a:pPr>
            <a:r>
              <a:rPr lang="en"/>
              <a:t>Very </a:t>
            </a:r>
            <a:r>
              <a:rPr lang="en">
                <a:solidFill>
                  <a:schemeClr val="accent6"/>
                </a:solidFill>
              </a:rPr>
              <a:t>interesting</a:t>
            </a:r>
            <a:r>
              <a:rPr lang="en"/>
              <a:t> facts!</a:t>
            </a:r>
            <a:endParaRPr/>
          </a:p>
        </p:txBody>
      </p:sp>
      <p:sp>
        <p:nvSpPr>
          <p:cNvPr id="2585" name="Google Shape;2585;p35"/>
          <p:cNvSpPr txBox="1"/>
          <p:nvPr>
            <p:ph idx="4294967295" type="subTitle"/>
          </p:nvPr>
        </p:nvSpPr>
        <p:spPr>
          <a:xfrm>
            <a:off x="202350" y="6408400"/>
            <a:ext cx="11787300" cy="381300"/>
          </a:xfrm>
          <a:prstGeom prst="rect">
            <a:avLst/>
          </a:prstGeom>
        </p:spPr>
        <p:txBody>
          <a:bodyPr anchorCtr="0" anchor="ctr" bIns="121900" lIns="121900" spcFirstLastPara="1" rIns="121900" wrap="square" tIns="121900">
            <a:normAutofit fontScale="77500" lnSpcReduction="20000"/>
          </a:bodyPr>
          <a:lstStyle/>
          <a:p>
            <a:pPr indent="0" lvl="0" marL="0" rtl="0" algn="l">
              <a:spcBef>
                <a:spcPts val="0"/>
              </a:spcBef>
              <a:spcAft>
                <a:spcPts val="1600"/>
              </a:spcAft>
              <a:buNone/>
            </a:pPr>
            <a:r>
              <a:rPr lang="en" sz="1200"/>
              <a:t>This is where you section ends. Duplicate this set of slides as many times you need to go over all your sections.</a:t>
            </a:r>
            <a:endParaRPr sz="1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9" name="Shape 2589"/>
        <p:cNvGrpSpPr/>
        <p:nvPr/>
      </p:nvGrpSpPr>
      <p:grpSpPr>
        <a:xfrm>
          <a:off x="0" y="0"/>
          <a:ext cx="0" cy="0"/>
          <a:chOff x="0" y="0"/>
          <a:chExt cx="0" cy="0"/>
        </a:xfrm>
      </p:grpSpPr>
      <p:pic>
        <p:nvPicPr>
          <p:cNvPr id="2590" name="Google Shape;2590;p36"/>
          <p:cNvPicPr preferRelativeResize="0"/>
          <p:nvPr/>
        </p:nvPicPr>
        <p:blipFill rotWithShape="1">
          <a:blip r:embed="rId3">
            <a:alphaModFix/>
          </a:blip>
          <a:srcRect b="2186" l="0" r="0" t="13419"/>
          <a:stretch/>
        </p:blipFill>
        <p:spPr>
          <a:xfrm>
            <a:off x="0" y="0"/>
            <a:ext cx="12192000" cy="6857999"/>
          </a:xfrm>
          <a:prstGeom prst="rect">
            <a:avLst/>
          </a:prstGeom>
          <a:noFill/>
          <a:ln>
            <a:noFill/>
          </a:ln>
        </p:spPr>
      </p:pic>
      <p:sp>
        <p:nvSpPr>
          <p:cNvPr id="2591" name="Google Shape;2591;p36"/>
          <p:cNvSpPr txBox="1"/>
          <p:nvPr>
            <p:ph idx="1" type="body"/>
          </p:nvPr>
        </p:nvSpPr>
        <p:spPr>
          <a:xfrm>
            <a:off x="388400" y="1061400"/>
            <a:ext cx="4469400" cy="52116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Dogs </a:t>
            </a:r>
            <a:r>
              <a:rPr lang="en">
                <a:solidFill>
                  <a:schemeClr val="accent6"/>
                </a:solidFill>
              </a:rPr>
              <a:t>can smell </a:t>
            </a:r>
            <a:r>
              <a:rPr lang="en"/>
              <a:t>feelings.</a:t>
            </a:r>
            <a:endParaRPr/>
          </a:p>
        </p:txBody>
      </p:sp>
      <p:grpSp>
        <p:nvGrpSpPr>
          <p:cNvPr id="2592" name="Google Shape;2592;p36"/>
          <p:cNvGrpSpPr/>
          <p:nvPr/>
        </p:nvGrpSpPr>
        <p:grpSpPr>
          <a:xfrm>
            <a:off x="5572198" y="4680890"/>
            <a:ext cx="6619883" cy="2177162"/>
            <a:chOff x="7306479" y="5251240"/>
            <a:chExt cx="4885522" cy="1606762"/>
          </a:xfrm>
        </p:grpSpPr>
        <p:grpSp>
          <p:nvGrpSpPr>
            <p:cNvPr id="2593" name="Google Shape;2593;p36"/>
            <p:cNvGrpSpPr/>
            <p:nvPr/>
          </p:nvGrpSpPr>
          <p:grpSpPr>
            <a:xfrm>
              <a:off x="8567515" y="5251240"/>
              <a:ext cx="3624486" cy="1600805"/>
              <a:chOff x="2978604" y="4905640"/>
              <a:chExt cx="3624486" cy="1600805"/>
            </a:xfrm>
          </p:grpSpPr>
          <p:grpSp>
            <p:nvGrpSpPr>
              <p:cNvPr id="2594" name="Google Shape;2594;p36"/>
              <p:cNvGrpSpPr/>
              <p:nvPr/>
            </p:nvGrpSpPr>
            <p:grpSpPr>
              <a:xfrm>
                <a:off x="2978604" y="4905640"/>
                <a:ext cx="3624456" cy="1600805"/>
                <a:chOff x="454755" y="4875868"/>
                <a:chExt cx="4282709" cy="1891534"/>
              </a:xfrm>
            </p:grpSpPr>
            <p:sp>
              <p:nvSpPr>
                <p:cNvPr id="2595" name="Google Shape;2595;p36"/>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65535" rotWithShape="0" algn="bl" dir="12600000" dist="54613">
                    <a:srgbClr val="000000">
                      <a:alpha val="30000"/>
                    </a:srgbClr>
                  </a:outerShdw>
                </a:effectLst>
              </p:spPr>
              <p:txBody>
                <a:bodyPr anchorCtr="0" anchor="ctr" bIns="32450" lIns="64950" spcFirstLastPara="1" rIns="64950" wrap="square" tIns="32450">
                  <a:noAutofit/>
                </a:bodyPr>
                <a:lstStyle/>
                <a:p>
                  <a:pPr indent="0" lvl="0" marL="0" marR="0" rtl="0" algn="l">
                    <a:lnSpc>
                      <a:spcPct val="100000"/>
                    </a:lnSpc>
                    <a:spcBef>
                      <a:spcPts val="0"/>
                    </a:spcBef>
                    <a:spcAft>
                      <a:spcPts val="0"/>
                    </a:spcAft>
                    <a:buNone/>
                  </a:pPr>
                  <a:r>
                    <a:t/>
                  </a:r>
                  <a:endParaRPr sz="2510"/>
                </a:p>
              </p:txBody>
            </p:sp>
            <p:sp>
              <p:nvSpPr>
                <p:cNvPr id="2596" name="Google Shape;2596;p36"/>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32450" lIns="64950" spcFirstLastPara="1" rIns="64950" wrap="square" tIns="32450">
                  <a:noAutofit/>
                </a:bodyPr>
                <a:lstStyle/>
                <a:p>
                  <a:pPr indent="0" lvl="0" marL="0" marR="0" rtl="0" algn="l">
                    <a:lnSpc>
                      <a:spcPct val="100000"/>
                    </a:lnSpc>
                    <a:spcBef>
                      <a:spcPts val="0"/>
                    </a:spcBef>
                    <a:spcAft>
                      <a:spcPts val="0"/>
                    </a:spcAft>
                    <a:buNone/>
                  </a:pPr>
                  <a:r>
                    <a:t/>
                  </a:r>
                  <a:endParaRPr sz="2510"/>
                </a:p>
              </p:txBody>
            </p:sp>
          </p:grpSp>
          <p:grpSp>
            <p:nvGrpSpPr>
              <p:cNvPr id="2597" name="Google Shape;2597;p36"/>
              <p:cNvGrpSpPr/>
              <p:nvPr/>
            </p:nvGrpSpPr>
            <p:grpSpPr>
              <a:xfrm>
                <a:off x="4861345" y="5467478"/>
                <a:ext cx="1741744" cy="1038967"/>
                <a:chOff x="5176962" y="5304744"/>
                <a:chExt cx="2058070" cy="1227658"/>
              </a:xfrm>
            </p:grpSpPr>
            <p:sp>
              <p:nvSpPr>
                <p:cNvPr id="2598" name="Google Shape;2598;p36"/>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65535" rotWithShape="0" algn="bl" dir="12600000" dist="54613">
                    <a:srgbClr val="000000">
                      <a:alpha val="30000"/>
                    </a:srgbClr>
                  </a:outerShdw>
                </a:effectLst>
              </p:spPr>
              <p:txBody>
                <a:bodyPr anchorCtr="0" anchor="ctr" bIns="32450" lIns="64950" spcFirstLastPara="1" rIns="64950" wrap="square" tIns="32450">
                  <a:noAutofit/>
                </a:bodyPr>
                <a:lstStyle/>
                <a:p>
                  <a:pPr indent="0" lvl="0" marL="0" marR="0" rtl="0" algn="l">
                    <a:lnSpc>
                      <a:spcPct val="100000"/>
                    </a:lnSpc>
                    <a:spcBef>
                      <a:spcPts val="0"/>
                    </a:spcBef>
                    <a:spcAft>
                      <a:spcPts val="0"/>
                    </a:spcAft>
                    <a:buNone/>
                  </a:pPr>
                  <a:r>
                    <a:t/>
                  </a:r>
                  <a:endParaRPr sz="2510"/>
                </a:p>
              </p:txBody>
            </p:sp>
            <p:sp>
              <p:nvSpPr>
                <p:cNvPr id="2599" name="Google Shape;2599;p36"/>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32450" lIns="64950" spcFirstLastPara="1" rIns="64950" wrap="square" tIns="32450">
                  <a:noAutofit/>
                </a:bodyPr>
                <a:lstStyle/>
                <a:p>
                  <a:pPr indent="0" lvl="0" marL="0" marR="0" rtl="0" algn="l">
                    <a:lnSpc>
                      <a:spcPct val="100000"/>
                    </a:lnSpc>
                    <a:spcBef>
                      <a:spcPts val="0"/>
                    </a:spcBef>
                    <a:spcAft>
                      <a:spcPts val="0"/>
                    </a:spcAft>
                    <a:buNone/>
                  </a:pPr>
                  <a:r>
                    <a:t/>
                  </a:r>
                  <a:endParaRPr sz="2510"/>
                </a:p>
              </p:txBody>
            </p:sp>
          </p:grpSp>
        </p:grpSp>
        <p:grpSp>
          <p:nvGrpSpPr>
            <p:cNvPr id="2600" name="Google Shape;2600;p36"/>
            <p:cNvGrpSpPr/>
            <p:nvPr/>
          </p:nvGrpSpPr>
          <p:grpSpPr>
            <a:xfrm flipH="1">
              <a:off x="9421216" y="6038299"/>
              <a:ext cx="848037" cy="819699"/>
              <a:chOff x="1591080" y="295619"/>
              <a:chExt cx="833616" cy="805839"/>
            </a:xfrm>
          </p:grpSpPr>
          <p:grpSp>
            <p:nvGrpSpPr>
              <p:cNvPr id="2601" name="Google Shape;2601;p36"/>
              <p:cNvGrpSpPr/>
              <p:nvPr/>
            </p:nvGrpSpPr>
            <p:grpSpPr>
              <a:xfrm>
                <a:off x="1658084" y="295619"/>
                <a:ext cx="596143" cy="270034"/>
                <a:chOff x="7885167" y="2397011"/>
                <a:chExt cx="1518448" cy="687809"/>
              </a:xfrm>
            </p:grpSpPr>
            <p:sp>
              <p:nvSpPr>
                <p:cNvPr id="2602" name="Google Shape;2602;p36"/>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775" rotWithShape="0" algn="bl" dir="12600000" dist="65646">
                    <a:srgbClr val="000000">
                      <a:alpha val="30000"/>
                    </a:srgbClr>
                  </a:outerShdw>
                </a:effectLst>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03" name="Google Shape;2603;p3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775" rotWithShape="0" algn="bl" dir="12600000" dist="65646">
                    <a:srgbClr val="000000">
                      <a:alpha val="30000"/>
                    </a:srgbClr>
                  </a:outerShdw>
                </a:effectLst>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04" name="Google Shape;2604;p3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775" rotWithShape="0" algn="bl" dir="12600000" dist="65646">
                    <a:srgbClr val="000000">
                      <a:alpha val="30000"/>
                    </a:srgbClr>
                  </a:outerShdw>
                </a:effectLst>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grpSp>
          <p:sp>
            <p:nvSpPr>
              <p:cNvPr id="2605" name="Google Shape;2605;p36"/>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06" name="Google Shape;2606;p36"/>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07" name="Google Shape;2607;p36"/>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08" name="Google Shape;2608;p36"/>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09" name="Google Shape;2609;p36"/>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0" name="Google Shape;2610;p36"/>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1" name="Google Shape;2611;p36"/>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2" name="Google Shape;2612;p36"/>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3" name="Google Shape;2613;p36"/>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775" rotWithShape="0" algn="bl" dir="12600000" dist="65646">
                  <a:srgbClr val="000000">
                    <a:alpha val="30000"/>
                  </a:srgbClr>
                </a:outerShdw>
              </a:effectLst>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4" name="Google Shape;2614;p36"/>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5" name="Google Shape;2615;p36"/>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775" rotWithShape="0" algn="bl" dir="16380000" dist="65646">
                  <a:srgbClr val="000000">
                    <a:alpha val="30000"/>
                  </a:srgbClr>
                </a:outerShdw>
              </a:effectLst>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6" name="Google Shape;2616;p36"/>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7" name="Google Shape;2617;p36"/>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775" rotWithShape="0" algn="bl" dir="15600000" dist="65646">
                  <a:srgbClr val="000000">
                    <a:alpha val="30000"/>
                  </a:srgbClr>
                </a:outerShdw>
              </a:effectLst>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8" name="Google Shape;2618;p36"/>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grpSp>
            <p:nvGrpSpPr>
              <p:cNvPr id="2619" name="Google Shape;2619;p36"/>
              <p:cNvGrpSpPr/>
              <p:nvPr/>
            </p:nvGrpSpPr>
            <p:grpSpPr>
              <a:xfrm>
                <a:off x="1846759" y="700322"/>
                <a:ext cx="322487" cy="261237"/>
                <a:chOff x="6172526" y="977102"/>
                <a:chExt cx="685559" cy="555352"/>
              </a:xfrm>
            </p:grpSpPr>
            <p:grpSp>
              <p:nvGrpSpPr>
                <p:cNvPr id="2620" name="Google Shape;2620;p36"/>
                <p:cNvGrpSpPr/>
                <p:nvPr/>
              </p:nvGrpSpPr>
              <p:grpSpPr>
                <a:xfrm>
                  <a:off x="6172526" y="977102"/>
                  <a:ext cx="664696" cy="555352"/>
                  <a:chOff x="4937891" y="4550114"/>
                  <a:chExt cx="869793" cy="731592"/>
                </a:xfrm>
              </p:grpSpPr>
              <p:sp>
                <p:nvSpPr>
                  <p:cNvPr id="2621" name="Google Shape;2621;p3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9650" lIns="59250" spcFirstLastPara="1" rIns="59250" wrap="square" tIns="29650">
                    <a:noAutofit/>
                  </a:bodyPr>
                  <a:lstStyle/>
                  <a:p>
                    <a:pPr indent="0" lvl="0" marL="0" marR="0" rtl="0" algn="l">
                      <a:spcBef>
                        <a:spcPts val="0"/>
                      </a:spcBef>
                      <a:spcAft>
                        <a:spcPts val="0"/>
                      </a:spcAft>
                      <a:buNone/>
                    </a:pPr>
                    <a:r>
                      <a:t/>
                    </a:r>
                    <a:endParaRPr sz="1167">
                      <a:solidFill>
                        <a:srgbClr val="000000"/>
                      </a:solidFill>
                      <a:latin typeface="Calibri"/>
                      <a:ea typeface="Calibri"/>
                      <a:cs typeface="Calibri"/>
                      <a:sym typeface="Calibri"/>
                    </a:endParaRPr>
                  </a:p>
                </p:txBody>
              </p:sp>
              <p:sp>
                <p:nvSpPr>
                  <p:cNvPr id="2622" name="Google Shape;2622;p3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9650" lIns="59250" spcFirstLastPara="1" rIns="59250" wrap="square" tIns="29650">
                    <a:noAutofit/>
                  </a:bodyPr>
                  <a:lstStyle/>
                  <a:p>
                    <a:pPr indent="0" lvl="0" marL="0" marR="0" rtl="0" algn="l">
                      <a:spcBef>
                        <a:spcPts val="0"/>
                      </a:spcBef>
                      <a:spcAft>
                        <a:spcPts val="0"/>
                      </a:spcAft>
                      <a:buNone/>
                    </a:pPr>
                    <a:r>
                      <a:t/>
                    </a:r>
                    <a:endParaRPr sz="1167">
                      <a:solidFill>
                        <a:srgbClr val="000000"/>
                      </a:solidFill>
                      <a:latin typeface="Calibri"/>
                      <a:ea typeface="Calibri"/>
                      <a:cs typeface="Calibri"/>
                      <a:sym typeface="Calibri"/>
                    </a:endParaRPr>
                  </a:p>
                </p:txBody>
              </p:sp>
              <p:sp>
                <p:nvSpPr>
                  <p:cNvPr id="2623" name="Google Shape;2623;p36"/>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9650" lIns="59250" spcFirstLastPara="1" rIns="59250" wrap="square" tIns="29650">
                    <a:noAutofit/>
                  </a:bodyPr>
                  <a:lstStyle/>
                  <a:p>
                    <a:pPr indent="0" lvl="0" marL="0" marR="0" rtl="0" algn="l">
                      <a:spcBef>
                        <a:spcPts val="0"/>
                      </a:spcBef>
                      <a:spcAft>
                        <a:spcPts val="0"/>
                      </a:spcAft>
                      <a:buNone/>
                    </a:pPr>
                    <a:r>
                      <a:t/>
                    </a:r>
                    <a:endParaRPr sz="1167">
                      <a:solidFill>
                        <a:srgbClr val="000000"/>
                      </a:solidFill>
                      <a:latin typeface="Calibri"/>
                      <a:ea typeface="Calibri"/>
                      <a:cs typeface="Calibri"/>
                      <a:sym typeface="Calibri"/>
                    </a:endParaRPr>
                  </a:p>
                </p:txBody>
              </p:sp>
            </p:grpSp>
            <p:grpSp>
              <p:nvGrpSpPr>
                <p:cNvPr id="2624" name="Google Shape;2624;p36"/>
                <p:cNvGrpSpPr/>
                <p:nvPr/>
              </p:nvGrpSpPr>
              <p:grpSpPr>
                <a:xfrm>
                  <a:off x="6193389" y="977102"/>
                  <a:ext cx="664696" cy="555352"/>
                  <a:chOff x="4937891" y="4550114"/>
                  <a:chExt cx="869793" cy="731592"/>
                </a:xfrm>
              </p:grpSpPr>
              <p:sp>
                <p:nvSpPr>
                  <p:cNvPr id="2625" name="Google Shape;2625;p3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9650" lIns="59250" spcFirstLastPara="1" rIns="59250" wrap="square" tIns="29650">
                    <a:noAutofit/>
                  </a:bodyPr>
                  <a:lstStyle/>
                  <a:p>
                    <a:pPr indent="0" lvl="0" marL="0" marR="0" rtl="0" algn="l">
                      <a:spcBef>
                        <a:spcPts val="0"/>
                      </a:spcBef>
                      <a:spcAft>
                        <a:spcPts val="0"/>
                      </a:spcAft>
                      <a:buNone/>
                    </a:pPr>
                    <a:r>
                      <a:t/>
                    </a:r>
                    <a:endParaRPr sz="1167">
                      <a:solidFill>
                        <a:srgbClr val="000000"/>
                      </a:solidFill>
                      <a:latin typeface="Calibri"/>
                      <a:ea typeface="Calibri"/>
                      <a:cs typeface="Calibri"/>
                      <a:sym typeface="Calibri"/>
                    </a:endParaRPr>
                  </a:p>
                </p:txBody>
              </p:sp>
              <p:sp>
                <p:nvSpPr>
                  <p:cNvPr id="2626" name="Google Shape;2626;p3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9650" lIns="59250" spcFirstLastPara="1" rIns="59250" wrap="square" tIns="29650">
                    <a:noAutofit/>
                  </a:bodyPr>
                  <a:lstStyle/>
                  <a:p>
                    <a:pPr indent="0" lvl="0" marL="0" marR="0" rtl="0" algn="l">
                      <a:spcBef>
                        <a:spcPts val="0"/>
                      </a:spcBef>
                      <a:spcAft>
                        <a:spcPts val="0"/>
                      </a:spcAft>
                      <a:buNone/>
                    </a:pPr>
                    <a:r>
                      <a:t/>
                    </a:r>
                    <a:endParaRPr sz="1167">
                      <a:solidFill>
                        <a:srgbClr val="000000"/>
                      </a:solidFill>
                      <a:latin typeface="Calibri"/>
                      <a:ea typeface="Calibri"/>
                      <a:cs typeface="Calibri"/>
                      <a:sym typeface="Calibri"/>
                    </a:endParaRPr>
                  </a:p>
                </p:txBody>
              </p:sp>
              <p:sp>
                <p:nvSpPr>
                  <p:cNvPr id="2627" name="Google Shape;2627;p36"/>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9650" lIns="59250" spcFirstLastPara="1" rIns="59250" wrap="square" tIns="29650">
                    <a:noAutofit/>
                  </a:bodyPr>
                  <a:lstStyle/>
                  <a:p>
                    <a:pPr indent="0" lvl="0" marL="0" marR="0" rtl="0" algn="l">
                      <a:spcBef>
                        <a:spcPts val="0"/>
                      </a:spcBef>
                      <a:spcAft>
                        <a:spcPts val="0"/>
                      </a:spcAft>
                      <a:buNone/>
                    </a:pPr>
                    <a:r>
                      <a:t/>
                    </a:r>
                    <a:endParaRPr sz="1167">
                      <a:solidFill>
                        <a:srgbClr val="000000"/>
                      </a:solidFill>
                      <a:latin typeface="Calibri"/>
                      <a:ea typeface="Calibri"/>
                      <a:cs typeface="Calibri"/>
                      <a:sym typeface="Calibri"/>
                    </a:endParaRPr>
                  </a:p>
                </p:txBody>
              </p:sp>
            </p:grpSp>
          </p:grpSp>
          <p:sp>
            <p:nvSpPr>
              <p:cNvPr id="2628" name="Google Shape;2628;p36"/>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grpSp>
        <p:grpSp>
          <p:nvGrpSpPr>
            <p:cNvPr id="2629" name="Google Shape;2629;p36"/>
            <p:cNvGrpSpPr/>
            <p:nvPr/>
          </p:nvGrpSpPr>
          <p:grpSpPr>
            <a:xfrm flipH="1">
              <a:off x="7306479" y="5785777"/>
              <a:ext cx="999065" cy="1072225"/>
              <a:chOff x="629921" y="978091"/>
              <a:chExt cx="731380" cy="784938"/>
            </a:xfrm>
          </p:grpSpPr>
          <p:grpSp>
            <p:nvGrpSpPr>
              <p:cNvPr id="2630" name="Google Shape;2630;p36"/>
              <p:cNvGrpSpPr/>
              <p:nvPr/>
            </p:nvGrpSpPr>
            <p:grpSpPr>
              <a:xfrm>
                <a:off x="688682" y="978091"/>
                <a:ext cx="522802" cy="314832"/>
                <a:chOff x="7885167" y="2170407"/>
                <a:chExt cx="1518448" cy="914413"/>
              </a:xfrm>
            </p:grpSpPr>
            <p:sp>
              <p:nvSpPr>
                <p:cNvPr id="2631" name="Google Shape;2631;p36"/>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05775" rotWithShape="0" algn="bl" dir="1260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2" name="Google Shape;2632;p36"/>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05775" rotWithShape="0" algn="bl" dir="1260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3" name="Google Shape;2633;p3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05775" rotWithShape="0" algn="bl" dir="1260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4" name="Google Shape;2634;p3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05775" rotWithShape="0" algn="bl" dir="1260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grpSp>
          <p:sp>
            <p:nvSpPr>
              <p:cNvPr id="2635" name="Google Shape;2635;p36"/>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6" name="Google Shape;2636;p36"/>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7" name="Google Shape;2637;p36"/>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8" name="Google Shape;2638;p36"/>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9" name="Google Shape;2639;p36"/>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0" name="Google Shape;2640;p36"/>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1" name="Google Shape;2641;p36"/>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2" name="Google Shape;2642;p36"/>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3" name="Google Shape;2643;p36"/>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4" name="Google Shape;2644;p36"/>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5" name="Google Shape;2645;p36"/>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05775" rotWithShape="0" algn="bl" dir="1260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6" name="Google Shape;2646;p36"/>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7" name="Google Shape;2647;p36"/>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05775" rotWithShape="0" algn="bl" dir="1638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8" name="Google Shape;2648;p36"/>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9" name="Google Shape;2649;p36"/>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05775" rotWithShape="0" algn="bl" dir="1560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50" name="Google Shape;2650;p36"/>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grpSp>
            <p:nvGrpSpPr>
              <p:cNvPr id="2651" name="Google Shape;2651;p36"/>
              <p:cNvGrpSpPr/>
              <p:nvPr/>
            </p:nvGrpSpPr>
            <p:grpSpPr>
              <a:xfrm>
                <a:off x="843035" y="1424338"/>
                <a:ext cx="293575" cy="235733"/>
                <a:chOff x="6865830" y="1630740"/>
                <a:chExt cx="556858" cy="447141"/>
              </a:xfrm>
            </p:grpSpPr>
            <p:sp>
              <p:nvSpPr>
                <p:cNvPr id="2652" name="Google Shape;2652;p36"/>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44675" lIns="89200" spcFirstLastPara="1" rIns="89200" wrap="square" tIns="44675">
                  <a:noAutofit/>
                </a:bodyPr>
                <a:lstStyle/>
                <a:p>
                  <a:pPr indent="0" lvl="0" marL="0" marR="0" rtl="0" algn="l">
                    <a:spcBef>
                      <a:spcPts val="0"/>
                    </a:spcBef>
                    <a:spcAft>
                      <a:spcPts val="0"/>
                    </a:spcAft>
                    <a:buNone/>
                  </a:pPr>
                  <a:r>
                    <a:t/>
                  </a:r>
                  <a:endParaRPr sz="1756">
                    <a:solidFill>
                      <a:srgbClr val="000000"/>
                    </a:solidFill>
                    <a:latin typeface="Calibri"/>
                    <a:ea typeface="Calibri"/>
                    <a:cs typeface="Calibri"/>
                    <a:sym typeface="Calibri"/>
                  </a:endParaRPr>
                </a:p>
              </p:txBody>
            </p:sp>
            <p:grpSp>
              <p:nvGrpSpPr>
                <p:cNvPr id="2653" name="Google Shape;2653;p36"/>
                <p:cNvGrpSpPr/>
                <p:nvPr/>
              </p:nvGrpSpPr>
              <p:grpSpPr>
                <a:xfrm flipH="1">
                  <a:off x="7024350" y="1640795"/>
                  <a:ext cx="182581" cy="157459"/>
                  <a:chOff x="5212362" y="4550114"/>
                  <a:chExt cx="333360" cy="287492"/>
                </a:xfrm>
              </p:grpSpPr>
              <p:sp>
                <p:nvSpPr>
                  <p:cNvPr id="2654" name="Google Shape;2654;p3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44675" lIns="89200" spcFirstLastPara="1" rIns="89200" wrap="square" tIns="44675">
                    <a:noAutofit/>
                  </a:bodyPr>
                  <a:lstStyle/>
                  <a:p>
                    <a:pPr indent="0" lvl="0" marL="0" marR="0" rtl="0" algn="l">
                      <a:spcBef>
                        <a:spcPts val="0"/>
                      </a:spcBef>
                      <a:spcAft>
                        <a:spcPts val="0"/>
                      </a:spcAft>
                      <a:buNone/>
                    </a:pPr>
                    <a:r>
                      <a:t/>
                    </a:r>
                    <a:endParaRPr sz="1756">
                      <a:solidFill>
                        <a:srgbClr val="000000"/>
                      </a:solidFill>
                      <a:latin typeface="Calibri"/>
                      <a:ea typeface="Calibri"/>
                      <a:cs typeface="Calibri"/>
                      <a:sym typeface="Calibri"/>
                    </a:endParaRPr>
                  </a:p>
                </p:txBody>
              </p:sp>
              <p:sp>
                <p:nvSpPr>
                  <p:cNvPr id="2655" name="Google Shape;2655;p3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44675" lIns="89200" spcFirstLastPara="1" rIns="89200" wrap="square" tIns="44675">
                    <a:noAutofit/>
                  </a:bodyPr>
                  <a:lstStyle/>
                  <a:p>
                    <a:pPr indent="0" lvl="0" marL="0" marR="0" rtl="0" algn="l">
                      <a:spcBef>
                        <a:spcPts val="0"/>
                      </a:spcBef>
                      <a:spcAft>
                        <a:spcPts val="0"/>
                      </a:spcAft>
                      <a:buNone/>
                    </a:pPr>
                    <a:r>
                      <a:t/>
                    </a:r>
                    <a:endParaRPr sz="1756">
                      <a:solidFill>
                        <a:srgbClr val="000000"/>
                      </a:solidFill>
                      <a:latin typeface="Calibri"/>
                      <a:ea typeface="Calibri"/>
                      <a:cs typeface="Calibri"/>
                      <a:sym typeface="Calibri"/>
                    </a:endParaRPr>
                  </a:p>
                </p:txBody>
              </p:sp>
            </p:grpSp>
            <p:sp>
              <p:nvSpPr>
                <p:cNvPr id="2656" name="Google Shape;2656;p36"/>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44675" lIns="89200" spcFirstLastPara="1" rIns="89200" wrap="square" tIns="44675">
                  <a:noAutofit/>
                </a:bodyPr>
                <a:lstStyle/>
                <a:p>
                  <a:pPr indent="0" lvl="0" marL="0" marR="0" rtl="0" algn="l">
                    <a:spcBef>
                      <a:spcPts val="0"/>
                    </a:spcBef>
                    <a:spcAft>
                      <a:spcPts val="0"/>
                    </a:spcAft>
                    <a:buNone/>
                  </a:pPr>
                  <a:r>
                    <a:t/>
                  </a:r>
                  <a:endParaRPr sz="1756">
                    <a:solidFill>
                      <a:srgbClr val="000000"/>
                    </a:solidFill>
                    <a:latin typeface="Calibri"/>
                    <a:ea typeface="Calibri"/>
                    <a:cs typeface="Calibri"/>
                    <a:sym typeface="Calibri"/>
                  </a:endParaRPr>
                </a:p>
              </p:txBody>
            </p:sp>
            <p:grpSp>
              <p:nvGrpSpPr>
                <p:cNvPr id="2657" name="Google Shape;2657;p36"/>
                <p:cNvGrpSpPr/>
                <p:nvPr/>
              </p:nvGrpSpPr>
              <p:grpSpPr>
                <a:xfrm flipH="1">
                  <a:off x="7045941" y="1630740"/>
                  <a:ext cx="182581" cy="157459"/>
                  <a:chOff x="5212362" y="4550114"/>
                  <a:chExt cx="333360" cy="287492"/>
                </a:xfrm>
              </p:grpSpPr>
              <p:sp>
                <p:nvSpPr>
                  <p:cNvPr id="2658" name="Google Shape;2658;p3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44675" lIns="89200" spcFirstLastPara="1" rIns="89200" wrap="square" tIns="44675">
                    <a:noAutofit/>
                  </a:bodyPr>
                  <a:lstStyle/>
                  <a:p>
                    <a:pPr indent="0" lvl="0" marL="0" marR="0" rtl="0" algn="l">
                      <a:spcBef>
                        <a:spcPts val="0"/>
                      </a:spcBef>
                      <a:spcAft>
                        <a:spcPts val="0"/>
                      </a:spcAft>
                      <a:buNone/>
                    </a:pPr>
                    <a:r>
                      <a:t/>
                    </a:r>
                    <a:endParaRPr sz="1756">
                      <a:solidFill>
                        <a:srgbClr val="000000"/>
                      </a:solidFill>
                      <a:latin typeface="Calibri"/>
                      <a:ea typeface="Calibri"/>
                      <a:cs typeface="Calibri"/>
                      <a:sym typeface="Calibri"/>
                    </a:endParaRPr>
                  </a:p>
                </p:txBody>
              </p:sp>
              <p:sp>
                <p:nvSpPr>
                  <p:cNvPr id="2659" name="Google Shape;2659;p3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44675" lIns="89200" spcFirstLastPara="1" rIns="89200" wrap="square" tIns="44675">
                    <a:noAutofit/>
                  </a:bodyPr>
                  <a:lstStyle/>
                  <a:p>
                    <a:pPr indent="0" lvl="0" marL="0" marR="0" rtl="0" algn="l">
                      <a:spcBef>
                        <a:spcPts val="0"/>
                      </a:spcBef>
                      <a:spcAft>
                        <a:spcPts val="0"/>
                      </a:spcAft>
                      <a:buNone/>
                    </a:pPr>
                    <a:r>
                      <a:t/>
                    </a:r>
                    <a:endParaRPr sz="1756">
                      <a:solidFill>
                        <a:srgbClr val="000000"/>
                      </a:solidFill>
                      <a:latin typeface="Calibri"/>
                      <a:ea typeface="Calibri"/>
                      <a:cs typeface="Calibri"/>
                      <a:sym typeface="Calibri"/>
                    </a:endParaRPr>
                  </a:p>
                </p:txBody>
              </p:sp>
            </p:grpSp>
          </p:grpSp>
          <p:sp>
            <p:nvSpPr>
              <p:cNvPr id="2660" name="Google Shape;2660;p36"/>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sz="2750"/>
              </a:p>
            </p:txBody>
          </p:sp>
        </p:grpSp>
        <p:grpSp>
          <p:nvGrpSpPr>
            <p:cNvPr id="2661" name="Google Shape;2661;p36"/>
            <p:cNvGrpSpPr/>
            <p:nvPr/>
          </p:nvGrpSpPr>
          <p:grpSpPr>
            <a:xfrm flipH="1">
              <a:off x="8174864" y="5338691"/>
              <a:ext cx="1414817" cy="1518716"/>
              <a:chOff x="1212446" y="3816953"/>
              <a:chExt cx="1277949" cy="1371797"/>
            </a:xfrm>
          </p:grpSpPr>
          <p:grpSp>
            <p:nvGrpSpPr>
              <p:cNvPr id="2662" name="Google Shape;2662;p36"/>
              <p:cNvGrpSpPr/>
              <p:nvPr/>
            </p:nvGrpSpPr>
            <p:grpSpPr>
              <a:xfrm>
                <a:off x="1315131" y="3816953"/>
                <a:ext cx="913954" cy="550385"/>
                <a:chOff x="7885167" y="2170407"/>
                <a:chExt cx="1518448" cy="914413"/>
              </a:xfrm>
            </p:grpSpPr>
            <p:sp>
              <p:nvSpPr>
                <p:cNvPr id="2663" name="Google Shape;2663;p36"/>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49871" rotWithShape="0" algn="bl" dir="1260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64" name="Google Shape;2664;p36"/>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49871" rotWithShape="0" algn="bl" dir="1260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65" name="Google Shape;2665;p3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49871" rotWithShape="0" algn="bl" dir="1260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66" name="Google Shape;2666;p3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49871" rotWithShape="0" algn="bl" dir="1260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grpSp>
          <p:sp>
            <p:nvSpPr>
              <p:cNvPr id="2667" name="Google Shape;2667;p36"/>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68" name="Google Shape;2668;p36"/>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69" name="Google Shape;2669;p36"/>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0" name="Google Shape;2670;p36"/>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1" name="Google Shape;2671;p36"/>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2" name="Google Shape;2672;p36"/>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3" name="Google Shape;2673;p36"/>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4" name="Google Shape;2674;p36"/>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5" name="Google Shape;2675;p36"/>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6" name="Google Shape;2676;p36"/>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7" name="Google Shape;2677;p36"/>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49871" rotWithShape="0" algn="bl" dir="1260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8" name="Google Shape;2678;p36"/>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9" name="Google Shape;2679;p36"/>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49871" rotWithShape="0" algn="bl" dir="1638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80" name="Google Shape;2680;p36"/>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81" name="Google Shape;2681;p36"/>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49871" rotWithShape="0" algn="bl" dir="1560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82" name="Google Shape;2682;p36"/>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grpSp>
            <p:nvGrpSpPr>
              <p:cNvPr id="2683" name="Google Shape;2683;p36"/>
              <p:cNvGrpSpPr/>
              <p:nvPr/>
            </p:nvGrpSpPr>
            <p:grpSpPr>
              <a:xfrm>
                <a:off x="1603036" y="4565766"/>
                <a:ext cx="484489" cy="385193"/>
                <a:chOff x="1632682" y="4555884"/>
                <a:chExt cx="484489" cy="385193"/>
              </a:xfrm>
            </p:grpSpPr>
            <p:grpSp>
              <p:nvGrpSpPr>
                <p:cNvPr id="2684" name="Google Shape;2684;p36"/>
                <p:cNvGrpSpPr/>
                <p:nvPr/>
              </p:nvGrpSpPr>
              <p:grpSpPr>
                <a:xfrm>
                  <a:off x="1632682" y="4731398"/>
                  <a:ext cx="484489" cy="209680"/>
                  <a:chOff x="6596499" y="915138"/>
                  <a:chExt cx="1553847" cy="672482"/>
                </a:xfrm>
              </p:grpSpPr>
              <p:sp>
                <p:nvSpPr>
                  <p:cNvPr id="2685" name="Google Shape;2685;p36"/>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5175" lIns="30375" spcFirstLastPara="1" rIns="30375" wrap="square" tIns="15175">
                    <a:noAutofit/>
                  </a:bodyPr>
                  <a:lstStyle/>
                  <a:p>
                    <a:pPr indent="0" lvl="0" marL="0" marR="0" rtl="0" algn="l">
                      <a:spcBef>
                        <a:spcPts val="0"/>
                      </a:spcBef>
                      <a:spcAft>
                        <a:spcPts val="0"/>
                      </a:spcAft>
                      <a:buNone/>
                    </a:pPr>
                    <a:r>
                      <a:t/>
                    </a:r>
                    <a:endParaRPr sz="598">
                      <a:solidFill>
                        <a:srgbClr val="000000"/>
                      </a:solidFill>
                      <a:latin typeface="Calibri"/>
                      <a:ea typeface="Calibri"/>
                      <a:cs typeface="Calibri"/>
                      <a:sym typeface="Calibri"/>
                    </a:endParaRPr>
                  </a:p>
                </p:txBody>
              </p:sp>
              <p:sp>
                <p:nvSpPr>
                  <p:cNvPr id="2686" name="Google Shape;2686;p36"/>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5175" lIns="30375" spcFirstLastPara="1" rIns="30375" wrap="square" tIns="15175">
                    <a:noAutofit/>
                  </a:bodyPr>
                  <a:lstStyle/>
                  <a:p>
                    <a:pPr indent="0" lvl="0" marL="0" marR="0" rtl="0" algn="l">
                      <a:spcBef>
                        <a:spcPts val="0"/>
                      </a:spcBef>
                      <a:spcAft>
                        <a:spcPts val="0"/>
                      </a:spcAft>
                      <a:buNone/>
                    </a:pPr>
                    <a:r>
                      <a:t/>
                    </a:r>
                    <a:endParaRPr sz="598">
                      <a:solidFill>
                        <a:srgbClr val="000000"/>
                      </a:solidFill>
                      <a:latin typeface="Calibri"/>
                      <a:ea typeface="Calibri"/>
                      <a:cs typeface="Calibri"/>
                      <a:sym typeface="Calibri"/>
                    </a:endParaRPr>
                  </a:p>
                </p:txBody>
              </p:sp>
            </p:grpSp>
            <p:grpSp>
              <p:nvGrpSpPr>
                <p:cNvPr id="2687" name="Google Shape;2687;p36"/>
                <p:cNvGrpSpPr/>
                <p:nvPr/>
              </p:nvGrpSpPr>
              <p:grpSpPr>
                <a:xfrm>
                  <a:off x="1901483" y="4555884"/>
                  <a:ext cx="144253" cy="144971"/>
                  <a:chOff x="7458594" y="352234"/>
                  <a:chExt cx="462646" cy="464950"/>
                </a:xfrm>
              </p:grpSpPr>
              <p:sp>
                <p:nvSpPr>
                  <p:cNvPr id="2688" name="Google Shape;2688;p36"/>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5175" lIns="30375" spcFirstLastPara="1" rIns="30375" wrap="square" tIns="15175">
                    <a:noAutofit/>
                  </a:bodyPr>
                  <a:lstStyle/>
                  <a:p>
                    <a:pPr indent="0" lvl="0" marL="0" marR="0" rtl="0" algn="l">
                      <a:spcBef>
                        <a:spcPts val="0"/>
                      </a:spcBef>
                      <a:spcAft>
                        <a:spcPts val="0"/>
                      </a:spcAft>
                      <a:buNone/>
                    </a:pPr>
                    <a:r>
                      <a:t/>
                    </a:r>
                    <a:endParaRPr sz="598">
                      <a:solidFill>
                        <a:srgbClr val="000000"/>
                      </a:solidFill>
                      <a:latin typeface="Calibri"/>
                      <a:ea typeface="Calibri"/>
                      <a:cs typeface="Calibri"/>
                      <a:sym typeface="Calibri"/>
                    </a:endParaRPr>
                  </a:p>
                </p:txBody>
              </p:sp>
              <p:sp>
                <p:nvSpPr>
                  <p:cNvPr id="2689" name="Google Shape;2689;p36"/>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5175" lIns="30375" spcFirstLastPara="1" rIns="30375" wrap="square" tIns="15175">
                    <a:noAutofit/>
                  </a:bodyPr>
                  <a:lstStyle/>
                  <a:p>
                    <a:pPr indent="0" lvl="0" marL="0" marR="0" rtl="0" algn="l">
                      <a:spcBef>
                        <a:spcPts val="0"/>
                      </a:spcBef>
                      <a:spcAft>
                        <a:spcPts val="0"/>
                      </a:spcAft>
                      <a:buNone/>
                    </a:pPr>
                    <a:r>
                      <a:t/>
                    </a:r>
                    <a:endParaRPr sz="598">
                      <a:solidFill>
                        <a:srgbClr val="000000"/>
                      </a:solidFill>
                      <a:latin typeface="Calibri"/>
                      <a:ea typeface="Calibri"/>
                      <a:cs typeface="Calibri"/>
                      <a:sym typeface="Calibri"/>
                    </a:endParaRPr>
                  </a:p>
                </p:txBody>
              </p:sp>
            </p:grpSp>
            <p:grpSp>
              <p:nvGrpSpPr>
                <p:cNvPr id="2690" name="Google Shape;2690;p36"/>
                <p:cNvGrpSpPr/>
                <p:nvPr/>
              </p:nvGrpSpPr>
              <p:grpSpPr>
                <a:xfrm>
                  <a:off x="1693358" y="4590454"/>
                  <a:ext cx="119341" cy="117662"/>
                  <a:chOff x="6791097" y="463106"/>
                  <a:chExt cx="382749" cy="377363"/>
                </a:xfrm>
              </p:grpSpPr>
              <p:sp>
                <p:nvSpPr>
                  <p:cNvPr id="2691" name="Google Shape;2691;p36"/>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5175" lIns="30375" spcFirstLastPara="1" rIns="30375" wrap="square" tIns="15175">
                    <a:noAutofit/>
                  </a:bodyPr>
                  <a:lstStyle/>
                  <a:p>
                    <a:pPr indent="0" lvl="0" marL="0" marR="0" rtl="0" algn="l">
                      <a:spcBef>
                        <a:spcPts val="0"/>
                      </a:spcBef>
                      <a:spcAft>
                        <a:spcPts val="0"/>
                      </a:spcAft>
                      <a:buNone/>
                    </a:pPr>
                    <a:r>
                      <a:t/>
                    </a:r>
                    <a:endParaRPr sz="598">
                      <a:solidFill>
                        <a:srgbClr val="000000"/>
                      </a:solidFill>
                      <a:latin typeface="Calibri"/>
                      <a:ea typeface="Calibri"/>
                      <a:cs typeface="Calibri"/>
                      <a:sym typeface="Calibri"/>
                    </a:endParaRPr>
                  </a:p>
                </p:txBody>
              </p:sp>
              <p:sp>
                <p:nvSpPr>
                  <p:cNvPr id="2692" name="Google Shape;2692;p36"/>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5175" lIns="30375" spcFirstLastPara="1" rIns="30375" wrap="square" tIns="15175">
                    <a:noAutofit/>
                  </a:bodyPr>
                  <a:lstStyle/>
                  <a:p>
                    <a:pPr indent="0" lvl="0" marL="0" marR="0" rtl="0" algn="l">
                      <a:spcBef>
                        <a:spcPts val="0"/>
                      </a:spcBef>
                      <a:spcAft>
                        <a:spcPts val="0"/>
                      </a:spcAft>
                      <a:buNone/>
                    </a:pPr>
                    <a:r>
                      <a:t/>
                    </a:r>
                    <a:endParaRPr sz="598">
                      <a:solidFill>
                        <a:srgbClr val="000000"/>
                      </a:solidFill>
                      <a:latin typeface="Calibri"/>
                      <a:ea typeface="Calibri"/>
                      <a:cs typeface="Calibri"/>
                      <a:sym typeface="Calibri"/>
                    </a:endParaRPr>
                  </a:p>
                </p:txBody>
              </p:sp>
            </p:grpSp>
          </p:grpSp>
          <p:sp>
            <p:nvSpPr>
              <p:cNvPr id="2693" name="Google Shape;2693;p36"/>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sz="3896"/>
              </a:p>
            </p:txBody>
          </p:sp>
        </p:grpSp>
      </p:grpSp>
      <p:grpSp>
        <p:nvGrpSpPr>
          <p:cNvPr id="2694" name="Google Shape;2694;p36"/>
          <p:cNvGrpSpPr/>
          <p:nvPr/>
        </p:nvGrpSpPr>
        <p:grpSpPr>
          <a:xfrm rot="10800000">
            <a:off x="155" y="106"/>
            <a:ext cx="4035865" cy="1782497"/>
            <a:chOff x="2978604" y="4905640"/>
            <a:chExt cx="3624486" cy="1600805"/>
          </a:xfrm>
        </p:grpSpPr>
        <p:grpSp>
          <p:nvGrpSpPr>
            <p:cNvPr id="2695" name="Google Shape;2695;p36"/>
            <p:cNvGrpSpPr/>
            <p:nvPr/>
          </p:nvGrpSpPr>
          <p:grpSpPr>
            <a:xfrm>
              <a:off x="2978604" y="4905640"/>
              <a:ext cx="3624456" cy="1600805"/>
              <a:chOff x="454755" y="4875868"/>
              <a:chExt cx="4282709" cy="1891534"/>
            </a:xfrm>
          </p:grpSpPr>
          <p:sp>
            <p:nvSpPr>
              <p:cNvPr id="2696" name="Google Shape;2696;p36"/>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53856" rotWithShape="0" algn="bl" dir="12600000" dist="44880">
                  <a:srgbClr val="000000">
                    <a:alpha val="30000"/>
                  </a:srgbClr>
                </a:outerShdw>
              </a:effectLst>
            </p:spPr>
            <p:txBody>
              <a:bodyPr anchorCtr="0" anchor="ctr" bIns="26675" lIns="53375" spcFirstLastPara="1" rIns="53375" wrap="square" tIns="26675">
                <a:noAutofit/>
              </a:bodyPr>
              <a:lstStyle/>
              <a:p>
                <a:pPr indent="0" lvl="0" marL="0" marR="0" rtl="0" algn="l">
                  <a:lnSpc>
                    <a:spcPct val="100000"/>
                  </a:lnSpc>
                  <a:spcBef>
                    <a:spcPts val="0"/>
                  </a:spcBef>
                  <a:spcAft>
                    <a:spcPts val="0"/>
                  </a:spcAft>
                  <a:buNone/>
                </a:pPr>
                <a:r>
                  <a:t/>
                </a:r>
                <a:endParaRPr sz="2063"/>
              </a:p>
            </p:txBody>
          </p:sp>
          <p:sp>
            <p:nvSpPr>
              <p:cNvPr id="2697" name="Google Shape;2697;p36"/>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6675" lIns="53375" spcFirstLastPara="1" rIns="53375" wrap="square" tIns="26675">
                <a:noAutofit/>
              </a:bodyPr>
              <a:lstStyle/>
              <a:p>
                <a:pPr indent="0" lvl="0" marL="0" marR="0" rtl="0" algn="l">
                  <a:lnSpc>
                    <a:spcPct val="100000"/>
                  </a:lnSpc>
                  <a:spcBef>
                    <a:spcPts val="0"/>
                  </a:spcBef>
                  <a:spcAft>
                    <a:spcPts val="0"/>
                  </a:spcAft>
                  <a:buNone/>
                </a:pPr>
                <a:r>
                  <a:t/>
                </a:r>
                <a:endParaRPr sz="2063"/>
              </a:p>
            </p:txBody>
          </p:sp>
        </p:grpSp>
        <p:grpSp>
          <p:nvGrpSpPr>
            <p:cNvPr id="2698" name="Google Shape;2698;p36"/>
            <p:cNvGrpSpPr/>
            <p:nvPr/>
          </p:nvGrpSpPr>
          <p:grpSpPr>
            <a:xfrm>
              <a:off x="4861345" y="5467478"/>
              <a:ext cx="1741744" cy="1038967"/>
              <a:chOff x="5176962" y="5304744"/>
              <a:chExt cx="2058070" cy="1227658"/>
            </a:xfrm>
          </p:grpSpPr>
          <p:sp>
            <p:nvSpPr>
              <p:cNvPr id="2699" name="Google Shape;2699;p36"/>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53856" rotWithShape="0" algn="bl" dir="12600000" dist="44880">
                  <a:srgbClr val="000000">
                    <a:alpha val="30000"/>
                  </a:srgbClr>
                </a:outerShdw>
              </a:effectLst>
            </p:spPr>
            <p:txBody>
              <a:bodyPr anchorCtr="0" anchor="ctr" bIns="26675" lIns="53375" spcFirstLastPara="1" rIns="53375" wrap="square" tIns="26675">
                <a:noAutofit/>
              </a:bodyPr>
              <a:lstStyle/>
              <a:p>
                <a:pPr indent="0" lvl="0" marL="0" marR="0" rtl="0" algn="l">
                  <a:lnSpc>
                    <a:spcPct val="100000"/>
                  </a:lnSpc>
                  <a:spcBef>
                    <a:spcPts val="0"/>
                  </a:spcBef>
                  <a:spcAft>
                    <a:spcPts val="0"/>
                  </a:spcAft>
                  <a:buNone/>
                </a:pPr>
                <a:r>
                  <a:t/>
                </a:r>
                <a:endParaRPr sz="2063"/>
              </a:p>
            </p:txBody>
          </p:sp>
          <p:sp>
            <p:nvSpPr>
              <p:cNvPr id="2700" name="Google Shape;2700;p36"/>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6675" lIns="53375" spcFirstLastPara="1" rIns="53375" wrap="square" tIns="26675">
                <a:noAutofit/>
              </a:bodyPr>
              <a:lstStyle/>
              <a:p>
                <a:pPr indent="0" lvl="0" marL="0" marR="0" rtl="0" algn="l">
                  <a:lnSpc>
                    <a:spcPct val="100000"/>
                  </a:lnSpc>
                  <a:spcBef>
                    <a:spcPts val="0"/>
                  </a:spcBef>
                  <a:spcAft>
                    <a:spcPts val="0"/>
                  </a:spcAft>
                  <a:buNone/>
                </a:pPr>
                <a:r>
                  <a:t/>
                </a:r>
                <a:endParaRPr sz="2063"/>
              </a:p>
            </p:txBody>
          </p:sp>
        </p:grpSp>
      </p:grpSp>
      <p:grpSp>
        <p:nvGrpSpPr>
          <p:cNvPr id="2701" name="Google Shape;2701;p36"/>
          <p:cNvGrpSpPr/>
          <p:nvPr/>
        </p:nvGrpSpPr>
        <p:grpSpPr>
          <a:xfrm>
            <a:off x="317436" y="8157"/>
            <a:ext cx="787951" cy="2522866"/>
            <a:chOff x="9487835" y="-520976"/>
            <a:chExt cx="1069134" cy="3423620"/>
          </a:xfrm>
        </p:grpSpPr>
        <p:cxnSp>
          <p:nvCxnSpPr>
            <p:cNvPr id="2702" name="Google Shape;2702;p36"/>
            <p:cNvCxnSpPr/>
            <p:nvPr/>
          </p:nvCxnSpPr>
          <p:spPr>
            <a:xfrm>
              <a:off x="10022400" y="-520976"/>
              <a:ext cx="0" cy="2922300"/>
            </a:xfrm>
            <a:prstGeom prst="straightConnector1">
              <a:avLst/>
            </a:prstGeom>
            <a:noFill/>
            <a:ln cap="flat" cmpd="sng" w="7425">
              <a:solidFill>
                <a:schemeClr val="accent5"/>
              </a:solidFill>
              <a:prstDash val="solid"/>
              <a:round/>
              <a:headEnd len="med" w="med" type="none"/>
              <a:tailEnd len="med" w="med" type="none"/>
            </a:ln>
            <a:effectLst>
              <a:outerShdw blurRad="42117" rotWithShape="0" algn="bl" dir="12600000" dist="35097">
                <a:srgbClr val="000000">
                  <a:alpha val="30000"/>
                </a:srgbClr>
              </a:outerShdw>
            </a:effectLst>
          </p:spPr>
        </p:cxnSp>
        <p:grpSp>
          <p:nvGrpSpPr>
            <p:cNvPr id="2703" name="Google Shape;2703;p36"/>
            <p:cNvGrpSpPr/>
            <p:nvPr/>
          </p:nvGrpSpPr>
          <p:grpSpPr>
            <a:xfrm>
              <a:off x="9487835" y="2249221"/>
              <a:ext cx="1069134" cy="653424"/>
              <a:chOff x="6690680" y="4210903"/>
              <a:chExt cx="3818334" cy="2333655"/>
            </a:xfrm>
          </p:grpSpPr>
          <p:sp>
            <p:nvSpPr>
              <p:cNvPr id="2704" name="Google Shape;2704;p36"/>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2705" name="Google Shape;2705;p36"/>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2706" name="Google Shape;2706;p36"/>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2707" name="Google Shape;2707;p36"/>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nvGrpSpPr>
              <p:cNvPr id="2708" name="Google Shape;2708;p36"/>
              <p:cNvGrpSpPr/>
              <p:nvPr/>
            </p:nvGrpSpPr>
            <p:grpSpPr>
              <a:xfrm>
                <a:off x="7669730" y="4210903"/>
                <a:ext cx="1919391" cy="1651812"/>
                <a:chOff x="9555680" y="5653907"/>
                <a:chExt cx="1919391" cy="1450612"/>
              </a:xfrm>
            </p:grpSpPr>
            <p:sp>
              <p:nvSpPr>
                <p:cNvPr id="2709" name="Google Shape;2709;p36"/>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2710" name="Google Shape;2710;p36"/>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gr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4" name="Shape 2714"/>
        <p:cNvGrpSpPr/>
        <p:nvPr/>
      </p:nvGrpSpPr>
      <p:grpSpPr>
        <a:xfrm>
          <a:off x="0" y="0"/>
          <a:ext cx="0" cy="0"/>
          <a:chOff x="0" y="0"/>
          <a:chExt cx="0" cy="0"/>
        </a:xfrm>
      </p:grpSpPr>
      <p:sp>
        <p:nvSpPr>
          <p:cNvPr id="2715" name="Google Shape;2715;p37"/>
          <p:cNvSpPr/>
          <p:nvPr/>
        </p:nvSpPr>
        <p:spPr>
          <a:xfrm>
            <a:off x="4354800" y="1687475"/>
            <a:ext cx="3482400" cy="4423800"/>
          </a:xfrm>
          <a:prstGeom prst="rect">
            <a:avLst/>
          </a:prstGeom>
          <a:noFill/>
          <a:ln cap="flat" cmpd="sng" w="19050">
            <a:solidFill>
              <a:schemeClr val="accent6"/>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37"/>
          <p:cNvSpPr/>
          <p:nvPr/>
        </p:nvSpPr>
        <p:spPr>
          <a:xfrm>
            <a:off x="7942650" y="1687475"/>
            <a:ext cx="3482400" cy="4423800"/>
          </a:xfrm>
          <a:prstGeom prst="rect">
            <a:avLst/>
          </a:prstGeom>
          <a:noFill/>
          <a:ln cap="flat" cmpd="sng" w="19050">
            <a:solidFill>
              <a:schemeClr val="accent6"/>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37"/>
          <p:cNvSpPr/>
          <p:nvPr/>
        </p:nvSpPr>
        <p:spPr>
          <a:xfrm>
            <a:off x="766950" y="1687475"/>
            <a:ext cx="3482400" cy="4423800"/>
          </a:xfrm>
          <a:prstGeom prst="rect">
            <a:avLst/>
          </a:prstGeom>
          <a:noFill/>
          <a:ln cap="flat" cmpd="sng" w="19050">
            <a:solidFill>
              <a:schemeClr val="accent6"/>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37"/>
          <p:cNvSpPr txBox="1"/>
          <p:nvPr>
            <p:ph type="title"/>
          </p:nvPr>
        </p:nvSpPr>
        <p:spPr>
          <a:xfrm>
            <a:off x="766950" y="585100"/>
            <a:ext cx="10658100" cy="858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Add your title here.</a:t>
            </a:r>
            <a:endParaRPr/>
          </a:p>
        </p:txBody>
      </p:sp>
      <p:sp>
        <p:nvSpPr>
          <p:cNvPr id="2719" name="Google Shape;2719;p37"/>
          <p:cNvSpPr txBox="1"/>
          <p:nvPr>
            <p:ph idx="1" type="body"/>
          </p:nvPr>
        </p:nvSpPr>
        <p:spPr>
          <a:xfrm>
            <a:off x="934500" y="3451362"/>
            <a:ext cx="3147300" cy="24231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000"/>
              <a:t>Far far away, behind the word mountains, far from the countries Vokalia and Consonantia, there live the blind texts.</a:t>
            </a:r>
            <a:endParaRPr sz="2000"/>
          </a:p>
        </p:txBody>
      </p:sp>
      <p:sp>
        <p:nvSpPr>
          <p:cNvPr id="2720" name="Google Shape;2720;p37"/>
          <p:cNvSpPr txBox="1"/>
          <p:nvPr>
            <p:ph idx="2" type="subTitle"/>
          </p:nvPr>
        </p:nvSpPr>
        <p:spPr>
          <a:xfrm>
            <a:off x="934500" y="1924275"/>
            <a:ext cx="3147300" cy="12870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p>
            <a:pPr indent="0" lvl="0" marL="0" rtl="0" algn="ctr">
              <a:spcBef>
                <a:spcPts val="0"/>
              </a:spcBef>
              <a:spcAft>
                <a:spcPts val="0"/>
              </a:spcAft>
              <a:buNone/>
            </a:pPr>
            <a:r>
              <a:rPr lang="en">
                <a:solidFill>
                  <a:schemeClr val="accent6"/>
                </a:solidFill>
              </a:rPr>
              <a:t>Something about this.</a:t>
            </a:r>
            <a:endParaRPr>
              <a:solidFill>
                <a:schemeClr val="accent6"/>
              </a:solidFill>
            </a:endParaRPr>
          </a:p>
        </p:txBody>
      </p:sp>
      <p:sp>
        <p:nvSpPr>
          <p:cNvPr id="2721" name="Google Shape;2721;p37"/>
          <p:cNvSpPr txBox="1"/>
          <p:nvPr>
            <p:ph idx="3" type="body"/>
          </p:nvPr>
        </p:nvSpPr>
        <p:spPr>
          <a:xfrm>
            <a:off x="4522350" y="3451375"/>
            <a:ext cx="3147300" cy="24231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000"/>
              <a:t>Far far away, behind the word mountains, far from the countries Vokalia and Consonantia, there live the blind texts.</a:t>
            </a:r>
            <a:endParaRPr sz="2000"/>
          </a:p>
        </p:txBody>
      </p:sp>
      <p:sp>
        <p:nvSpPr>
          <p:cNvPr id="2722" name="Google Shape;2722;p37"/>
          <p:cNvSpPr txBox="1"/>
          <p:nvPr>
            <p:ph idx="4" type="subTitle"/>
          </p:nvPr>
        </p:nvSpPr>
        <p:spPr>
          <a:xfrm>
            <a:off x="4522350" y="1924286"/>
            <a:ext cx="3147300" cy="12870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p>
            <a:pPr indent="0" lvl="0" marL="0" rtl="0" algn="ctr">
              <a:spcBef>
                <a:spcPts val="0"/>
              </a:spcBef>
              <a:spcAft>
                <a:spcPts val="0"/>
              </a:spcAft>
              <a:buNone/>
            </a:pPr>
            <a:r>
              <a:rPr lang="en">
                <a:solidFill>
                  <a:schemeClr val="accent6"/>
                </a:solidFill>
              </a:rPr>
              <a:t>Something about that.</a:t>
            </a:r>
            <a:endParaRPr>
              <a:solidFill>
                <a:schemeClr val="accent6"/>
              </a:solidFill>
            </a:endParaRPr>
          </a:p>
        </p:txBody>
      </p:sp>
      <p:sp>
        <p:nvSpPr>
          <p:cNvPr id="2723" name="Google Shape;2723;p37"/>
          <p:cNvSpPr txBox="1"/>
          <p:nvPr>
            <p:ph idx="5" type="body"/>
          </p:nvPr>
        </p:nvSpPr>
        <p:spPr>
          <a:xfrm>
            <a:off x="8110200" y="3451362"/>
            <a:ext cx="3147300" cy="24231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000"/>
              <a:t>Far far away, behind the word mountains, far from the countries Vokalia and Consonantia, there live the blind texts.</a:t>
            </a:r>
            <a:endParaRPr sz="2000"/>
          </a:p>
        </p:txBody>
      </p:sp>
      <p:sp>
        <p:nvSpPr>
          <p:cNvPr id="2724" name="Google Shape;2724;p37"/>
          <p:cNvSpPr txBox="1"/>
          <p:nvPr>
            <p:ph idx="6" type="subTitle"/>
          </p:nvPr>
        </p:nvSpPr>
        <p:spPr>
          <a:xfrm>
            <a:off x="8110200" y="1924275"/>
            <a:ext cx="3147300" cy="12870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p>
            <a:pPr indent="0" lvl="0" marL="0" rtl="0" algn="ctr">
              <a:spcBef>
                <a:spcPts val="0"/>
              </a:spcBef>
              <a:spcAft>
                <a:spcPts val="0"/>
              </a:spcAft>
              <a:buNone/>
            </a:pPr>
            <a:r>
              <a:rPr lang="en">
                <a:solidFill>
                  <a:schemeClr val="accent6"/>
                </a:solidFill>
              </a:rPr>
              <a:t>Something about this.</a:t>
            </a:r>
            <a:endParaRPr>
              <a:solidFill>
                <a:schemeClr val="accent6"/>
              </a:solidFill>
            </a:endParaRPr>
          </a:p>
        </p:txBody>
      </p:sp>
      <p:grpSp>
        <p:nvGrpSpPr>
          <p:cNvPr id="2725" name="Google Shape;2725;p37"/>
          <p:cNvGrpSpPr/>
          <p:nvPr/>
        </p:nvGrpSpPr>
        <p:grpSpPr>
          <a:xfrm flipH="1">
            <a:off x="-4" y="5468025"/>
            <a:ext cx="3147141" cy="1389979"/>
            <a:chOff x="2978604" y="4905640"/>
            <a:chExt cx="3624486" cy="1600805"/>
          </a:xfrm>
        </p:grpSpPr>
        <p:grpSp>
          <p:nvGrpSpPr>
            <p:cNvPr id="2726" name="Google Shape;2726;p37"/>
            <p:cNvGrpSpPr/>
            <p:nvPr/>
          </p:nvGrpSpPr>
          <p:grpSpPr>
            <a:xfrm>
              <a:off x="2978604" y="4905640"/>
              <a:ext cx="3624456" cy="1600805"/>
              <a:chOff x="454755" y="4875868"/>
              <a:chExt cx="4282709" cy="1891534"/>
            </a:xfrm>
          </p:grpSpPr>
          <p:sp>
            <p:nvSpPr>
              <p:cNvPr id="2727" name="Google Shape;2727;p37"/>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1998" rotWithShape="0" algn="bl" dir="12600000" dist="34998">
                  <a:srgbClr val="000000">
                    <a:alpha val="30000"/>
                  </a:srgbClr>
                </a:outerShdw>
              </a:effectLst>
            </p:spPr>
            <p:txBody>
              <a:bodyPr anchorCtr="0" anchor="ctr" bIns="20800" lIns="41625" spcFirstLastPara="1" rIns="41625" wrap="square" tIns="20800">
                <a:noAutofit/>
              </a:bodyPr>
              <a:lstStyle/>
              <a:p>
                <a:pPr indent="0" lvl="0" marL="0" marR="0" rtl="0" algn="l">
                  <a:lnSpc>
                    <a:spcPct val="100000"/>
                  </a:lnSpc>
                  <a:spcBef>
                    <a:spcPts val="0"/>
                  </a:spcBef>
                  <a:spcAft>
                    <a:spcPts val="0"/>
                  </a:spcAft>
                  <a:buNone/>
                </a:pPr>
                <a:r>
                  <a:t/>
                </a:r>
                <a:endParaRPr sz="1608"/>
              </a:p>
            </p:txBody>
          </p:sp>
          <p:sp>
            <p:nvSpPr>
              <p:cNvPr id="2728" name="Google Shape;2728;p37"/>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0800" lIns="41625" spcFirstLastPara="1" rIns="41625" wrap="square" tIns="20800">
                <a:noAutofit/>
              </a:bodyPr>
              <a:lstStyle/>
              <a:p>
                <a:pPr indent="0" lvl="0" marL="0" marR="0" rtl="0" algn="l">
                  <a:lnSpc>
                    <a:spcPct val="100000"/>
                  </a:lnSpc>
                  <a:spcBef>
                    <a:spcPts val="0"/>
                  </a:spcBef>
                  <a:spcAft>
                    <a:spcPts val="0"/>
                  </a:spcAft>
                  <a:buNone/>
                </a:pPr>
                <a:r>
                  <a:t/>
                </a:r>
                <a:endParaRPr sz="1608"/>
              </a:p>
            </p:txBody>
          </p:sp>
        </p:grpSp>
        <p:grpSp>
          <p:nvGrpSpPr>
            <p:cNvPr id="2729" name="Google Shape;2729;p37"/>
            <p:cNvGrpSpPr/>
            <p:nvPr/>
          </p:nvGrpSpPr>
          <p:grpSpPr>
            <a:xfrm>
              <a:off x="4861345" y="5467478"/>
              <a:ext cx="1741744" cy="1038967"/>
              <a:chOff x="5176962" y="5304744"/>
              <a:chExt cx="2058070" cy="1227658"/>
            </a:xfrm>
          </p:grpSpPr>
          <p:sp>
            <p:nvSpPr>
              <p:cNvPr id="2730" name="Google Shape;2730;p37"/>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1998" rotWithShape="0" algn="bl" dir="12600000" dist="34998">
                  <a:srgbClr val="000000">
                    <a:alpha val="30000"/>
                  </a:srgbClr>
                </a:outerShdw>
              </a:effectLst>
            </p:spPr>
            <p:txBody>
              <a:bodyPr anchorCtr="0" anchor="ctr" bIns="20800" lIns="41625" spcFirstLastPara="1" rIns="41625" wrap="square" tIns="20800">
                <a:noAutofit/>
              </a:bodyPr>
              <a:lstStyle/>
              <a:p>
                <a:pPr indent="0" lvl="0" marL="0" marR="0" rtl="0" algn="l">
                  <a:lnSpc>
                    <a:spcPct val="100000"/>
                  </a:lnSpc>
                  <a:spcBef>
                    <a:spcPts val="0"/>
                  </a:spcBef>
                  <a:spcAft>
                    <a:spcPts val="0"/>
                  </a:spcAft>
                  <a:buNone/>
                </a:pPr>
                <a:r>
                  <a:t/>
                </a:r>
                <a:endParaRPr sz="1608"/>
              </a:p>
            </p:txBody>
          </p:sp>
          <p:sp>
            <p:nvSpPr>
              <p:cNvPr id="2731" name="Google Shape;2731;p37"/>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0800" lIns="41625" spcFirstLastPara="1" rIns="41625" wrap="square" tIns="20800">
                <a:noAutofit/>
              </a:bodyPr>
              <a:lstStyle/>
              <a:p>
                <a:pPr indent="0" lvl="0" marL="0" marR="0" rtl="0" algn="l">
                  <a:lnSpc>
                    <a:spcPct val="100000"/>
                  </a:lnSpc>
                  <a:spcBef>
                    <a:spcPts val="0"/>
                  </a:spcBef>
                  <a:spcAft>
                    <a:spcPts val="0"/>
                  </a:spcAft>
                  <a:buNone/>
                </a:pPr>
                <a:r>
                  <a:t/>
                </a:r>
                <a:endParaRPr sz="1608"/>
              </a:p>
            </p:txBody>
          </p:sp>
        </p:grpSp>
      </p:grpSp>
      <p:grpSp>
        <p:nvGrpSpPr>
          <p:cNvPr id="2732" name="Google Shape;2732;p37"/>
          <p:cNvGrpSpPr/>
          <p:nvPr/>
        </p:nvGrpSpPr>
        <p:grpSpPr>
          <a:xfrm>
            <a:off x="9160045" y="530673"/>
            <a:ext cx="2265015" cy="1161500"/>
            <a:chOff x="5572198" y="4799386"/>
            <a:chExt cx="4014560" cy="2058667"/>
          </a:xfrm>
        </p:grpSpPr>
        <p:grpSp>
          <p:nvGrpSpPr>
            <p:cNvPr id="2733" name="Google Shape;2733;p37"/>
            <p:cNvGrpSpPr/>
            <p:nvPr/>
          </p:nvGrpSpPr>
          <p:grpSpPr>
            <a:xfrm flipH="1">
              <a:off x="8437668" y="5747355"/>
              <a:ext cx="1149091" cy="1110692"/>
              <a:chOff x="1591080" y="295619"/>
              <a:chExt cx="833616" cy="805839"/>
            </a:xfrm>
          </p:grpSpPr>
          <p:grpSp>
            <p:nvGrpSpPr>
              <p:cNvPr id="2734" name="Google Shape;2734;p37"/>
              <p:cNvGrpSpPr/>
              <p:nvPr/>
            </p:nvGrpSpPr>
            <p:grpSpPr>
              <a:xfrm>
                <a:off x="1658084" y="295619"/>
                <a:ext cx="596143" cy="270034"/>
                <a:chOff x="7885167" y="2397011"/>
                <a:chExt cx="1518448" cy="687809"/>
              </a:xfrm>
            </p:grpSpPr>
            <p:sp>
              <p:nvSpPr>
                <p:cNvPr id="2735" name="Google Shape;2735;p3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44445" rotWithShape="0" algn="bl" dir="12600000" dist="37037">
                    <a:srgbClr val="000000">
                      <a:alpha val="30000"/>
                    </a:srgbClr>
                  </a:outerShdw>
                </a:effectLst>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36" name="Google Shape;2736;p3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44445" rotWithShape="0" algn="bl" dir="12600000" dist="37037">
                    <a:srgbClr val="000000">
                      <a:alpha val="30000"/>
                    </a:srgbClr>
                  </a:outerShdw>
                </a:effectLst>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37" name="Google Shape;2737;p3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44445" rotWithShape="0" algn="bl" dir="12600000" dist="37037">
                    <a:srgbClr val="000000">
                      <a:alpha val="30000"/>
                    </a:srgbClr>
                  </a:outerShdw>
                </a:effectLst>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grpSp>
          <p:sp>
            <p:nvSpPr>
              <p:cNvPr id="2738" name="Google Shape;2738;p37"/>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39" name="Google Shape;2739;p37"/>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0" name="Google Shape;2740;p37"/>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1" name="Google Shape;2741;p37"/>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2" name="Google Shape;2742;p37"/>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3" name="Google Shape;2743;p37"/>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4" name="Google Shape;2744;p37"/>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5" name="Google Shape;2745;p37"/>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6" name="Google Shape;2746;p37"/>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44445" rotWithShape="0" algn="bl" dir="12600000" dist="37037">
                  <a:srgbClr val="000000">
                    <a:alpha val="30000"/>
                  </a:srgbClr>
                </a:outerShdw>
              </a:effectLst>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7" name="Google Shape;2747;p37"/>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8" name="Google Shape;2748;p37"/>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44445" rotWithShape="0" algn="bl" dir="16380000" dist="37037">
                  <a:srgbClr val="000000">
                    <a:alpha val="30000"/>
                  </a:srgbClr>
                </a:outerShdw>
              </a:effectLst>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9" name="Google Shape;2749;p37"/>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50" name="Google Shape;2750;p37"/>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44445" rotWithShape="0" algn="bl" dir="15600000" dist="37037">
                  <a:srgbClr val="000000">
                    <a:alpha val="30000"/>
                  </a:srgbClr>
                </a:outerShdw>
              </a:effectLst>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51" name="Google Shape;2751;p37"/>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grpSp>
            <p:nvGrpSpPr>
              <p:cNvPr id="2752" name="Google Shape;2752;p37"/>
              <p:cNvGrpSpPr/>
              <p:nvPr/>
            </p:nvGrpSpPr>
            <p:grpSpPr>
              <a:xfrm>
                <a:off x="1846759" y="700322"/>
                <a:ext cx="322487" cy="261237"/>
                <a:chOff x="6172526" y="977102"/>
                <a:chExt cx="685559" cy="555352"/>
              </a:xfrm>
            </p:grpSpPr>
            <p:grpSp>
              <p:nvGrpSpPr>
                <p:cNvPr id="2753" name="Google Shape;2753;p37"/>
                <p:cNvGrpSpPr/>
                <p:nvPr/>
              </p:nvGrpSpPr>
              <p:grpSpPr>
                <a:xfrm>
                  <a:off x="6172526" y="977102"/>
                  <a:ext cx="664696" cy="555352"/>
                  <a:chOff x="4937891" y="4550114"/>
                  <a:chExt cx="869793" cy="731592"/>
                </a:xfrm>
              </p:grpSpPr>
              <p:sp>
                <p:nvSpPr>
                  <p:cNvPr id="2754" name="Google Shape;2754;p3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16725" lIns="33425" spcFirstLastPara="1" rIns="33425" wrap="square" tIns="16725">
                    <a:noAutofit/>
                  </a:bodyPr>
                  <a:lstStyle/>
                  <a:p>
                    <a:pPr indent="0" lvl="0" marL="0" marR="0" rtl="0" algn="l">
                      <a:spcBef>
                        <a:spcPts val="0"/>
                      </a:spcBef>
                      <a:spcAft>
                        <a:spcPts val="0"/>
                      </a:spcAft>
                      <a:buNone/>
                    </a:pPr>
                    <a:r>
                      <a:t/>
                    </a:r>
                    <a:endParaRPr sz="659">
                      <a:solidFill>
                        <a:srgbClr val="000000"/>
                      </a:solidFill>
                      <a:latin typeface="Calibri"/>
                      <a:ea typeface="Calibri"/>
                      <a:cs typeface="Calibri"/>
                      <a:sym typeface="Calibri"/>
                    </a:endParaRPr>
                  </a:p>
                </p:txBody>
              </p:sp>
              <p:sp>
                <p:nvSpPr>
                  <p:cNvPr id="2755" name="Google Shape;2755;p3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16725" lIns="33425" spcFirstLastPara="1" rIns="33425" wrap="square" tIns="16725">
                    <a:noAutofit/>
                  </a:bodyPr>
                  <a:lstStyle/>
                  <a:p>
                    <a:pPr indent="0" lvl="0" marL="0" marR="0" rtl="0" algn="l">
                      <a:spcBef>
                        <a:spcPts val="0"/>
                      </a:spcBef>
                      <a:spcAft>
                        <a:spcPts val="0"/>
                      </a:spcAft>
                      <a:buNone/>
                    </a:pPr>
                    <a:r>
                      <a:t/>
                    </a:r>
                    <a:endParaRPr sz="659">
                      <a:solidFill>
                        <a:srgbClr val="000000"/>
                      </a:solidFill>
                      <a:latin typeface="Calibri"/>
                      <a:ea typeface="Calibri"/>
                      <a:cs typeface="Calibri"/>
                      <a:sym typeface="Calibri"/>
                    </a:endParaRPr>
                  </a:p>
                </p:txBody>
              </p:sp>
              <p:sp>
                <p:nvSpPr>
                  <p:cNvPr id="2756" name="Google Shape;2756;p3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16725" lIns="33425" spcFirstLastPara="1" rIns="33425" wrap="square" tIns="16725">
                    <a:noAutofit/>
                  </a:bodyPr>
                  <a:lstStyle/>
                  <a:p>
                    <a:pPr indent="0" lvl="0" marL="0" marR="0" rtl="0" algn="l">
                      <a:spcBef>
                        <a:spcPts val="0"/>
                      </a:spcBef>
                      <a:spcAft>
                        <a:spcPts val="0"/>
                      </a:spcAft>
                      <a:buNone/>
                    </a:pPr>
                    <a:r>
                      <a:t/>
                    </a:r>
                    <a:endParaRPr sz="659">
                      <a:solidFill>
                        <a:srgbClr val="000000"/>
                      </a:solidFill>
                      <a:latin typeface="Calibri"/>
                      <a:ea typeface="Calibri"/>
                      <a:cs typeface="Calibri"/>
                      <a:sym typeface="Calibri"/>
                    </a:endParaRPr>
                  </a:p>
                </p:txBody>
              </p:sp>
            </p:grpSp>
            <p:grpSp>
              <p:nvGrpSpPr>
                <p:cNvPr id="2757" name="Google Shape;2757;p37"/>
                <p:cNvGrpSpPr/>
                <p:nvPr/>
              </p:nvGrpSpPr>
              <p:grpSpPr>
                <a:xfrm>
                  <a:off x="6193389" y="977102"/>
                  <a:ext cx="664696" cy="555352"/>
                  <a:chOff x="4937891" y="4550114"/>
                  <a:chExt cx="869793" cy="731592"/>
                </a:xfrm>
              </p:grpSpPr>
              <p:sp>
                <p:nvSpPr>
                  <p:cNvPr id="2758" name="Google Shape;2758;p3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16725" lIns="33425" spcFirstLastPara="1" rIns="33425" wrap="square" tIns="16725">
                    <a:noAutofit/>
                  </a:bodyPr>
                  <a:lstStyle/>
                  <a:p>
                    <a:pPr indent="0" lvl="0" marL="0" marR="0" rtl="0" algn="l">
                      <a:spcBef>
                        <a:spcPts val="0"/>
                      </a:spcBef>
                      <a:spcAft>
                        <a:spcPts val="0"/>
                      </a:spcAft>
                      <a:buNone/>
                    </a:pPr>
                    <a:r>
                      <a:t/>
                    </a:r>
                    <a:endParaRPr sz="659">
                      <a:solidFill>
                        <a:srgbClr val="000000"/>
                      </a:solidFill>
                      <a:latin typeface="Calibri"/>
                      <a:ea typeface="Calibri"/>
                      <a:cs typeface="Calibri"/>
                      <a:sym typeface="Calibri"/>
                    </a:endParaRPr>
                  </a:p>
                </p:txBody>
              </p:sp>
              <p:sp>
                <p:nvSpPr>
                  <p:cNvPr id="2759" name="Google Shape;2759;p3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16725" lIns="33425" spcFirstLastPara="1" rIns="33425" wrap="square" tIns="16725">
                    <a:noAutofit/>
                  </a:bodyPr>
                  <a:lstStyle/>
                  <a:p>
                    <a:pPr indent="0" lvl="0" marL="0" marR="0" rtl="0" algn="l">
                      <a:spcBef>
                        <a:spcPts val="0"/>
                      </a:spcBef>
                      <a:spcAft>
                        <a:spcPts val="0"/>
                      </a:spcAft>
                      <a:buNone/>
                    </a:pPr>
                    <a:r>
                      <a:t/>
                    </a:r>
                    <a:endParaRPr sz="659">
                      <a:solidFill>
                        <a:srgbClr val="000000"/>
                      </a:solidFill>
                      <a:latin typeface="Calibri"/>
                      <a:ea typeface="Calibri"/>
                      <a:cs typeface="Calibri"/>
                      <a:sym typeface="Calibri"/>
                    </a:endParaRPr>
                  </a:p>
                </p:txBody>
              </p:sp>
              <p:sp>
                <p:nvSpPr>
                  <p:cNvPr id="2760" name="Google Shape;2760;p3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16725" lIns="33425" spcFirstLastPara="1" rIns="33425" wrap="square" tIns="16725">
                    <a:noAutofit/>
                  </a:bodyPr>
                  <a:lstStyle/>
                  <a:p>
                    <a:pPr indent="0" lvl="0" marL="0" marR="0" rtl="0" algn="l">
                      <a:spcBef>
                        <a:spcPts val="0"/>
                      </a:spcBef>
                      <a:spcAft>
                        <a:spcPts val="0"/>
                      </a:spcAft>
                      <a:buNone/>
                    </a:pPr>
                    <a:r>
                      <a:t/>
                    </a:r>
                    <a:endParaRPr sz="659">
                      <a:solidFill>
                        <a:srgbClr val="000000"/>
                      </a:solidFill>
                      <a:latin typeface="Calibri"/>
                      <a:ea typeface="Calibri"/>
                      <a:cs typeface="Calibri"/>
                      <a:sym typeface="Calibri"/>
                    </a:endParaRPr>
                  </a:p>
                </p:txBody>
              </p:sp>
            </p:grpSp>
          </p:grpSp>
          <p:sp>
            <p:nvSpPr>
              <p:cNvPr id="2761" name="Google Shape;2761;p37"/>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grpSp>
        <p:grpSp>
          <p:nvGrpSpPr>
            <p:cNvPr id="2762" name="Google Shape;2762;p37"/>
            <p:cNvGrpSpPr/>
            <p:nvPr/>
          </p:nvGrpSpPr>
          <p:grpSpPr>
            <a:xfrm flipH="1">
              <a:off x="5572198" y="5405187"/>
              <a:ext cx="1353733" cy="1452865"/>
              <a:chOff x="629921" y="978091"/>
              <a:chExt cx="731380" cy="784938"/>
            </a:xfrm>
          </p:grpSpPr>
          <p:grpSp>
            <p:nvGrpSpPr>
              <p:cNvPr id="2763" name="Google Shape;2763;p37"/>
              <p:cNvGrpSpPr/>
              <p:nvPr/>
            </p:nvGrpSpPr>
            <p:grpSpPr>
              <a:xfrm>
                <a:off x="688682" y="978091"/>
                <a:ext cx="522802" cy="314832"/>
                <a:chOff x="7885167" y="2170407"/>
                <a:chExt cx="1518448" cy="914413"/>
              </a:xfrm>
            </p:grpSpPr>
            <p:sp>
              <p:nvSpPr>
                <p:cNvPr id="2764" name="Google Shape;2764;p3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65" name="Google Shape;2765;p3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66" name="Google Shape;2766;p3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67" name="Google Shape;2767;p3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grpSp>
          <p:sp>
            <p:nvSpPr>
              <p:cNvPr id="2768" name="Google Shape;2768;p37"/>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69" name="Google Shape;2769;p37"/>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0" name="Google Shape;2770;p37"/>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1" name="Google Shape;2771;p37"/>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2" name="Google Shape;2772;p37"/>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3" name="Google Shape;2773;p37"/>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4" name="Google Shape;2774;p37"/>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5" name="Google Shape;2775;p37"/>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6" name="Google Shape;2776;p37"/>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7" name="Google Shape;2777;p37"/>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8" name="Google Shape;2778;p37"/>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9" name="Google Shape;2779;p37"/>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80" name="Google Shape;2780;p37"/>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9678" rotWithShape="0" algn="bl" dir="1638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81" name="Google Shape;2781;p37"/>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82" name="Google Shape;2782;p37"/>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9678" rotWithShape="0" algn="bl" dir="15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83" name="Google Shape;2783;p37"/>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grpSp>
            <p:nvGrpSpPr>
              <p:cNvPr id="2784" name="Google Shape;2784;p37"/>
              <p:cNvGrpSpPr/>
              <p:nvPr/>
            </p:nvGrpSpPr>
            <p:grpSpPr>
              <a:xfrm>
                <a:off x="843035" y="1424338"/>
                <a:ext cx="293575" cy="235733"/>
                <a:chOff x="6865830" y="1630740"/>
                <a:chExt cx="556858" cy="447141"/>
              </a:xfrm>
            </p:grpSpPr>
            <p:sp>
              <p:nvSpPr>
                <p:cNvPr id="2785" name="Google Shape;2785;p37"/>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nvGrpSpPr>
                <p:cNvPr id="2786" name="Google Shape;2786;p37"/>
                <p:cNvGrpSpPr/>
                <p:nvPr/>
              </p:nvGrpSpPr>
              <p:grpSpPr>
                <a:xfrm flipH="1">
                  <a:off x="7024350" y="1640795"/>
                  <a:ext cx="182581" cy="157459"/>
                  <a:chOff x="5212362" y="4550114"/>
                  <a:chExt cx="333360" cy="287492"/>
                </a:xfrm>
              </p:grpSpPr>
              <p:sp>
                <p:nvSpPr>
                  <p:cNvPr id="2787" name="Google Shape;2787;p3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sp>
                <p:nvSpPr>
                  <p:cNvPr id="2788" name="Google Shape;2788;p3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sp>
              <p:nvSpPr>
                <p:cNvPr id="2789" name="Google Shape;2789;p37"/>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nvGrpSpPr>
                <p:cNvPr id="2790" name="Google Shape;2790;p37"/>
                <p:cNvGrpSpPr/>
                <p:nvPr/>
              </p:nvGrpSpPr>
              <p:grpSpPr>
                <a:xfrm flipH="1">
                  <a:off x="7045941" y="1630740"/>
                  <a:ext cx="182581" cy="157459"/>
                  <a:chOff x="5212362" y="4550114"/>
                  <a:chExt cx="333360" cy="287492"/>
                </a:xfrm>
              </p:grpSpPr>
              <p:sp>
                <p:nvSpPr>
                  <p:cNvPr id="2791" name="Google Shape;2791;p3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sp>
                <p:nvSpPr>
                  <p:cNvPr id="2792" name="Google Shape;2792;p3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grpSp>
          <p:sp>
            <p:nvSpPr>
              <p:cNvPr id="2793" name="Google Shape;2793;p37"/>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sz="1551"/>
              </a:p>
            </p:txBody>
          </p:sp>
        </p:grpSp>
        <p:grpSp>
          <p:nvGrpSpPr>
            <p:cNvPr id="2794" name="Google Shape;2794;p37"/>
            <p:cNvGrpSpPr/>
            <p:nvPr/>
          </p:nvGrpSpPr>
          <p:grpSpPr>
            <a:xfrm flipH="1">
              <a:off x="6748861" y="4799386"/>
              <a:ext cx="1917077" cy="2057861"/>
              <a:chOff x="1212446" y="3816953"/>
              <a:chExt cx="1277949" cy="1371797"/>
            </a:xfrm>
          </p:grpSpPr>
          <p:grpSp>
            <p:nvGrpSpPr>
              <p:cNvPr id="2795" name="Google Shape;2795;p37"/>
              <p:cNvGrpSpPr/>
              <p:nvPr/>
            </p:nvGrpSpPr>
            <p:grpSpPr>
              <a:xfrm>
                <a:off x="1315131" y="3816953"/>
                <a:ext cx="913954" cy="550385"/>
                <a:chOff x="7885167" y="2170407"/>
                <a:chExt cx="1518448" cy="914413"/>
              </a:xfrm>
            </p:grpSpPr>
            <p:sp>
              <p:nvSpPr>
                <p:cNvPr id="2796" name="Google Shape;2796;p3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84557" rotWithShape="0" algn="bl" dir="1260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797" name="Google Shape;2797;p3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84557" rotWithShape="0" algn="bl" dir="1260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798" name="Google Shape;2798;p3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84557" rotWithShape="0" algn="bl" dir="1260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799" name="Google Shape;2799;p3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84557" rotWithShape="0" algn="bl" dir="1260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grpSp>
          <p:sp>
            <p:nvSpPr>
              <p:cNvPr id="2800" name="Google Shape;2800;p37"/>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1" name="Google Shape;2801;p37"/>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2" name="Google Shape;2802;p37"/>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3" name="Google Shape;2803;p37"/>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4" name="Google Shape;2804;p37"/>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5" name="Google Shape;2805;p37"/>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6" name="Google Shape;2806;p37"/>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7" name="Google Shape;2807;p37"/>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8" name="Google Shape;2808;p37"/>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9" name="Google Shape;2809;p37"/>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10" name="Google Shape;2810;p37"/>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84557" rotWithShape="0" algn="bl" dir="1260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11" name="Google Shape;2811;p37"/>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12" name="Google Shape;2812;p37"/>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84557" rotWithShape="0" algn="bl" dir="1638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13" name="Google Shape;2813;p37"/>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14" name="Google Shape;2814;p37"/>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84557" rotWithShape="0" algn="bl" dir="1560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15" name="Google Shape;2815;p37"/>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grpSp>
            <p:nvGrpSpPr>
              <p:cNvPr id="2816" name="Google Shape;2816;p37"/>
              <p:cNvGrpSpPr/>
              <p:nvPr/>
            </p:nvGrpSpPr>
            <p:grpSpPr>
              <a:xfrm>
                <a:off x="1603036" y="4565766"/>
                <a:ext cx="484489" cy="385193"/>
                <a:chOff x="1632682" y="4555884"/>
                <a:chExt cx="484489" cy="385193"/>
              </a:xfrm>
            </p:grpSpPr>
            <p:grpSp>
              <p:nvGrpSpPr>
                <p:cNvPr id="2817" name="Google Shape;2817;p37"/>
                <p:cNvGrpSpPr/>
                <p:nvPr/>
              </p:nvGrpSpPr>
              <p:grpSpPr>
                <a:xfrm>
                  <a:off x="1632682" y="4731398"/>
                  <a:ext cx="484489" cy="209680"/>
                  <a:chOff x="6596499" y="915138"/>
                  <a:chExt cx="1553847" cy="672482"/>
                </a:xfrm>
              </p:grpSpPr>
              <p:sp>
                <p:nvSpPr>
                  <p:cNvPr id="2818" name="Google Shape;2818;p37"/>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8550" lIns="17125" spcFirstLastPara="1" rIns="17125" wrap="square" tIns="8550">
                    <a:noAutofit/>
                  </a:bodyPr>
                  <a:lstStyle/>
                  <a:p>
                    <a:pPr indent="0" lvl="0" marL="0" marR="0" rtl="0" algn="l">
                      <a:spcBef>
                        <a:spcPts val="0"/>
                      </a:spcBef>
                      <a:spcAft>
                        <a:spcPts val="0"/>
                      </a:spcAft>
                      <a:buNone/>
                    </a:pPr>
                    <a:r>
                      <a:t/>
                    </a:r>
                    <a:endParaRPr sz="337">
                      <a:solidFill>
                        <a:srgbClr val="000000"/>
                      </a:solidFill>
                      <a:latin typeface="Calibri"/>
                      <a:ea typeface="Calibri"/>
                      <a:cs typeface="Calibri"/>
                      <a:sym typeface="Calibri"/>
                    </a:endParaRPr>
                  </a:p>
                </p:txBody>
              </p:sp>
              <p:sp>
                <p:nvSpPr>
                  <p:cNvPr id="2819" name="Google Shape;2819;p37"/>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8550" lIns="17125" spcFirstLastPara="1" rIns="17125" wrap="square" tIns="8550">
                    <a:noAutofit/>
                  </a:bodyPr>
                  <a:lstStyle/>
                  <a:p>
                    <a:pPr indent="0" lvl="0" marL="0" marR="0" rtl="0" algn="l">
                      <a:spcBef>
                        <a:spcPts val="0"/>
                      </a:spcBef>
                      <a:spcAft>
                        <a:spcPts val="0"/>
                      </a:spcAft>
                      <a:buNone/>
                    </a:pPr>
                    <a:r>
                      <a:t/>
                    </a:r>
                    <a:endParaRPr sz="337">
                      <a:solidFill>
                        <a:srgbClr val="000000"/>
                      </a:solidFill>
                      <a:latin typeface="Calibri"/>
                      <a:ea typeface="Calibri"/>
                      <a:cs typeface="Calibri"/>
                      <a:sym typeface="Calibri"/>
                    </a:endParaRPr>
                  </a:p>
                </p:txBody>
              </p:sp>
            </p:grpSp>
            <p:grpSp>
              <p:nvGrpSpPr>
                <p:cNvPr id="2820" name="Google Shape;2820;p37"/>
                <p:cNvGrpSpPr/>
                <p:nvPr/>
              </p:nvGrpSpPr>
              <p:grpSpPr>
                <a:xfrm>
                  <a:off x="1901483" y="4555884"/>
                  <a:ext cx="144253" cy="144971"/>
                  <a:chOff x="7458594" y="352234"/>
                  <a:chExt cx="462646" cy="464950"/>
                </a:xfrm>
              </p:grpSpPr>
              <p:sp>
                <p:nvSpPr>
                  <p:cNvPr id="2821" name="Google Shape;2821;p37"/>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8550" lIns="17125" spcFirstLastPara="1" rIns="17125" wrap="square" tIns="8550">
                    <a:noAutofit/>
                  </a:bodyPr>
                  <a:lstStyle/>
                  <a:p>
                    <a:pPr indent="0" lvl="0" marL="0" marR="0" rtl="0" algn="l">
                      <a:spcBef>
                        <a:spcPts val="0"/>
                      </a:spcBef>
                      <a:spcAft>
                        <a:spcPts val="0"/>
                      </a:spcAft>
                      <a:buNone/>
                    </a:pPr>
                    <a:r>
                      <a:t/>
                    </a:r>
                    <a:endParaRPr sz="337">
                      <a:solidFill>
                        <a:srgbClr val="000000"/>
                      </a:solidFill>
                      <a:latin typeface="Calibri"/>
                      <a:ea typeface="Calibri"/>
                      <a:cs typeface="Calibri"/>
                      <a:sym typeface="Calibri"/>
                    </a:endParaRPr>
                  </a:p>
                </p:txBody>
              </p:sp>
              <p:sp>
                <p:nvSpPr>
                  <p:cNvPr id="2822" name="Google Shape;2822;p37"/>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8550" lIns="17125" spcFirstLastPara="1" rIns="17125" wrap="square" tIns="8550">
                    <a:noAutofit/>
                  </a:bodyPr>
                  <a:lstStyle/>
                  <a:p>
                    <a:pPr indent="0" lvl="0" marL="0" marR="0" rtl="0" algn="l">
                      <a:spcBef>
                        <a:spcPts val="0"/>
                      </a:spcBef>
                      <a:spcAft>
                        <a:spcPts val="0"/>
                      </a:spcAft>
                      <a:buNone/>
                    </a:pPr>
                    <a:r>
                      <a:t/>
                    </a:r>
                    <a:endParaRPr sz="337">
                      <a:solidFill>
                        <a:srgbClr val="000000"/>
                      </a:solidFill>
                      <a:latin typeface="Calibri"/>
                      <a:ea typeface="Calibri"/>
                      <a:cs typeface="Calibri"/>
                      <a:sym typeface="Calibri"/>
                    </a:endParaRPr>
                  </a:p>
                </p:txBody>
              </p:sp>
            </p:grpSp>
            <p:grpSp>
              <p:nvGrpSpPr>
                <p:cNvPr id="2823" name="Google Shape;2823;p37"/>
                <p:cNvGrpSpPr/>
                <p:nvPr/>
              </p:nvGrpSpPr>
              <p:grpSpPr>
                <a:xfrm>
                  <a:off x="1693358" y="4590454"/>
                  <a:ext cx="119341" cy="117662"/>
                  <a:chOff x="6791097" y="463106"/>
                  <a:chExt cx="382749" cy="377363"/>
                </a:xfrm>
              </p:grpSpPr>
              <p:sp>
                <p:nvSpPr>
                  <p:cNvPr id="2824" name="Google Shape;2824;p37"/>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8550" lIns="17125" spcFirstLastPara="1" rIns="17125" wrap="square" tIns="8550">
                    <a:noAutofit/>
                  </a:bodyPr>
                  <a:lstStyle/>
                  <a:p>
                    <a:pPr indent="0" lvl="0" marL="0" marR="0" rtl="0" algn="l">
                      <a:spcBef>
                        <a:spcPts val="0"/>
                      </a:spcBef>
                      <a:spcAft>
                        <a:spcPts val="0"/>
                      </a:spcAft>
                      <a:buNone/>
                    </a:pPr>
                    <a:r>
                      <a:t/>
                    </a:r>
                    <a:endParaRPr sz="337">
                      <a:solidFill>
                        <a:srgbClr val="000000"/>
                      </a:solidFill>
                      <a:latin typeface="Calibri"/>
                      <a:ea typeface="Calibri"/>
                      <a:cs typeface="Calibri"/>
                      <a:sym typeface="Calibri"/>
                    </a:endParaRPr>
                  </a:p>
                </p:txBody>
              </p:sp>
              <p:sp>
                <p:nvSpPr>
                  <p:cNvPr id="2825" name="Google Shape;2825;p37"/>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8550" lIns="17125" spcFirstLastPara="1" rIns="17125" wrap="square" tIns="8550">
                    <a:noAutofit/>
                  </a:bodyPr>
                  <a:lstStyle/>
                  <a:p>
                    <a:pPr indent="0" lvl="0" marL="0" marR="0" rtl="0" algn="l">
                      <a:spcBef>
                        <a:spcPts val="0"/>
                      </a:spcBef>
                      <a:spcAft>
                        <a:spcPts val="0"/>
                      </a:spcAft>
                      <a:buNone/>
                    </a:pPr>
                    <a:r>
                      <a:t/>
                    </a:r>
                    <a:endParaRPr sz="337">
                      <a:solidFill>
                        <a:srgbClr val="000000"/>
                      </a:solidFill>
                      <a:latin typeface="Calibri"/>
                      <a:ea typeface="Calibri"/>
                      <a:cs typeface="Calibri"/>
                      <a:sym typeface="Calibri"/>
                    </a:endParaRPr>
                  </a:p>
                </p:txBody>
              </p:sp>
            </p:grpSp>
          </p:grpSp>
          <p:sp>
            <p:nvSpPr>
              <p:cNvPr id="2826" name="Google Shape;2826;p37"/>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sz="2198"/>
              </a:p>
            </p:txBody>
          </p:sp>
        </p:gr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0" name="Shape 2830"/>
        <p:cNvGrpSpPr/>
        <p:nvPr/>
      </p:nvGrpSpPr>
      <p:grpSpPr>
        <a:xfrm>
          <a:off x="0" y="0"/>
          <a:ext cx="0" cy="0"/>
          <a:chOff x="0" y="0"/>
          <a:chExt cx="0" cy="0"/>
        </a:xfrm>
      </p:grpSpPr>
      <p:grpSp>
        <p:nvGrpSpPr>
          <p:cNvPr id="2831" name="Google Shape;2831;p38"/>
          <p:cNvGrpSpPr/>
          <p:nvPr/>
        </p:nvGrpSpPr>
        <p:grpSpPr>
          <a:xfrm>
            <a:off x="0" y="8"/>
            <a:ext cx="3620529" cy="3470242"/>
            <a:chOff x="4090642" y="205425"/>
            <a:chExt cx="3620529" cy="3470242"/>
          </a:xfrm>
        </p:grpSpPr>
        <p:sp>
          <p:nvSpPr>
            <p:cNvPr id="2832" name="Google Shape;2832;p38"/>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3" name="Google Shape;2833;p38"/>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4" name="Google Shape;2834;p38"/>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5" name="Google Shape;2835;p38"/>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6" name="Google Shape;2836;p38"/>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7" name="Google Shape;2837;p38"/>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8" name="Google Shape;2838;p38"/>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9" name="Google Shape;2839;p38"/>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0" name="Google Shape;2840;p38"/>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1" name="Google Shape;2841;p38"/>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2" name="Google Shape;2842;p38"/>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3" name="Google Shape;2843;p38"/>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4" name="Google Shape;2844;p38"/>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5" name="Google Shape;2845;p38"/>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6" name="Google Shape;2846;p38"/>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7" name="Google Shape;2847;p38"/>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8" name="Google Shape;2848;p38"/>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9" name="Google Shape;2849;p38"/>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50" name="Google Shape;2850;p38"/>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51" name="Google Shape;2851;p38"/>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52" name="Google Shape;2852;p38"/>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53" name="Google Shape;2853;p38"/>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pic>
        <p:nvPicPr>
          <p:cNvPr id="2854" name="Google Shape;2854;p38"/>
          <p:cNvPicPr preferRelativeResize="0"/>
          <p:nvPr/>
        </p:nvPicPr>
        <p:blipFill rotWithShape="1">
          <a:blip r:embed="rId3">
            <a:alphaModFix/>
          </a:blip>
          <a:srcRect b="61744" l="33005" r="25212" t="8690"/>
          <a:stretch/>
        </p:blipFill>
        <p:spPr>
          <a:xfrm>
            <a:off x="924898" y="1668728"/>
            <a:ext cx="3233100" cy="3233100"/>
          </a:xfrm>
          <a:prstGeom prst="rect">
            <a:avLst/>
          </a:prstGeom>
          <a:noFill/>
          <a:ln cap="flat" cmpd="sng" w="19050">
            <a:solidFill>
              <a:schemeClr val="accent6"/>
            </a:solidFill>
            <a:prstDash val="solid"/>
            <a:round/>
            <a:headEnd len="sm" w="sm" type="none"/>
            <a:tailEnd len="sm" w="sm" type="none"/>
          </a:ln>
          <a:effectLst>
            <a:outerShdw blurRad="57150" rotWithShape="0" algn="bl" dir="12600000" dist="47625">
              <a:srgbClr val="000000">
                <a:alpha val="30000"/>
              </a:srgbClr>
            </a:outerShdw>
          </a:effectLst>
        </p:spPr>
      </p:pic>
      <p:pic>
        <p:nvPicPr>
          <p:cNvPr id="2855" name="Google Shape;2855;p38"/>
          <p:cNvPicPr preferRelativeResize="0"/>
          <p:nvPr/>
        </p:nvPicPr>
        <p:blipFill rotWithShape="1">
          <a:blip r:embed="rId4">
            <a:alphaModFix/>
          </a:blip>
          <a:srcRect b="14540" l="32898" r="25727" t="19488"/>
          <a:stretch/>
        </p:blipFill>
        <p:spPr>
          <a:xfrm>
            <a:off x="4479450" y="1668712"/>
            <a:ext cx="3233100" cy="3233100"/>
          </a:xfrm>
          <a:prstGeom prst="rect">
            <a:avLst/>
          </a:prstGeom>
          <a:noFill/>
          <a:ln cap="flat" cmpd="sng" w="19050">
            <a:solidFill>
              <a:schemeClr val="accent6"/>
            </a:solidFill>
            <a:prstDash val="solid"/>
            <a:round/>
            <a:headEnd len="sm" w="sm" type="none"/>
            <a:tailEnd len="sm" w="sm" type="none"/>
          </a:ln>
          <a:effectLst>
            <a:outerShdw blurRad="57150" rotWithShape="0" algn="bl" dir="12600000" dist="47625">
              <a:srgbClr val="000000">
                <a:alpha val="30000"/>
              </a:srgbClr>
            </a:outerShdw>
          </a:effectLst>
        </p:spPr>
      </p:pic>
      <p:pic>
        <p:nvPicPr>
          <p:cNvPr id="2856" name="Google Shape;2856;p38"/>
          <p:cNvPicPr preferRelativeResize="0"/>
          <p:nvPr/>
        </p:nvPicPr>
        <p:blipFill rotWithShape="1">
          <a:blip r:embed="rId5">
            <a:alphaModFix/>
          </a:blip>
          <a:srcRect b="50920" l="24173" r="0" t="0"/>
          <a:stretch/>
        </p:blipFill>
        <p:spPr>
          <a:xfrm>
            <a:off x="8034000" y="1668713"/>
            <a:ext cx="3233100" cy="3233100"/>
          </a:xfrm>
          <a:prstGeom prst="rect">
            <a:avLst/>
          </a:prstGeom>
          <a:noFill/>
          <a:ln cap="flat" cmpd="sng" w="19050">
            <a:solidFill>
              <a:schemeClr val="accent6"/>
            </a:solidFill>
            <a:prstDash val="solid"/>
            <a:round/>
            <a:headEnd len="sm" w="sm" type="none"/>
            <a:tailEnd len="sm" w="sm" type="none"/>
          </a:ln>
          <a:effectLst>
            <a:outerShdw blurRad="57150" rotWithShape="0" algn="bl" dir="12600000" dist="47625">
              <a:srgbClr val="000000">
                <a:alpha val="30000"/>
              </a:srgbClr>
            </a:outerShdw>
          </a:effectLst>
        </p:spPr>
      </p:pic>
      <p:sp>
        <p:nvSpPr>
          <p:cNvPr id="2857" name="Google Shape;2857;p38"/>
          <p:cNvSpPr txBox="1"/>
          <p:nvPr>
            <p:ph type="title"/>
          </p:nvPr>
        </p:nvSpPr>
        <p:spPr>
          <a:xfrm>
            <a:off x="924900" y="633475"/>
            <a:ext cx="103422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This is our </a:t>
            </a:r>
            <a:r>
              <a:rPr lang="en">
                <a:solidFill>
                  <a:schemeClr val="accent6"/>
                </a:solidFill>
              </a:rPr>
              <a:t>team.</a:t>
            </a:r>
            <a:endParaRPr>
              <a:solidFill>
                <a:schemeClr val="accent6"/>
              </a:solidFill>
            </a:endParaRPr>
          </a:p>
        </p:txBody>
      </p:sp>
      <p:sp>
        <p:nvSpPr>
          <p:cNvPr id="2858" name="Google Shape;2858;p38"/>
          <p:cNvSpPr txBox="1"/>
          <p:nvPr>
            <p:ph idx="1" type="body"/>
          </p:nvPr>
        </p:nvSpPr>
        <p:spPr>
          <a:xfrm>
            <a:off x="938250" y="5531525"/>
            <a:ext cx="3147300" cy="6711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sp>
        <p:nvSpPr>
          <p:cNvPr id="2859" name="Google Shape;2859;p38"/>
          <p:cNvSpPr txBox="1"/>
          <p:nvPr>
            <p:ph idx="2" type="subTitle"/>
          </p:nvPr>
        </p:nvSpPr>
        <p:spPr>
          <a:xfrm>
            <a:off x="938250" y="5018924"/>
            <a:ext cx="3147300" cy="588900"/>
          </a:xfrm>
          <a:prstGeom prst="rect">
            <a:avLst/>
          </a:prstGeom>
        </p:spPr>
        <p:txBody>
          <a:bodyPr anchorCtr="0" anchor="t" bIns="121900" lIns="121900" spcFirstLastPara="1" rIns="121900" wrap="square" tIns="121900">
            <a:normAutofit fontScale="85000" lnSpcReduction="20000"/>
          </a:bodyPr>
          <a:lstStyle/>
          <a:p>
            <a:pPr indent="0" lvl="0" marL="0" rtl="0" algn="ctr">
              <a:spcBef>
                <a:spcPts val="0"/>
              </a:spcBef>
              <a:spcAft>
                <a:spcPts val="0"/>
              </a:spcAft>
              <a:buNone/>
            </a:pPr>
            <a:r>
              <a:rPr lang="en"/>
              <a:t>Erika V.</a:t>
            </a:r>
            <a:endParaRPr/>
          </a:p>
        </p:txBody>
      </p:sp>
      <p:sp>
        <p:nvSpPr>
          <p:cNvPr id="2860" name="Google Shape;2860;p38"/>
          <p:cNvSpPr txBox="1"/>
          <p:nvPr>
            <p:ph idx="3" type="body"/>
          </p:nvPr>
        </p:nvSpPr>
        <p:spPr>
          <a:xfrm>
            <a:off x="4526100" y="5531529"/>
            <a:ext cx="3147300" cy="6711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 </a:t>
            </a:r>
            <a:endParaRPr/>
          </a:p>
        </p:txBody>
      </p:sp>
      <p:sp>
        <p:nvSpPr>
          <p:cNvPr id="2861" name="Google Shape;2861;p38"/>
          <p:cNvSpPr txBox="1"/>
          <p:nvPr>
            <p:ph idx="4" type="subTitle"/>
          </p:nvPr>
        </p:nvSpPr>
        <p:spPr>
          <a:xfrm>
            <a:off x="4526100" y="5018929"/>
            <a:ext cx="3147300" cy="588900"/>
          </a:xfrm>
          <a:prstGeom prst="rect">
            <a:avLst/>
          </a:prstGeom>
        </p:spPr>
        <p:txBody>
          <a:bodyPr anchorCtr="0" anchor="t" bIns="121900" lIns="121900" spcFirstLastPara="1" rIns="121900" wrap="square" tIns="121900">
            <a:normAutofit fontScale="85000" lnSpcReduction="20000"/>
          </a:bodyPr>
          <a:lstStyle/>
          <a:p>
            <a:pPr indent="0" lvl="0" marL="0" rtl="0" algn="ctr">
              <a:spcBef>
                <a:spcPts val="0"/>
              </a:spcBef>
              <a:spcAft>
                <a:spcPts val="0"/>
              </a:spcAft>
              <a:buNone/>
            </a:pPr>
            <a:r>
              <a:rPr lang="en"/>
              <a:t>John S.</a:t>
            </a:r>
            <a:endParaRPr/>
          </a:p>
        </p:txBody>
      </p:sp>
      <p:sp>
        <p:nvSpPr>
          <p:cNvPr id="2862" name="Google Shape;2862;p38"/>
          <p:cNvSpPr txBox="1"/>
          <p:nvPr>
            <p:ph idx="5" type="body"/>
          </p:nvPr>
        </p:nvSpPr>
        <p:spPr>
          <a:xfrm>
            <a:off x="8113950" y="5531525"/>
            <a:ext cx="3147300" cy="6711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 </a:t>
            </a:r>
            <a:endParaRPr/>
          </a:p>
        </p:txBody>
      </p:sp>
      <p:sp>
        <p:nvSpPr>
          <p:cNvPr id="2863" name="Google Shape;2863;p38"/>
          <p:cNvSpPr txBox="1"/>
          <p:nvPr>
            <p:ph idx="6" type="subTitle"/>
          </p:nvPr>
        </p:nvSpPr>
        <p:spPr>
          <a:xfrm>
            <a:off x="8113950" y="5018924"/>
            <a:ext cx="3147300" cy="588900"/>
          </a:xfrm>
          <a:prstGeom prst="rect">
            <a:avLst/>
          </a:prstGeom>
        </p:spPr>
        <p:txBody>
          <a:bodyPr anchorCtr="0" anchor="t" bIns="121900" lIns="121900" spcFirstLastPara="1" rIns="121900" wrap="square" tIns="121900">
            <a:normAutofit fontScale="85000" lnSpcReduction="20000"/>
          </a:bodyPr>
          <a:lstStyle/>
          <a:p>
            <a:pPr indent="0" lvl="0" marL="0" rtl="0" algn="ctr">
              <a:spcBef>
                <a:spcPts val="0"/>
              </a:spcBef>
              <a:spcAft>
                <a:spcPts val="0"/>
              </a:spcAft>
              <a:buNone/>
            </a:pPr>
            <a:r>
              <a:rPr lang="en"/>
              <a:t>Marie M.</a:t>
            </a:r>
            <a:endParaRPr/>
          </a:p>
        </p:txBody>
      </p:sp>
      <p:grpSp>
        <p:nvGrpSpPr>
          <p:cNvPr id="2864" name="Google Shape;2864;p38"/>
          <p:cNvGrpSpPr/>
          <p:nvPr/>
        </p:nvGrpSpPr>
        <p:grpSpPr>
          <a:xfrm>
            <a:off x="10378364" y="1195291"/>
            <a:ext cx="1378857" cy="1079665"/>
            <a:chOff x="5457357" y="5572997"/>
            <a:chExt cx="1220876" cy="955963"/>
          </a:xfrm>
        </p:grpSpPr>
        <p:sp>
          <p:nvSpPr>
            <p:cNvPr id="2865" name="Google Shape;2865;p38"/>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121805" rotWithShape="0" algn="bl" dir="12600000" dist="101505">
                <a:srgbClr val="000000">
                  <a:alpha val="30000"/>
                </a:srgbClr>
              </a:outerShdw>
            </a:effectLst>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66" name="Google Shape;2866;p38"/>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67" name="Google Shape;2867;p38"/>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68" name="Google Shape;2868;p38"/>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69" name="Google Shape;2869;p38"/>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70" name="Google Shape;2870;p38"/>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71" name="Google Shape;2871;p38"/>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72" name="Google Shape;2872;p38"/>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73" name="Google Shape;2873;p38"/>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nvGrpSpPr>
            <p:cNvPr id="2874" name="Google Shape;2874;p38"/>
            <p:cNvGrpSpPr/>
            <p:nvPr/>
          </p:nvGrpSpPr>
          <p:grpSpPr>
            <a:xfrm>
              <a:off x="5990545" y="5688073"/>
              <a:ext cx="123738" cy="167240"/>
              <a:chOff x="5990545" y="5688073"/>
              <a:chExt cx="123738" cy="167240"/>
            </a:xfrm>
          </p:grpSpPr>
          <p:sp>
            <p:nvSpPr>
              <p:cNvPr id="2875" name="Google Shape;2875;p38"/>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76" name="Google Shape;2876;p38"/>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77" name="Google Shape;2877;p38"/>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grpSp>
      <p:grpSp>
        <p:nvGrpSpPr>
          <p:cNvPr id="2878" name="Google Shape;2878;p38"/>
          <p:cNvGrpSpPr/>
          <p:nvPr/>
        </p:nvGrpSpPr>
        <p:grpSpPr>
          <a:xfrm>
            <a:off x="317382" y="1"/>
            <a:ext cx="1012790" cy="3242853"/>
            <a:chOff x="9487835" y="-520976"/>
            <a:chExt cx="1069134" cy="3423620"/>
          </a:xfrm>
        </p:grpSpPr>
        <p:cxnSp>
          <p:nvCxnSpPr>
            <p:cNvPr id="2879" name="Google Shape;2879;p38"/>
            <p:cNvCxnSpPr/>
            <p:nvPr/>
          </p:nvCxnSpPr>
          <p:spPr>
            <a:xfrm>
              <a:off x="10022400" y="-520976"/>
              <a:ext cx="0" cy="2922300"/>
            </a:xfrm>
            <a:prstGeom prst="straightConnector1">
              <a:avLst/>
            </a:prstGeom>
            <a:noFill/>
            <a:ln cap="flat" cmpd="sng" w="9525">
              <a:solidFill>
                <a:schemeClr val="accent5"/>
              </a:solidFill>
              <a:prstDash val="solid"/>
              <a:round/>
              <a:headEnd len="med" w="med" type="none"/>
              <a:tailEnd len="med" w="med" type="none"/>
            </a:ln>
            <a:effectLst>
              <a:outerShdw blurRad="54136" rotWithShape="0" algn="bl" dir="12600000" dist="45113">
                <a:srgbClr val="000000">
                  <a:alpha val="30000"/>
                </a:srgbClr>
              </a:outerShdw>
            </a:effectLst>
          </p:spPr>
        </p:cxnSp>
        <p:grpSp>
          <p:nvGrpSpPr>
            <p:cNvPr id="2880" name="Google Shape;2880;p38"/>
            <p:cNvGrpSpPr/>
            <p:nvPr/>
          </p:nvGrpSpPr>
          <p:grpSpPr>
            <a:xfrm>
              <a:off x="9487835" y="2249221"/>
              <a:ext cx="1069134" cy="653424"/>
              <a:chOff x="6690680" y="4210903"/>
              <a:chExt cx="3818334" cy="2333655"/>
            </a:xfrm>
          </p:grpSpPr>
          <p:sp>
            <p:nvSpPr>
              <p:cNvPr id="2881" name="Google Shape;2881;p38"/>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882" name="Google Shape;2882;p38"/>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883" name="Google Shape;2883;p38"/>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884" name="Google Shape;2884;p38"/>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nvGrpSpPr>
              <p:cNvPr id="2885" name="Google Shape;2885;p38"/>
              <p:cNvGrpSpPr/>
              <p:nvPr/>
            </p:nvGrpSpPr>
            <p:grpSpPr>
              <a:xfrm>
                <a:off x="7669730" y="4210903"/>
                <a:ext cx="1919391" cy="1651812"/>
                <a:chOff x="9555680" y="5653907"/>
                <a:chExt cx="1919391" cy="1450612"/>
              </a:xfrm>
            </p:grpSpPr>
            <p:sp>
              <p:nvSpPr>
                <p:cNvPr id="2886" name="Google Shape;2886;p38"/>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887" name="Google Shape;2887;p38"/>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gr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1" name="Shape 2891"/>
        <p:cNvGrpSpPr/>
        <p:nvPr/>
      </p:nvGrpSpPr>
      <p:grpSpPr>
        <a:xfrm>
          <a:off x="0" y="0"/>
          <a:ext cx="0" cy="0"/>
          <a:chOff x="0" y="0"/>
          <a:chExt cx="0" cy="0"/>
        </a:xfrm>
      </p:grpSpPr>
      <p:sp>
        <p:nvSpPr>
          <p:cNvPr id="2892" name="Google Shape;2892;p39"/>
          <p:cNvSpPr txBox="1"/>
          <p:nvPr>
            <p:ph type="title"/>
          </p:nvPr>
        </p:nvSpPr>
        <p:spPr>
          <a:xfrm>
            <a:off x="507750" y="739863"/>
            <a:ext cx="111765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This is a timeline.</a:t>
            </a:r>
            <a:endParaRPr/>
          </a:p>
        </p:txBody>
      </p:sp>
      <p:sp>
        <p:nvSpPr>
          <p:cNvPr id="2893" name="Google Shape;2893;p39"/>
          <p:cNvSpPr txBox="1"/>
          <p:nvPr>
            <p:ph idx="1" type="body"/>
          </p:nvPr>
        </p:nvSpPr>
        <p:spPr>
          <a:xfrm>
            <a:off x="507750" y="4884178"/>
            <a:ext cx="2243700" cy="8850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sp>
        <p:nvSpPr>
          <p:cNvPr id="2894" name="Google Shape;2894;p39"/>
          <p:cNvSpPr txBox="1"/>
          <p:nvPr>
            <p:ph idx="3" type="body"/>
          </p:nvPr>
        </p:nvSpPr>
        <p:spPr>
          <a:xfrm>
            <a:off x="2757261" y="4884176"/>
            <a:ext cx="2243700" cy="8850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sp>
        <p:nvSpPr>
          <p:cNvPr id="2895" name="Google Shape;2895;p39"/>
          <p:cNvSpPr txBox="1"/>
          <p:nvPr>
            <p:ph idx="5" type="body"/>
          </p:nvPr>
        </p:nvSpPr>
        <p:spPr>
          <a:xfrm>
            <a:off x="5006772" y="4884192"/>
            <a:ext cx="2243700" cy="8850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sp>
        <p:nvSpPr>
          <p:cNvPr id="2896" name="Google Shape;2896;p39"/>
          <p:cNvSpPr txBox="1"/>
          <p:nvPr>
            <p:ph idx="7" type="body"/>
          </p:nvPr>
        </p:nvSpPr>
        <p:spPr>
          <a:xfrm>
            <a:off x="7256283" y="4884200"/>
            <a:ext cx="2243700" cy="8850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sp>
        <p:nvSpPr>
          <p:cNvPr id="2897" name="Google Shape;2897;p39"/>
          <p:cNvSpPr txBox="1"/>
          <p:nvPr>
            <p:ph idx="9" type="body"/>
          </p:nvPr>
        </p:nvSpPr>
        <p:spPr>
          <a:xfrm>
            <a:off x="9505794" y="4884166"/>
            <a:ext cx="2243700" cy="8850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cxnSp>
        <p:nvCxnSpPr>
          <p:cNvPr id="2898" name="Google Shape;2898;p39"/>
          <p:cNvCxnSpPr/>
          <p:nvPr/>
        </p:nvCxnSpPr>
        <p:spPr>
          <a:xfrm>
            <a:off x="278550" y="3125520"/>
            <a:ext cx="11634900" cy="0"/>
          </a:xfrm>
          <a:prstGeom prst="straightConnector1">
            <a:avLst/>
          </a:prstGeom>
          <a:noFill/>
          <a:ln cap="rnd" cmpd="sng" w="2857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sp>
        <p:nvSpPr>
          <p:cNvPr id="2899" name="Google Shape;2899;p39"/>
          <p:cNvSpPr txBox="1"/>
          <p:nvPr>
            <p:ph idx="2" type="subTitle"/>
          </p:nvPr>
        </p:nvSpPr>
        <p:spPr>
          <a:xfrm>
            <a:off x="507750" y="2393550"/>
            <a:ext cx="211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2000</a:t>
            </a:r>
            <a:endParaRPr/>
          </a:p>
        </p:txBody>
      </p:sp>
      <p:sp>
        <p:nvSpPr>
          <p:cNvPr id="2900" name="Google Shape;2900;p39"/>
          <p:cNvSpPr txBox="1"/>
          <p:nvPr>
            <p:ph idx="4" type="subTitle"/>
          </p:nvPr>
        </p:nvSpPr>
        <p:spPr>
          <a:xfrm>
            <a:off x="2773538" y="2393550"/>
            <a:ext cx="211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2005</a:t>
            </a:r>
            <a:endParaRPr/>
          </a:p>
        </p:txBody>
      </p:sp>
      <p:sp>
        <p:nvSpPr>
          <p:cNvPr id="2901" name="Google Shape;2901;p39"/>
          <p:cNvSpPr txBox="1"/>
          <p:nvPr>
            <p:ph idx="6" type="subTitle"/>
          </p:nvPr>
        </p:nvSpPr>
        <p:spPr>
          <a:xfrm>
            <a:off x="5039326" y="2393550"/>
            <a:ext cx="211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2015</a:t>
            </a:r>
            <a:endParaRPr/>
          </a:p>
        </p:txBody>
      </p:sp>
      <p:sp>
        <p:nvSpPr>
          <p:cNvPr id="2902" name="Google Shape;2902;p39"/>
          <p:cNvSpPr txBox="1"/>
          <p:nvPr>
            <p:ph idx="8" type="subTitle"/>
          </p:nvPr>
        </p:nvSpPr>
        <p:spPr>
          <a:xfrm>
            <a:off x="7305113" y="2393575"/>
            <a:ext cx="211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2019</a:t>
            </a:r>
            <a:endParaRPr/>
          </a:p>
        </p:txBody>
      </p:sp>
      <p:sp>
        <p:nvSpPr>
          <p:cNvPr id="2903" name="Google Shape;2903;p39"/>
          <p:cNvSpPr txBox="1"/>
          <p:nvPr>
            <p:ph idx="13" type="subTitle"/>
          </p:nvPr>
        </p:nvSpPr>
        <p:spPr>
          <a:xfrm>
            <a:off x="9570901" y="2393550"/>
            <a:ext cx="211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2024</a:t>
            </a:r>
            <a:endParaRPr/>
          </a:p>
        </p:txBody>
      </p:sp>
      <p:sp>
        <p:nvSpPr>
          <p:cNvPr id="2904" name="Google Shape;2904;p39"/>
          <p:cNvSpPr txBox="1"/>
          <p:nvPr>
            <p:ph idx="14" type="subTitle"/>
          </p:nvPr>
        </p:nvSpPr>
        <p:spPr>
          <a:xfrm>
            <a:off x="507750" y="4429688"/>
            <a:ext cx="22437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Subtitle One</a:t>
            </a:r>
            <a:endParaRPr/>
          </a:p>
        </p:txBody>
      </p:sp>
      <p:sp>
        <p:nvSpPr>
          <p:cNvPr id="2905" name="Google Shape;2905;p39"/>
          <p:cNvSpPr txBox="1"/>
          <p:nvPr>
            <p:ph idx="15" type="subTitle"/>
          </p:nvPr>
        </p:nvSpPr>
        <p:spPr>
          <a:xfrm>
            <a:off x="2757261" y="4429675"/>
            <a:ext cx="22437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688"/>
              <a:buNone/>
            </a:pPr>
            <a:r>
              <a:rPr lang="en"/>
              <a:t>Subtitle Two</a:t>
            </a:r>
            <a:endParaRPr/>
          </a:p>
        </p:txBody>
      </p:sp>
      <p:sp>
        <p:nvSpPr>
          <p:cNvPr id="2906" name="Google Shape;2906;p39"/>
          <p:cNvSpPr txBox="1"/>
          <p:nvPr>
            <p:ph idx="16" type="subTitle"/>
          </p:nvPr>
        </p:nvSpPr>
        <p:spPr>
          <a:xfrm>
            <a:off x="5006771" y="4429688"/>
            <a:ext cx="22437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605"/>
              <a:buNone/>
            </a:pPr>
            <a:r>
              <a:rPr lang="en"/>
              <a:t>Subtitle Three</a:t>
            </a:r>
            <a:endParaRPr/>
          </a:p>
        </p:txBody>
      </p:sp>
      <p:sp>
        <p:nvSpPr>
          <p:cNvPr id="2907" name="Google Shape;2907;p39"/>
          <p:cNvSpPr txBox="1"/>
          <p:nvPr>
            <p:ph idx="17" type="subTitle"/>
          </p:nvPr>
        </p:nvSpPr>
        <p:spPr>
          <a:xfrm>
            <a:off x="7256282" y="4429675"/>
            <a:ext cx="22437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688"/>
              <a:buNone/>
            </a:pPr>
            <a:r>
              <a:rPr lang="en"/>
              <a:t>Subtitle Four</a:t>
            </a:r>
            <a:endParaRPr/>
          </a:p>
        </p:txBody>
      </p:sp>
      <p:sp>
        <p:nvSpPr>
          <p:cNvPr id="2908" name="Google Shape;2908;p39"/>
          <p:cNvSpPr txBox="1"/>
          <p:nvPr>
            <p:ph idx="18" type="subTitle"/>
          </p:nvPr>
        </p:nvSpPr>
        <p:spPr>
          <a:xfrm>
            <a:off x="9505793" y="4429663"/>
            <a:ext cx="22437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688"/>
              <a:buNone/>
            </a:pPr>
            <a:r>
              <a:rPr lang="en"/>
              <a:t>Subtitle Five</a:t>
            </a:r>
            <a:endParaRPr/>
          </a:p>
        </p:txBody>
      </p:sp>
      <p:cxnSp>
        <p:nvCxnSpPr>
          <p:cNvPr id="2909" name="Google Shape;2909;p39"/>
          <p:cNvCxnSpPr/>
          <p:nvPr/>
        </p:nvCxnSpPr>
        <p:spPr>
          <a:xfrm rot="10800000">
            <a:off x="1629600" y="3121975"/>
            <a:ext cx="0" cy="663900"/>
          </a:xfrm>
          <a:prstGeom prst="straightConnector1">
            <a:avLst/>
          </a:prstGeom>
          <a:noFill/>
          <a:ln cap="rnd" cmpd="sng" w="2857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910" name="Google Shape;2910;p39"/>
          <p:cNvCxnSpPr/>
          <p:nvPr/>
        </p:nvCxnSpPr>
        <p:spPr>
          <a:xfrm rot="10800000">
            <a:off x="3879113" y="3121975"/>
            <a:ext cx="0" cy="663900"/>
          </a:xfrm>
          <a:prstGeom prst="straightConnector1">
            <a:avLst/>
          </a:prstGeom>
          <a:noFill/>
          <a:ln cap="rnd" cmpd="sng" w="2857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911" name="Google Shape;2911;p39"/>
          <p:cNvCxnSpPr/>
          <p:nvPr/>
        </p:nvCxnSpPr>
        <p:spPr>
          <a:xfrm rot="10800000">
            <a:off x="6128625" y="3121975"/>
            <a:ext cx="0" cy="663900"/>
          </a:xfrm>
          <a:prstGeom prst="straightConnector1">
            <a:avLst/>
          </a:prstGeom>
          <a:noFill/>
          <a:ln cap="rnd" cmpd="sng" w="2857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912" name="Google Shape;2912;p39"/>
          <p:cNvCxnSpPr/>
          <p:nvPr/>
        </p:nvCxnSpPr>
        <p:spPr>
          <a:xfrm rot="10800000">
            <a:off x="8378138" y="3121975"/>
            <a:ext cx="0" cy="663900"/>
          </a:xfrm>
          <a:prstGeom prst="straightConnector1">
            <a:avLst/>
          </a:prstGeom>
          <a:noFill/>
          <a:ln cap="rnd" cmpd="sng" w="2857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913" name="Google Shape;2913;p39"/>
          <p:cNvCxnSpPr/>
          <p:nvPr/>
        </p:nvCxnSpPr>
        <p:spPr>
          <a:xfrm rot="10800000">
            <a:off x="10627650" y="3121975"/>
            <a:ext cx="0" cy="663900"/>
          </a:xfrm>
          <a:prstGeom prst="straightConnector1">
            <a:avLst/>
          </a:prstGeom>
          <a:noFill/>
          <a:ln cap="rnd" cmpd="sng" w="2857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grpSp>
        <p:nvGrpSpPr>
          <p:cNvPr id="2914" name="Google Shape;2914;p39"/>
          <p:cNvGrpSpPr/>
          <p:nvPr/>
        </p:nvGrpSpPr>
        <p:grpSpPr>
          <a:xfrm flipH="1">
            <a:off x="5760386" y="3615303"/>
            <a:ext cx="763675" cy="738229"/>
            <a:chOff x="1591080" y="295619"/>
            <a:chExt cx="833616" cy="805839"/>
          </a:xfrm>
        </p:grpSpPr>
        <p:grpSp>
          <p:nvGrpSpPr>
            <p:cNvPr id="2915" name="Google Shape;2915;p39"/>
            <p:cNvGrpSpPr/>
            <p:nvPr/>
          </p:nvGrpSpPr>
          <p:grpSpPr>
            <a:xfrm>
              <a:off x="1658084" y="295619"/>
              <a:ext cx="596143" cy="270034"/>
              <a:chOff x="7885167" y="2397011"/>
              <a:chExt cx="1518448" cy="687809"/>
            </a:xfrm>
          </p:grpSpPr>
          <p:sp>
            <p:nvSpPr>
              <p:cNvPr id="2916" name="Google Shape;2916;p39"/>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2356" rotWithShape="0" algn="bl" dir="12600000" dist="43630">
                  <a:srgbClr val="000000">
                    <a:alpha val="30000"/>
                  </a:srgbClr>
                </a:outerShdw>
              </a:effectLst>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17" name="Google Shape;2917;p39"/>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2356" rotWithShape="0" algn="bl" dir="12600000" dist="43630">
                  <a:srgbClr val="000000">
                    <a:alpha val="30000"/>
                  </a:srgbClr>
                </a:outerShdw>
              </a:effectLst>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18" name="Google Shape;2918;p39"/>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2356" rotWithShape="0" algn="bl" dir="12600000" dist="43630">
                  <a:srgbClr val="000000">
                    <a:alpha val="30000"/>
                  </a:srgbClr>
                </a:outerShdw>
              </a:effectLst>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sp>
          <p:nvSpPr>
            <p:cNvPr id="2919" name="Google Shape;2919;p39"/>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0" name="Google Shape;2920;p39"/>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1" name="Google Shape;2921;p39"/>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2" name="Google Shape;2922;p39"/>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3" name="Google Shape;2923;p39"/>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4" name="Google Shape;2924;p39"/>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5" name="Google Shape;2925;p39"/>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6" name="Google Shape;2926;p39"/>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7" name="Google Shape;2927;p39"/>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2356" rotWithShape="0" algn="bl" dir="12600000" dist="43630">
                <a:srgbClr val="000000">
                  <a:alpha val="30000"/>
                </a:srgbClr>
              </a:outerShdw>
            </a:effectLst>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8" name="Google Shape;2928;p39"/>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9" name="Google Shape;2929;p39"/>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2356" rotWithShape="0" algn="bl" dir="16380000" dist="43630">
                <a:srgbClr val="000000">
                  <a:alpha val="30000"/>
                </a:srgbClr>
              </a:outerShdw>
            </a:effectLst>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30" name="Google Shape;2930;p39"/>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31" name="Google Shape;2931;p39"/>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2356" rotWithShape="0" algn="bl" dir="15600000" dist="43630">
                <a:srgbClr val="000000">
                  <a:alpha val="30000"/>
                </a:srgbClr>
              </a:outerShdw>
            </a:effectLst>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32" name="Google Shape;2932;p39"/>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nvGrpSpPr>
            <p:cNvPr id="2933" name="Google Shape;2933;p39"/>
            <p:cNvGrpSpPr/>
            <p:nvPr/>
          </p:nvGrpSpPr>
          <p:grpSpPr>
            <a:xfrm>
              <a:off x="1846759" y="700322"/>
              <a:ext cx="322487" cy="261237"/>
              <a:chOff x="6172526" y="977102"/>
              <a:chExt cx="685559" cy="555352"/>
            </a:xfrm>
          </p:grpSpPr>
          <p:grpSp>
            <p:nvGrpSpPr>
              <p:cNvPr id="2934" name="Google Shape;2934;p39"/>
              <p:cNvGrpSpPr/>
              <p:nvPr/>
            </p:nvGrpSpPr>
            <p:grpSpPr>
              <a:xfrm>
                <a:off x="6172526" y="977102"/>
                <a:ext cx="664696" cy="555352"/>
                <a:chOff x="4937891" y="4550114"/>
                <a:chExt cx="869793" cy="731592"/>
              </a:xfrm>
            </p:grpSpPr>
            <p:sp>
              <p:nvSpPr>
                <p:cNvPr id="2935" name="Google Shape;2935;p39"/>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19700" lIns="39375" spcFirstLastPara="1" rIns="39375" wrap="square" tIns="19700">
                  <a:noAutofit/>
                </a:bodyPr>
                <a:lstStyle/>
                <a:p>
                  <a:pPr indent="0" lvl="0" marL="0" marR="0" rtl="0" algn="l">
                    <a:spcBef>
                      <a:spcPts val="0"/>
                    </a:spcBef>
                    <a:spcAft>
                      <a:spcPts val="0"/>
                    </a:spcAft>
                    <a:buNone/>
                  </a:pPr>
                  <a:r>
                    <a:t/>
                  </a:r>
                  <a:endParaRPr sz="776">
                    <a:solidFill>
                      <a:srgbClr val="000000"/>
                    </a:solidFill>
                    <a:latin typeface="Calibri"/>
                    <a:ea typeface="Calibri"/>
                    <a:cs typeface="Calibri"/>
                    <a:sym typeface="Calibri"/>
                  </a:endParaRPr>
                </a:p>
              </p:txBody>
            </p:sp>
            <p:sp>
              <p:nvSpPr>
                <p:cNvPr id="2936" name="Google Shape;2936;p39"/>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19700" lIns="39375" spcFirstLastPara="1" rIns="39375" wrap="square" tIns="19700">
                  <a:noAutofit/>
                </a:bodyPr>
                <a:lstStyle/>
                <a:p>
                  <a:pPr indent="0" lvl="0" marL="0" marR="0" rtl="0" algn="l">
                    <a:spcBef>
                      <a:spcPts val="0"/>
                    </a:spcBef>
                    <a:spcAft>
                      <a:spcPts val="0"/>
                    </a:spcAft>
                    <a:buNone/>
                  </a:pPr>
                  <a:r>
                    <a:t/>
                  </a:r>
                  <a:endParaRPr sz="776">
                    <a:solidFill>
                      <a:srgbClr val="000000"/>
                    </a:solidFill>
                    <a:latin typeface="Calibri"/>
                    <a:ea typeface="Calibri"/>
                    <a:cs typeface="Calibri"/>
                    <a:sym typeface="Calibri"/>
                  </a:endParaRPr>
                </a:p>
              </p:txBody>
            </p:sp>
            <p:sp>
              <p:nvSpPr>
                <p:cNvPr id="2937" name="Google Shape;2937;p39"/>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19700" lIns="39375" spcFirstLastPara="1" rIns="39375" wrap="square" tIns="19700">
                  <a:noAutofit/>
                </a:bodyPr>
                <a:lstStyle/>
                <a:p>
                  <a:pPr indent="0" lvl="0" marL="0" marR="0" rtl="0" algn="l">
                    <a:spcBef>
                      <a:spcPts val="0"/>
                    </a:spcBef>
                    <a:spcAft>
                      <a:spcPts val="0"/>
                    </a:spcAft>
                    <a:buNone/>
                  </a:pPr>
                  <a:r>
                    <a:t/>
                  </a:r>
                  <a:endParaRPr sz="776">
                    <a:solidFill>
                      <a:srgbClr val="000000"/>
                    </a:solidFill>
                    <a:latin typeface="Calibri"/>
                    <a:ea typeface="Calibri"/>
                    <a:cs typeface="Calibri"/>
                    <a:sym typeface="Calibri"/>
                  </a:endParaRPr>
                </a:p>
              </p:txBody>
            </p:sp>
          </p:grpSp>
          <p:grpSp>
            <p:nvGrpSpPr>
              <p:cNvPr id="2938" name="Google Shape;2938;p39"/>
              <p:cNvGrpSpPr/>
              <p:nvPr/>
            </p:nvGrpSpPr>
            <p:grpSpPr>
              <a:xfrm>
                <a:off x="6193389" y="977102"/>
                <a:ext cx="664696" cy="555352"/>
                <a:chOff x="4937891" y="4550114"/>
                <a:chExt cx="869793" cy="731592"/>
              </a:xfrm>
            </p:grpSpPr>
            <p:sp>
              <p:nvSpPr>
                <p:cNvPr id="2939" name="Google Shape;2939;p39"/>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19700" lIns="39375" spcFirstLastPara="1" rIns="39375" wrap="square" tIns="19700">
                  <a:noAutofit/>
                </a:bodyPr>
                <a:lstStyle/>
                <a:p>
                  <a:pPr indent="0" lvl="0" marL="0" marR="0" rtl="0" algn="l">
                    <a:spcBef>
                      <a:spcPts val="0"/>
                    </a:spcBef>
                    <a:spcAft>
                      <a:spcPts val="0"/>
                    </a:spcAft>
                    <a:buNone/>
                  </a:pPr>
                  <a:r>
                    <a:t/>
                  </a:r>
                  <a:endParaRPr sz="776">
                    <a:solidFill>
                      <a:srgbClr val="000000"/>
                    </a:solidFill>
                    <a:latin typeface="Calibri"/>
                    <a:ea typeface="Calibri"/>
                    <a:cs typeface="Calibri"/>
                    <a:sym typeface="Calibri"/>
                  </a:endParaRPr>
                </a:p>
              </p:txBody>
            </p:sp>
            <p:sp>
              <p:nvSpPr>
                <p:cNvPr id="2940" name="Google Shape;2940;p39"/>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19700" lIns="39375" spcFirstLastPara="1" rIns="39375" wrap="square" tIns="19700">
                  <a:noAutofit/>
                </a:bodyPr>
                <a:lstStyle/>
                <a:p>
                  <a:pPr indent="0" lvl="0" marL="0" marR="0" rtl="0" algn="l">
                    <a:spcBef>
                      <a:spcPts val="0"/>
                    </a:spcBef>
                    <a:spcAft>
                      <a:spcPts val="0"/>
                    </a:spcAft>
                    <a:buNone/>
                  </a:pPr>
                  <a:r>
                    <a:t/>
                  </a:r>
                  <a:endParaRPr sz="776">
                    <a:solidFill>
                      <a:srgbClr val="000000"/>
                    </a:solidFill>
                    <a:latin typeface="Calibri"/>
                    <a:ea typeface="Calibri"/>
                    <a:cs typeface="Calibri"/>
                    <a:sym typeface="Calibri"/>
                  </a:endParaRPr>
                </a:p>
              </p:txBody>
            </p:sp>
            <p:sp>
              <p:nvSpPr>
                <p:cNvPr id="2941" name="Google Shape;2941;p39"/>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19700" lIns="39375" spcFirstLastPara="1" rIns="39375" wrap="square" tIns="19700">
                  <a:noAutofit/>
                </a:bodyPr>
                <a:lstStyle/>
                <a:p>
                  <a:pPr indent="0" lvl="0" marL="0" marR="0" rtl="0" algn="l">
                    <a:spcBef>
                      <a:spcPts val="0"/>
                    </a:spcBef>
                    <a:spcAft>
                      <a:spcPts val="0"/>
                    </a:spcAft>
                    <a:buNone/>
                  </a:pPr>
                  <a:r>
                    <a:t/>
                  </a:r>
                  <a:endParaRPr sz="776">
                    <a:solidFill>
                      <a:srgbClr val="000000"/>
                    </a:solidFill>
                    <a:latin typeface="Calibri"/>
                    <a:ea typeface="Calibri"/>
                    <a:cs typeface="Calibri"/>
                    <a:sym typeface="Calibri"/>
                  </a:endParaRPr>
                </a:p>
              </p:txBody>
            </p:sp>
          </p:grpSp>
        </p:grpSp>
        <p:sp>
          <p:nvSpPr>
            <p:cNvPr id="2942" name="Google Shape;2942;p39"/>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grpSp>
        <p:nvGrpSpPr>
          <p:cNvPr id="2943" name="Google Shape;2943;p39"/>
          <p:cNvGrpSpPr/>
          <p:nvPr/>
        </p:nvGrpSpPr>
        <p:grpSpPr>
          <a:xfrm flipH="1">
            <a:off x="1267888" y="3533821"/>
            <a:ext cx="763780" cy="819711"/>
            <a:chOff x="629921" y="978091"/>
            <a:chExt cx="731380" cy="784938"/>
          </a:xfrm>
        </p:grpSpPr>
        <p:grpSp>
          <p:nvGrpSpPr>
            <p:cNvPr id="2944" name="Google Shape;2944;p39"/>
            <p:cNvGrpSpPr/>
            <p:nvPr/>
          </p:nvGrpSpPr>
          <p:grpSpPr>
            <a:xfrm>
              <a:off x="688682" y="978091"/>
              <a:ext cx="522802" cy="314832"/>
              <a:chOff x="7885167" y="2170407"/>
              <a:chExt cx="1518448" cy="914413"/>
            </a:xfrm>
          </p:grpSpPr>
          <p:sp>
            <p:nvSpPr>
              <p:cNvPr id="2945" name="Google Shape;2945;p39"/>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46" name="Google Shape;2946;p39"/>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47" name="Google Shape;2947;p39"/>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48" name="Google Shape;2948;p39"/>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grpSp>
        <p:sp>
          <p:nvSpPr>
            <p:cNvPr id="2949" name="Google Shape;2949;p39"/>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0" name="Google Shape;2950;p39"/>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1" name="Google Shape;2951;p39"/>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2" name="Google Shape;2952;p39"/>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3" name="Google Shape;2953;p39"/>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4" name="Google Shape;2954;p39"/>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5" name="Google Shape;2955;p39"/>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6" name="Google Shape;2956;p39"/>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7" name="Google Shape;2957;p39"/>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8" name="Google Shape;2958;p39"/>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9" name="Google Shape;2959;p39"/>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60" name="Google Shape;2960;p39"/>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61" name="Google Shape;2961;p39"/>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9678" rotWithShape="0" algn="bl" dir="1638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62" name="Google Shape;2962;p39"/>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63" name="Google Shape;2963;p39"/>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9678" rotWithShape="0" algn="bl" dir="15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64" name="Google Shape;2964;p39"/>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grpSp>
          <p:nvGrpSpPr>
            <p:cNvPr id="2965" name="Google Shape;2965;p39"/>
            <p:cNvGrpSpPr/>
            <p:nvPr/>
          </p:nvGrpSpPr>
          <p:grpSpPr>
            <a:xfrm>
              <a:off x="843035" y="1424338"/>
              <a:ext cx="293575" cy="235733"/>
              <a:chOff x="6865830" y="1630740"/>
              <a:chExt cx="556858" cy="447141"/>
            </a:xfrm>
          </p:grpSpPr>
          <p:sp>
            <p:nvSpPr>
              <p:cNvPr id="2966" name="Google Shape;2966;p39"/>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nvGrpSpPr>
              <p:cNvPr id="2967" name="Google Shape;2967;p39"/>
              <p:cNvGrpSpPr/>
              <p:nvPr/>
            </p:nvGrpSpPr>
            <p:grpSpPr>
              <a:xfrm flipH="1">
                <a:off x="7024350" y="1640795"/>
                <a:ext cx="182581" cy="157459"/>
                <a:chOff x="5212362" y="4550114"/>
                <a:chExt cx="333360" cy="287492"/>
              </a:xfrm>
            </p:grpSpPr>
            <p:sp>
              <p:nvSpPr>
                <p:cNvPr id="2968" name="Google Shape;2968;p39"/>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sp>
              <p:nvSpPr>
                <p:cNvPr id="2969" name="Google Shape;2969;p39"/>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sp>
            <p:nvSpPr>
              <p:cNvPr id="2970" name="Google Shape;2970;p39"/>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nvGrpSpPr>
              <p:cNvPr id="2971" name="Google Shape;2971;p39"/>
              <p:cNvGrpSpPr/>
              <p:nvPr/>
            </p:nvGrpSpPr>
            <p:grpSpPr>
              <a:xfrm flipH="1">
                <a:off x="7045941" y="1630740"/>
                <a:ext cx="182581" cy="157459"/>
                <a:chOff x="5212362" y="4550114"/>
                <a:chExt cx="333360" cy="287492"/>
              </a:xfrm>
            </p:grpSpPr>
            <p:sp>
              <p:nvSpPr>
                <p:cNvPr id="2972" name="Google Shape;2972;p39"/>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sp>
              <p:nvSpPr>
                <p:cNvPr id="2973" name="Google Shape;2973;p39"/>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grpSp>
        <p:sp>
          <p:nvSpPr>
            <p:cNvPr id="2974" name="Google Shape;2974;p39"/>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sz="1551"/>
            </a:p>
          </p:txBody>
        </p:sp>
      </p:grpSp>
      <p:grpSp>
        <p:nvGrpSpPr>
          <p:cNvPr id="2975" name="Google Shape;2975;p39"/>
          <p:cNvGrpSpPr/>
          <p:nvPr/>
        </p:nvGrpSpPr>
        <p:grpSpPr>
          <a:xfrm flipH="1">
            <a:off x="3514183" y="3533746"/>
            <a:ext cx="763702" cy="819786"/>
            <a:chOff x="1212446" y="3816953"/>
            <a:chExt cx="1277949" cy="1371797"/>
          </a:xfrm>
        </p:grpSpPr>
        <p:grpSp>
          <p:nvGrpSpPr>
            <p:cNvPr id="2976" name="Google Shape;2976;p39"/>
            <p:cNvGrpSpPr/>
            <p:nvPr/>
          </p:nvGrpSpPr>
          <p:grpSpPr>
            <a:xfrm>
              <a:off x="1315131" y="3816953"/>
              <a:ext cx="913954" cy="550385"/>
              <a:chOff x="7885167" y="2170407"/>
              <a:chExt cx="1518448" cy="914413"/>
            </a:xfrm>
          </p:grpSpPr>
          <p:sp>
            <p:nvSpPr>
              <p:cNvPr id="2977" name="Google Shape;2977;p39"/>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78" name="Google Shape;2978;p39"/>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79" name="Google Shape;2979;p39"/>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0" name="Google Shape;2980;p39"/>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sp>
          <p:nvSpPr>
            <p:cNvPr id="2981" name="Google Shape;2981;p39"/>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2" name="Google Shape;2982;p39"/>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3" name="Google Shape;2983;p39"/>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4" name="Google Shape;2984;p39"/>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5" name="Google Shape;2985;p39"/>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6" name="Google Shape;2986;p39"/>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7" name="Google Shape;2987;p39"/>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8" name="Google Shape;2988;p39"/>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9" name="Google Shape;2989;p39"/>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0" name="Google Shape;2990;p39"/>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1" name="Google Shape;2991;p39"/>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2" name="Google Shape;2992;p39"/>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3" name="Google Shape;2993;p39"/>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9708" rotWithShape="0" algn="bl" dir="1638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4" name="Google Shape;2994;p39"/>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5" name="Google Shape;2995;p39"/>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9708" rotWithShape="0" algn="bl" dir="15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6" name="Google Shape;2996;p39"/>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nvGrpSpPr>
            <p:cNvPr id="2997" name="Google Shape;2997;p39"/>
            <p:cNvGrpSpPr/>
            <p:nvPr/>
          </p:nvGrpSpPr>
          <p:grpSpPr>
            <a:xfrm>
              <a:off x="1603036" y="4565766"/>
              <a:ext cx="484489" cy="385193"/>
              <a:chOff x="1632682" y="4555884"/>
              <a:chExt cx="484489" cy="385193"/>
            </a:xfrm>
          </p:grpSpPr>
          <p:grpSp>
            <p:nvGrpSpPr>
              <p:cNvPr id="2998" name="Google Shape;2998;p39"/>
              <p:cNvGrpSpPr/>
              <p:nvPr/>
            </p:nvGrpSpPr>
            <p:grpSpPr>
              <a:xfrm>
                <a:off x="1632682" y="4731398"/>
                <a:ext cx="484489" cy="209680"/>
                <a:chOff x="6596499" y="915138"/>
                <a:chExt cx="1553847" cy="672482"/>
              </a:xfrm>
            </p:grpSpPr>
            <p:sp>
              <p:nvSpPr>
                <p:cNvPr id="2999" name="Google Shape;2999;p39"/>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sp>
              <p:nvSpPr>
                <p:cNvPr id="3000" name="Google Shape;3000;p39"/>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grpSp>
          <p:grpSp>
            <p:nvGrpSpPr>
              <p:cNvPr id="3001" name="Google Shape;3001;p39"/>
              <p:cNvGrpSpPr/>
              <p:nvPr/>
            </p:nvGrpSpPr>
            <p:grpSpPr>
              <a:xfrm>
                <a:off x="1901483" y="4555884"/>
                <a:ext cx="144253" cy="144971"/>
                <a:chOff x="7458594" y="352234"/>
                <a:chExt cx="462646" cy="464950"/>
              </a:xfrm>
            </p:grpSpPr>
            <p:sp>
              <p:nvSpPr>
                <p:cNvPr id="3002" name="Google Shape;3002;p39"/>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sp>
              <p:nvSpPr>
                <p:cNvPr id="3003" name="Google Shape;3003;p39"/>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grpSp>
          <p:grpSp>
            <p:nvGrpSpPr>
              <p:cNvPr id="3004" name="Google Shape;3004;p39"/>
              <p:cNvGrpSpPr/>
              <p:nvPr/>
            </p:nvGrpSpPr>
            <p:grpSpPr>
              <a:xfrm>
                <a:off x="1693358" y="4590454"/>
                <a:ext cx="119341" cy="117662"/>
                <a:chOff x="6791097" y="463106"/>
                <a:chExt cx="382749" cy="377363"/>
              </a:xfrm>
            </p:grpSpPr>
            <p:sp>
              <p:nvSpPr>
                <p:cNvPr id="3005" name="Google Shape;3005;p39"/>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sp>
              <p:nvSpPr>
                <p:cNvPr id="3006" name="Google Shape;3006;p39"/>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grpSp>
        </p:grpSp>
        <p:sp>
          <p:nvSpPr>
            <p:cNvPr id="3007" name="Google Shape;3007;p39"/>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sz="1552"/>
            </a:p>
          </p:txBody>
        </p:sp>
      </p:grpSp>
      <p:grpSp>
        <p:nvGrpSpPr>
          <p:cNvPr id="3008" name="Google Shape;3008;p39"/>
          <p:cNvGrpSpPr/>
          <p:nvPr/>
        </p:nvGrpSpPr>
        <p:grpSpPr>
          <a:xfrm flipH="1">
            <a:off x="8006563" y="3533821"/>
            <a:ext cx="763780" cy="819711"/>
            <a:chOff x="629921" y="978091"/>
            <a:chExt cx="731380" cy="784938"/>
          </a:xfrm>
        </p:grpSpPr>
        <p:grpSp>
          <p:nvGrpSpPr>
            <p:cNvPr id="3009" name="Google Shape;3009;p39"/>
            <p:cNvGrpSpPr/>
            <p:nvPr/>
          </p:nvGrpSpPr>
          <p:grpSpPr>
            <a:xfrm>
              <a:off x="688682" y="978091"/>
              <a:ext cx="522802" cy="314832"/>
              <a:chOff x="7885167" y="2170407"/>
              <a:chExt cx="1518448" cy="914413"/>
            </a:xfrm>
          </p:grpSpPr>
          <p:sp>
            <p:nvSpPr>
              <p:cNvPr id="3010" name="Google Shape;3010;p39"/>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1" name="Google Shape;3011;p39"/>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2" name="Google Shape;3012;p39"/>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3" name="Google Shape;3013;p39"/>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grpSp>
        <p:sp>
          <p:nvSpPr>
            <p:cNvPr id="3014" name="Google Shape;3014;p39"/>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5" name="Google Shape;3015;p39"/>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6" name="Google Shape;3016;p39"/>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7" name="Google Shape;3017;p39"/>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8" name="Google Shape;3018;p39"/>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9" name="Google Shape;3019;p39"/>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0" name="Google Shape;3020;p39"/>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1" name="Google Shape;3021;p39"/>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2" name="Google Shape;3022;p39"/>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3" name="Google Shape;3023;p39"/>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4" name="Google Shape;3024;p39"/>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5" name="Google Shape;3025;p39"/>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6" name="Google Shape;3026;p39"/>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9678" rotWithShape="0" algn="bl" dir="1638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7" name="Google Shape;3027;p39"/>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8" name="Google Shape;3028;p39"/>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9678" rotWithShape="0" algn="bl" dir="15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9" name="Google Shape;3029;p39"/>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grpSp>
          <p:nvGrpSpPr>
            <p:cNvPr id="3030" name="Google Shape;3030;p39"/>
            <p:cNvGrpSpPr/>
            <p:nvPr/>
          </p:nvGrpSpPr>
          <p:grpSpPr>
            <a:xfrm>
              <a:off x="843035" y="1424338"/>
              <a:ext cx="293575" cy="235733"/>
              <a:chOff x="6865830" y="1630740"/>
              <a:chExt cx="556858" cy="447141"/>
            </a:xfrm>
          </p:grpSpPr>
          <p:sp>
            <p:nvSpPr>
              <p:cNvPr id="3031" name="Google Shape;3031;p39"/>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nvGrpSpPr>
              <p:cNvPr id="3032" name="Google Shape;3032;p39"/>
              <p:cNvGrpSpPr/>
              <p:nvPr/>
            </p:nvGrpSpPr>
            <p:grpSpPr>
              <a:xfrm flipH="1">
                <a:off x="7024350" y="1640795"/>
                <a:ext cx="182581" cy="157459"/>
                <a:chOff x="5212362" y="4550114"/>
                <a:chExt cx="333360" cy="287492"/>
              </a:xfrm>
            </p:grpSpPr>
            <p:sp>
              <p:nvSpPr>
                <p:cNvPr id="3033" name="Google Shape;3033;p39"/>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sp>
              <p:nvSpPr>
                <p:cNvPr id="3034" name="Google Shape;3034;p39"/>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sp>
            <p:nvSpPr>
              <p:cNvPr id="3035" name="Google Shape;3035;p39"/>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nvGrpSpPr>
              <p:cNvPr id="3036" name="Google Shape;3036;p39"/>
              <p:cNvGrpSpPr/>
              <p:nvPr/>
            </p:nvGrpSpPr>
            <p:grpSpPr>
              <a:xfrm flipH="1">
                <a:off x="7045941" y="1630740"/>
                <a:ext cx="182581" cy="157459"/>
                <a:chOff x="5212362" y="4550114"/>
                <a:chExt cx="333360" cy="287492"/>
              </a:xfrm>
            </p:grpSpPr>
            <p:sp>
              <p:nvSpPr>
                <p:cNvPr id="3037" name="Google Shape;3037;p39"/>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sp>
              <p:nvSpPr>
                <p:cNvPr id="3038" name="Google Shape;3038;p39"/>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grpSp>
        <p:sp>
          <p:nvSpPr>
            <p:cNvPr id="3039" name="Google Shape;3039;p39"/>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sz="1551"/>
            </a:p>
          </p:txBody>
        </p:sp>
      </p:grpSp>
      <p:grpSp>
        <p:nvGrpSpPr>
          <p:cNvPr id="3040" name="Google Shape;3040;p39"/>
          <p:cNvGrpSpPr/>
          <p:nvPr/>
        </p:nvGrpSpPr>
        <p:grpSpPr>
          <a:xfrm flipH="1">
            <a:off x="10252844" y="3533746"/>
            <a:ext cx="763702" cy="819786"/>
            <a:chOff x="1212446" y="3816953"/>
            <a:chExt cx="1277949" cy="1371797"/>
          </a:xfrm>
        </p:grpSpPr>
        <p:grpSp>
          <p:nvGrpSpPr>
            <p:cNvPr id="3041" name="Google Shape;3041;p39"/>
            <p:cNvGrpSpPr/>
            <p:nvPr/>
          </p:nvGrpSpPr>
          <p:grpSpPr>
            <a:xfrm>
              <a:off x="1315131" y="3816953"/>
              <a:ext cx="913954" cy="550385"/>
              <a:chOff x="7885167" y="2170407"/>
              <a:chExt cx="1518448" cy="914413"/>
            </a:xfrm>
          </p:grpSpPr>
          <p:sp>
            <p:nvSpPr>
              <p:cNvPr id="3042" name="Google Shape;3042;p39"/>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43" name="Google Shape;3043;p39"/>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44" name="Google Shape;3044;p39"/>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45" name="Google Shape;3045;p39"/>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sp>
          <p:nvSpPr>
            <p:cNvPr id="3046" name="Google Shape;3046;p39"/>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47" name="Google Shape;3047;p39"/>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48" name="Google Shape;3048;p39"/>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49" name="Google Shape;3049;p39"/>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0" name="Google Shape;3050;p39"/>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1" name="Google Shape;3051;p39"/>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2" name="Google Shape;3052;p39"/>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3" name="Google Shape;3053;p39"/>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4" name="Google Shape;3054;p39"/>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5" name="Google Shape;3055;p39"/>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6" name="Google Shape;3056;p39"/>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7" name="Google Shape;3057;p39"/>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8" name="Google Shape;3058;p39"/>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9708" rotWithShape="0" algn="bl" dir="1638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9" name="Google Shape;3059;p39"/>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60" name="Google Shape;3060;p39"/>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9708" rotWithShape="0" algn="bl" dir="15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61" name="Google Shape;3061;p39"/>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nvGrpSpPr>
            <p:cNvPr id="3062" name="Google Shape;3062;p39"/>
            <p:cNvGrpSpPr/>
            <p:nvPr/>
          </p:nvGrpSpPr>
          <p:grpSpPr>
            <a:xfrm>
              <a:off x="1603036" y="4565766"/>
              <a:ext cx="484489" cy="385193"/>
              <a:chOff x="1632682" y="4555884"/>
              <a:chExt cx="484489" cy="385193"/>
            </a:xfrm>
          </p:grpSpPr>
          <p:grpSp>
            <p:nvGrpSpPr>
              <p:cNvPr id="3063" name="Google Shape;3063;p39"/>
              <p:cNvGrpSpPr/>
              <p:nvPr/>
            </p:nvGrpSpPr>
            <p:grpSpPr>
              <a:xfrm>
                <a:off x="1632682" y="4731398"/>
                <a:ext cx="484489" cy="209680"/>
                <a:chOff x="6596499" y="915138"/>
                <a:chExt cx="1553847" cy="672482"/>
              </a:xfrm>
            </p:grpSpPr>
            <p:sp>
              <p:nvSpPr>
                <p:cNvPr id="3064" name="Google Shape;3064;p39"/>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sp>
              <p:nvSpPr>
                <p:cNvPr id="3065" name="Google Shape;3065;p39"/>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grpSp>
          <p:grpSp>
            <p:nvGrpSpPr>
              <p:cNvPr id="3066" name="Google Shape;3066;p39"/>
              <p:cNvGrpSpPr/>
              <p:nvPr/>
            </p:nvGrpSpPr>
            <p:grpSpPr>
              <a:xfrm>
                <a:off x="1901483" y="4555884"/>
                <a:ext cx="144253" cy="144971"/>
                <a:chOff x="7458594" y="352234"/>
                <a:chExt cx="462646" cy="464950"/>
              </a:xfrm>
            </p:grpSpPr>
            <p:sp>
              <p:nvSpPr>
                <p:cNvPr id="3067" name="Google Shape;3067;p39"/>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sp>
              <p:nvSpPr>
                <p:cNvPr id="3068" name="Google Shape;3068;p39"/>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grpSp>
          <p:grpSp>
            <p:nvGrpSpPr>
              <p:cNvPr id="3069" name="Google Shape;3069;p39"/>
              <p:cNvGrpSpPr/>
              <p:nvPr/>
            </p:nvGrpSpPr>
            <p:grpSpPr>
              <a:xfrm>
                <a:off x="1693358" y="4590454"/>
                <a:ext cx="119341" cy="117662"/>
                <a:chOff x="6791097" y="463106"/>
                <a:chExt cx="382749" cy="377363"/>
              </a:xfrm>
            </p:grpSpPr>
            <p:sp>
              <p:nvSpPr>
                <p:cNvPr id="3070" name="Google Shape;3070;p39"/>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sp>
              <p:nvSpPr>
                <p:cNvPr id="3071" name="Google Shape;3071;p39"/>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grpSp>
        </p:grpSp>
        <p:sp>
          <p:nvSpPr>
            <p:cNvPr id="3072" name="Google Shape;3072;p39"/>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sz="1552"/>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6" name="Shape 3076"/>
        <p:cNvGrpSpPr/>
        <p:nvPr/>
      </p:nvGrpSpPr>
      <p:grpSpPr>
        <a:xfrm>
          <a:off x="0" y="0"/>
          <a:ext cx="0" cy="0"/>
          <a:chOff x="0" y="0"/>
          <a:chExt cx="0" cy="0"/>
        </a:xfrm>
      </p:grpSpPr>
      <p:grpSp>
        <p:nvGrpSpPr>
          <p:cNvPr id="3077" name="Google Shape;3077;p40"/>
          <p:cNvGrpSpPr/>
          <p:nvPr/>
        </p:nvGrpSpPr>
        <p:grpSpPr>
          <a:xfrm flipH="1">
            <a:off x="10300916" y="4163275"/>
            <a:ext cx="1352181" cy="2232107"/>
            <a:chOff x="903474" y="3439035"/>
            <a:chExt cx="657324" cy="741687"/>
          </a:xfrm>
        </p:grpSpPr>
        <p:sp>
          <p:nvSpPr>
            <p:cNvPr id="3078" name="Google Shape;3078;p40"/>
            <p:cNvSpPr/>
            <p:nvPr/>
          </p:nvSpPr>
          <p:spPr>
            <a:xfrm>
              <a:off x="903474" y="3439035"/>
              <a:ext cx="657324" cy="501696"/>
            </a:xfrm>
            <a:custGeom>
              <a:rect b="b" l="l" r="r" t="t"/>
              <a:pathLst>
                <a:path extrusionOk="0" h="501696" w="657324">
                  <a:moveTo>
                    <a:pt x="0" y="501696"/>
                  </a:moveTo>
                  <a:cubicBezTo>
                    <a:pt x="0" y="501696"/>
                    <a:pt x="241410" y="355156"/>
                    <a:pt x="379923" y="251474"/>
                  </a:cubicBezTo>
                  <a:cubicBezTo>
                    <a:pt x="518435" y="147797"/>
                    <a:pt x="657325" y="0"/>
                    <a:pt x="65732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9" name="Google Shape;3079;p40"/>
            <p:cNvSpPr/>
            <p:nvPr/>
          </p:nvSpPr>
          <p:spPr>
            <a:xfrm>
              <a:off x="1070202" y="3439035"/>
              <a:ext cx="490596" cy="551342"/>
            </a:xfrm>
            <a:custGeom>
              <a:rect b="b" l="l" r="r" t="t"/>
              <a:pathLst>
                <a:path extrusionOk="0" h="551342" w="490596">
                  <a:moveTo>
                    <a:pt x="0" y="551342"/>
                  </a:moveTo>
                  <a:cubicBezTo>
                    <a:pt x="0" y="551342"/>
                    <a:pt x="127826" y="475513"/>
                    <a:pt x="250472" y="337681"/>
                  </a:cubicBezTo>
                  <a:cubicBezTo>
                    <a:pt x="373124" y="199842"/>
                    <a:pt x="490596" y="0"/>
                    <a:pt x="490596"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0" name="Google Shape;3080;p40"/>
            <p:cNvSpPr/>
            <p:nvPr/>
          </p:nvSpPr>
          <p:spPr>
            <a:xfrm>
              <a:off x="1239658" y="3439035"/>
              <a:ext cx="321139" cy="657478"/>
            </a:xfrm>
            <a:custGeom>
              <a:rect b="b" l="l" r="r" t="t"/>
              <a:pathLst>
                <a:path extrusionOk="0" h="657478" w="321139">
                  <a:moveTo>
                    <a:pt x="0" y="657478"/>
                  </a:moveTo>
                  <a:cubicBezTo>
                    <a:pt x="0" y="657478"/>
                    <a:pt x="78222" y="575783"/>
                    <a:pt x="158508" y="411415"/>
                  </a:cubicBezTo>
                  <a:cubicBezTo>
                    <a:pt x="238795" y="247047"/>
                    <a:pt x="280480" y="102857"/>
                    <a:pt x="321140"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1" name="Google Shape;3081;p40"/>
            <p:cNvSpPr/>
            <p:nvPr/>
          </p:nvSpPr>
          <p:spPr>
            <a:xfrm>
              <a:off x="1421763" y="3439035"/>
              <a:ext cx="139034" cy="741687"/>
            </a:xfrm>
            <a:custGeom>
              <a:rect b="b" l="l" r="r" t="t"/>
              <a:pathLst>
                <a:path extrusionOk="0" h="741687" w="139034">
                  <a:moveTo>
                    <a:pt x="0" y="741687"/>
                  </a:moveTo>
                  <a:cubicBezTo>
                    <a:pt x="0" y="741687"/>
                    <a:pt x="55961" y="616260"/>
                    <a:pt x="90718" y="430840"/>
                  </a:cubicBezTo>
                  <a:cubicBezTo>
                    <a:pt x="125476" y="245420"/>
                    <a:pt x="139035" y="0"/>
                    <a:pt x="13903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2" name="Google Shape;3082;p40"/>
            <p:cNvSpPr/>
            <p:nvPr/>
          </p:nvSpPr>
          <p:spPr>
            <a:xfrm>
              <a:off x="1394493" y="3592964"/>
              <a:ext cx="145932" cy="83013"/>
            </a:xfrm>
            <a:custGeom>
              <a:rect b="b" l="l" r="r" t="t"/>
              <a:pathLst>
                <a:path extrusionOk="0" h="83013" w="145932">
                  <a:moveTo>
                    <a:pt x="0" y="6304"/>
                  </a:moveTo>
                  <a:cubicBezTo>
                    <a:pt x="0" y="6304"/>
                    <a:pt x="29584" y="-4225"/>
                    <a:pt x="41230" y="1932"/>
                  </a:cubicBezTo>
                  <a:cubicBezTo>
                    <a:pt x="52871" y="8089"/>
                    <a:pt x="46568" y="30921"/>
                    <a:pt x="46568" y="30921"/>
                  </a:cubicBezTo>
                  <a:cubicBezTo>
                    <a:pt x="46568" y="30921"/>
                    <a:pt x="63539" y="25802"/>
                    <a:pt x="73200" y="33465"/>
                  </a:cubicBezTo>
                  <a:cubicBezTo>
                    <a:pt x="82861" y="41134"/>
                    <a:pt x="85205" y="61591"/>
                    <a:pt x="85205" y="61591"/>
                  </a:cubicBezTo>
                  <a:cubicBezTo>
                    <a:pt x="85205" y="61591"/>
                    <a:pt x="103622" y="47504"/>
                    <a:pt x="118802" y="52859"/>
                  </a:cubicBezTo>
                  <a:cubicBezTo>
                    <a:pt x="133983" y="58215"/>
                    <a:pt x="145933" y="83014"/>
                    <a:pt x="145933" y="830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3" name="Google Shape;3083;p40"/>
            <p:cNvSpPr/>
            <p:nvPr/>
          </p:nvSpPr>
          <p:spPr>
            <a:xfrm>
              <a:off x="1348229" y="3632795"/>
              <a:ext cx="177277" cy="158870"/>
            </a:xfrm>
            <a:custGeom>
              <a:rect b="b" l="l" r="r" t="t"/>
              <a:pathLst>
                <a:path extrusionOk="0" h="158870" w="177277">
                  <a:moveTo>
                    <a:pt x="0" y="5894"/>
                  </a:moveTo>
                  <a:cubicBezTo>
                    <a:pt x="0" y="5894"/>
                    <a:pt x="30094" y="-7532"/>
                    <a:pt x="41030" y="6143"/>
                  </a:cubicBezTo>
                  <a:cubicBezTo>
                    <a:pt x="51966" y="19817"/>
                    <a:pt x="39664" y="62201"/>
                    <a:pt x="39664" y="62201"/>
                  </a:cubicBezTo>
                  <a:cubicBezTo>
                    <a:pt x="39664" y="62201"/>
                    <a:pt x="74961" y="50810"/>
                    <a:pt x="89346" y="61369"/>
                  </a:cubicBezTo>
                  <a:cubicBezTo>
                    <a:pt x="103731" y="71923"/>
                    <a:pt x="101333" y="103686"/>
                    <a:pt x="101333" y="103686"/>
                  </a:cubicBezTo>
                  <a:cubicBezTo>
                    <a:pt x="101333" y="103686"/>
                    <a:pt x="133066" y="96849"/>
                    <a:pt x="151738" y="111149"/>
                  </a:cubicBezTo>
                  <a:cubicBezTo>
                    <a:pt x="170416" y="125455"/>
                    <a:pt x="177277" y="158870"/>
                    <a:pt x="177277" y="15887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4" name="Google Shape;3084;p40"/>
            <p:cNvSpPr/>
            <p:nvPr/>
          </p:nvSpPr>
          <p:spPr>
            <a:xfrm>
              <a:off x="1283396" y="3688761"/>
              <a:ext cx="229085" cy="181114"/>
            </a:xfrm>
            <a:custGeom>
              <a:rect b="b" l="l" r="r" t="t"/>
              <a:pathLst>
                <a:path extrusionOk="0" h="181114" w="229085">
                  <a:moveTo>
                    <a:pt x="0" y="1748"/>
                  </a:moveTo>
                  <a:cubicBezTo>
                    <a:pt x="0" y="1748"/>
                    <a:pt x="41916" y="-6104"/>
                    <a:pt x="54704" y="11475"/>
                  </a:cubicBezTo>
                  <a:cubicBezTo>
                    <a:pt x="67492" y="29055"/>
                    <a:pt x="51152" y="72070"/>
                    <a:pt x="51152" y="72070"/>
                  </a:cubicBezTo>
                  <a:cubicBezTo>
                    <a:pt x="51152" y="72070"/>
                    <a:pt x="89322" y="60114"/>
                    <a:pt x="106828" y="79344"/>
                  </a:cubicBezTo>
                  <a:cubicBezTo>
                    <a:pt x="124334" y="98575"/>
                    <a:pt x="122312" y="146072"/>
                    <a:pt x="122312" y="146072"/>
                  </a:cubicBezTo>
                  <a:cubicBezTo>
                    <a:pt x="122312" y="146072"/>
                    <a:pt x="154908" y="132543"/>
                    <a:pt x="181540" y="141675"/>
                  </a:cubicBezTo>
                  <a:cubicBezTo>
                    <a:pt x="208173" y="150814"/>
                    <a:pt x="229085" y="181114"/>
                    <a:pt x="229085" y="1811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5" name="Google Shape;3085;p40"/>
            <p:cNvSpPr/>
            <p:nvPr/>
          </p:nvSpPr>
          <p:spPr>
            <a:xfrm>
              <a:off x="1199303" y="3751185"/>
              <a:ext cx="270971" cy="292603"/>
            </a:xfrm>
            <a:custGeom>
              <a:rect b="b" l="l" r="r" t="t"/>
              <a:pathLst>
                <a:path extrusionOk="0" h="292603" w="270971">
                  <a:moveTo>
                    <a:pt x="0" y="1084"/>
                  </a:moveTo>
                  <a:cubicBezTo>
                    <a:pt x="0" y="1084"/>
                    <a:pt x="46130" y="-6336"/>
                    <a:pt x="59107" y="17649"/>
                  </a:cubicBezTo>
                  <a:cubicBezTo>
                    <a:pt x="72077" y="41640"/>
                    <a:pt x="49264" y="99690"/>
                    <a:pt x="49264" y="99690"/>
                  </a:cubicBezTo>
                  <a:cubicBezTo>
                    <a:pt x="49264" y="99690"/>
                    <a:pt x="104004" y="83987"/>
                    <a:pt x="127067" y="113316"/>
                  </a:cubicBezTo>
                  <a:cubicBezTo>
                    <a:pt x="150135" y="142645"/>
                    <a:pt x="143674" y="201327"/>
                    <a:pt x="143674" y="201327"/>
                  </a:cubicBezTo>
                  <a:cubicBezTo>
                    <a:pt x="143674" y="201327"/>
                    <a:pt x="188019" y="169351"/>
                    <a:pt x="221866" y="193378"/>
                  </a:cubicBezTo>
                  <a:cubicBezTo>
                    <a:pt x="255718" y="217400"/>
                    <a:pt x="270971" y="292604"/>
                    <a:pt x="270971" y="29260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6" name="Google Shape;3086;p40"/>
            <p:cNvSpPr/>
            <p:nvPr/>
          </p:nvSpPr>
          <p:spPr>
            <a:xfrm>
              <a:off x="1078169" y="3821436"/>
              <a:ext cx="356261" cy="328105"/>
            </a:xfrm>
            <a:custGeom>
              <a:rect b="b" l="l" r="r" t="t"/>
              <a:pathLst>
                <a:path extrusionOk="0" h="328105" w="356261">
                  <a:moveTo>
                    <a:pt x="0" y="9492"/>
                  </a:moveTo>
                  <a:cubicBezTo>
                    <a:pt x="0" y="9492"/>
                    <a:pt x="56210" y="-15446"/>
                    <a:pt x="72429" y="15522"/>
                  </a:cubicBezTo>
                  <a:cubicBezTo>
                    <a:pt x="88642" y="46484"/>
                    <a:pt x="60266" y="122107"/>
                    <a:pt x="60266" y="122107"/>
                  </a:cubicBezTo>
                  <a:cubicBezTo>
                    <a:pt x="60266" y="122107"/>
                    <a:pt x="134517" y="101273"/>
                    <a:pt x="168473" y="130845"/>
                  </a:cubicBezTo>
                  <a:cubicBezTo>
                    <a:pt x="202435" y="160410"/>
                    <a:pt x="199799" y="228394"/>
                    <a:pt x="199799" y="228394"/>
                  </a:cubicBezTo>
                  <a:cubicBezTo>
                    <a:pt x="199799" y="228394"/>
                    <a:pt x="259046" y="202940"/>
                    <a:pt x="298084" y="227830"/>
                  </a:cubicBezTo>
                  <a:cubicBezTo>
                    <a:pt x="337122" y="252726"/>
                    <a:pt x="356261" y="328106"/>
                    <a:pt x="356261" y="328106"/>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87" name="Google Shape;3087;p40"/>
          <p:cNvGrpSpPr/>
          <p:nvPr/>
        </p:nvGrpSpPr>
        <p:grpSpPr>
          <a:xfrm>
            <a:off x="7579315" y="656999"/>
            <a:ext cx="2721600" cy="5544000"/>
            <a:chOff x="1020040" y="533174"/>
            <a:chExt cx="2721600" cy="5544000"/>
          </a:xfrm>
        </p:grpSpPr>
        <p:sp>
          <p:nvSpPr>
            <p:cNvPr id="3088" name="Google Shape;3088;p40"/>
            <p:cNvSpPr/>
            <p:nvPr/>
          </p:nvSpPr>
          <p:spPr>
            <a:xfrm rot="5322">
              <a:off x="1024388" y="535271"/>
              <a:ext cx="2712903" cy="5539807"/>
            </a:xfrm>
            <a:prstGeom prst="roundRect">
              <a:avLst>
                <a:gd fmla="val 13728" name="adj"/>
              </a:avLst>
            </a:prstGeom>
            <a:solidFill>
              <a:srgbClr val="262626"/>
            </a:solidFill>
            <a:ln cap="flat" cmpd="sng" w="38100">
              <a:solidFill>
                <a:srgbClr val="434343"/>
              </a:solidFill>
              <a:prstDash val="solid"/>
              <a:round/>
              <a:headEnd len="sm" w="sm" type="none"/>
              <a:tailEnd len="sm" w="sm" type="none"/>
            </a:ln>
            <a:effectLst>
              <a:outerShdw blurRad="177800" rotWithShape="0" algn="tl" dir="2700000" dist="1143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89" name="Google Shape;3089;p40"/>
            <p:cNvSpPr/>
            <p:nvPr/>
          </p:nvSpPr>
          <p:spPr>
            <a:xfrm rot="5339">
              <a:off x="1117826" y="634766"/>
              <a:ext cx="2511303" cy="5315706"/>
            </a:xfrm>
            <a:prstGeom prst="roundRect">
              <a:avLst>
                <a:gd fmla="val 11202"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90" name="Google Shape;3090;p40"/>
            <p:cNvSpPr/>
            <p:nvPr/>
          </p:nvSpPr>
          <p:spPr>
            <a:xfrm rot="-10793156">
              <a:off x="1702602" y="592275"/>
              <a:ext cx="1356303" cy="243601"/>
            </a:xfrm>
            <a:prstGeom prst="round2SameRect">
              <a:avLst>
                <a:gd fmla="val 50000" name="adj1"/>
                <a:gd fmla="val 0" name="adj2"/>
              </a:avLst>
            </a:prstGeom>
            <a:solidFill>
              <a:srgbClr val="252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91" name="Google Shape;3091;p40"/>
            <p:cNvSpPr/>
            <p:nvPr/>
          </p:nvSpPr>
          <p:spPr>
            <a:xfrm>
              <a:off x="1848856" y="5858818"/>
              <a:ext cx="1063200" cy="37800"/>
            </a:xfrm>
            <a:prstGeom prst="roundRect">
              <a:avLst>
                <a:gd fmla="val 50000" name="adj"/>
              </a:avLst>
            </a:prstGeom>
            <a:solidFill>
              <a:srgbClr val="3A38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2" name="Google Shape;3092;p40"/>
            <p:cNvSpPr/>
            <p:nvPr/>
          </p:nvSpPr>
          <p:spPr>
            <a:xfrm rot="5827501">
              <a:off x="2668055" y="715407"/>
              <a:ext cx="62886" cy="62886"/>
            </a:xfrm>
            <a:prstGeom prst="ellipse">
              <a:avLst/>
            </a:prstGeom>
            <a:gradFill>
              <a:gsLst>
                <a:gs pos="0">
                  <a:srgbClr val="424242"/>
                </a:gs>
                <a:gs pos="100000">
                  <a:srgbClr val="01010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3" name="Google Shape;3093;p40"/>
            <p:cNvSpPr/>
            <p:nvPr/>
          </p:nvSpPr>
          <p:spPr>
            <a:xfrm>
              <a:off x="2176639" y="720996"/>
              <a:ext cx="408300" cy="37800"/>
            </a:xfrm>
            <a:prstGeom prst="roundRect">
              <a:avLst>
                <a:gd fmla="val 50000" name="adj"/>
              </a:avLst>
            </a:prstGeom>
            <a:gradFill>
              <a:gsLst>
                <a:gs pos="0">
                  <a:srgbClr val="424242"/>
                </a:gs>
                <a:gs pos="100000">
                  <a:srgbClr val="010101"/>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094" name="Google Shape;3094;p40"/>
          <p:cNvGrpSpPr/>
          <p:nvPr/>
        </p:nvGrpSpPr>
        <p:grpSpPr>
          <a:xfrm>
            <a:off x="7306480" y="5251240"/>
            <a:ext cx="4885522" cy="1606762"/>
            <a:chOff x="7306480" y="5251240"/>
            <a:chExt cx="4885522" cy="1606762"/>
          </a:xfrm>
        </p:grpSpPr>
        <p:grpSp>
          <p:nvGrpSpPr>
            <p:cNvPr id="3095" name="Google Shape;3095;p40"/>
            <p:cNvGrpSpPr/>
            <p:nvPr/>
          </p:nvGrpSpPr>
          <p:grpSpPr>
            <a:xfrm>
              <a:off x="8567517" y="5251240"/>
              <a:ext cx="3624486" cy="1600805"/>
              <a:chOff x="2978604" y="4905640"/>
              <a:chExt cx="3624486" cy="1600805"/>
            </a:xfrm>
          </p:grpSpPr>
          <p:grpSp>
            <p:nvGrpSpPr>
              <p:cNvPr id="3096" name="Google Shape;3096;p40"/>
              <p:cNvGrpSpPr/>
              <p:nvPr/>
            </p:nvGrpSpPr>
            <p:grpSpPr>
              <a:xfrm>
                <a:off x="2978604" y="4905640"/>
                <a:ext cx="3624456" cy="1600805"/>
                <a:chOff x="454755" y="4875868"/>
                <a:chExt cx="4282709" cy="1891534"/>
              </a:xfrm>
            </p:grpSpPr>
            <p:sp>
              <p:nvSpPr>
                <p:cNvPr id="3097" name="Google Shape;3097;p40"/>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3098" name="Google Shape;3098;p40"/>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3099" name="Google Shape;3099;p40"/>
              <p:cNvGrpSpPr/>
              <p:nvPr/>
            </p:nvGrpSpPr>
            <p:grpSpPr>
              <a:xfrm>
                <a:off x="4861345" y="5467478"/>
                <a:ext cx="1741744" cy="1038967"/>
                <a:chOff x="5176962" y="5304744"/>
                <a:chExt cx="2058070" cy="1227658"/>
              </a:xfrm>
            </p:grpSpPr>
            <p:sp>
              <p:nvSpPr>
                <p:cNvPr id="3100" name="Google Shape;3100;p40"/>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3101" name="Google Shape;3101;p40"/>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grpSp>
          <p:nvGrpSpPr>
            <p:cNvPr id="3102" name="Google Shape;3102;p40"/>
            <p:cNvGrpSpPr/>
            <p:nvPr/>
          </p:nvGrpSpPr>
          <p:grpSpPr>
            <a:xfrm flipH="1">
              <a:off x="9421218" y="6038299"/>
              <a:ext cx="848037" cy="819699"/>
              <a:chOff x="1591080" y="295619"/>
              <a:chExt cx="833616" cy="805839"/>
            </a:xfrm>
          </p:grpSpPr>
          <p:grpSp>
            <p:nvGrpSpPr>
              <p:cNvPr id="3103" name="Google Shape;3103;p40"/>
              <p:cNvGrpSpPr/>
              <p:nvPr/>
            </p:nvGrpSpPr>
            <p:grpSpPr>
              <a:xfrm>
                <a:off x="1658084" y="295619"/>
                <a:ext cx="596143" cy="270034"/>
                <a:chOff x="7885167" y="2397011"/>
                <a:chExt cx="1518448" cy="687809"/>
              </a:xfrm>
            </p:grpSpPr>
            <p:sp>
              <p:nvSpPr>
                <p:cNvPr id="3104" name="Google Shape;3104;p4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05" name="Google Shape;3105;p4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06" name="Google Shape;3106;p4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sp>
            <p:nvSpPr>
              <p:cNvPr id="3107" name="Google Shape;3107;p40"/>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08" name="Google Shape;3108;p40"/>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09" name="Google Shape;3109;p40"/>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0" name="Google Shape;3110;p40"/>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1" name="Google Shape;3111;p40"/>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2" name="Google Shape;3112;p40"/>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3" name="Google Shape;3113;p40"/>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4" name="Google Shape;3114;p40"/>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5" name="Google Shape;3115;p40"/>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6" name="Google Shape;3116;p40"/>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7" name="Google Shape;3117;p40"/>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137" rotWithShape="0" algn="bl" dir="1638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8" name="Google Shape;3118;p40"/>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9" name="Google Shape;3119;p40"/>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137" rotWithShape="0" algn="bl" dir="15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20" name="Google Shape;3120;p40"/>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nvGrpSpPr>
              <p:cNvPr id="3121" name="Google Shape;3121;p40"/>
              <p:cNvGrpSpPr/>
              <p:nvPr/>
            </p:nvGrpSpPr>
            <p:grpSpPr>
              <a:xfrm>
                <a:off x="1846759" y="700322"/>
                <a:ext cx="322487" cy="261237"/>
                <a:chOff x="6172526" y="977102"/>
                <a:chExt cx="685559" cy="555352"/>
              </a:xfrm>
            </p:grpSpPr>
            <p:grpSp>
              <p:nvGrpSpPr>
                <p:cNvPr id="3122" name="Google Shape;3122;p40"/>
                <p:cNvGrpSpPr/>
                <p:nvPr/>
              </p:nvGrpSpPr>
              <p:grpSpPr>
                <a:xfrm>
                  <a:off x="6172526" y="977102"/>
                  <a:ext cx="664696" cy="555352"/>
                  <a:chOff x="4937891" y="4550114"/>
                  <a:chExt cx="869793" cy="731592"/>
                </a:xfrm>
              </p:grpSpPr>
              <p:sp>
                <p:nvSpPr>
                  <p:cNvPr id="3123" name="Google Shape;3123;p4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124" name="Google Shape;3124;p4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125" name="Google Shape;3125;p40"/>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nvGrpSpPr>
                <p:cNvPr id="3126" name="Google Shape;3126;p40"/>
                <p:cNvGrpSpPr/>
                <p:nvPr/>
              </p:nvGrpSpPr>
              <p:grpSpPr>
                <a:xfrm>
                  <a:off x="6193389" y="977102"/>
                  <a:ext cx="664696" cy="555352"/>
                  <a:chOff x="4937891" y="4550114"/>
                  <a:chExt cx="869793" cy="731592"/>
                </a:xfrm>
              </p:grpSpPr>
              <p:sp>
                <p:nvSpPr>
                  <p:cNvPr id="3127" name="Google Shape;3127;p4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128" name="Google Shape;3128;p4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129" name="Google Shape;3129;p40"/>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sp>
            <p:nvSpPr>
              <p:cNvPr id="3130" name="Google Shape;3130;p40"/>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grpSp>
          <p:nvGrpSpPr>
            <p:cNvPr id="3131" name="Google Shape;3131;p40"/>
            <p:cNvGrpSpPr/>
            <p:nvPr/>
          </p:nvGrpSpPr>
          <p:grpSpPr>
            <a:xfrm flipH="1">
              <a:off x="7306480" y="5785777"/>
              <a:ext cx="999065" cy="1072225"/>
              <a:chOff x="629921" y="978091"/>
              <a:chExt cx="731380" cy="784938"/>
            </a:xfrm>
          </p:grpSpPr>
          <p:grpSp>
            <p:nvGrpSpPr>
              <p:cNvPr id="3132" name="Google Shape;3132;p40"/>
              <p:cNvGrpSpPr/>
              <p:nvPr/>
            </p:nvGrpSpPr>
            <p:grpSpPr>
              <a:xfrm>
                <a:off x="688682" y="978091"/>
                <a:ext cx="522802" cy="314832"/>
                <a:chOff x="7885167" y="2170407"/>
                <a:chExt cx="1518448" cy="914413"/>
              </a:xfrm>
            </p:grpSpPr>
            <p:sp>
              <p:nvSpPr>
                <p:cNvPr id="3133" name="Google Shape;3133;p40"/>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34" name="Google Shape;3134;p4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35" name="Google Shape;3135;p4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36" name="Google Shape;3136;p4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sp>
            <p:nvSpPr>
              <p:cNvPr id="3137" name="Google Shape;3137;p40"/>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38" name="Google Shape;3138;p40"/>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39" name="Google Shape;3139;p40"/>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0" name="Google Shape;3140;p40"/>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1" name="Google Shape;3141;p40"/>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2" name="Google Shape;3142;p40"/>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3" name="Google Shape;3143;p40"/>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4" name="Google Shape;3144;p40"/>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5" name="Google Shape;3145;p40"/>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6" name="Google Shape;3146;p40"/>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7" name="Google Shape;3147;p40"/>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8" name="Google Shape;3148;p40"/>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9" name="Google Shape;3149;p40"/>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063" rotWithShape="0" algn="bl" dir="1638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50" name="Google Shape;3150;p40"/>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51" name="Google Shape;3151;p40"/>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063" rotWithShape="0" algn="bl" dir="15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52" name="Google Shape;3152;p40"/>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nvGrpSpPr>
              <p:cNvPr id="3153" name="Google Shape;3153;p40"/>
              <p:cNvGrpSpPr/>
              <p:nvPr/>
            </p:nvGrpSpPr>
            <p:grpSpPr>
              <a:xfrm>
                <a:off x="843035" y="1424338"/>
                <a:ext cx="293575" cy="235733"/>
                <a:chOff x="6865830" y="1630740"/>
                <a:chExt cx="556858" cy="447141"/>
              </a:xfrm>
            </p:grpSpPr>
            <p:sp>
              <p:nvSpPr>
                <p:cNvPr id="3154" name="Google Shape;3154;p40"/>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3155" name="Google Shape;3155;p40"/>
                <p:cNvGrpSpPr/>
                <p:nvPr/>
              </p:nvGrpSpPr>
              <p:grpSpPr>
                <a:xfrm flipH="1">
                  <a:off x="7024350" y="1640795"/>
                  <a:ext cx="182581" cy="157459"/>
                  <a:chOff x="5212362" y="4550114"/>
                  <a:chExt cx="333360" cy="287492"/>
                </a:xfrm>
              </p:grpSpPr>
              <p:sp>
                <p:nvSpPr>
                  <p:cNvPr id="3156" name="Google Shape;3156;p4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3157" name="Google Shape;3157;p4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sp>
              <p:nvSpPr>
                <p:cNvPr id="3158" name="Google Shape;3158;p40"/>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3159" name="Google Shape;3159;p40"/>
                <p:cNvGrpSpPr/>
                <p:nvPr/>
              </p:nvGrpSpPr>
              <p:grpSpPr>
                <a:xfrm flipH="1">
                  <a:off x="7045941" y="1630740"/>
                  <a:ext cx="182581" cy="157459"/>
                  <a:chOff x="5212362" y="4550114"/>
                  <a:chExt cx="333360" cy="287492"/>
                </a:xfrm>
              </p:grpSpPr>
              <p:sp>
                <p:nvSpPr>
                  <p:cNvPr id="3160" name="Google Shape;3160;p4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3161" name="Google Shape;3161;p4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grpSp>
          <p:sp>
            <p:nvSpPr>
              <p:cNvPr id="3162" name="Google Shape;3162;p40"/>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sz="2029"/>
              </a:p>
            </p:txBody>
          </p:sp>
        </p:grpSp>
        <p:grpSp>
          <p:nvGrpSpPr>
            <p:cNvPr id="3163" name="Google Shape;3163;p40"/>
            <p:cNvGrpSpPr/>
            <p:nvPr/>
          </p:nvGrpSpPr>
          <p:grpSpPr>
            <a:xfrm flipH="1">
              <a:off x="8174865" y="5338691"/>
              <a:ext cx="1414817" cy="1518716"/>
              <a:chOff x="1212446" y="3816953"/>
              <a:chExt cx="1277949" cy="1371797"/>
            </a:xfrm>
          </p:grpSpPr>
          <p:grpSp>
            <p:nvGrpSpPr>
              <p:cNvPr id="3164" name="Google Shape;3164;p40"/>
              <p:cNvGrpSpPr/>
              <p:nvPr/>
            </p:nvGrpSpPr>
            <p:grpSpPr>
              <a:xfrm>
                <a:off x="1315131" y="3816953"/>
                <a:ext cx="913954" cy="550385"/>
                <a:chOff x="7885167" y="2170407"/>
                <a:chExt cx="1518448" cy="914413"/>
              </a:xfrm>
            </p:grpSpPr>
            <p:sp>
              <p:nvSpPr>
                <p:cNvPr id="3165" name="Google Shape;3165;p40"/>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66" name="Google Shape;3166;p4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67" name="Google Shape;3167;p4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68" name="Google Shape;3168;p4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sp>
            <p:nvSpPr>
              <p:cNvPr id="3169" name="Google Shape;3169;p40"/>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0" name="Google Shape;3170;p40"/>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1" name="Google Shape;3171;p40"/>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2" name="Google Shape;3172;p40"/>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3" name="Google Shape;3173;p40"/>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4" name="Google Shape;3174;p40"/>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5" name="Google Shape;3175;p40"/>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6" name="Google Shape;3176;p40"/>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7" name="Google Shape;3177;p40"/>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8" name="Google Shape;3178;p40"/>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9" name="Google Shape;3179;p40"/>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80" name="Google Shape;3180;p40"/>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81" name="Google Shape;3181;p40"/>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10607" rotWithShape="0" algn="bl" dir="1638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82" name="Google Shape;3182;p40"/>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83" name="Google Shape;3183;p40"/>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10607" rotWithShape="0" algn="bl" dir="15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84" name="Google Shape;3184;p40"/>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3185" name="Google Shape;3185;p40"/>
              <p:cNvGrpSpPr/>
              <p:nvPr/>
            </p:nvGrpSpPr>
            <p:grpSpPr>
              <a:xfrm>
                <a:off x="1603036" y="4565766"/>
                <a:ext cx="484489" cy="385193"/>
                <a:chOff x="1632682" y="4555884"/>
                <a:chExt cx="484489" cy="385193"/>
              </a:xfrm>
            </p:grpSpPr>
            <p:grpSp>
              <p:nvGrpSpPr>
                <p:cNvPr id="3186" name="Google Shape;3186;p40"/>
                <p:cNvGrpSpPr/>
                <p:nvPr/>
              </p:nvGrpSpPr>
              <p:grpSpPr>
                <a:xfrm>
                  <a:off x="1632682" y="4731398"/>
                  <a:ext cx="484489" cy="209680"/>
                  <a:chOff x="6596499" y="915138"/>
                  <a:chExt cx="1553847" cy="672482"/>
                </a:xfrm>
              </p:grpSpPr>
              <p:sp>
                <p:nvSpPr>
                  <p:cNvPr id="3187" name="Google Shape;3187;p40"/>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3188" name="Google Shape;3188;p40"/>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3189" name="Google Shape;3189;p40"/>
                <p:cNvGrpSpPr/>
                <p:nvPr/>
              </p:nvGrpSpPr>
              <p:grpSpPr>
                <a:xfrm>
                  <a:off x="1901483" y="4555884"/>
                  <a:ext cx="144253" cy="144971"/>
                  <a:chOff x="7458594" y="352234"/>
                  <a:chExt cx="462646" cy="464950"/>
                </a:xfrm>
              </p:grpSpPr>
              <p:sp>
                <p:nvSpPr>
                  <p:cNvPr id="3190" name="Google Shape;3190;p40"/>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3191" name="Google Shape;3191;p40"/>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3192" name="Google Shape;3192;p40"/>
                <p:cNvGrpSpPr/>
                <p:nvPr/>
              </p:nvGrpSpPr>
              <p:grpSpPr>
                <a:xfrm>
                  <a:off x="1693358" y="4590454"/>
                  <a:ext cx="119341" cy="117662"/>
                  <a:chOff x="6791097" y="463106"/>
                  <a:chExt cx="382749" cy="377363"/>
                </a:xfrm>
              </p:grpSpPr>
              <p:sp>
                <p:nvSpPr>
                  <p:cNvPr id="3193" name="Google Shape;3193;p40"/>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3194" name="Google Shape;3194;p40"/>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sp>
            <p:nvSpPr>
              <p:cNvPr id="3195" name="Google Shape;3195;p40"/>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sz="2875"/>
              </a:p>
            </p:txBody>
          </p:sp>
        </p:grpSp>
      </p:grpSp>
      <p:sp>
        <p:nvSpPr>
          <p:cNvPr id="3196" name="Google Shape;3196;p40"/>
          <p:cNvSpPr txBox="1"/>
          <p:nvPr>
            <p:ph type="title"/>
          </p:nvPr>
        </p:nvSpPr>
        <p:spPr>
          <a:xfrm>
            <a:off x="1423450" y="1201025"/>
            <a:ext cx="5162400" cy="3102600"/>
          </a:xfrm>
          <a:prstGeom prst="rect">
            <a:avLst/>
          </a:prstGeom>
        </p:spPr>
        <p:txBody>
          <a:bodyPr anchorCtr="0" anchor="ctr" bIns="121900" lIns="121900" spcFirstLastPara="1" rIns="121900" wrap="square" tIns="121900">
            <a:normAutofit/>
          </a:bodyPr>
          <a:lstStyle/>
          <a:p>
            <a:pPr indent="0" lvl="0" marL="0" rtl="0" algn="r">
              <a:spcBef>
                <a:spcPts val="0"/>
              </a:spcBef>
              <a:spcAft>
                <a:spcPts val="0"/>
              </a:spcAft>
              <a:buSzPts val="990"/>
              <a:buNone/>
            </a:pPr>
            <a:r>
              <a:rPr lang="en" sz="6500"/>
              <a:t>Presenting a website or an</a:t>
            </a:r>
            <a:r>
              <a:rPr lang="en" sz="6500">
                <a:solidFill>
                  <a:schemeClr val="accent6"/>
                </a:solidFill>
              </a:rPr>
              <a:t> app?</a:t>
            </a:r>
            <a:endParaRPr sz="6500">
              <a:solidFill>
                <a:schemeClr val="accent6"/>
              </a:solidFill>
            </a:endParaRPr>
          </a:p>
        </p:txBody>
      </p:sp>
      <p:sp>
        <p:nvSpPr>
          <p:cNvPr id="3197" name="Google Shape;3197;p40"/>
          <p:cNvSpPr txBox="1"/>
          <p:nvPr>
            <p:ph idx="1" type="body"/>
          </p:nvPr>
        </p:nvSpPr>
        <p:spPr>
          <a:xfrm>
            <a:off x="1423450" y="4390075"/>
            <a:ext cx="5162400" cy="1072200"/>
          </a:xfrm>
          <a:prstGeom prst="rect">
            <a:avLst/>
          </a:prstGeom>
        </p:spPr>
        <p:txBody>
          <a:bodyPr anchorCtr="0" anchor="t" bIns="121900" lIns="121900" spcFirstLastPara="1" rIns="121900" wrap="square" tIns="121900">
            <a:normAutofit lnSpcReduction="20000"/>
          </a:bodyPr>
          <a:lstStyle/>
          <a:p>
            <a:pPr indent="0" lvl="0" marL="0" rtl="0" algn="r">
              <a:spcBef>
                <a:spcPts val="0"/>
              </a:spcBef>
              <a:spcAft>
                <a:spcPts val="0"/>
              </a:spcAft>
              <a:buNone/>
            </a:pPr>
            <a:r>
              <a:rPr lang="en"/>
              <a:t>If you are presenting a website, an internet product or an app, you can place a screenshot of it here.</a:t>
            </a:r>
            <a:endParaRPr/>
          </a:p>
        </p:txBody>
      </p:sp>
      <p:grpSp>
        <p:nvGrpSpPr>
          <p:cNvPr id="3198" name="Google Shape;3198;p40"/>
          <p:cNvGrpSpPr/>
          <p:nvPr/>
        </p:nvGrpSpPr>
        <p:grpSpPr>
          <a:xfrm>
            <a:off x="1514861" y="-408196"/>
            <a:ext cx="787951" cy="2204434"/>
            <a:chOff x="9487835" y="-88852"/>
            <a:chExt cx="1069134" cy="2991497"/>
          </a:xfrm>
        </p:grpSpPr>
        <p:cxnSp>
          <p:nvCxnSpPr>
            <p:cNvPr id="3199" name="Google Shape;3199;p40"/>
            <p:cNvCxnSpPr/>
            <p:nvPr/>
          </p:nvCxnSpPr>
          <p:spPr>
            <a:xfrm>
              <a:off x="10022385" y="-88852"/>
              <a:ext cx="0" cy="2490300"/>
            </a:xfrm>
            <a:prstGeom prst="straightConnector1">
              <a:avLst/>
            </a:prstGeom>
            <a:noFill/>
            <a:ln cap="flat" cmpd="sng" w="9525">
              <a:solidFill>
                <a:schemeClr val="accent5"/>
              </a:solidFill>
              <a:prstDash val="solid"/>
              <a:round/>
              <a:headEnd len="med" w="med" type="none"/>
              <a:tailEnd len="med" w="med" type="none"/>
            </a:ln>
            <a:effectLst>
              <a:outerShdw blurRad="42117" rotWithShape="0" algn="bl" dir="12600000" dist="35097">
                <a:srgbClr val="000000">
                  <a:alpha val="30000"/>
                </a:srgbClr>
              </a:outerShdw>
            </a:effectLst>
          </p:spPr>
        </p:cxnSp>
        <p:grpSp>
          <p:nvGrpSpPr>
            <p:cNvPr id="3200" name="Google Shape;3200;p40"/>
            <p:cNvGrpSpPr/>
            <p:nvPr/>
          </p:nvGrpSpPr>
          <p:grpSpPr>
            <a:xfrm>
              <a:off x="9487835" y="2249221"/>
              <a:ext cx="1069134" cy="653424"/>
              <a:chOff x="6690680" y="4210903"/>
              <a:chExt cx="3818334" cy="2333655"/>
            </a:xfrm>
          </p:grpSpPr>
          <p:sp>
            <p:nvSpPr>
              <p:cNvPr id="3201" name="Google Shape;3201;p40"/>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202" name="Google Shape;3202;p40"/>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203" name="Google Shape;3203;p40"/>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204" name="Google Shape;3204;p40"/>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nvGrpSpPr>
              <p:cNvPr id="3205" name="Google Shape;3205;p40"/>
              <p:cNvGrpSpPr/>
              <p:nvPr/>
            </p:nvGrpSpPr>
            <p:grpSpPr>
              <a:xfrm>
                <a:off x="7669730" y="4210903"/>
                <a:ext cx="1919391" cy="1651812"/>
                <a:chOff x="9555680" y="5653907"/>
                <a:chExt cx="1919391" cy="1450612"/>
              </a:xfrm>
            </p:grpSpPr>
            <p:sp>
              <p:nvSpPr>
                <p:cNvPr id="3206" name="Google Shape;3206;p40"/>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207" name="Google Shape;3207;p40"/>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grpSp>
      </p:grpSp>
      <p:grpSp>
        <p:nvGrpSpPr>
          <p:cNvPr id="3208" name="Google Shape;3208;p40"/>
          <p:cNvGrpSpPr/>
          <p:nvPr/>
        </p:nvGrpSpPr>
        <p:grpSpPr>
          <a:xfrm>
            <a:off x="10691339" y="237466"/>
            <a:ext cx="1378857" cy="1079665"/>
            <a:chOff x="5457357" y="5572997"/>
            <a:chExt cx="1220876" cy="955963"/>
          </a:xfrm>
        </p:grpSpPr>
        <p:sp>
          <p:nvSpPr>
            <p:cNvPr id="3209" name="Google Shape;3209;p40"/>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121805" rotWithShape="0" algn="bl" dir="12600000" dist="101505">
                <a:srgbClr val="000000">
                  <a:alpha val="30000"/>
                </a:srgbClr>
              </a:outerShdw>
            </a:effectLst>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0" name="Google Shape;3210;p40"/>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1" name="Google Shape;3211;p40"/>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2" name="Google Shape;3212;p40"/>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3" name="Google Shape;3213;p40"/>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4" name="Google Shape;3214;p40"/>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5" name="Google Shape;3215;p40"/>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6" name="Google Shape;3216;p40"/>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7" name="Google Shape;3217;p40"/>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nvGrpSpPr>
            <p:cNvPr id="3218" name="Google Shape;3218;p40"/>
            <p:cNvGrpSpPr/>
            <p:nvPr/>
          </p:nvGrpSpPr>
          <p:grpSpPr>
            <a:xfrm>
              <a:off x="5990545" y="5688073"/>
              <a:ext cx="123738" cy="167240"/>
              <a:chOff x="5990545" y="5688073"/>
              <a:chExt cx="123738" cy="167240"/>
            </a:xfrm>
          </p:grpSpPr>
          <p:sp>
            <p:nvSpPr>
              <p:cNvPr id="3219" name="Google Shape;3219;p40"/>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20" name="Google Shape;3220;p40"/>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21" name="Google Shape;3221;p40"/>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5" name="Shape 3225"/>
        <p:cNvGrpSpPr/>
        <p:nvPr/>
      </p:nvGrpSpPr>
      <p:grpSpPr>
        <a:xfrm>
          <a:off x="0" y="0"/>
          <a:ext cx="0" cy="0"/>
          <a:chOff x="0" y="0"/>
          <a:chExt cx="0" cy="0"/>
        </a:xfrm>
      </p:grpSpPr>
      <p:grpSp>
        <p:nvGrpSpPr>
          <p:cNvPr id="3226" name="Google Shape;3226;p41"/>
          <p:cNvGrpSpPr/>
          <p:nvPr/>
        </p:nvGrpSpPr>
        <p:grpSpPr>
          <a:xfrm>
            <a:off x="-98791" y="3893821"/>
            <a:ext cx="1352181" cy="2232107"/>
            <a:chOff x="903474" y="3439035"/>
            <a:chExt cx="657324" cy="741687"/>
          </a:xfrm>
        </p:grpSpPr>
        <p:sp>
          <p:nvSpPr>
            <p:cNvPr id="3227" name="Google Shape;3227;p41"/>
            <p:cNvSpPr/>
            <p:nvPr/>
          </p:nvSpPr>
          <p:spPr>
            <a:xfrm>
              <a:off x="903474" y="3439035"/>
              <a:ext cx="657324" cy="501696"/>
            </a:xfrm>
            <a:custGeom>
              <a:rect b="b" l="l" r="r" t="t"/>
              <a:pathLst>
                <a:path extrusionOk="0" h="501696" w="657324">
                  <a:moveTo>
                    <a:pt x="0" y="501696"/>
                  </a:moveTo>
                  <a:cubicBezTo>
                    <a:pt x="0" y="501696"/>
                    <a:pt x="241410" y="355156"/>
                    <a:pt x="379923" y="251474"/>
                  </a:cubicBezTo>
                  <a:cubicBezTo>
                    <a:pt x="518435" y="147797"/>
                    <a:pt x="657325" y="0"/>
                    <a:pt x="65732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8" name="Google Shape;3228;p41"/>
            <p:cNvSpPr/>
            <p:nvPr/>
          </p:nvSpPr>
          <p:spPr>
            <a:xfrm>
              <a:off x="1070202" y="3439035"/>
              <a:ext cx="490596" cy="551342"/>
            </a:xfrm>
            <a:custGeom>
              <a:rect b="b" l="l" r="r" t="t"/>
              <a:pathLst>
                <a:path extrusionOk="0" h="551342" w="490596">
                  <a:moveTo>
                    <a:pt x="0" y="551342"/>
                  </a:moveTo>
                  <a:cubicBezTo>
                    <a:pt x="0" y="551342"/>
                    <a:pt x="127826" y="475513"/>
                    <a:pt x="250472" y="337681"/>
                  </a:cubicBezTo>
                  <a:cubicBezTo>
                    <a:pt x="373124" y="199842"/>
                    <a:pt x="490596" y="0"/>
                    <a:pt x="490596"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9" name="Google Shape;3229;p41"/>
            <p:cNvSpPr/>
            <p:nvPr/>
          </p:nvSpPr>
          <p:spPr>
            <a:xfrm>
              <a:off x="1239658" y="3439035"/>
              <a:ext cx="321139" cy="657478"/>
            </a:xfrm>
            <a:custGeom>
              <a:rect b="b" l="l" r="r" t="t"/>
              <a:pathLst>
                <a:path extrusionOk="0" h="657478" w="321139">
                  <a:moveTo>
                    <a:pt x="0" y="657478"/>
                  </a:moveTo>
                  <a:cubicBezTo>
                    <a:pt x="0" y="657478"/>
                    <a:pt x="78222" y="575783"/>
                    <a:pt x="158508" y="411415"/>
                  </a:cubicBezTo>
                  <a:cubicBezTo>
                    <a:pt x="238795" y="247047"/>
                    <a:pt x="280480" y="102857"/>
                    <a:pt x="321140"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0" name="Google Shape;3230;p41"/>
            <p:cNvSpPr/>
            <p:nvPr/>
          </p:nvSpPr>
          <p:spPr>
            <a:xfrm>
              <a:off x="1421763" y="3439035"/>
              <a:ext cx="139034" cy="741687"/>
            </a:xfrm>
            <a:custGeom>
              <a:rect b="b" l="l" r="r" t="t"/>
              <a:pathLst>
                <a:path extrusionOk="0" h="741687" w="139034">
                  <a:moveTo>
                    <a:pt x="0" y="741687"/>
                  </a:moveTo>
                  <a:cubicBezTo>
                    <a:pt x="0" y="741687"/>
                    <a:pt x="55961" y="616260"/>
                    <a:pt x="90718" y="430840"/>
                  </a:cubicBezTo>
                  <a:cubicBezTo>
                    <a:pt x="125476" y="245420"/>
                    <a:pt x="139035" y="0"/>
                    <a:pt x="13903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1" name="Google Shape;3231;p41"/>
            <p:cNvSpPr/>
            <p:nvPr/>
          </p:nvSpPr>
          <p:spPr>
            <a:xfrm>
              <a:off x="1394493" y="3592964"/>
              <a:ext cx="145932" cy="83013"/>
            </a:xfrm>
            <a:custGeom>
              <a:rect b="b" l="l" r="r" t="t"/>
              <a:pathLst>
                <a:path extrusionOk="0" h="83013" w="145932">
                  <a:moveTo>
                    <a:pt x="0" y="6304"/>
                  </a:moveTo>
                  <a:cubicBezTo>
                    <a:pt x="0" y="6304"/>
                    <a:pt x="29584" y="-4225"/>
                    <a:pt x="41230" y="1932"/>
                  </a:cubicBezTo>
                  <a:cubicBezTo>
                    <a:pt x="52871" y="8089"/>
                    <a:pt x="46568" y="30921"/>
                    <a:pt x="46568" y="30921"/>
                  </a:cubicBezTo>
                  <a:cubicBezTo>
                    <a:pt x="46568" y="30921"/>
                    <a:pt x="63539" y="25802"/>
                    <a:pt x="73200" y="33465"/>
                  </a:cubicBezTo>
                  <a:cubicBezTo>
                    <a:pt x="82861" y="41134"/>
                    <a:pt x="85205" y="61591"/>
                    <a:pt x="85205" y="61591"/>
                  </a:cubicBezTo>
                  <a:cubicBezTo>
                    <a:pt x="85205" y="61591"/>
                    <a:pt x="103622" y="47504"/>
                    <a:pt x="118802" y="52859"/>
                  </a:cubicBezTo>
                  <a:cubicBezTo>
                    <a:pt x="133983" y="58215"/>
                    <a:pt x="145933" y="83014"/>
                    <a:pt x="145933" y="830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2" name="Google Shape;3232;p41"/>
            <p:cNvSpPr/>
            <p:nvPr/>
          </p:nvSpPr>
          <p:spPr>
            <a:xfrm>
              <a:off x="1348229" y="3632795"/>
              <a:ext cx="177277" cy="158870"/>
            </a:xfrm>
            <a:custGeom>
              <a:rect b="b" l="l" r="r" t="t"/>
              <a:pathLst>
                <a:path extrusionOk="0" h="158870" w="177277">
                  <a:moveTo>
                    <a:pt x="0" y="5894"/>
                  </a:moveTo>
                  <a:cubicBezTo>
                    <a:pt x="0" y="5894"/>
                    <a:pt x="30094" y="-7532"/>
                    <a:pt x="41030" y="6143"/>
                  </a:cubicBezTo>
                  <a:cubicBezTo>
                    <a:pt x="51966" y="19817"/>
                    <a:pt x="39664" y="62201"/>
                    <a:pt x="39664" y="62201"/>
                  </a:cubicBezTo>
                  <a:cubicBezTo>
                    <a:pt x="39664" y="62201"/>
                    <a:pt x="74961" y="50810"/>
                    <a:pt x="89346" y="61369"/>
                  </a:cubicBezTo>
                  <a:cubicBezTo>
                    <a:pt x="103731" y="71923"/>
                    <a:pt x="101333" y="103686"/>
                    <a:pt x="101333" y="103686"/>
                  </a:cubicBezTo>
                  <a:cubicBezTo>
                    <a:pt x="101333" y="103686"/>
                    <a:pt x="133066" y="96849"/>
                    <a:pt x="151738" y="111149"/>
                  </a:cubicBezTo>
                  <a:cubicBezTo>
                    <a:pt x="170416" y="125455"/>
                    <a:pt x="177277" y="158870"/>
                    <a:pt x="177277" y="15887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3" name="Google Shape;3233;p41"/>
            <p:cNvSpPr/>
            <p:nvPr/>
          </p:nvSpPr>
          <p:spPr>
            <a:xfrm>
              <a:off x="1283396" y="3688761"/>
              <a:ext cx="229085" cy="181114"/>
            </a:xfrm>
            <a:custGeom>
              <a:rect b="b" l="l" r="r" t="t"/>
              <a:pathLst>
                <a:path extrusionOk="0" h="181114" w="229085">
                  <a:moveTo>
                    <a:pt x="0" y="1748"/>
                  </a:moveTo>
                  <a:cubicBezTo>
                    <a:pt x="0" y="1748"/>
                    <a:pt x="41916" y="-6104"/>
                    <a:pt x="54704" y="11475"/>
                  </a:cubicBezTo>
                  <a:cubicBezTo>
                    <a:pt x="67492" y="29055"/>
                    <a:pt x="51152" y="72070"/>
                    <a:pt x="51152" y="72070"/>
                  </a:cubicBezTo>
                  <a:cubicBezTo>
                    <a:pt x="51152" y="72070"/>
                    <a:pt x="89322" y="60114"/>
                    <a:pt x="106828" y="79344"/>
                  </a:cubicBezTo>
                  <a:cubicBezTo>
                    <a:pt x="124334" y="98575"/>
                    <a:pt x="122312" y="146072"/>
                    <a:pt x="122312" y="146072"/>
                  </a:cubicBezTo>
                  <a:cubicBezTo>
                    <a:pt x="122312" y="146072"/>
                    <a:pt x="154908" y="132543"/>
                    <a:pt x="181540" y="141675"/>
                  </a:cubicBezTo>
                  <a:cubicBezTo>
                    <a:pt x="208173" y="150814"/>
                    <a:pt x="229085" y="181114"/>
                    <a:pt x="229085" y="1811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4" name="Google Shape;3234;p41"/>
            <p:cNvSpPr/>
            <p:nvPr/>
          </p:nvSpPr>
          <p:spPr>
            <a:xfrm>
              <a:off x="1199303" y="3751185"/>
              <a:ext cx="270971" cy="292603"/>
            </a:xfrm>
            <a:custGeom>
              <a:rect b="b" l="l" r="r" t="t"/>
              <a:pathLst>
                <a:path extrusionOk="0" h="292603" w="270971">
                  <a:moveTo>
                    <a:pt x="0" y="1084"/>
                  </a:moveTo>
                  <a:cubicBezTo>
                    <a:pt x="0" y="1084"/>
                    <a:pt x="46130" y="-6336"/>
                    <a:pt x="59107" y="17649"/>
                  </a:cubicBezTo>
                  <a:cubicBezTo>
                    <a:pt x="72077" y="41640"/>
                    <a:pt x="49264" y="99690"/>
                    <a:pt x="49264" y="99690"/>
                  </a:cubicBezTo>
                  <a:cubicBezTo>
                    <a:pt x="49264" y="99690"/>
                    <a:pt x="104004" y="83987"/>
                    <a:pt x="127067" y="113316"/>
                  </a:cubicBezTo>
                  <a:cubicBezTo>
                    <a:pt x="150135" y="142645"/>
                    <a:pt x="143674" y="201327"/>
                    <a:pt x="143674" y="201327"/>
                  </a:cubicBezTo>
                  <a:cubicBezTo>
                    <a:pt x="143674" y="201327"/>
                    <a:pt x="188019" y="169351"/>
                    <a:pt x="221866" y="193378"/>
                  </a:cubicBezTo>
                  <a:cubicBezTo>
                    <a:pt x="255718" y="217400"/>
                    <a:pt x="270971" y="292604"/>
                    <a:pt x="270971" y="29260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5" name="Google Shape;3235;p41"/>
            <p:cNvSpPr/>
            <p:nvPr/>
          </p:nvSpPr>
          <p:spPr>
            <a:xfrm>
              <a:off x="1078169" y="3821436"/>
              <a:ext cx="356261" cy="328105"/>
            </a:xfrm>
            <a:custGeom>
              <a:rect b="b" l="l" r="r" t="t"/>
              <a:pathLst>
                <a:path extrusionOk="0" h="328105" w="356261">
                  <a:moveTo>
                    <a:pt x="0" y="9492"/>
                  </a:moveTo>
                  <a:cubicBezTo>
                    <a:pt x="0" y="9492"/>
                    <a:pt x="56210" y="-15446"/>
                    <a:pt x="72429" y="15522"/>
                  </a:cubicBezTo>
                  <a:cubicBezTo>
                    <a:pt x="88642" y="46484"/>
                    <a:pt x="60266" y="122107"/>
                    <a:pt x="60266" y="122107"/>
                  </a:cubicBezTo>
                  <a:cubicBezTo>
                    <a:pt x="60266" y="122107"/>
                    <a:pt x="134517" y="101273"/>
                    <a:pt x="168473" y="130845"/>
                  </a:cubicBezTo>
                  <a:cubicBezTo>
                    <a:pt x="202435" y="160410"/>
                    <a:pt x="199799" y="228394"/>
                    <a:pt x="199799" y="228394"/>
                  </a:cubicBezTo>
                  <a:cubicBezTo>
                    <a:pt x="199799" y="228394"/>
                    <a:pt x="259046" y="202940"/>
                    <a:pt x="298084" y="227830"/>
                  </a:cubicBezTo>
                  <a:cubicBezTo>
                    <a:pt x="337122" y="252726"/>
                    <a:pt x="356261" y="328106"/>
                    <a:pt x="356261" y="328106"/>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236" name="Google Shape;3236;p41"/>
          <p:cNvSpPr txBox="1"/>
          <p:nvPr>
            <p:ph type="title"/>
          </p:nvPr>
        </p:nvSpPr>
        <p:spPr>
          <a:xfrm>
            <a:off x="5746450" y="1160200"/>
            <a:ext cx="5162400" cy="3102600"/>
          </a:xfrm>
          <a:prstGeom prst="rect">
            <a:avLst/>
          </a:prstGeom>
        </p:spPr>
        <p:txBody>
          <a:bodyPr anchorCtr="0" anchor="ctr" bIns="121900" lIns="121900" spcFirstLastPara="1" rIns="121900" wrap="square" tIns="121900">
            <a:normAutofit/>
          </a:bodyPr>
          <a:lstStyle/>
          <a:p>
            <a:pPr indent="0" lvl="0" marL="0" rtl="0" algn="l">
              <a:spcBef>
                <a:spcPts val="0"/>
              </a:spcBef>
              <a:spcAft>
                <a:spcPts val="0"/>
              </a:spcAft>
              <a:buNone/>
            </a:pPr>
            <a:r>
              <a:rPr lang="en" sz="6500"/>
              <a:t>Presenting a </a:t>
            </a:r>
            <a:r>
              <a:rPr lang="en" sz="6500">
                <a:solidFill>
                  <a:schemeClr val="accent6"/>
                </a:solidFill>
              </a:rPr>
              <a:t>website</a:t>
            </a:r>
            <a:r>
              <a:rPr lang="en" sz="6500"/>
              <a:t> or an app?</a:t>
            </a:r>
            <a:endParaRPr sz="6500"/>
          </a:p>
        </p:txBody>
      </p:sp>
      <p:sp>
        <p:nvSpPr>
          <p:cNvPr id="3237" name="Google Shape;3237;p41"/>
          <p:cNvSpPr txBox="1"/>
          <p:nvPr>
            <p:ph idx="1" type="body"/>
          </p:nvPr>
        </p:nvSpPr>
        <p:spPr>
          <a:xfrm>
            <a:off x="5746450" y="4349250"/>
            <a:ext cx="5162400" cy="1072200"/>
          </a:xfrm>
          <a:prstGeom prst="rect">
            <a:avLst/>
          </a:prstGeom>
        </p:spPr>
        <p:txBody>
          <a:bodyPr anchorCtr="0" anchor="t" bIns="121900" lIns="121900" spcFirstLastPara="1" rIns="121900" wrap="square" tIns="121900">
            <a:normAutofit lnSpcReduction="20000"/>
          </a:bodyPr>
          <a:lstStyle/>
          <a:p>
            <a:pPr indent="0" lvl="0" marL="0" rtl="0" algn="l">
              <a:spcBef>
                <a:spcPts val="0"/>
              </a:spcBef>
              <a:spcAft>
                <a:spcPts val="0"/>
              </a:spcAft>
              <a:buNone/>
            </a:pPr>
            <a:r>
              <a:rPr lang="en"/>
              <a:t>If you are presenting a website, an internet product or an app, you can place a screenshot of it here.</a:t>
            </a:r>
            <a:endParaRPr/>
          </a:p>
        </p:txBody>
      </p:sp>
      <p:grpSp>
        <p:nvGrpSpPr>
          <p:cNvPr id="3238" name="Google Shape;3238;p41"/>
          <p:cNvGrpSpPr/>
          <p:nvPr/>
        </p:nvGrpSpPr>
        <p:grpSpPr>
          <a:xfrm rot="5400000">
            <a:off x="262815" y="1360894"/>
            <a:ext cx="5778042" cy="3955122"/>
            <a:chOff x="2345366" y="140711"/>
            <a:chExt cx="6483441" cy="4437974"/>
          </a:xfrm>
        </p:grpSpPr>
        <p:sp>
          <p:nvSpPr>
            <p:cNvPr id="3239" name="Google Shape;3239;p41"/>
            <p:cNvSpPr/>
            <p:nvPr/>
          </p:nvSpPr>
          <p:spPr>
            <a:xfrm>
              <a:off x="2362377" y="163678"/>
              <a:ext cx="6449417" cy="4392004"/>
            </a:xfrm>
            <a:custGeom>
              <a:rect b="b" l="l" r="r" t="t"/>
              <a:pathLst>
                <a:path extrusionOk="0" h="6142663" w="7889195">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solidFill>
              <a:srgbClr val="262626"/>
            </a:solidFill>
            <a:ln cap="flat" cmpd="sng" w="38100">
              <a:solidFill>
                <a:srgbClr val="434343"/>
              </a:solidFill>
              <a:prstDash val="solid"/>
              <a:round/>
              <a:headEnd len="sm" w="sm" type="none"/>
              <a:tailEnd len="sm" w="sm" type="none"/>
            </a:ln>
            <a:effectLst>
              <a:outerShdw blurRad="177800" rotWithShape="0" algn="tl" dir="2700000" dist="1143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FFFFFF"/>
                </a:solidFill>
                <a:latin typeface="Calibri"/>
                <a:ea typeface="Calibri"/>
                <a:cs typeface="Calibri"/>
                <a:sym typeface="Calibri"/>
              </a:endParaRPr>
            </a:p>
          </p:txBody>
        </p:sp>
        <p:grpSp>
          <p:nvGrpSpPr>
            <p:cNvPr id="3240" name="Google Shape;3240;p41"/>
            <p:cNvGrpSpPr/>
            <p:nvPr/>
          </p:nvGrpSpPr>
          <p:grpSpPr>
            <a:xfrm>
              <a:off x="2345366" y="140711"/>
              <a:ext cx="6483441" cy="4437974"/>
              <a:chOff x="390725" y="192901"/>
              <a:chExt cx="9367780" cy="6412330"/>
            </a:xfrm>
          </p:grpSpPr>
          <p:sp>
            <p:nvSpPr>
              <p:cNvPr id="3241" name="Google Shape;3241;p41"/>
              <p:cNvSpPr/>
              <p:nvPr/>
            </p:nvSpPr>
            <p:spPr>
              <a:xfrm>
                <a:off x="433022" y="255001"/>
                <a:ext cx="9309250" cy="6342300"/>
              </a:xfrm>
              <a:custGeom>
                <a:rect b="b" l="l" r="r" t="t"/>
                <a:pathLst>
                  <a:path extrusionOk="0" h="6142663" w="7889195">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gradFill>
                <a:gsLst>
                  <a:gs pos="0">
                    <a:srgbClr val="4E4F51"/>
                  </a:gs>
                  <a:gs pos="15000">
                    <a:srgbClr val="4E4F51"/>
                  </a:gs>
                  <a:gs pos="97000">
                    <a:srgbClr val="000000"/>
                  </a:gs>
                  <a:gs pos="100000">
                    <a:srgbClr val="000000"/>
                  </a:gs>
                </a:gsLst>
                <a:path path="circle">
                  <a:fillToRect b="100%" l="0%" r="100%" t="0%"/>
                </a:path>
                <a:tileRect b="0%" l="-100%" r="0%" t="-10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grpSp>
            <p:nvGrpSpPr>
              <p:cNvPr id="3242" name="Google Shape;3242;p41"/>
              <p:cNvGrpSpPr/>
              <p:nvPr/>
            </p:nvGrpSpPr>
            <p:grpSpPr>
              <a:xfrm>
                <a:off x="9036100" y="3183177"/>
                <a:ext cx="492960" cy="492960"/>
                <a:chOff x="9132580" y="3159701"/>
                <a:chExt cx="371233" cy="371233"/>
              </a:xfrm>
            </p:grpSpPr>
            <p:sp>
              <p:nvSpPr>
                <p:cNvPr id="3243" name="Google Shape;3243;p41"/>
                <p:cNvSpPr/>
                <p:nvPr/>
              </p:nvSpPr>
              <p:spPr>
                <a:xfrm>
                  <a:off x="9132580" y="3159701"/>
                  <a:ext cx="371233" cy="371233"/>
                </a:xfrm>
                <a:custGeom>
                  <a:rect b="b" l="l" r="r" t="t"/>
                  <a:pathLst>
                    <a:path extrusionOk="0" h="358679" w="358679">
                      <a:moveTo>
                        <a:pt x="178613" y="269"/>
                      </a:moveTo>
                      <a:cubicBezTo>
                        <a:pt x="277673" y="269"/>
                        <a:pt x="357919" y="80562"/>
                        <a:pt x="357919" y="179608"/>
                      </a:cubicBezTo>
                      <a:cubicBezTo>
                        <a:pt x="357919" y="278655"/>
                        <a:pt x="277673" y="358948"/>
                        <a:pt x="178613" y="358948"/>
                      </a:cubicBezTo>
                      <a:cubicBezTo>
                        <a:pt x="79553" y="358948"/>
                        <a:pt x="-761" y="278655"/>
                        <a:pt x="-761" y="179608"/>
                      </a:cubicBezTo>
                      <a:cubicBezTo>
                        <a:pt x="-761" y="80562"/>
                        <a:pt x="79553" y="269"/>
                        <a:pt x="178613" y="269"/>
                      </a:cubicBezTo>
                      <a:close/>
                    </a:path>
                  </a:pathLst>
                </a:custGeom>
                <a:solidFill>
                  <a:srgbClr val="15151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44" name="Google Shape;3244;p41"/>
                <p:cNvSpPr/>
                <p:nvPr/>
              </p:nvSpPr>
              <p:spPr>
                <a:xfrm>
                  <a:off x="9138858" y="3166118"/>
                  <a:ext cx="267486" cy="358181"/>
                </a:xfrm>
                <a:custGeom>
                  <a:rect b="b" l="l" r="r" t="t"/>
                  <a:pathLst>
                    <a:path extrusionOk="0" h="346069" w="258441">
                      <a:moveTo>
                        <a:pt x="172543" y="269"/>
                      </a:moveTo>
                      <a:cubicBezTo>
                        <a:pt x="76788" y="269"/>
                        <a:pt x="-761" y="77750"/>
                        <a:pt x="-761" y="173303"/>
                      </a:cubicBezTo>
                      <a:cubicBezTo>
                        <a:pt x="-761" y="268857"/>
                        <a:pt x="76788" y="346338"/>
                        <a:pt x="172543" y="346338"/>
                      </a:cubicBezTo>
                      <a:cubicBezTo>
                        <a:pt x="188728" y="346338"/>
                        <a:pt x="204912" y="343978"/>
                        <a:pt x="219747" y="339662"/>
                      </a:cubicBezTo>
                      <a:cubicBezTo>
                        <a:pt x="270997" y="207155"/>
                        <a:pt x="269648" y="108769"/>
                        <a:pt x="219747" y="6810"/>
                      </a:cubicBezTo>
                      <a:cubicBezTo>
                        <a:pt x="204238" y="2561"/>
                        <a:pt x="188728" y="269"/>
                        <a:pt x="172543" y="269"/>
                      </a:cubicBezTo>
                      <a:close/>
                    </a:path>
                  </a:pathLst>
                </a:custGeom>
                <a:solidFill>
                  <a:srgbClr val="07070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45" name="Google Shape;3245;p41"/>
                <p:cNvSpPr/>
                <p:nvPr/>
              </p:nvSpPr>
              <p:spPr>
                <a:xfrm>
                  <a:off x="9249765" y="3279048"/>
                  <a:ext cx="129816" cy="130304"/>
                </a:xfrm>
                <a:custGeom>
                  <a:rect b="b" l="l" r="r" t="t"/>
                  <a:pathLst>
                    <a:path extrusionOk="0" h="125898" w="125426">
                      <a:moveTo>
                        <a:pt x="-761" y="98857"/>
                      </a:moveTo>
                      <a:cubicBezTo>
                        <a:pt x="-761" y="113962"/>
                        <a:pt x="11377" y="126167"/>
                        <a:pt x="26213" y="126167"/>
                      </a:cubicBezTo>
                      <a:lnTo>
                        <a:pt x="97692" y="126167"/>
                      </a:lnTo>
                      <a:cubicBezTo>
                        <a:pt x="112527" y="126167"/>
                        <a:pt x="124666" y="113962"/>
                        <a:pt x="124666" y="98857"/>
                      </a:cubicBezTo>
                      <a:lnTo>
                        <a:pt x="124666" y="27579"/>
                      </a:lnTo>
                      <a:cubicBezTo>
                        <a:pt x="124666" y="12474"/>
                        <a:pt x="112527" y="269"/>
                        <a:pt x="97692" y="269"/>
                      </a:cubicBezTo>
                      <a:lnTo>
                        <a:pt x="26213" y="269"/>
                      </a:lnTo>
                      <a:cubicBezTo>
                        <a:pt x="11377" y="269"/>
                        <a:pt x="-761" y="12474"/>
                        <a:pt x="-761" y="27579"/>
                      </a:cubicBezTo>
                      <a:lnTo>
                        <a:pt x="-761" y="98857"/>
                      </a:lnTo>
                      <a:close/>
                      <a:moveTo>
                        <a:pt x="9354" y="96429"/>
                      </a:moveTo>
                      <a:lnTo>
                        <a:pt x="9354" y="30007"/>
                      </a:lnTo>
                      <a:cubicBezTo>
                        <a:pt x="9354" y="19352"/>
                        <a:pt x="18120" y="10721"/>
                        <a:pt x="28910" y="10721"/>
                      </a:cubicBezTo>
                      <a:lnTo>
                        <a:pt x="94995" y="10721"/>
                      </a:lnTo>
                      <a:cubicBezTo>
                        <a:pt x="105784" y="10721"/>
                        <a:pt x="114551" y="19352"/>
                        <a:pt x="114551" y="30007"/>
                      </a:cubicBezTo>
                      <a:lnTo>
                        <a:pt x="114551" y="96429"/>
                      </a:lnTo>
                      <a:cubicBezTo>
                        <a:pt x="114551" y="107083"/>
                        <a:pt x="105784" y="115580"/>
                        <a:pt x="94995" y="115580"/>
                      </a:cubicBezTo>
                      <a:lnTo>
                        <a:pt x="28910" y="115580"/>
                      </a:lnTo>
                      <a:cubicBezTo>
                        <a:pt x="18120" y="115580"/>
                        <a:pt x="9354" y="107083"/>
                        <a:pt x="9354" y="96429"/>
                      </a:cubicBezTo>
                      <a:close/>
                    </a:path>
                  </a:pathLst>
                </a:custGeom>
                <a:solidFill>
                  <a:srgbClr val="CCCED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grpSp>
          <p:grpSp>
            <p:nvGrpSpPr>
              <p:cNvPr id="3246" name="Google Shape;3246;p41"/>
              <p:cNvGrpSpPr/>
              <p:nvPr/>
            </p:nvGrpSpPr>
            <p:grpSpPr>
              <a:xfrm>
                <a:off x="390725" y="192901"/>
                <a:ext cx="9367780" cy="6412330"/>
                <a:chOff x="1194635" y="234866"/>
                <a:chExt cx="9244824" cy="6489556"/>
              </a:xfrm>
            </p:grpSpPr>
            <p:sp>
              <p:nvSpPr>
                <p:cNvPr id="3247" name="Google Shape;3247;p41"/>
                <p:cNvSpPr/>
                <p:nvPr/>
              </p:nvSpPr>
              <p:spPr>
                <a:xfrm>
                  <a:off x="1217565" y="240980"/>
                  <a:ext cx="9221894" cy="6483314"/>
                </a:xfrm>
                <a:custGeom>
                  <a:rect b="b" l="l" r="r" t="t"/>
                  <a:pathLst>
                    <a:path extrusionOk="0" h="6483314" w="9221894">
                      <a:moveTo>
                        <a:pt x="0" y="6063936"/>
                      </a:moveTo>
                      <a:cubicBezTo>
                        <a:pt x="0" y="6296301"/>
                        <a:pt x="187014" y="6483315"/>
                        <a:pt x="419380" y="6483315"/>
                      </a:cubicBezTo>
                      <a:lnTo>
                        <a:pt x="8802005" y="6483315"/>
                      </a:lnTo>
                      <a:cubicBezTo>
                        <a:pt x="9034371" y="6483315"/>
                        <a:pt x="9221895" y="6296301"/>
                        <a:pt x="9221895" y="6063936"/>
                      </a:cubicBezTo>
                      <a:lnTo>
                        <a:pt x="9221895" y="419634"/>
                      </a:lnTo>
                      <a:cubicBezTo>
                        <a:pt x="9221895" y="187269"/>
                        <a:pt x="9034371" y="0"/>
                        <a:pt x="8802005" y="0"/>
                      </a:cubicBezTo>
                      <a:lnTo>
                        <a:pt x="419380" y="0"/>
                      </a:lnTo>
                      <a:cubicBezTo>
                        <a:pt x="187014" y="0"/>
                        <a:pt x="0" y="187141"/>
                        <a:pt x="0" y="419634"/>
                      </a:cubicBezTo>
                      <a:lnTo>
                        <a:pt x="0" y="6063936"/>
                      </a:lnTo>
                      <a:lnTo>
                        <a:pt x="0" y="6063936"/>
                      </a:lnTo>
                      <a:lnTo>
                        <a:pt x="0" y="6063936"/>
                      </a:lnTo>
                      <a:close/>
                      <a:moveTo>
                        <a:pt x="16052" y="6040495"/>
                      </a:moveTo>
                      <a:lnTo>
                        <a:pt x="16052" y="432119"/>
                      </a:lnTo>
                      <a:cubicBezTo>
                        <a:pt x="16052" y="200772"/>
                        <a:pt x="202301" y="14523"/>
                        <a:pt x="433648" y="14523"/>
                      </a:cubicBezTo>
                      <a:lnTo>
                        <a:pt x="8782642" y="14523"/>
                      </a:lnTo>
                      <a:cubicBezTo>
                        <a:pt x="9014244" y="14650"/>
                        <a:pt x="9200365" y="200772"/>
                        <a:pt x="9200365" y="432119"/>
                      </a:cubicBezTo>
                      <a:lnTo>
                        <a:pt x="9200365" y="6051196"/>
                      </a:lnTo>
                      <a:cubicBezTo>
                        <a:pt x="9200365" y="6282543"/>
                        <a:pt x="9014244" y="6468792"/>
                        <a:pt x="8782642" y="6468792"/>
                      </a:cubicBezTo>
                      <a:lnTo>
                        <a:pt x="433648" y="6457964"/>
                      </a:lnTo>
                      <a:cubicBezTo>
                        <a:pt x="202556" y="6457964"/>
                        <a:pt x="16306" y="6271714"/>
                        <a:pt x="16306" y="6040368"/>
                      </a:cubicBezTo>
                      <a:lnTo>
                        <a:pt x="16052" y="6040368"/>
                      </a:lnTo>
                      <a:close/>
                    </a:path>
                  </a:pathLst>
                </a:custGeom>
                <a:solidFill>
                  <a:srgbClr val="DCDD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48" name="Google Shape;3248;p41"/>
                <p:cNvSpPr/>
                <p:nvPr/>
              </p:nvSpPr>
              <p:spPr>
                <a:xfrm>
                  <a:off x="2119512" y="237923"/>
                  <a:ext cx="97838" cy="15287"/>
                </a:xfrm>
                <a:custGeom>
                  <a:rect b="b" l="l" r="r" t="t"/>
                  <a:pathLst>
                    <a:path extrusionOk="0" h="15287" w="97838">
                      <a:moveTo>
                        <a:pt x="0" y="0"/>
                      </a:moveTo>
                      <a:lnTo>
                        <a:pt x="0" y="15287"/>
                      </a:lnTo>
                      <a:lnTo>
                        <a:pt x="97838" y="15287"/>
                      </a:lnTo>
                      <a:lnTo>
                        <a:pt x="97838" y="8790"/>
                      </a:lnTo>
                      <a:cubicBezTo>
                        <a:pt x="97838" y="4204"/>
                        <a:pt x="92615" y="0"/>
                        <a:pt x="84207" y="0"/>
                      </a:cubicBezTo>
                      <a:lnTo>
                        <a:pt x="0" y="0"/>
                      </a:lnTo>
                      <a:lnTo>
                        <a:pt x="0" y="0"/>
                      </a:lnTo>
                      <a:lnTo>
                        <a:pt x="0" y="0"/>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49" name="Google Shape;3249;p41"/>
                <p:cNvSpPr/>
                <p:nvPr/>
              </p:nvSpPr>
              <p:spPr>
                <a:xfrm>
                  <a:off x="2510865" y="234866"/>
                  <a:ext cx="203320" cy="18344"/>
                </a:xfrm>
                <a:custGeom>
                  <a:rect b="b" l="l" r="r" t="t"/>
                  <a:pathLst>
                    <a:path extrusionOk="0" h="18344" w="203320">
                      <a:moveTo>
                        <a:pt x="0" y="7261"/>
                      </a:moveTo>
                      <a:lnTo>
                        <a:pt x="0" y="18345"/>
                      </a:lnTo>
                      <a:lnTo>
                        <a:pt x="203320" y="18345"/>
                      </a:lnTo>
                      <a:lnTo>
                        <a:pt x="203320" y="10701"/>
                      </a:lnTo>
                      <a:cubicBezTo>
                        <a:pt x="187906" y="9045"/>
                        <a:pt x="124591" y="0"/>
                        <a:pt x="107648" y="0"/>
                      </a:cubicBezTo>
                      <a:lnTo>
                        <a:pt x="3567" y="0"/>
                      </a:lnTo>
                      <a:cubicBezTo>
                        <a:pt x="1401" y="0"/>
                        <a:pt x="0" y="3312"/>
                        <a:pt x="0" y="7261"/>
                      </a:cubicBezTo>
                      <a:lnTo>
                        <a:pt x="0" y="7261"/>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0" name="Google Shape;3250;p41"/>
                <p:cNvSpPr/>
                <p:nvPr/>
              </p:nvSpPr>
              <p:spPr>
                <a:xfrm>
                  <a:off x="2831897" y="234866"/>
                  <a:ext cx="201791" cy="18344"/>
                </a:xfrm>
                <a:custGeom>
                  <a:rect b="b" l="l" r="r" t="t"/>
                  <a:pathLst>
                    <a:path extrusionOk="0" h="18344" w="201791">
                      <a:moveTo>
                        <a:pt x="201791" y="7261"/>
                      </a:moveTo>
                      <a:lnTo>
                        <a:pt x="201791" y="18345"/>
                      </a:lnTo>
                      <a:lnTo>
                        <a:pt x="0" y="18345"/>
                      </a:lnTo>
                      <a:lnTo>
                        <a:pt x="0" y="10701"/>
                      </a:lnTo>
                      <a:cubicBezTo>
                        <a:pt x="15415" y="9045"/>
                        <a:pt x="78220" y="0"/>
                        <a:pt x="94908" y="0"/>
                      </a:cubicBezTo>
                      <a:lnTo>
                        <a:pt x="198224" y="0"/>
                      </a:lnTo>
                      <a:cubicBezTo>
                        <a:pt x="200390" y="0"/>
                        <a:pt x="201791" y="3312"/>
                        <a:pt x="201791" y="7261"/>
                      </a:cubicBezTo>
                      <a:lnTo>
                        <a:pt x="201791" y="7261"/>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1" name="Google Shape;3251;p41"/>
                <p:cNvSpPr/>
                <p:nvPr/>
              </p:nvSpPr>
              <p:spPr>
                <a:xfrm>
                  <a:off x="2510865" y="245567"/>
                  <a:ext cx="203320" cy="7643"/>
                </a:xfrm>
                <a:custGeom>
                  <a:rect b="b" l="l" r="r" t="t"/>
                  <a:pathLst>
                    <a:path extrusionOk="0" h="7643" w="203320">
                      <a:moveTo>
                        <a:pt x="0" y="0"/>
                      </a:moveTo>
                      <a:lnTo>
                        <a:pt x="203320" y="0"/>
                      </a:lnTo>
                      <a:lnTo>
                        <a:pt x="203320" y="7644"/>
                      </a:lnTo>
                      <a:lnTo>
                        <a:pt x="0" y="7644"/>
                      </a:lnTo>
                      <a:lnTo>
                        <a:pt x="0" y="0"/>
                      </a:lnTo>
                      <a:close/>
                    </a:path>
                  </a:pathLst>
                </a:custGeom>
                <a:solidFill>
                  <a:srgbClr val="393A3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2" name="Google Shape;3252;p41"/>
                <p:cNvSpPr/>
                <p:nvPr/>
              </p:nvSpPr>
              <p:spPr>
                <a:xfrm>
                  <a:off x="2831897" y="245567"/>
                  <a:ext cx="201791" cy="7643"/>
                </a:xfrm>
                <a:custGeom>
                  <a:rect b="b" l="l" r="r" t="t"/>
                  <a:pathLst>
                    <a:path extrusionOk="0" h="7643" w="201791">
                      <a:moveTo>
                        <a:pt x="0" y="0"/>
                      </a:moveTo>
                      <a:lnTo>
                        <a:pt x="201791" y="0"/>
                      </a:lnTo>
                      <a:lnTo>
                        <a:pt x="201791" y="7644"/>
                      </a:lnTo>
                      <a:lnTo>
                        <a:pt x="0" y="7644"/>
                      </a:lnTo>
                      <a:lnTo>
                        <a:pt x="0" y="0"/>
                      </a:lnTo>
                      <a:close/>
                    </a:path>
                  </a:pathLst>
                </a:custGeom>
                <a:solidFill>
                  <a:srgbClr val="44444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3" name="Google Shape;3253;p41"/>
                <p:cNvSpPr/>
                <p:nvPr/>
              </p:nvSpPr>
              <p:spPr>
                <a:xfrm>
                  <a:off x="2119512" y="245567"/>
                  <a:ext cx="97838" cy="7643"/>
                </a:xfrm>
                <a:custGeom>
                  <a:rect b="b" l="l" r="r" t="t"/>
                  <a:pathLst>
                    <a:path extrusionOk="0" h="7643" w="97838">
                      <a:moveTo>
                        <a:pt x="0" y="0"/>
                      </a:moveTo>
                      <a:lnTo>
                        <a:pt x="97838" y="0"/>
                      </a:lnTo>
                      <a:lnTo>
                        <a:pt x="97838" y="7644"/>
                      </a:lnTo>
                      <a:lnTo>
                        <a:pt x="0" y="7644"/>
                      </a:lnTo>
                      <a:lnTo>
                        <a:pt x="0" y="0"/>
                      </a:lnTo>
                      <a:close/>
                    </a:path>
                  </a:pathLst>
                </a:custGeom>
                <a:solidFill>
                  <a:srgbClr val="35353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4" name="Google Shape;3254;p41"/>
                <p:cNvSpPr/>
                <p:nvPr/>
              </p:nvSpPr>
              <p:spPr>
                <a:xfrm>
                  <a:off x="1217565" y="251681"/>
                  <a:ext cx="9221894" cy="6472613"/>
                </a:xfrm>
                <a:custGeom>
                  <a:rect b="b" l="l" r="r" t="t"/>
                  <a:pathLst>
                    <a:path extrusionOk="0" h="6472613" w="9221894">
                      <a:moveTo>
                        <a:pt x="0" y="6053234"/>
                      </a:moveTo>
                      <a:cubicBezTo>
                        <a:pt x="0" y="6285600"/>
                        <a:pt x="187014" y="6472614"/>
                        <a:pt x="419380" y="6472614"/>
                      </a:cubicBezTo>
                      <a:lnTo>
                        <a:pt x="8802005" y="6472614"/>
                      </a:lnTo>
                      <a:cubicBezTo>
                        <a:pt x="9034371" y="6472614"/>
                        <a:pt x="9221895" y="6285600"/>
                        <a:pt x="9221895" y="6053234"/>
                      </a:cubicBezTo>
                      <a:lnTo>
                        <a:pt x="9221895" y="419634"/>
                      </a:lnTo>
                      <a:cubicBezTo>
                        <a:pt x="9221895" y="187269"/>
                        <a:pt x="9034371" y="0"/>
                        <a:pt x="8802005" y="0"/>
                      </a:cubicBezTo>
                      <a:lnTo>
                        <a:pt x="419380" y="0"/>
                      </a:lnTo>
                      <a:cubicBezTo>
                        <a:pt x="187014" y="0"/>
                        <a:pt x="0" y="187269"/>
                        <a:pt x="0" y="419634"/>
                      </a:cubicBezTo>
                      <a:lnTo>
                        <a:pt x="0" y="6053234"/>
                      </a:lnTo>
                      <a:lnTo>
                        <a:pt x="0" y="6053234"/>
                      </a:lnTo>
                      <a:lnTo>
                        <a:pt x="0" y="6053234"/>
                      </a:lnTo>
                      <a:close/>
                      <a:moveTo>
                        <a:pt x="16052" y="6040622"/>
                      </a:moveTo>
                      <a:lnTo>
                        <a:pt x="16052" y="432246"/>
                      </a:lnTo>
                      <a:cubicBezTo>
                        <a:pt x="16052" y="200900"/>
                        <a:pt x="202301" y="14650"/>
                        <a:pt x="433648" y="14650"/>
                      </a:cubicBezTo>
                      <a:lnTo>
                        <a:pt x="8782642" y="14650"/>
                      </a:lnTo>
                      <a:cubicBezTo>
                        <a:pt x="9014244" y="14650"/>
                        <a:pt x="9200365" y="200900"/>
                        <a:pt x="9200365" y="432246"/>
                      </a:cubicBezTo>
                      <a:lnTo>
                        <a:pt x="9200365" y="6040622"/>
                      </a:lnTo>
                      <a:cubicBezTo>
                        <a:pt x="9200365" y="6271969"/>
                        <a:pt x="9014244" y="6458218"/>
                        <a:pt x="8782642" y="6458218"/>
                      </a:cubicBezTo>
                      <a:lnTo>
                        <a:pt x="433648" y="6458218"/>
                      </a:lnTo>
                      <a:cubicBezTo>
                        <a:pt x="202556" y="6458218"/>
                        <a:pt x="16306" y="6271969"/>
                        <a:pt x="16306" y="6040622"/>
                      </a:cubicBezTo>
                      <a:lnTo>
                        <a:pt x="16052" y="6040622"/>
                      </a:lnTo>
                      <a:close/>
                    </a:path>
                  </a:pathLst>
                </a:custGeom>
                <a:solidFill>
                  <a:srgbClr val="989AA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5" name="Google Shape;3255;p41"/>
                <p:cNvSpPr/>
                <p:nvPr/>
              </p:nvSpPr>
              <p:spPr>
                <a:xfrm>
                  <a:off x="1232853" y="266969"/>
                  <a:ext cx="9184950" cy="6442039"/>
                </a:xfrm>
                <a:custGeom>
                  <a:rect b="b" l="l" r="r" t="t"/>
                  <a:pathLst>
                    <a:path extrusionOk="0" h="6442039" w="9184950">
                      <a:moveTo>
                        <a:pt x="0" y="6024571"/>
                      </a:moveTo>
                      <a:cubicBezTo>
                        <a:pt x="0" y="6255917"/>
                        <a:pt x="186249" y="6442040"/>
                        <a:pt x="417596" y="6442040"/>
                      </a:cubicBezTo>
                      <a:lnTo>
                        <a:pt x="8767227" y="6442040"/>
                      </a:lnTo>
                      <a:cubicBezTo>
                        <a:pt x="8998829" y="6442040"/>
                        <a:pt x="9184951" y="6255917"/>
                        <a:pt x="9184951" y="6024571"/>
                      </a:cubicBezTo>
                      <a:lnTo>
                        <a:pt x="9184951" y="417469"/>
                      </a:lnTo>
                      <a:cubicBezTo>
                        <a:pt x="9184951" y="186122"/>
                        <a:pt x="8998829" y="0"/>
                        <a:pt x="8767227" y="0"/>
                      </a:cubicBezTo>
                      <a:lnTo>
                        <a:pt x="417596" y="0"/>
                      </a:lnTo>
                      <a:cubicBezTo>
                        <a:pt x="186504" y="0"/>
                        <a:pt x="255" y="186122"/>
                        <a:pt x="255" y="417469"/>
                      </a:cubicBezTo>
                      <a:lnTo>
                        <a:pt x="255" y="6024571"/>
                      </a:lnTo>
                      <a:lnTo>
                        <a:pt x="0" y="6024571"/>
                      </a:lnTo>
                      <a:lnTo>
                        <a:pt x="0" y="6024571"/>
                      </a:lnTo>
                      <a:close/>
                      <a:moveTo>
                        <a:pt x="28791" y="6016672"/>
                      </a:moveTo>
                      <a:lnTo>
                        <a:pt x="28791" y="425495"/>
                      </a:lnTo>
                      <a:cubicBezTo>
                        <a:pt x="28791" y="205358"/>
                        <a:pt x="205995" y="28154"/>
                        <a:pt x="426132" y="28154"/>
                      </a:cubicBezTo>
                      <a:lnTo>
                        <a:pt x="8743659" y="28154"/>
                      </a:lnTo>
                      <a:cubicBezTo>
                        <a:pt x="8964051" y="28154"/>
                        <a:pt x="9141127" y="205358"/>
                        <a:pt x="9141127" y="425495"/>
                      </a:cubicBezTo>
                      <a:lnTo>
                        <a:pt x="9141127" y="6016672"/>
                      </a:lnTo>
                      <a:cubicBezTo>
                        <a:pt x="9141127" y="6236808"/>
                        <a:pt x="8964051" y="6414013"/>
                        <a:pt x="8743659" y="6414013"/>
                      </a:cubicBezTo>
                      <a:lnTo>
                        <a:pt x="426132" y="6414013"/>
                      </a:lnTo>
                      <a:cubicBezTo>
                        <a:pt x="205741" y="6414013"/>
                        <a:pt x="28409" y="6236808"/>
                        <a:pt x="28409" y="6016672"/>
                      </a:cubicBezTo>
                      <a:lnTo>
                        <a:pt x="28791" y="6016672"/>
                      </a:lnTo>
                      <a:close/>
                    </a:path>
                  </a:pathLst>
                </a:custGeom>
                <a:solidFill>
                  <a:srgbClr val="EAEA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6" name="Google Shape;3256;p41"/>
                <p:cNvSpPr/>
                <p:nvPr/>
              </p:nvSpPr>
              <p:spPr>
                <a:xfrm>
                  <a:off x="1261898" y="294486"/>
                  <a:ext cx="8971056" cy="6387005"/>
                </a:xfrm>
                <a:custGeom>
                  <a:rect b="b" l="l" r="r" t="t"/>
                  <a:pathLst>
                    <a:path extrusionOk="0" h="6387005" w="8971056">
                      <a:moveTo>
                        <a:pt x="255" y="5989665"/>
                      </a:moveTo>
                      <a:cubicBezTo>
                        <a:pt x="255" y="6209801"/>
                        <a:pt x="177459" y="6387006"/>
                        <a:pt x="397595" y="6387006"/>
                      </a:cubicBezTo>
                      <a:lnTo>
                        <a:pt x="8714232" y="6387006"/>
                      </a:lnTo>
                      <a:cubicBezTo>
                        <a:pt x="8811433" y="6387006"/>
                        <a:pt x="8900990" y="6351972"/>
                        <a:pt x="8970292" y="6293881"/>
                      </a:cubicBezTo>
                      <a:cubicBezTo>
                        <a:pt x="8902392" y="6348023"/>
                        <a:pt x="8815637" y="6380381"/>
                        <a:pt x="8721875" y="6380381"/>
                      </a:cubicBezTo>
                      <a:lnTo>
                        <a:pt x="401035" y="6380254"/>
                      </a:lnTo>
                      <a:cubicBezTo>
                        <a:pt x="180899" y="6380254"/>
                        <a:pt x="3567" y="6203431"/>
                        <a:pt x="3567" y="5983677"/>
                      </a:cubicBezTo>
                      <a:lnTo>
                        <a:pt x="3567" y="403073"/>
                      </a:lnTo>
                      <a:cubicBezTo>
                        <a:pt x="3567" y="183319"/>
                        <a:pt x="180899" y="6497"/>
                        <a:pt x="401162" y="6497"/>
                      </a:cubicBezTo>
                      <a:lnTo>
                        <a:pt x="8722002" y="6497"/>
                      </a:lnTo>
                      <a:cubicBezTo>
                        <a:pt x="8816401" y="6497"/>
                        <a:pt x="8902519" y="38982"/>
                        <a:pt x="8971057" y="93507"/>
                      </a:cubicBezTo>
                      <a:cubicBezTo>
                        <a:pt x="8901755" y="35161"/>
                        <a:pt x="8812197" y="0"/>
                        <a:pt x="8714232" y="0"/>
                      </a:cubicBezTo>
                      <a:lnTo>
                        <a:pt x="397595" y="0"/>
                      </a:lnTo>
                      <a:cubicBezTo>
                        <a:pt x="177205" y="0"/>
                        <a:pt x="0" y="177205"/>
                        <a:pt x="0" y="397341"/>
                      </a:cubicBezTo>
                      <a:lnTo>
                        <a:pt x="0" y="5989665"/>
                      </a:lnTo>
                      <a:lnTo>
                        <a:pt x="255" y="5989665"/>
                      </a:lnTo>
                      <a:lnTo>
                        <a:pt x="255" y="5989665"/>
                      </a:lnTo>
                      <a:close/>
                    </a:path>
                  </a:pathLst>
                </a:custGeom>
                <a:solidFill>
                  <a:srgbClr val="000000">
                    <a:alpha val="2353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7" name="Google Shape;3257;p41"/>
                <p:cNvSpPr/>
                <p:nvPr/>
              </p:nvSpPr>
              <p:spPr>
                <a:xfrm>
                  <a:off x="1266484" y="294484"/>
                  <a:ext cx="9114629" cy="6380892"/>
                </a:xfrm>
                <a:custGeom>
                  <a:rect b="b" l="l" r="r" t="t"/>
                  <a:pathLst>
                    <a:path extrusionOk="0" h="6380892" w="9114629">
                      <a:moveTo>
                        <a:pt x="0" y="5984316"/>
                      </a:moveTo>
                      <a:cubicBezTo>
                        <a:pt x="0" y="6204070"/>
                        <a:pt x="177332" y="6380892"/>
                        <a:pt x="397468" y="6380892"/>
                      </a:cubicBezTo>
                      <a:lnTo>
                        <a:pt x="8717289" y="6380892"/>
                      </a:lnTo>
                      <a:cubicBezTo>
                        <a:pt x="8937679" y="6380892"/>
                        <a:pt x="9114629" y="6204070"/>
                        <a:pt x="9114629" y="5984316"/>
                      </a:cubicBezTo>
                      <a:lnTo>
                        <a:pt x="9114629" y="396578"/>
                      </a:lnTo>
                      <a:cubicBezTo>
                        <a:pt x="9114629" y="176824"/>
                        <a:pt x="8937679" y="2"/>
                        <a:pt x="8717289" y="2"/>
                      </a:cubicBezTo>
                      <a:lnTo>
                        <a:pt x="397468" y="2"/>
                      </a:lnTo>
                      <a:cubicBezTo>
                        <a:pt x="177459" y="-635"/>
                        <a:pt x="127" y="163575"/>
                        <a:pt x="127" y="383202"/>
                      </a:cubicBezTo>
                      <a:lnTo>
                        <a:pt x="127" y="5983679"/>
                      </a:lnTo>
                      <a:lnTo>
                        <a:pt x="0" y="5984316"/>
                      </a:lnTo>
                      <a:lnTo>
                        <a:pt x="0" y="5984316"/>
                      </a:lnTo>
                      <a:close/>
                      <a:moveTo>
                        <a:pt x="8663" y="5979475"/>
                      </a:moveTo>
                      <a:lnTo>
                        <a:pt x="8663" y="389826"/>
                      </a:lnTo>
                      <a:cubicBezTo>
                        <a:pt x="8663" y="170582"/>
                        <a:pt x="185740" y="6626"/>
                        <a:pt x="405494" y="6626"/>
                      </a:cubicBezTo>
                      <a:lnTo>
                        <a:pt x="8712066" y="6626"/>
                      </a:lnTo>
                      <a:cubicBezTo>
                        <a:pt x="8931692" y="6626"/>
                        <a:pt x="9108770" y="183066"/>
                        <a:pt x="9108770" y="402311"/>
                      </a:cubicBezTo>
                      <a:lnTo>
                        <a:pt x="9108770" y="5979348"/>
                      </a:lnTo>
                      <a:cubicBezTo>
                        <a:pt x="9108770" y="6198592"/>
                        <a:pt x="8931820" y="6375032"/>
                        <a:pt x="8712066" y="6375032"/>
                      </a:cubicBezTo>
                      <a:lnTo>
                        <a:pt x="405494" y="6375032"/>
                      </a:lnTo>
                      <a:cubicBezTo>
                        <a:pt x="185995" y="6375032"/>
                        <a:pt x="8918" y="6198465"/>
                        <a:pt x="8918" y="5979348"/>
                      </a:cubicBezTo>
                      <a:lnTo>
                        <a:pt x="8663" y="5979475"/>
                      </a:lnTo>
                      <a:close/>
                    </a:path>
                  </a:pathLst>
                </a:custGeom>
                <a:solidFill>
                  <a:srgbClr val="A6A7A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8" name="Google Shape;3258;p41"/>
                <p:cNvSpPr/>
                <p:nvPr/>
              </p:nvSpPr>
              <p:spPr>
                <a:xfrm>
                  <a:off x="1217565" y="6135737"/>
                  <a:ext cx="434157" cy="588685"/>
                </a:xfrm>
                <a:custGeom>
                  <a:rect b="b" l="l" r="r" t="t"/>
                  <a:pathLst>
                    <a:path extrusionOk="0" h="588685" w="434157">
                      <a:moveTo>
                        <a:pt x="127" y="169561"/>
                      </a:moveTo>
                      <a:cubicBezTo>
                        <a:pt x="127" y="401799"/>
                        <a:pt x="187269" y="588686"/>
                        <a:pt x="419889" y="588686"/>
                      </a:cubicBezTo>
                      <a:lnTo>
                        <a:pt x="434157" y="574163"/>
                      </a:lnTo>
                      <a:cubicBezTo>
                        <a:pt x="202556" y="574163"/>
                        <a:pt x="16052" y="388041"/>
                        <a:pt x="16052" y="156949"/>
                      </a:cubicBezTo>
                      <a:lnTo>
                        <a:pt x="16052" y="0"/>
                      </a:lnTo>
                      <a:lnTo>
                        <a:pt x="0" y="0"/>
                      </a:lnTo>
                      <a:lnTo>
                        <a:pt x="127" y="169561"/>
                      </a:lnTo>
                      <a:lnTo>
                        <a:pt x="127" y="169561"/>
                      </a:lnTo>
                      <a:lnTo>
                        <a:pt x="127" y="169561"/>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9" name="Google Shape;3259;p41"/>
                <p:cNvSpPr/>
                <p:nvPr/>
              </p:nvSpPr>
              <p:spPr>
                <a:xfrm>
                  <a:off x="1217565" y="251681"/>
                  <a:ext cx="843855" cy="3364719"/>
                </a:xfrm>
                <a:custGeom>
                  <a:rect b="b" l="l" r="r" t="t"/>
                  <a:pathLst>
                    <a:path extrusionOk="0" h="3364719" w="843855">
                      <a:moveTo>
                        <a:pt x="16052" y="432374"/>
                      </a:moveTo>
                      <a:cubicBezTo>
                        <a:pt x="16052" y="201027"/>
                        <a:pt x="202301" y="14778"/>
                        <a:pt x="433648" y="14778"/>
                      </a:cubicBezTo>
                      <a:lnTo>
                        <a:pt x="843855" y="14778"/>
                      </a:lnTo>
                      <a:lnTo>
                        <a:pt x="843855" y="0"/>
                      </a:lnTo>
                      <a:lnTo>
                        <a:pt x="419380" y="0"/>
                      </a:lnTo>
                      <a:cubicBezTo>
                        <a:pt x="187014" y="0"/>
                        <a:pt x="0" y="187269"/>
                        <a:pt x="0" y="419762"/>
                      </a:cubicBezTo>
                      <a:lnTo>
                        <a:pt x="0" y="3364720"/>
                      </a:lnTo>
                      <a:lnTo>
                        <a:pt x="16052" y="3364720"/>
                      </a:lnTo>
                      <a:lnTo>
                        <a:pt x="16052" y="432374"/>
                      </a:lnTo>
                      <a:lnTo>
                        <a:pt x="16052" y="432374"/>
                      </a:lnTo>
                      <a:lnTo>
                        <a:pt x="16052" y="432374"/>
                      </a:lnTo>
                      <a:close/>
                    </a:path>
                  </a:pathLst>
                </a:custGeom>
                <a:solidFill>
                  <a:srgbClr val="5D5E6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60" name="Google Shape;3260;p41"/>
                <p:cNvSpPr/>
                <p:nvPr/>
              </p:nvSpPr>
              <p:spPr>
                <a:xfrm>
                  <a:off x="9999061" y="251681"/>
                  <a:ext cx="438743" cy="432628"/>
                </a:xfrm>
                <a:custGeom>
                  <a:rect b="b" l="l" r="r" t="t"/>
                  <a:pathLst>
                    <a:path extrusionOk="0" h="432628" w="438743">
                      <a:moveTo>
                        <a:pt x="0" y="14650"/>
                      </a:moveTo>
                      <a:cubicBezTo>
                        <a:pt x="231601" y="14650"/>
                        <a:pt x="417723" y="201027"/>
                        <a:pt x="417723" y="432629"/>
                      </a:cubicBezTo>
                      <a:lnTo>
                        <a:pt x="438744" y="419889"/>
                      </a:lnTo>
                      <a:cubicBezTo>
                        <a:pt x="438744" y="187269"/>
                        <a:pt x="251857" y="0"/>
                        <a:pt x="19618" y="0"/>
                      </a:cubicBezTo>
                      <a:lnTo>
                        <a:pt x="0" y="14650"/>
                      </a:lnTo>
                      <a:lnTo>
                        <a:pt x="0" y="14650"/>
                      </a:lnTo>
                      <a:lnTo>
                        <a:pt x="0" y="14650"/>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61" name="Google Shape;3261;p41"/>
                <p:cNvSpPr/>
                <p:nvPr/>
              </p:nvSpPr>
              <p:spPr>
                <a:xfrm>
                  <a:off x="10000589" y="6291667"/>
                  <a:ext cx="438743" cy="432628"/>
                </a:xfrm>
                <a:custGeom>
                  <a:rect b="b" l="l" r="r" t="t"/>
                  <a:pathLst>
                    <a:path extrusionOk="0" h="432628" w="438743">
                      <a:moveTo>
                        <a:pt x="18854" y="432629"/>
                      </a:moveTo>
                      <a:cubicBezTo>
                        <a:pt x="251221" y="432629"/>
                        <a:pt x="438744" y="245360"/>
                        <a:pt x="438744" y="12612"/>
                      </a:cubicBezTo>
                      <a:lnTo>
                        <a:pt x="417087" y="0"/>
                      </a:lnTo>
                      <a:cubicBezTo>
                        <a:pt x="417087" y="231601"/>
                        <a:pt x="230965" y="418106"/>
                        <a:pt x="0" y="418106"/>
                      </a:cubicBezTo>
                      <a:lnTo>
                        <a:pt x="18854" y="432629"/>
                      </a:lnTo>
                      <a:lnTo>
                        <a:pt x="18854" y="432629"/>
                      </a:lnTo>
                      <a:lnTo>
                        <a:pt x="18854" y="432629"/>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62" name="Google Shape;3262;p41"/>
                <p:cNvSpPr/>
                <p:nvPr/>
              </p:nvSpPr>
              <p:spPr>
                <a:xfrm>
                  <a:off x="1194635" y="927377"/>
                  <a:ext cx="19873" cy="337847"/>
                </a:xfrm>
                <a:custGeom>
                  <a:rect b="b" l="l" r="r" t="t"/>
                  <a:pathLst>
                    <a:path extrusionOk="0" h="337847" w="19873">
                      <a:moveTo>
                        <a:pt x="0" y="328930"/>
                      </a:moveTo>
                      <a:lnTo>
                        <a:pt x="0" y="8918"/>
                      </a:lnTo>
                      <a:cubicBezTo>
                        <a:pt x="0" y="3949"/>
                        <a:pt x="4331" y="0"/>
                        <a:pt x="9555" y="0"/>
                      </a:cubicBezTo>
                      <a:lnTo>
                        <a:pt x="19873" y="0"/>
                      </a:lnTo>
                      <a:lnTo>
                        <a:pt x="19873" y="337848"/>
                      </a:lnTo>
                      <a:lnTo>
                        <a:pt x="9555" y="337848"/>
                      </a:lnTo>
                      <a:cubicBezTo>
                        <a:pt x="4331" y="337848"/>
                        <a:pt x="0" y="333899"/>
                        <a:pt x="0" y="328930"/>
                      </a:cubicBezTo>
                      <a:lnTo>
                        <a:pt x="0" y="328930"/>
                      </a:lnTo>
                      <a:close/>
                    </a:path>
                  </a:pathLst>
                </a:custGeom>
                <a:solidFill>
                  <a:srgbClr val="14141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63" name="Google Shape;3263;p41"/>
                <p:cNvSpPr/>
                <p:nvPr/>
              </p:nvSpPr>
              <p:spPr>
                <a:xfrm>
                  <a:off x="1200749" y="925848"/>
                  <a:ext cx="13758" cy="339376"/>
                </a:xfrm>
                <a:custGeom>
                  <a:rect b="b" l="l" r="r" t="t"/>
                  <a:pathLst>
                    <a:path extrusionOk="0" h="339376" w="13758">
                      <a:moveTo>
                        <a:pt x="13759" y="339376"/>
                      </a:moveTo>
                      <a:lnTo>
                        <a:pt x="3057" y="339376"/>
                      </a:lnTo>
                      <a:cubicBezTo>
                        <a:pt x="1911" y="339376"/>
                        <a:pt x="1019" y="338994"/>
                        <a:pt x="0" y="338740"/>
                      </a:cubicBezTo>
                      <a:cubicBezTo>
                        <a:pt x="3949" y="337593"/>
                        <a:pt x="6879" y="334408"/>
                        <a:pt x="6879" y="330332"/>
                      </a:cubicBezTo>
                      <a:lnTo>
                        <a:pt x="6879" y="8918"/>
                      </a:lnTo>
                      <a:cubicBezTo>
                        <a:pt x="6879" y="4968"/>
                        <a:pt x="3949" y="1529"/>
                        <a:pt x="0" y="382"/>
                      </a:cubicBezTo>
                      <a:cubicBezTo>
                        <a:pt x="1019" y="127"/>
                        <a:pt x="1911" y="0"/>
                        <a:pt x="3057" y="0"/>
                      </a:cubicBezTo>
                      <a:lnTo>
                        <a:pt x="13759" y="0"/>
                      </a:lnTo>
                      <a:lnTo>
                        <a:pt x="13759" y="339376"/>
                      </a:lnTo>
                      <a:lnTo>
                        <a:pt x="13759" y="339376"/>
                      </a:lnTo>
                      <a:lnTo>
                        <a:pt x="13759" y="339376"/>
                      </a:lnTo>
                      <a:close/>
                    </a:path>
                  </a:pathLst>
                </a:custGeom>
                <a:solidFill>
                  <a:srgbClr val="40404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grpSp>
        </p:grpSp>
        <p:sp>
          <p:nvSpPr>
            <p:cNvPr id="3264" name="Google Shape;3264;p41"/>
            <p:cNvSpPr/>
            <p:nvPr/>
          </p:nvSpPr>
          <p:spPr>
            <a:xfrm>
              <a:off x="2893720" y="349978"/>
              <a:ext cx="5332800" cy="4001100"/>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FFFFFF"/>
                </a:solidFill>
                <a:latin typeface="Calibri"/>
                <a:ea typeface="Calibri"/>
                <a:cs typeface="Calibri"/>
                <a:sym typeface="Calibri"/>
              </a:endParaRPr>
            </a:p>
          </p:txBody>
        </p:sp>
        <p:sp>
          <p:nvSpPr>
            <p:cNvPr id="3265" name="Google Shape;3265;p41"/>
            <p:cNvSpPr/>
            <p:nvPr/>
          </p:nvSpPr>
          <p:spPr>
            <a:xfrm rot="5829469">
              <a:off x="2617236" y="2327108"/>
              <a:ext cx="65007" cy="65007"/>
            </a:xfrm>
            <a:prstGeom prst="ellipse">
              <a:avLst/>
            </a:prstGeom>
            <a:gradFill>
              <a:gsLst>
                <a:gs pos="0">
                  <a:srgbClr val="424242"/>
                </a:gs>
                <a:gs pos="100000">
                  <a:srgbClr val="01010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endParaRPr>
            </a:p>
          </p:txBody>
        </p:sp>
      </p:grpSp>
      <p:grpSp>
        <p:nvGrpSpPr>
          <p:cNvPr id="3266" name="Google Shape;3266;p41"/>
          <p:cNvGrpSpPr/>
          <p:nvPr/>
        </p:nvGrpSpPr>
        <p:grpSpPr>
          <a:xfrm flipH="1">
            <a:off x="4" y="5257215"/>
            <a:ext cx="3624486" cy="1600805"/>
            <a:chOff x="2978604" y="4905640"/>
            <a:chExt cx="3624486" cy="1600805"/>
          </a:xfrm>
        </p:grpSpPr>
        <p:grpSp>
          <p:nvGrpSpPr>
            <p:cNvPr id="3267" name="Google Shape;3267;p41"/>
            <p:cNvGrpSpPr/>
            <p:nvPr/>
          </p:nvGrpSpPr>
          <p:grpSpPr>
            <a:xfrm>
              <a:off x="2978604" y="4905640"/>
              <a:ext cx="3624456" cy="1600805"/>
              <a:chOff x="454755" y="4875868"/>
              <a:chExt cx="4282709" cy="1891534"/>
            </a:xfrm>
          </p:grpSpPr>
          <p:sp>
            <p:nvSpPr>
              <p:cNvPr id="3268" name="Google Shape;3268;p41"/>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3269" name="Google Shape;3269;p41"/>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3270" name="Google Shape;3270;p41"/>
            <p:cNvGrpSpPr/>
            <p:nvPr/>
          </p:nvGrpSpPr>
          <p:grpSpPr>
            <a:xfrm>
              <a:off x="4861345" y="5467478"/>
              <a:ext cx="1741744" cy="1038967"/>
              <a:chOff x="5176962" y="5304744"/>
              <a:chExt cx="2058070" cy="1227658"/>
            </a:xfrm>
          </p:grpSpPr>
          <p:sp>
            <p:nvSpPr>
              <p:cNvPr id="3271" name="Google Shape;3271;p41"/>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3272" name="Google Shape;3272;p41"/>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grpSp>
        <p:nvGrpSpPr>
          <p:cNvPr id="3273" name="Google Shape;3273;p41"/>
          <p:cNvGrpSpPr/>
          <p:nvPr/>
        </p:nvGrpSpPr>
        <p:grpSpPr>
          <a:xfrm>
            <a:off x="1922750" y="6044274"/>
            <a:ext cx="848037" cy="819699"/>
            <a:chOff x="1591080" y="295619"/>
            <a:chExt cx="833616" cy="805839"/>
          </a:xfrm>
        </p:grpSpPr>
        <p:grpSp>
          <p:nvGrpSpPr>
            <p:cNvPr id="3274" name="Google Shape;3274;p41"/>
            <p:cNvGrpSpPr/>
            <p:nvPr/>
          </p:nvGrpSpPr>
          <p:grpSpPr>
            <a:xfrm>
              <a:off x="1658084" y="295619"/>
              <a:ext cx="596143" cy="270034"/>
              <a:chOff x="7885167" y="2397011"/>
              <a:chExt cx="1518448" cy="687809"/>
            </a:xfrm>
          </p:grpSpPr>
          <p:sp>
            <p:nvSpPr>
              <p:cNvPr id="3275" name="Google Shape;3275;p41"/>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76" name="Google Shape;3276;p41"/>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77" name="Google Shape;3277;p41"/>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sp>
          <p:nvSpPr>
            <p:cNvPr id="3278" name="Google Shape;3278;p41"/>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79" name="Google Shape;3279;p41"/>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0" name="Google Shape;3280;p41"/>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1" name="Google Shape;3281;p41"/>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2" name="Google Shape;3282;p41"/>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3" name="Google Shape;3283;p41"/>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4" name="Google Shape;3284;p41"/>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5" name="Google Shape;3285;p41"/>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6" name="Google Shape;3286;p41"/>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7" name="Google Shape;3287;p41"/>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8" name="Google Shape;3288;p41"/>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137" rotWithShape="0" algn="bl" dir="1638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9" name="Google Shape;3289;p41"/>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90" name="Google Shape;3290;p41"/>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137" rotWithShape="0" algn="bl" dir="15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91" name="Google Shape;3291;p41"/>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nvGrpSpPr>
            <p:cNvPr id="3292" name="Google Shape;3292;p41"/>
            <p:cNvGrpSpPr/>
            <p:nvPr/>
          </p:nvGrpSpPr>
          <p:grpSpPr>
            <a:xfrm>
              <a:off x="1846759" y="700322"/>
              <a:ext cx="322487" cy="261237"/>
              <a:chOff x="6172526" y="977102"/>
              <a:chExt cx="685559" cy="555352"/>
            </a:xfrm>
          </p:grpSpPr>
          <p:grpSp>
            <p:nvGrpSpPr>
              <p:cNvPr id="3293" name="Google Shape;3293;p41"/>
              <p:cNvGrpSpPr/>
              <p:nvPr/>
            </p:nvGrpSpPr>
            <p:grpSpPr>
              <a:xfrm>
                <a:off x="6172526" y="977102"/>
                <a:ext cx="664696" cy="555352"/>
                <a:chOff x="4937891" y="4550114"/>
                <a:chExt cx="869793" cy="731592"/>
              </a:xfrm>
            </p:grpSpPr>
            <p:sp>
              <p:nvSpPr>
                <p:cNvPr id="3294" name="Google Shape;3294;p4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295" name="Google Shape;3295;p4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296" name="Google Shape;3296;p41"/>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nvGrpSpPr>
              <p:cNvPr id="3297" name="Google Shape;3297;p41"/>
              <p:cNvGrpSpPr/>
              <p:nvPr/>
            </p:nvGrpSpPr>
            <p:grpSpPr>
              <a:xfrm>
                <a:off x="6193389" y="977102"/>
                <a:ext cx="664696" cy="555352"/>
                <a:chOff x="4937891" y="4550114"/>
                <a:chExt cx="869793" cy="731592"/>
              </a:xfrm>
            </p:grpSpPr>
            <p:sp>
              <p:nvSpPr>
                <p:cNvPr id="3298" name="Google Shape;3298;p4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299" name="Google Shape;3299;p4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300" name="Google Shape;3300;p41"/>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sp>
          <p:nvSpPr>
            <p:cNvPr id="3301" name="Google Shape;3301;p41"/>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grpSp>
        <p:nvGrpSpPr>
          <p:cNvPr id="3302" name="Google Shape;3302;p41"/>
          <p:cNvGrpSpPr/>
          <p:nvPr/>
        </p:nvGrpSpPr>
        <p:grpSpPr>
          <a:xfrm>
            <a:off x="3886461" y="5791752"/>
            <a:ext cx="999065" cy="1072225"/>
            <a:chOff x="629921" y="978091"/>
            <a:chExt cx="731380" cy="784938"/>
          </a:xfrm>
        </p:grpSpPr>
        <p:grpSp>
          <p:nvGrpSpPr>
            <p:cNvPr id="3303" name="Google Shape;3303;p41"/>
            <p:cNvGrpSpPr/>
            <p:nvPr/>
          </p:nvGrpSpPr>
          <p:grpSpPr>
            <a:xfrm>
              <a:off x="688682" y="978091"/>
              <a:ext cx="522802" cy="314832"/>
              <a:chOff x="7885167" y="2170407"/>
              <a:chExt cx="1518448" cy="914413"/>
            </a:xfrm>
          </p:grpSpPr>
          <p:sp>
            <p:nvSpPr>
              <p:cNvPr id="3304" name="Google Shape;3304;p41"/>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05" name="Google Shape;3305;p41"/>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06" name="Google Shape;3306;p41"/>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07" name="Google Shape;3307;p41"/>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sp>
          <p:nvSpPr>
            <p:cNvPr id="3308" name="Google Shape;3308;p41"/>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09" name="Google Shape;3309;p41"/>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0" name="Google Shape;3310;p41"/>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1" name="Google Shape;3311;p41"/>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2" name="Google Shape;3312;p41"/>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3" name="Google Shape;3313;p41"/>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4" name="Google Shape;3314;p41"/>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5" name="Google Shape;3315;p41"/>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6" name="Google Shape;3316;p41"/>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7" name="Google Shape;3317;p41"/>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8" name="Google Shape;3318;p41"/>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9" name="Google Shape;3319;p41"/>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20" name="Google Shape;3320;p41"/>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063" rotWithShape="0" algn="bl" dir="1638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21" name="Google Shape;3321;p41"/>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22" name="Google Shape;3322;p41"/>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063" rotWithShape="0" algn="bl" dir="15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23" name="Google Shape;3323;p41"/>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nvGrpSpPr>
            <p:cNvPr id="3324" name="Google Shape;3324;p41"/>
            <p:cNvGrpSpPr/>
            <p:nvPr/>
          </p:nvGrpSpPr>
          <p:grpSpPr>
            <a:xfrm>
              <a:off x="843035" y="1424338"/>
              <a:ext cx="293575" cy="235733"/>
              <a:chOff x="6865830" y="1630740"/>
              <a:chExt cx="556858" cy="447141"/>
            </a:xfrm>
          </p:grpSpPr>
          <p:sp>
            <p:nvSpPr>
              <p:cNvPr id="3325" name="Google Shape;3325;p41"/>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3326" name="Google Shape;3326;p41"/>
              <p:cNvGrpSpPr/>
              <p:nvPr/>
            </p:nvGrpSpPr>
            <p:grpSpPr>
              <a:xfrm flipH="1">
                <a:off x="7024350" y="1640795"/>
                <a:ext cx="182581" cy="157459"/>
                <a:chOff x="5212362" y="4550114"/>
                <a:chExt cx="333360" cy="287492"/>
              </a:xfrm>
            </p:grpSpPr>
            <p:sp>
              <p:nvSpPr>
                <p:cNvPr id="3327" name="Google Shape;3327;p4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3328" name="Google Shape;3328;p4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sp>
            <p:nvSpPr>
              <p:cNvPr id="3329" name="Google Shape;3329;p41"/>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3330" name="Google Shape;3330;p41"/>
              <p:cNvGrpSpPr/>
              <p:nvPr/>
            </p:nvGrpSpPr>
            <p:grpSpPr>
              <a:xfrm flipH="1">
                <a:off x="7045941" y="1630740"/>
                <a:ext cx="182581" cy="157459"/>
                <a:chOff x="5212362" y="4550114"/>
                <a:chExt cx="333360" cy="287492"/>
              </a:xfrm>
            </p:grpSpPr>
            <p:sp>
              <p:nvSpPr>
                <p:cNvPr id="3331" name="Google Shape;3331;p4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3332" name="Google Shape;3332;p4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grpSp>
        <p:sp>
          <p:nvSpPr>
            <p:cNvPr id="3333" name="Google Shape;3333;p41"/>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sz="2029"/>
            </a:p>
          </p:txBody>
        </p:sp>
      </p:grpSp>
      <p:grpSp>
        <p:nvGrpSpPr>
          <p:cNvPr id="3334" name="Google Shape;3334;p41"/>
          <p:cNvGrpSpPr/>
          <p:nvPr/>
        </p:nvGrpSpPr>
        <p:grpSpPr>
          <a:xfrm>
            <a:off x="2602323" y="5344666"/>
            <a:ext cx="1414817" cy="1518716"/>
            <a:chOff x="1212446" y="3816953"/>
            <a:chExt cx="1277949" cy="1371797"/>
          </a:xfrm>
        </p:grpSpPr>
        <p:grpSp>
          <p:nvGrpSpPr>
            <p:cNvPr id="3335" name="Google Shape;3335;p41"/>
            <p:cNvGrpSpPr/>
            <p:nvPr/>
          </p:nvGrpSpPr>
          <p:grpSpPr>
            <a:xfrm>
              <a:off x="1315131" y="3816953"/>
              <a:ext cx="913954" cy="550385"/>
              <a:chOff x="7885167" y="2170407"/>
              <a:chExt cx="1518448" cy="914413"/>
            </a:xfrm>
          </p:grpSpPr>
          <p:sp>
            <p:nvSpPr>
              <p:cNvPr id="3336" name="Google Shape;3336;p41"/>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37" name="Google Shape;3337;p41"/>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38" name="Google Shape;3338;p41"/>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39" name="Google Shape;3339;p41"/>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sp>
          <p:nvSpPr>
            <p:cNvPr id="3340" name="Google Shape;3340;p41"/>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1" name="Google Shape;3341;p41"/>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2" name="Google Shape;3342;p41"/>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3" name="Google Shape;3343;p41"/>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4" name="Google Shape;3344;p41"/>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5" name="Google Shape;3345;p41"/>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6" name="Google Shape;3346;p41"/>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7" name="Google Shape;3347;p41"/>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8" name="Google Shape;3348;p41"/>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9" name="Google Shape;3349;p41"/>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50" name="Google Shape;3350;p41"/>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51" name="Google Shape;3351;p41"/>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52" name="Google Shape;3352;p41"/>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10607" rotWithShape="0" algn="bl" dir="1638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53" name="Google Shape;3353;p41"/>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54" name="Google Shape;3354;p41"/>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10607" rotWithShape="0" algn="bl" dir="15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55" name="Google Shape;3355;p41"/>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3356" name="Google Shape;3356;p41"/>
            <p:cNvGrpSpPr/>
            <p:nvPr/>
          </p:nvGrpSpPr>
          <p:grpSpPr>
            <a:xfrm>
              <a:off x="1603036" y="4565766"/>
              <a:ext cx="484489" cy="385193"/>
              <a:chOff x="1632682" y="4555884"/>
              <a:chExt cx="484489" cy="385193"/>
            </a:xfrm>
          </p:grpSpPr>
          <p:grpSp>
            <p:nvGrpSpPr>
              <p:cNvPr id="3357" name="Google Shape;3357;p41"/>
              <p:cNvGrpSpPr/>
              <p:nvPr/>
            </p:nvGrpSpPr>
            <p:grpSpPr>
              <a:xfrm>
                <a:off x="1632682" y="4731398"/>
                <a:ext cx="484489" cy="209680"/>
                <a:chOff x="6596499" y="915138"/>
                <a:chExt cx="1553847" cy="672482"/>
              </a:xfrm>
            </p:grpSpPr>
            <p:sp>
              <p:nvSpPr>
                <p:cNvPr id="3358" name="Google Shape;3358;p41"/>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3359" name="Google Shape;3359;p41"/>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3360" name="Google Shape;3360;p41"/>
              <p:cNvGrpSpPr/>
              <p:nvPr/>
            </p:nvGrpSpPr>
            <p:grpSpPr>
              <a:xfrm>
                <a:off x="1901483" y="4555884"/>
                <a:ext cx="144253" cy="144971"/>
                <a:chOff x="7458594" y="352234"/>
                <a:chExt cx="462646" cy="464950"/>
              </a:xfrm>
            </p:grpSpPr>
            <p:sp>
              <p:nvSpPr>
                <p:cNvPr id="3361" name="Google Shape;3361;p41"/>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3362" name="Google Shape;3362;p41"/>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3363" name="Google Shape;3363;p41"/>
              <p:cNvGrpSpPr/>
              <p:nvPr/>
            </p:nvGrpSpPr>
            <p:grpSpPr>
              <a:xfrm>
                <a:off x="1693358" y="4590454"/>
                <a:ext cx="119341" cy="117662"/>
                <a:chOff x="6791097" y="463106"/>
                <a:chExt cx="382749" cy="377363"/>
              </a:xfrm>
            </p:grpSpPr>
            <p:sp>
              <p:nvSpPr>
                <p:cNvPr id="3364" name="Google Shape;3364;p41"/>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3365" name="Google Shape;3365;p41"/>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sp>
          <p:nvSpPr>
            <p:cNvPr id="3366" name="Google Shape;3366;p41"/>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sz="2875"/>
            </a:p>
          </p:txBody>
        </p:sp>
      </p:grpSp>
      <p:grpSp>
        <p:nvGrpSpPr>
          <p:cNvPr id="3367" name="Google Shape;3367;p41"/>
          <p:cNvGrpSpPr/>
          <p:nvPr/>
        </p:nvGrpSpPr>
        <p:grpSpPr>
          <a:xfrm>
            <a:off x="5610611" y="-449025"/>
            <a:ext cx="787951" cy="2204434"/>
            <a:chOff x="9487835" y="-88852"/>
            <a:chExt cx="1069134" cy="2991497"/>
          </a:xfrm>
        </p:grpSpPr>
        <p:cxnSp>
          <p:nvCxnSpPr>
            <p:cNvPr id="3368" name="Google Shape;3368;p41"/>
            <p:cNvCxnSpPr/>
            <p:nvPr/>
          </p:nvCxnSpPr>
          <p:spPr>
            <a:xfrm>
              <a:off x="10022385" y="-88852"/>
              <a:ext cx="0" cy="2490300"/>
            </a:xfrm>
            <a:prstGeom prst="straightConnector1">
              <a:avLst/>
            </a:prstGeom>
            <a:noFill/>
            <a:ln cap="flat" cmpd="sng" w="9525">
              <a:solidFill>
                <a:schemeClr val="accent5"/>
              </a:solidFill>
              <a:prstDash val="solid"/>
              <a:round/>
              <a:headEnd len="med" w="med" type="none"/>
              <a:tailEnd len="med" w="med" type="none"/>
            </a:ln>
            <a:effectLst>
              <a:outerShdw blurRad="42117" rotWithShape="0" algn="bl" dir="12600000" dist="35097">
                <a:srgbClr val="000000">
                  <a:alpha val="30000"/>
                </a:srgbClr>
              </a:outerShdw>
            </a:effectLst>
          </p:spPr>
        </p:cxnSp>
        <p:grpSp>
          <p:nvGrpSpPr>
            <p:cNvPr id="3369" name="Google Shape;3369;p41"/>
            <p:cNvGrpSpPr/>
            <p:nvPr/>
          </p:nvGrpSpPr>
          <p:grpSpPr>
            <a:xfrm>
              <a:off x="9487835" y="2249221"/>
              <a:ext cx="1069134" cy="653424"/>
              <a:chOff x="6690680" y="4210903"/>
              <a:chExt cx="3818334" cy="2333655"/>
            </a:xfrm>
          </p:grpSpPr>
          <p:sp>
            <p:nvSpPr>
              <p:cNvPr id="3370" name="Google Shape;3370;p41"/>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71" name="Google Shape;3371;p41"/>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72" name="Google Shape;3372;p41"/>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73" name="Google Shape;3373;p41"/>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nvGrpSpPr>
              <p:cNvPr id="3374" name="Google Shape;3374;p41"/>
              <p:cNvGrpSpPr/>
              <p:nvPr/>
            </p:nvGrpSpPr>
            <p:grpSpPr>
              <a:xfrm>
                <a:off x="7669730" y="4210903"/>
                <a:ext cx="1919391" cy="1651812"/>
                <a:chOff x="9555680" y="5653907"/>
                <a:chExt cx="1919391" cy="1450612"/>
              </a:xfrm>
            </p:grpSpPr>
            <p:sp>
              <p:nvSpPr>
                <p:cNvPr id="3375" name="Google Shape;3375;p41"/>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76" name="Google Shape;3376;p41"/>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gr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0" name="Shape 3380"/>
        <p:cNvGrpSpPr/>
        <p:nvPr/>
      </p:nvGrpSpPr>
      <p:grpSpPr>
        <a:xfrm>
          <a:off x="0" y="0"/>
          <a:ext cx="0" cy="0"/>
          <a:chOff x="0" y="0"/>
          <a:chExt cx="0" cy="0"/>
        </a:xfrm>
      </p:grpSpPr>
      <p:sp>
        <p:nvSpPr>
          <p:cNvPr id="3381" name="Google Shape;3381;p42"/>
          <p:cNvSpPr txBox="1"/>
          <p:nvPr>
            <p:ph type="title"/>
          </p:nvPr>
        </p:nvSpPr>
        <p:spPr>
          <a:xfrm>
            <a:off x="2166150" y="1501329"/>
            <a:ext cx="7859700" cy="175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9000">
                <a:solidFill>
                  <a:schemeClr val="accent6"/>
                </a:solidFill>
              </a:rPr>
              <a:t>Thank</a:t>
            </a:r>
            <a:r>
              <a:rPr lang="en" sz="9000"/>
              <a:t> you!</a:t>
            </a:r>
            <a:endParaRPr sz="9000"/>
          </a:p>
        </p:txBody>
      </p:sp>
      <p:sp>
        <p:nvSpPr>
          <p:cNvPr id="3382" name="Google Shape;3382;p42"/>
          <p:cNvSpPr txBox="1"/>
          <p:nvPr>
            <p:ph idx="1" type="subTitle"/>
          </p:nvPr>
        </p:nvSpPr>
        <p:spPr>
          <a:xfrm>
            <a:off x="2576850" y="3254827"/>
            <a:ext cx="7038300" cy="530700"/>
          </a:xfrm>
          <a:prstGeom prst="rect">
            <a:avLst/>
          </a:prstGeom>
        </p:spPr>
        <p:txBody>
          <a:bodyPr anchorCtr="0" anchor="t" bIns="121900" lIns="121900" spcFirstLastPara="1" rIns="121900" wrap="square" tIns="121900">
            <a:normAutofit lnSpcReduction="20000"/>
          </a:bodyPr>
          <a:lstStyle/>
          <a:p>
            <a:pPr indent="0" lvl="0" marL="0" rtl="0" algn="ctr">
              <a:spcBef>
                <a:spcPts val="0"/>
              </a:spcBef>
              <a:spcAft>
                <a:spcPts val="0"/>
              </a:spcAft>
              <a:buNone/>
            </a:pPr>
            <a:r>
              <a:rPr lang="en"/>
              <a:t>Do you have any questions?</a:t>
            </a:r>
            <a:endParaRPr/>
          </a:p>
        </p:txBody>
      </p:sp>
      <p:sp>
        <p:nvSpPr>
          <p:cNvPr id="3383" name="Google Shape;3383;p42"/>
          <p:cNvSpPr txBox="1"/>
          <p:nvPr>
            <p:ph idx="2" type="body"/>
          </p:nvPr>
        </p:nvSpPr>
        <p:spPr>
          <a:xfrm>
            <a:off x="2576850" y="3785530"/>
            <a:ext cx="7038300" cy="12978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a:t>hello@mail.com</a:t>
            </a:r>
            <a:endParaRPr/>
          </a:p>
          <a:p>
            <a:pPr indent="0" lvl="0" marL="0" rtl="0" algn="ctr">
              <a:spcBef>
                <a:spcPts val="0"/>
              </a:spcBef>
              <a:spcAft>
                <a:spcPts val="0"/>
              </a:spcAft>
              <a:buNone/>
            </a:pPr>
            <a:r>
              <a:rPr lang="en"/>
              <a:t>555-111-222</a:t>
            </a:r>
            <a:endParaRPr/>
          </a:p>
          <a:p>
            <a:pPr indent="0" lvl="0" marL="0" rtl="0" algn="ctr">
              <a:spcBef>
                <a:spcPts val="0"/>
              </a:spcBef>
              <a:spcAft>
                <a:spcPts val="0"/>
              </a:spcAft>
              <a:buNone/>
            </a:pPr>
            <a:r>
              <a:rPr lang="en"/>
              <a:t>mydomain.com</a:t>
            </a:r>
            <a:endParaRPr/>
          </a:p>
        </p:txBody>
      </p:sp>
      <p:grpSp>
        <p:nvGrpSpPr>
          <p:cNvPr id="3384" name="Google Shape;3384;p42"/>
          <p:cNvGrpSpPr/>
          <p:nvPr/>
        </p:nvGrpSpPr>
        <p:grpSpPr>
          <a:xfrm>
            <a:off x="7610861" y="0"/>
            <a:ext cx="787951" cy="2354112"/>
            <a:chOff x="9487835" y="-291971"/>
            <a:chExt cx="1069134" cy="3194616"/>
          </a:xfrm>
        </p:grpSpPr>
        <p:cxnSp>
          <p:nvCxnSpPr>
            <p:cNvPr id="3385" name="Google Shape;3385;p42"/>
            <p:cNvCxnSpPr/>
            <p:nvPr/>
          </p:nvCxnSpPr>
          <p:spPr>
            <a:xfrm>
              <a:off x="10022385" y="-291971"/>
              <a:ext cx="0" cy="2693400"/>
            </a:xfrm>
            <a:prstGeom prst="straightConnector1">
              <a:avLst/>
            </a:prstGeom>
            <a:noFill/>
            <a:ln cap="flat" cmpd="sng" w="9525">
              <a:solidFill>
                <a:schemeClr val="accent5"/>
              </a:solidFill>
              <a:prstDash val="solid"/>
              <a:round/>
              <a:headEnd len="med" w="med" type="none"/>
              <a:tailEnd len="med" w="med" type="none"/>
            </a:ln>
            <a:effectLst>
              <a:outerShdw blurRad="42117" rotWithShape="0" algn="bl" dir="12600000" dist="35097">
                <a:srgbClr val="000000">
                  <a:alpha val="30000"/>
                </a:srgbClr>
              </a:outerShdw>
            </a:effectLst>
          </p:spPr>
        </p:cxnSp>
        <p:grpSp>
          <p:nvGrpSpPr>
            <p:cNvPr id="3386" name="Google Shape;3386;p42"/>
            <p:cNvGrpSpPr/>
            <p:nvPr/>
          </p:nvGrpSpPr>
          <p:grpSpPr>
            <a:xfrm>
              <a:off x="9487835" y="2249221"/>
              <a:ext cx="1069134" cy="653424"/>
              <a:chOff x="6690680" y="4210903"/>
              <a:chExt cx="3818334" cy="2333655"/>
            </a:xfrm>
          </p:grpSpPr>
          <p:sp>
            <p:nvSpPr>
              <p:cNvPr id="3387" name="Google Shape;3387;p42"/>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88" name="Google Shape;3388;p42"/>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89" name="Google Shape;3389;p42"/>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90" name="Google Shape;3390;p42"/>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nvGrpSpPr>
              <p:cNvPr id="3391" name="Google Shape;3391;p42"/>
              <p:cNvGrpSpPr/>
              <p:nvPr/>
            </p:nvGrpSpPr>
            <p:grpSpPr>
              <a:xfrm>
                <a:off x="7669730" y="4210903"/>
                <a:ext cx="1919391" cy="1651812"/>
                <a:chOff x="9555680" y="5653907"/>
                <a:chExt cx="1919391" cy="1450612"/>
              </a:xfrm>
            </p:grpSpPr>
            <p:sp>
              <p:nvSpPr>
                <p:cNvPr id="3392" name="Google Shape;3392;p42"/>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93" name="Google Shape;3393;p42"/>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gr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7" name="Shape 3397"/>
        <p:cNvGrpSpPr/>
        <p:nvPr/>
      </p:nvGrpSpPr>
      <p:grpSpPr>
        <a:xfrm>
          <a:off x="0" y="0"/>
          <a:ext cx="0" cy="0"/>
          <a:chOff x="0" y="0"/>
          <a:chExt cx="0" cy="0"/>
        </a:xfrm>
      </p:grpSpPr>
      <p:sp>
        <p:nvSpPr>
          <p:cNvPr id="3398" name="Google Shape;3398;p43"/>
          <p:cNvSpPr txBox="1"/>
          <p:nvPr>
            <p:ph idx="1" type="body"/>
          </p:nvPr>
        </p:nvSpPr>
        <p:spPr>
          <a:xfrm>
            <a:off x="1078438" y="2977726"/>
            <a:ext cx="4415400" cy="26508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Lorem ipsum dolor sit amet, consectetuer adipiscing elit. </a:t>
            </a:r>
            <a:endParaRPr/>
          </a:p>
          <a:p>
            <a:pPr indent="0" lvl="0" marL="0" rtl="0" algn="l">
              <a:spcBef>
                <a:spcPts val="0"/>
              </a:spcBef>
              <a:spcAft>
                <a:spcPts val="0"/>
              </a:spcAft>
              <a:buNone/>
            </a:pPr>
            <a:r>
              <a:rPr lang="en"/>
              <a:t>Aenean commodo ligula eget dolor.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Lorem ipsum dolor sit amet, consectetuer adipiscing elit. </a:t>
            </a:r>
            <a:endParaRPr/>
          </a:p>
          <a:p>
            <a:pPr indent="0" lvl="0" marL="0" rtl="0" algn="l">
              <a:spcBef>
                <a:spcPts val="0"/>
              </a:spcBef>
              <a:spcAft>
                <a:spcPts val="0"/>
              </a:spcAft>
              <a:buNone/>
            </a:pPr>
            <a:r>
              <a:rPr lang="en"/>
              <a:t>Aenean commodo ligula eget dolor. Aenean massa.</a:t>
            </a:r>
            <a:endParaRPr/>
          </a:p>
        </p:txBody>
      </p:sp>
      <p:sp>
        <p:nvSpPr>
          <p:cNvPr id="3399" name="Google Shape;3399;p43"/>
          <p:cNvSpPr txBox="1"/>
          <p:nvPr>
            <p:ph idx="2" type="subTitle"/>
          </p:nvPr>
        </p:nvSpPr>
        <p:spPr>
          <a:xfrm>
            <a:off x="1078425" y="2094925"/>
            <a:ext cx="4415400" cy="7467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a:t>Agenda</a:t>
            </a:r>
            <a:endParaRPr/>
          </a:p>
        </p:txBody>
      </p:sp>
      <p:sp>
        <p:nvSpPr>
          <p:cNvPr id="3400" name="Google Shape;3400;p43"/>
          <p:cNvSpPr txBox="1"/>
          <p:nvPr>
            <p:ph idx="3" type="body"/>
          </p:nvPr>
        </p:nvSpPr>
        <p:spPr>
          <a:xfrm>
            <a:off x="6516213" y="2420484"/>
            <a:ext cx="4738500" cy="12288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Lorem ipsum dolor sit amet, consectetuer adipiscing elit. </a:t>
            </a:r>
            <a:endParaRPr/>
          </a:p>
          <a:p>
            <a:pPr indent="0" lvl="0" marL="0" rtl="0" algn="ctr">
              <a:spcBef>
                <a:spcPts val="0"/>
              </a:spcBef>
              <a:spcAft>
                <a:spcPts val="0"/>
              </a:spcAft>
              <a:buNone/>
            </a:pPr>
            <a:r>
              <a:rPr lang="en"/>
              <a:t>Aenean commodo ligula eget dolor. Aenean massa.</a:t>
            </a:r>
            <a:endParaRPr/>
          </a:p>
        </p:txBody>
      </p:sp>
      <p:sp>
        <p:nvSpPr>
          <p:cNvPr id="3401" name="Google Shape;3401;p43"/>
          <p:cNvSpPr txBox="1"/>
          <p:nvPr>
            <p:ph idx="4" type="subTitle"/>
          </p:nvPr>
        </p:nvSpPr>
        <p:spPr>
          <a:xfrm>
            <a:off x="6516213" y="1755050"/>
            <a:ext cx="4738500" cy="7743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a:t>Reminders</a:t>
            </a:r>
            <a:endParaRPr/>
          </a:p>
        </p:txBody>
      </p:sp>
      <p:sp>
        <p:nvSpPr>
          <p:cNvPr id="3402" name="Google Shape;3402;p43"/>
          <p:cNvSpPr txBox="1"/>
          <p:nvPr>
            <p:ph idx="5" type="body"/>
          </p:nvPr>
        </p:nvSpPr>
        <p:spPr>
          <a:xfrm>
            <a:off x="6432875" y="4940681"/>
            <a:ext cx="4738500" cy="10854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Lorem ipsum dolor sit amet, consectetuer adipiscing elit. </a:t>
            </a:r>
            <a:endParaRPr/>
          </a:p>
          <a:p>
            <a:pPr indent="0" lvl="0" marL="0" rtl="0" algn="ctr">
              <a:spcBef>
                <a:spcPts val="0"/>
              </a:spcBef>
              <a:spcAft>
                <a:spcPts val="0"/>
              </a:spcAft>
              <a:buNone/>
            </a:pPr>
            <a:r>
              <a:rPr lang="en"/>
              <a:t>Aenean commodo ligula eget dolor. </a:t>
            </a:r>
            <a:endParaRPr/>
          </a:p>
        </p:txBody>
      </p:sp>
      <p:sp>
        <p:nvSpPr>
          <p:cNvPr id="3403" name="Google Shape;3403;p43"/>
          <p:cNvSpPr txBox="1"/>
          <p:nvPr>
            <p:ph idx="6" type="subTitle"/>
          </p:nvPr>
        </p:nvSpPr>
        <p:spPr>
          <a:xfrm>
            <a:off x="6432875" y="4256750"/>
            <a:ext cx="4738500" cy="6840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Add your </a:t>
            </a:r>
            <a:r>
              <a:rPr lang="en">
                <a:solidFill>
                  <a:schemeClr val="accent6"/>
                </a:solidFill>
              </a:rPr>
              <a:t>title here</a:t>
            </a:r>
            <a:endParaRPr>
              <a:solidFill>
                <a:schemeClr val="accent6"/>
              </a:solidFill>
            </a:endParaRPr>
          </a:p>
        </p:txBody>
      </p:sp>
      <p:sp>
        <p:nvSpPr>
          <p:cNvPr id="3404" name="Google Shape;3404;p43"/>
          <p:cNvSpPr txBox="1"/>
          <p:nvPr>
            <p:ph type="title"/>
          </p:nvPr>
        </p:nvSpPr>
        <p:spPr>
          <a:xfrm>
            <a:off x="850650" y="477013"/>
            <a:ext cx="1049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Today is Friday </a:t>
            </a:r>
            <a:r>
              <a:rPr lang="en">
                <a:solidFill>
                  <a:schemeClr val="accent6"/>
                </a:solidFill>
              </a:rPr>
              <a:t>October 31st.</a:t>
            </a:r>
            <a:endParaRPr>
              <a:solidFill>
                <a:schemeClr val="accent6"/>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8" name="Shape 3408"/>
        <p:cNvGrpSpPr/>
        <p:nvPr/>
      </p:nvGrpSpPr>
      <p:grpSpPr>
        <a:xfrm>
          <a:off x="0" y="0"/>
          <a:ext cx="0" cy="0"/>
          <a:chOff x="0" y="0"/>
          <a:chExt cx="0" cy="0"/>
        </a:xfrm>
      </p:grpSpPr>
      <p:sp>
        <p:nvSpPr>
          <p:cNvPr id="3409" name="Google Shape;3409;p44"/>
          <p:cNvSpPr txBox="1"/>
          <p:nvPr>
            <p:ph type="title"/>
          </p:nvPr>
        </p:nvSpPr>
        <p:spPr>
          <a:xfrm>
            <a:off x="3068100" y="1142000"/>
            <a:ext cx="6055800" cy="934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4500"/>
              <a:t>Credits.</a:t>
            </a:r>
            <a:endParaRPr sz="4500"/>
          </a:p>
        </p:txBody>
      </p:sp>
      <p:sp>
        <p:nvSpPr>
          <p:cNvPr id="3410" name="Google Shape;3410;p44"/>
          <p:cNvSpPr txBox="1"/>
          <p:nvPr>
            <p:ph idx="2" type="body"/>
          </p:nvPr>
        </p:nvSpPr>
        <p:spPr>
          <a:xfrm>
            <a:off x="3068100" y="2217650"/>
            <a:ext cx="6055800" cy="2626500"/>
          </a:xfrm>
          <a:prstGeom prst="rect">
            <a:avLst/>
          </a:prstGeom>
        </p:spPr>
        <p:txBody>
          <a:bodyPr anchorCtr="0" anchor="t" bIns="121900" lIns="121900" spcFirstLastPara="1" rIns="121900" wrap="square" tIns="121900">
            <a:noAutofit/>
          </a:bodyPr>
          <a:lstStyle/>
          <a:p>
            <a:pPr indent="0" lvl="0" marL="0" rtl="0" algn="l">
              <a:lnSpc>
                <a:spcPct val="200000"/>
              </a:lnSpc>
              <a:spcBef>
                <a:spcPts val="0"/>
              </a:spcBef>
              <a:spcAft>
                <a:spcPts val="0"/>
              </a:spcAft>
              <a:buSzPts val="605"/>
              <a:buNone/>
            </a:pPr>
            <a:r>
              <a:rPr lang="en" sz="2000"/>
              <a:t>Presentation Template: </a:t>
            </a:r>
            <a:r>
              <a:rPr lang="en" sz="2000" u="sng">
                <a:solidFill>
                  <a:schemeClr val="hlink"/>
                </a:solidFill>
                <a:hlinkClick r:id="rId3"/>
              </a:rPr>
              <a:t>SlidesMania</a:t>
            </a:r>
            <a:endParaRPr sz="2000"/>
          </a:p>
          <a:p>
            <a:pPr indent="0" lvl="0" marL="0" rtl="0" algn="l">
              <a:lnSpc>
                <a:spcPct val="200000"/>
              </a:lnSpc>
              <a:spcBef>
                <a:spcPts val="0"/>
              </a:spcBef>
              <a:spcAft>
                <a:spcPts val="0"/>
              </a:spcAft>
              <a:buSzPts val="605"/>
              <a:buNone/>
            </a:pPr>
            <a:r>
              <a:rPr lang="en" sz="2000"/>
              <a:t>Sample Images: </a:t>
            </a:r>
            <a:r>
              <a:rPr lang="en" sz="2000" u="sng">
                <a:solidFill>
                  <a:schemeClr val="hlink"/>
                </a:solidFill>
                <a:hlinkClick r:id="rId4"/>
              </a:rPr>
              <a:t>Unsplash</a:t>
            </a:r>
            <a:endParaRPr sz="2000"/>
          </a:p>
          <a:p>
            <a:pPr indent="0" lvl="0" marL="0" rtl="0" algn="l">
              <a:lnSpc>
                <a:spcPct val="200000"/>
              </a:lnSpc>
              <a:spcBef>
                <a:spcPts val="0"/>
              </a:spcBef>
              <a:spcAft>
                <a:spcPts val="0"/>
              </a:spcAft>
              <a:buSzPts val="605"/>
              <a:buNone/>
            </a:pPr>
            <a:r>
              <a:rPr lang="en" sz="2000"/>
              <a:t>Fonts used in this presentation: </a:t>
            </a:r>
            <a:r>
              <a:rPr b="1" lang="en" sz="2000">
                <a:latin typeface="Fontdiner Swanky"/>
                <a:ea typeface="Fontdiner Swanky"/>
                <a:cs typeface="Fontdiner Swanky"/>
                <a:sym typeface="Fontdiner Swanky"/>
              </a:rPr>
              <a:t>Fontdiner Swanky</a:t>
            </a:r>
            <a:r>
              <a:rPr lang="en" sz="2000"/>
              <a:t> and Epilogue</a:t>
            </a:r>
            <a:endParaRPr sz="20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4" name="Shape 3414"/>
        <p:cNvGrpSpPr/>
        <p:nvPr/>
      </p:nvGrpSpPr>
      <p:grpSpPr>
        <a:xfrm>
          <a:off x="0" y="0"/>
          <a:ext cx="0" cy="0"/>
          <a:chOff x="0" y="0"/>
          <a:chExt cx="0" cy="0"/>
        </a:xfrm>
      </p:grpSpPr>
      <p:sp>
        <p:nvSpPr>
          <p:cNvPr id="3415" name="Google Shape;3415;p45"/>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a:t>Editable </a:t>
            </a:r>
            <a:r>
              <a:rPr lang="en">
                <a:solidFill>
                  <a:schemeClr val="accent6"/>
                </a:solidFill>
              </a:rPr>
              <a:t>Icons.</a:t>
            </a:r>
            <a:endParaRPr>
              <a:solidFill>
                <a:schemeClr val="accent6"/>
              </a:solidFill>
            </a:endParaRPr>
          </a:p>
        </p:txBody>
      </p:sp>
      <p:grpSp>
        <p:nvGrpSpPr>
          <p:cNvPr id="3416" name="Google Shape;3416;p45"/>
          <p:cNvGrpSpPr/>
          <p:nvPr/>
        </p:nvGrpSpPr>
        <p:grpSpPr>
          <a:xfrm>
            <a:off x="3555539" y="1895677"/>
            <a:ext cx="405160" cy="253589"/>
            <a:chOff x="4797800" y="1994125"/>
            <a:chExt cx="306475" cy="186025"/>
          </a:xfrm>
        </p:grpSpPr>
        <p:sp>
          <p:nvSpPr>
            <p:cNvPr id="3417" name="Google Shape;3417;p45"/>
            <p:cNvSpPr/>
            <p:nvPr/>
          </p:nvSpPr>
          <p:spPr>
            <a:xfrm>
              <a:off x="4837950" y="1994125"/>
              <a:ext cx="226175" cy="152575"/>
            </a:xfrm>
            <a:custGeom>
              <a:rect b="b" l="l" r="r" t="t"/>
              <a:pathLst>
                <a:path extrusionOk="0" h="6103" w="9047">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18" name="Google Shape;3418;p45"/>
            <p:cNvSpPr/>
            <p:nvPr/>
          </p:nvSpPr>
          <p:spPr>
            <a:xfrm>
              <a:off x="4797800" y="2160075"/>
              <a:ext cx="306475" cy="20075"/>
            </a:xfrm>
            <a:custGeom>
              <a:rect b="b" l="l" r="r" t="t"/>
              <a:pathLst>
                <a:path extrusionOk="0" h="803" w="12259">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19" name="Google Shape;3419;p45"/>
          <p:cNvSpPr/>
          <p:nvPr/>
        </p:nvSpPr>
        <p:spPr>
          <a:xfrm>
            <a:off x="2998347" y="1911575"/>
            <a:ext cx="351487" cy="308322"/>
          </a:xfrm>
          <a:custGeom>
            <a:rect b="b" l="l" r="r" t="t"/>
            <a:pathLst>
              <a:path extrusionOk="0" h="9047" w="10635">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0" name="Google Shape;3420;p45"/>
          <p:cNvSpPr/>
          <p:nvPr/>
        </p:nvSpPr>
        <p:spPr>
          <a:xfrm>
            <a:off x="2583258" y="1828169"/>
            <a:ext cx="211156" cy="398327"/>
          </a:xfrm>
          <a:custGeom>
            <a:rect b="b" l="l" r="r" t="t"/>
            <a:pathLst>
              <a:path extrusionOk="0" h="11688" w="6389">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1" name="Google Shape;3421;p45"/>
          <p:cNvSpPr/>
          <p:nvPr/>
        </p:nvSpPr>
        <p:spPr>
          <a:xfrm>
            <a:off x="4110294" y="1896049"/>
            <a:ext cx="352082" cy="253589"/>
          </a:xfrm>
          <a:custGeom>
            <a:rect b="b" l="l" r="r" t="t"/>
            <a:pathLst>
              <a:path extrusionOk="0" h="7441" w="10653">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2" name="Google Shape;3422;p45"/>
          <p:cNvSpPr/>
          <p:nvPr/>
        </p:nvSpPr>
        <p:spPr>
          <a:xfrm>
            <a:off x="4613799" y="1853187"/>
            <a:ext cx="333805" cy="339335"/>
          </a:xfrm>
          <a:custGeom>
            <a:rect b="b" l="l" r="r" t="t"/>
            <a:pathLst>
              <a:path extrusionOk="0" h="9957" w="1010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3" name="Google Shape;3423;p45"/>
          <p:cNvSpPr/>
          <p:nvPr/>
        </p:nvSpPr>
        <p:spPr>
          <a:xfrm>
            <a:off x="5603115" y="1886863"/>
            <a:ext cx="299003" cy="280956"/>
          </a:xfrm>
          <a:custGeom>
            <a:rect b="b" l="l" r="r" t="t"/>
            <a:pathLst>
              <a:path extrusionOk="0" h="8244" w="9047">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24" name="Google Shape;3424;p45"/>
          <p:cNvGrpSpPr/>
          <p:nvPr/>
        </p:nvGrpSpPr>
        <p:grpSpPr>
          <a:xfrm>
            <a:off x="6148833" y="1899702"/>
            <a:ext cx="352082" cy="254203"/>
            <a:chOff x="4250025" y="2848800"/>
            <a:chExt cx="266325" cy="186475"/>
          </a:xfrm>
        </p:grpSpPr>
        <p:sp>
          <p:nvSpPr>
            <p:cNvPr id="3425" name="Google Shape;3425;p45"/>
            <p:cNvSpPr/>
            <p:nvPr/>
          </p:nvSpPr>
          <p:spPr>
            <a:xfrm>
              <a:off x="4250025" y="2848800"/>
              <a:ext cx="166425" cy="149900"/>
            </a:xfrm>
            <a:custGeom>
              <a:rect b="b" l="l" r="r" t="t"/>
              <a:pathLst>
                <a:path extrusionOk="0" h="5996" w="6657">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6" name="Google Shape;3426;p45"/>
            <p:cNvSpPr/>
            <p:nvPr/>
          </p:nvSpPr>
          <p:spPr>
            <a:xfrm>
              <a:off x="4349950" y="2885375"/>
              <a:ext cx="166400" cy="149900"/>
            </a:xfrm>
            <a:custGeom>
              <a:rect b="b" l="l" r="r" t="t"/>
              <a:pathLst>
                <a:path extrusionOk="0" h="5996" w="6656">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27" name="Google Shape;3427;p45"/>
          <p:cNvGrpSpPr/>
          <p:nvPr/>
        </p:nvGrpSpPr>
        <p:grpSpPr>
          <a:xfrm>
            <a:off x="6746181" y="1863816"/>
            <a:ext cx="343224" cy="326555"/>
            <a:chOff x="4707700" y="2822475"/>
            <a:chExt cx="259625" cy="239550"/>
          </a:xfrm>
        </p:grpSpPr>
        <p:sp>
          <p:nvSpPr>
            <p:cNvPr id="3428" name="Google Shape;3428;p45"/>
            <p:cNvSpPr/>
            <p:nvPr/>
          </p:nvSpPr>
          <p:spPr>
            <a:xfrm>
              <a:off x="4707700" y="2822475"/>
              <a:ext cx="259625" cy="176225"/>
            </a:xfrm>
            <a:custGeom>
              <a:rect b="b" l="l" r="r" t="t"/>
              <a:pathLst>
                <a:path extrusionOk="0" h="7049" w="10385">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9" name="Google Shape;3429;p45"/>
            <p:cNvSpPr/>
            <p:nvPr/>
          </p:nvSpPr>
          <p:spPr>
            <a:xfrm>
              <a:off x="4754525" y="2991975"/>
              <a:ext cx="39725" cy="39725"/>
            </a:xfrm>
            <a:custGeom>
              <a:rect b="b" l="l" r="r" t="t"/>
              <a:pathLst>
                <a:path extrusionOk="0" h="1589" w="1589">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30" name="Google Shape;3430;p45"/>
            <p:cNvSpPr/>
            <p:nvPr/>
          </p:nvSpPr>
          <p:spPr>
            <a:xfrm>
              <a:off x="4719750" y="3031675"/>
              <a:ext cx="29900" cy="30350"/>
            </a:xfrm>
            <a:custGeom>
              <a:rect b="b" l="l" r="r" t="t"/>
              <a:pathLst>
                <a:path extrusionOk="0" h="1214" w="1196">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31" name="Google Shape;3431;p45"/>
          <p:cNvSpPr/>
          <p:nvPr/>
        </p:nvSpPr>
        <p:spPr>
          <a:xfrm>
            <a:off x="7220153" y="1867401"/>
            <a:ext cx="340878" cy="320045"/>
          </a:xfrm>
          <a:custGeom>
            <a:rect b="b" l="l" r="r" t="t"/>
            <a:pathLst>
              <a:path extrusionOk="0" h="9391" w="10314">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32" name="Google Shape;3432;p45"/>
          <p:cNvSpPr/>
          <p:nvPr/>
        </p:nvSpPr>
        <p:spPr>
          <a:xfrm>
            <a:off x="7743648" y="1900258"/>
            <a:ext cx="352082" cy="254203"/>
          </a:xfrm>
          <a:custGeom>
            <a:rect b="b" l="l" r="r" t="t"/>
            <a:pathLst>
              <a:path extrusionOk="0" h="7459" w="10653">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33" name="Google Shape;3433;p45"/>
          <p:cNvGrpSpPr/>
          <p:nvPr/>
        </p:nvGrpSpPr>
        <p:grpSpPr>
          <a:xfrm>
            <a:off x="8381347" y="1827316"/>
            <a:ext cx="351487" cy="398940"/>
            <a:chOff x="6425500" y="2795700"/>
            <a:chExt cx="265875" cy="292650"/>
          </a:xfrm>
        </p:grpSpPr>
        <p:sp>
          <p:nvSpPr>
            <p:cNvPr id="3434" name="Google Shape;3434;p45"/>
            <p:cNvSpPr/>
            <p:nvPr/>
          </p:nvSpPr>
          <p:spPr>
            <a:xfrm>
              <a:off x="6425500" y="2795700"/>
              <a:ext cx="265875" cy="292650"/>
            </a:xfrm>
            <a:custGeom>
              <a:rect b="b" l="l" r="r" t="t"/>
              <a:pathLst>
                <a:path extrusionOk="0" h="11706" w="10635">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35" name="Google Shape;3435;p45"/>
            <p:cNvSpPr/>
            <p:nvPr/>
          </p:nvSpPr>
          <p:spPr>
            <a:xfrm>
              <a:off x="6515150" y="2868425"/>
              <a:ext cx="86575" cy="87000"/>
            </a:xfrm>
            <a:custGeom>
              <a:rect b="b" l="l" r="r" t="t"/>
              <a:pathLst>
                <a:path extrusionOk="0" h="3480" w="3463">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36" name="Google Shape;3436;p45"/>
          <p:cNvSpPr/>
          <p:nvPr/>
        </p:nvSpPr>
        <p:spPr>
          <a:xfrm>
            <a:off x="8879053" y="1859817"/>
            <a:ext cx="352677" cy="335654"/>
          </a:xfrm>
          <a:custGeom>
            <a:rect b="b" l="l" r="r" t="t"/>
            <a:pathLst>
              <a:path extrusionOk="0" h="9849" w="10671">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37" name="Google Shape;3437;p45"/>
          <p:cNvGrpSpPr/>
          <p:nvPr/>
        </p:nvGrpSpPr>
        <p:grpSpPr>
          <a:xfrm>
            <a:off x="9459393" y="1881960"/>
            <a:ext cx="350297" cy="290464"/>
            <a:chOff x="5549875" y="2418425"/>
            <a:chExt cx="264975" cy="213075"/>
          </a:xfrm>
        </p:grpSpPr>
        <p:sp>
          <p:nvSpPr>
            <p:cNvPr id="3438" name="Google Shape;3438;p45"/>
            <p:cNvSpPr/>
            <p:nvPr/>
          </p:nvSpPr>
          <p:spPr>
            <a:xfrm>
              <a:off x="5549875" y="2576925"/>
              <a:ext cx="42400" cy="54575"/>
            </a:xfrm>
            <a:custGeom>
              <a:rect b="b" l="l" r="r" t="t"/>
              <a:pathLst>
                <a:path extrusionOk="0" h="2183" w="1696">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39" name="Google Shape;3439;p45"/>
            <p:cNvSpPr/>
            <p:nvPr/>
          </p:nvSpPr>
          <p:spPr>
            <a:xfrm>
              <a:off x="5576175" y="2418425"/>
              <a:ext cx="238675" cy="211200"/>
            </a:xfrm>
            <a:custGeom>
              <a:rect b="b" l="l" r="r" t="t"/>
              <a:pathLst>
                <a:path extrusionOk="0" h="8448" w="9547">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40" name="Google Shape;3440;p45"/>
          <p:cNvSpPr/>
          <p:nvPr/>
        </p:nvSpPr>
        <p:spPr>
          <a:xfrm>
            <a:off x="2605363" y="2490796"/>
            <a:ext cx="166936" cy="380674"/>
          </a:xfrm>
          <a:custGeom>
            <a:rect b="b" l="l" r="r" t="t"/>
            <a:pathLst>
              <a:path extrusionOk="0" h="11170" w="5051">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41" name="Google Shape;3441;p45"/>
          <p:cNvGrpSpPr/>
          <p:nvPr/>
        </p:nvGrpSpPr>
        <p:grpSpPr>
          <a:xfrm>
            <a:off x="3555469" y="2526467"/>
            <a:ext cx="299598" cy="308322"/>
            <a:chOff x="3739275" y="2525850"/>
            <a:chExt cx="226625" cy="226175"/>
          </a:xfrm>
        </p:grpSpPr>
        <p:sp>
          <p:nvSpPr>
            <p:cNvPr id="3442" name="Google Shape;3442;p45"/>
            <p:cNvSpPr/>
            <p:nvPr/>
          </p:nvSpPr>
          <p:spPr>
            <a:xfrm>
              <a:off x="3779425" y="2525850"/>
              <a:ext cx="20100" cy="40150"/>
            </a:xfrm>
            <a:custGeom>
              <a:rect b="b" l="l" r="r" t="t"/>
              <a:pathLst>
                <a:path extrusionOk="0" h="1606" w="804">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3" name="Google Shape;3443;p45"/>
            <p:cNvSpPr/>
            <p:nvPr/>
          </p:nvSpPr>
          <p:spPr>
            <a:xfrm>
              <a:off x="3739275" y="2605675"/>
              <a:ext cx="226625" cy="146350"/>
            </a:xfrm>
            <a:custGeom>
              <a:rect b="b" l="l" r="r" t="t"/>
              <a:pathLst>
                <a:path extrusionOk="0" h="5854" w="9065">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4" name="Google Shape;3444;p45"/>
            <p:cNvSpPr/>
            <p:nvPr/>
          </p:nvSpPr>
          <p:spPr>
            <a:xfrm>
              <a:off x="3905675" y="2525850"/>
              <a:ext cx="20100" cy="40150"/>
            </a:xfrm>
            <a:custGeom>
              <a:rect b="b" l="l" r="r" t="t"/>
              <a:pathLst>
                <a:path extrusionOk="0" h="1606" w="804">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5" name="Google Shape;3445;p45"/>
            <p:cNvSpPr/>
            <p:nvPr/>
          </p:nvSpPr>
          <p:spPr>
            <a:xfrm>
              <a:off x="3739275" y="2545900"/>
              <a:ext cx="226625" cy="46425"/>
            </a:xfrm>
            <a:custGeom>
              <a:rect b="b" l="l" r="r" t="t"/>
              <a:pathLst>
                <a:path extrusionOk="0" h="1857" w="9065">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46" name="Google Shape;3446;p45"/>
          <p:cNvGrpSpPr/>
          <p:nvPr/>
        </p:nvGrpSpPr>
        <p:grpSpPr>
          <a:xfrm>
            <a:off x="3028651" y="2499697"/>
            <a:ext cx="272464" cy="361861"/>
            <a:chOff x="4518575" y="2506200"/>
            <a:chExt cx="206100" cy="265450"/>
          </a:xfrm>
        </p:grpSpPr>
        <p:sp>
          <p:nvSpPr>
            <p:cNvPr id="3447" name="Google Shape;3447;p45"/>
            <p:cNvSpPr/>
            <p:nvPr/>
          </p:nvSpPr>
          <p:spPr>
            <a:xfrm>
              <a:off x="4518575" y="2506200"/>
              <a:ext cx="206100" cy="265450"/>
            </a:xfrm>
            <a:custGeom>
              <a:rect b="b" l="l" r="r" t="t"/>
              <a:pathLst>
                <a:path extrusionOk="0" h="10618" w="8244">
                  <a:moveTo>
                    <a:pt x="7440" y="786"/>
                  </a:moveTo>
                  <a:lnTo>
                    <a:pt x="7440" y="9832"/>
                  </a:lnTo>
                  <a:lnTo>
                    <a:pt x="803" y="9832"/>
                  </a:lnTo>
                  <a:lnTo>
                    <a:pt x="803" y="786"/>
                  </a:lnTo>
                  <a:close/>
                  <a:moveTo>
                    <a:pt x="0" y="1"/>
                  </a:moveTo>
                  <a:lnTo>
                    <a:pt x="0" y="10617"/>
                  </a:lnTo>
                  <a:lnTo>
                    <a:pt x="8243" y="10617"/>
                  </a:lnTo>
                  <a:lnTo>
                    <a:pt x="8243"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8" name="Google Shape;3448;p45"/>
            <p:cNvSpPr/>
            <p:nvPr/>
          </p:nvSpPr>
          <p:spPr>
            <a:xfrm>
              <a:off x="4628300" y="2555725"/>
              <a:ext cx="56225" cy="13400"/>
            </a:xfrm>
            <a:custGeom>
              <a:rect b="b" l="l" r="r" t="t"/>
              <a:pathLst>
                <a:path extrusionOk="0" h="536" w="2249">
                  <a:moveTo>
                    <a:pt x="0" y="0"/>
                  </a:moveTo>
                  <a:lnTo>
                    <a:pt x="0" y="536"/>
                  </a:lnTo>
                  <a:lnTo>
                    <a:pt x="2249" y="536"/>
                  </a:lnTo>
                  <a:lnTo>
                    <a:pt x="2249"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9" name="Google Shape;3449;p45"/>
            <p:cNvSpPr/>
            <p:nvPr/>
          </p:nvSpPr>
          <p:spPr>
            <a:xfrm>
              <a:off x="4628300" y="2608800"/>
              <a:ext cx="56225" cy="13425"/>
            </a:xfrm>
            <a:custGeom>
              <a:rect b="b" l="l" r="r" t="t"/>
              <a:pathLst>
                <a:path extrusionOk="0" h="537" w="2249">
                  <a:moveTo>
                    <a:pt x="0" y="1"/>
                  </a:moveTo>
                  <a:lnTo>
                    <a:pt x="0" y="536"/>
                  </a:lnTo>
                  <a:lnTo>
                    <a:pt x="2249" y="536"/>
                  </a:lnTo>
                  <a:lnTo>
                    <a:pt x="2249"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0" name="Google Shape;3450;p45"/>
            <p:cNvSpPr/>
            <p:nvPr/>
          </p:nvSpPr>
          <p:spPr>
            <a:xfrm>
              <a:off x="4628300" y="2715425"/>
              <a:ext cx="56225" cy="13400"/>
            </a:xfrm>
            <a:custGeom>
              <a:rect b="b" l="l" r="r" t="t"/>
              <a:pathLst>
                <a:path extrusionOk="0" h="536" w="2249">
                  <a:moveTo>
                    <a:pt x="0" y="0"/>
                  </a:moveTo>
                  <a:lnTo>
                    <a:pt x="0" y="535"/>
                  </a:lnTo>
                  <a:lnTo>
                    <a:pt x="2249" y="535"/>
                  </a:lnTo>
                  <a:lnTo>
                    <a:pt x="2249"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1" name="Google Shape;3451;p45"/>
            <p:cNvSpPr/>
            <p:nvPr/>
          </p:nvSpPr>
          <p:spPr>
            <a:xfrm>
              <a:off x="4628300" y="2662325"/>
              <a:ext cx="56225" cy="12975"/>
            </a:xfrm>
            <a:custGeom>
              <a:rect b="b" l="l" r="r" t="t"/>
              <a:pathLst>
                <a:path extrusionOk="0" h="519" w="2249">
                  <a:moveTo>
                    <a:pt x="0" y="1"/>
                  </a:moveTo>
                  <a:lnTo>
                    <a:pt x="0" y="518"/>
                  </a:lnTo>
                  <a:lnTo>
                    <a:pt x="2249" y="518"/>
                  </a:lnTo>
                  <a:lnTo>
                    <a:pt x="2249"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2" name="Google Shape;3452;p45"/>
            <p:cNvSpPr/>
            <p:nvPr/>
          </p:nvSpPr>
          <p:spPr>
            <a:xfrm>
              <a:off x="4558275" y="25392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3" name="Google Shape;3453;p45"/>
            <p:cNvSpPr/>
            <p:nvPr/>
          </p:nvSpPr>
          <p:spPr>
            <a:xfrm>
              <a:off x="4558275" y="2592300"/>
              <a:ext cx="49525" cy="40625"/>
            </a:xfrm>
            <a:custGeom>
              <a:rect b="b" l="l" r="r" t="t"/>
              <a:pathLst>
                <a:path extrusionOk="0" h="1625" w="1981">
                  <a:moveTo>
                    <a:pt x="1606" y="1"/>
                  </a:moveTo>
                  <a:lnTo>
                    <a:pt x="732" y="893"/>
                  </a:lnTo>
                  <a:lnTo>
                    <a:pt x="375" y="536"/>
                  </a:lnTo>
                  <a:lnTo>
                    <a:pt x="0" y="911"/>
                  </a:lnTo>
                  <a:lnTo>
                    <a:pt x="732" y="1624"/>
                  </a:lnTo>
                  <a:lnTo>
                    <a:pt x="1981" y="375"/>
                  </a:lnTo>
                  <a:lnTo>
                    <a:pt x="160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4" name="Google Shape;3454;p45"/>
            <p:cNvSpPr/>
            <p:nvPr/>
          </p:nvSpPr>
          <p:spPr>
            <a:xfrm>
              <a:off x="4558275" y="2645375"/>
              <a:ext cx="49525" cy="41075"/>
            </a:xfrm>
            <a:custGeom>
              <a:rect b="b" l="l" r="r" t="t"/>
              <a:pathLst>
                <a:path extrusionOk="0" h="1643" w="1981">
                  <a:moveTo>
                    <a:pt x="1606" y="1"/>
                  </a:moveTo>
                  <a:lnTo>
                    <a:pt x="732" y="893"/>
                  </a:lnTo>
                  <a:lnTo>
                    <a:pt x="375" y="536"/>
                  </a:lnTo>
                  <a:lnTo>
                    <a:pt x="0" y="911"/>
                  </a:lnTo>
                  <a:lnTo>
                    <a:pt x="732" y="1642"/>
                  </a:lnTo>
                  <a:lnTo>
                    <a:pt x="1981" y="376"/>
                  </a:lnTo>
                  <a:lnTo>
                    <a:pt x="160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5" name="Google Shape;3455;p45"/>
            <p:cNvSpPr/>
            <p:nvPr/>
          </p:nvSpPr>
          <p:spPr>
            <a:xfrm>
              <a:off x="4558275" y="26980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56" name="Google Shape;3456;p45"/>
          <p:cNvGrpSpPr/>
          <p:nvPr/>
        </p:nvGrpSpPr>
        <p:grpSpPr>
          <a:xfrm>
            <a:off x="4109852" y="2526667"/>
            <a:ext cx="299631" cy="308322"/>
            <a:chOff x="4164375" y="1677425"/>
            <a:chExt cx="226650" cy="226175"/>
          </a:xfrm>
        </p:grpSpPr>
        <p:sp>
          <p:nvSpPr>
            <p:cNvPr id="3457" name="Google Shape;3457;p45"/>
            <p:cNvSpPr/>
            <p:nvPr/>
          </p:nvSpPr>
          <p:spPr>
            <a:xfrm>
              <a:off x="4164375" y="1677425"/>
              <a:ext cx="226650" cy="226175"/>
            </a:xfrm>
            <a:custGeom>
              <a:rect b="b" l="l" r="r" t="t"/>
              <a:pathLst>
                <a:path extrusionOk="0" h="9047" w="9066">
                  <a:moveTo>
                    <a:pt x="1" y="0"/>
                  </a:moveTo>
                  <a:lnTo>
                    <a:pt x="1" y="9047"/>
                  </a:lnTo>
                  <a:lnTo>
                    <a:pt x="9065" y="9047"/>
                  </a:lnTo>
                  <a:lnTo>
                    <a:pt x="9065" y="8244"/>
                  </a:lnTo>
                  <a:lnTo>
                    <a:pt x="804" y="8244"/>
                  </a:lnTo>
                  <a:lnTo>
                    <a:pt x="804"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8" name="Google Shape;3458;p45"/>
            <p:cNvSpPr/>
            <p:nvPr/>
          </p:nvSpPr>
          <p:spPr>
            <a:xfrm>
              <a:off x="4204525" y="1747450"/>
              <a:ext cx="36600" cy="116450"/>
            </a:xfrm>
            <a:custGeom>
              <a:rect b="b" l="l" r="r" t="t"/>
              <a:pathLst>
                <a:path extrusionOk="0" h="4658" w="1464">
                  <a:moveTo>
                    <a:pt x="1" y="1"/>
                  </a:moveTo>
                  <a:lnTo>
                    <a:pt x="1" y="4658"/>
                  </a:lnTo>
                  <a:lnTo>
                    <a:pt x="1464" y="4658"/>
                  </a:lnTo>
                  <a:lnTo>
                    <a:pt x="146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9" name="Google Shape;3459;p45"/>
            <p:cNvSpPr/>
            <p:nvPr/>
          </p:nvSpPr>
          <p:spPr>
            <a:xfrm>
              <a:off x="4254500" y="1677425"/>
              <a:ext cx="36600" cy="186475"/>
            </a:xfrm>
            <a:custGeom>
              <a:rect b="b" l="l" r="r" t="t"/>
              <a:pathLst>
                <a:path extrusionOk="0" h="7459" w="1464">
                  <a:moveTo>
                    <a:pt x="0" y="0"/>
                  </a:moveTo>
                  <a:lnTo>
                    <a:pt x="0" y="7459"/>
                  </a:lnTo>
                  <a:lnTo>
                    <a:pt x="1463" y="7459"/>
                  </a:lnTo>
                  <a:lnTo>
                    <a:pt x="1463"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60" name="Google Shape;3460;p45"/>
            <p:cNvSpPr/>
            <p:nvPr/>
          </p:nvSpPr>
          <p:spPr>
            <a:xfrm>
              <a:off x="4304450" y="1747450"/>
              <a:ext cx="36600" cy="116450"/>
            </a:xfrm>
            <a:custGeom>
              <a:rect b="b" l="l" r="r" t="t"/>
              <a:pathLst>
                <a:path extrusionOk="0" h="4658" w="1464">
                  <a:moveTo>
                    <a:pt x="1" y="1"/>
                  </a:moveTo>
                  <a:lnTo>
                    <a:pt x="1" y="4658"/>
                  </a:lnTo>
                  <a:lnTo>
                    <a:pt x="1464" y="4658"/>
                  </a:lnTo>
                  <a:lnTo>
                    <a:pt x="146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61" name="Google Shape;3461;p45"/>
            <p:cNvSpPr/>
            <p:nvPr/>
          </p:nvSpPr>
          <p:spPr>
            <a:xfrm>
              <a:off x="4354400" y="1803650"/>
              <a:ext cx="36625" cy="60250"/>
            </a:xfrm>
            <a:custGeom>
              <a:rect b="b" l="l" r="r" t="t"/>
              <a:pathLst>
                <a:path extrusionOk="0" h="2410" w="1465">
                  <a:moveTo>
                    <a:pt x="1" y="1"/>
                  </a:moveTo>
                  <a:lnTo>
                    <a:pt x="1" y="2410"/>
                  </a:lnTo>
                  <a:lnTo>
                    <a:pt x="1464" y="2410"/>
                  </a:lnTo>
                  <a:lnTo>
                    <a:pt x="146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62" name="Google Shape;3462;p45"/>
          <p:cNvGrpSpPr/>
          <p:nvPr/>
        </p:nvGrpSpPr>
        <p:grpSpPr>
          <a:xfrm>
            <a:off x="5163817" y="2517856"/>
            <a:ext cx="299003" cy="308322"/>
            <a:chOff x="5226025" y="1677425"/>
            <a:chExt cx="226175" cy="226175"/>
          </a:xfrm>
        </p:grpSpPr>
        <p:sp>
          <p:nvSpPr>
            <p:cNvPr id="3463" name="Google Shape;3463;p45"/>
            <p:cNvSpPr/>
            <p:nvPr/>
          </p:nvSpPr>
          <p:spPr>
            <a:xfrm>
              <a:off x="5226025" y="1677425"/>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64" name="Google Shape;3464;p45"/>
            <p:cNvSpPr/>
            <p:nvPr/>
          </p:nvSpPr>
          <p:spPr>
            <a:xfrm>
              <a:off x="5259025" y="1733625"/>
              <a:ext cx="193175" cy="113325"/>
            </a:xfrm>
            <a:custGeom>
              <a:rect b="b" l="l" r="r" t="t"/>
              <a:pathLst>
                <a:path extrusionOk="0" h="4533" w="7727">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65" name="Google Shape;3465;p45"/>
          <p:cNvGrpSpPr/>
          <p:nvPr/>
        </p:nvGrpSpPr>
        <p:grpSpPr>
          <a:xfrm>
            <a:off x="4637201" y="2517949"/>
            <a:ext cx="299003" cy="308322"/>
            <a:chOff x="4835275" y="1198350"/>
            <a:chExt cx="226175" cy="226175"/>
          </a:xfrm>
        </p:grpSpPr>
        <p:sp>
          <p:nvSpPr>
            <p:cNvPr id="3466" name="Google Shape;3466;p45"/>
            <p:cNvSpPr/>
            <p:nvPr/>
          </p:nvSpPr>
          <p:spPr>
            <a:xfrm>
              <a:off x="4835275" y="1198350"/>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67" name="Google Shape;3467;p45"/>
            <p:cNvSpPr/>
            <p:nvPr/>
          </p:nvSpPr>
          <p:spPr>
            <a:xfrm>
              <a:off x="4868275" y="1255000"/>
              <a:ext cx="193175" cy="113325"/>
            </a:xfrm>
            <a:custGeom>
              <a:rect b="b" l="l" r="r" t="t"/>
              <a:pathLst>
                <a:path extrusionOk="0" h="4533" w="7727">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68" name="Google Shape;3468;p45"/>
          <p:cNvGrpSpPr/>
          <p:nvPr/>
        </p:nvGrpSpPr>
        <p:grpSpPr>
          <a:xfrm>
            <a:off x="6324046" y="2501848"/>
            <a:ext cx="347356" cy="358215"/>
            <a:chOff x="968775" y="1180050"/>
            <a:chExt cx="262750" cy="262775"/>
          </a:xfrm>
        </p:grpSpPr>
        <p:sp>
          <p:nvSpPr>
            <p:cNvPr id="3469" name="Google Shape;3469;p45"/>
            <p:cNvSpPr/>
            <p:nvPr/>
          </p:nvSpPr>
          <p:spPr>
            <a:xfrm>
              <a:off x="1061550" y="1180050"/>
              <a:ext cx="169975" cy="169550"/>
            </a:xfrm>
            <a:custGeom>
              <a:rect b="b" l="l" r="r" t="t"/>
              <a:pathLst>
                <a:path extrusionOk="0" h="6782" w="6799">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0" name="Google Shape;3470;p45"/>
            <p:cNvSpPr/>
            <p:nvPr/>
          </p:nvSpPr>
          <p:spPr>
            <a:xfrm>
              <a:off x="968775" y="1189875"/>
              <a:ext cx="252950" cy="252950"/>
            </a:xfrm>
            <a:custGeom>
              <a:rect b="b" l="l" r="r" t="t"/>
              <a:pathLst>
                <a:path extrusionOk="0" h="10118" w="10118">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1" name="Google Shape;3471;p45"/>
            <p:cNvSpPr/>
            <p:nvPr/>
          </p:nvSpPr>
          <p:spPr>
            <a:xfrm>
              <a:off x="1015150" y="1236700"/>
              <a:ext cx="160175" cy="159725"/>
            </a:xfrm>
            <a:custGeom>
              <a:rect b="b" l="l" r="r" t="t"/>
              <a:pathLst>
                <a:path extrusionOk="0" h="6389" w="6407">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72" name="Google Shape;3472;p45"/>
          <p:cNvGrpSpPr/>
          <p:nvPr/>
        </p:nvGrpSpPr>
        <p:grpSpPr>
          <a:xfrm>
            <a:off x="5688945" y="2568917"/>
            <a:ext cx="386288" cy="224042"/>
            <a:chOff x="1678900" y="1231350"/>
            <a:chExt cx="292200" cy="164350"/>
          </a:xfrm>
        </p:grpSpPr>
        <p:sp>
          <p:nvSpPr>
            <p:cNvPr id="3473" name="Google Shape;3473;p45"/>
            <p:cNvSpPr/>
            <p:nvPr/>
          </p:nvSpPr>
          <p:spPr>
            <a:xfrm>
              <a:off x="1678900" y="1231350"/>
              <a:ext cx="233775" cy="159725"/>
            </a:xfrm>
            <a:custGeom>
              <a:rect b="b" l="l" r="r" t="t"/>
              <a:pathLst>
                <a:path extrusionOk="0" h="6389" w="9351">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4" name="Google Shape;3474;p45"/>
            <p:cNvSpPr/>
            <p:nvPr/>
          </p:nvSpPr>
          <p:spPr>
            <a:xfrm>
              <a:off x="1927800" y="1294250"/>
              <a:ext cx="43300" cy="96825"/>
            </a:xfrm>
            <a:custGeom>
              <a:rect b="b" l="l" r="r" t="t"/>
              <a:pathLst>
                <a:path extrusionOk="0" h="3873" w="1732">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5" name="Google Shape;3475;p45"/>
            <p:cNvSpPr/>
            <p:nvPr/>
          </p:nvSpPr>
          <p:spPr>
            <a:xfrm>
              <a:off x="1809600" y="1267925"/>
              <a:ext cx="128500" cy="127775"/>
            </a:xfrm>
            <a:custGeom>
              <a:rect b="b" l="l" r="r" t="t"/>
              <a:pathLst>
                <a:path extrusionOk="0" h="5111" w="514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76" name="Google Shape;3476;p45"/>
          <p:cNvSpPr/>
          <p:nvPr/>
        </p:nvSpPr>
        <p:spPr>
          <a:xfrm>
            <a:off x="7007934" y="2490813"/>
            <a:ext cx="245958" cy="363054"/>
          </a:xfrm>
          <a:custGeom>
            <a:rect b="b" l="l" r="r" t="t"/>
            <a:pathLst>
              <a:path extrusionOk="0" h="10653" w="7442">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77" name="Google Shape;3477;p45"/>
          <p:cNvGrpSpPr/>
          <p:nvPr/>
        </p:nvGrpSpPr>
        <p:grpSpPr>
          <a:xfrm>
            <a:off x="7452181" y="2495456"/>
            <a:ext cx="322006" cy="353205"/>
            <a:chOff x="2405550" y="1181850"/>
            <a:chExt cx="243575" cy="259100"/>
          </a:xfrm>
        </p:grpSpPr>
        <p:sp>
          <p:nvSpPr>
            <p:cNvPr id="3478" name="Google Shape;3478;p45"/>
            <p:cNvSpPr/>
            <p:nvPr/>
          </p:nvSpPr>
          <p:spPr>
            <a:xfrm>
              <a:off x="2517500" y="1255000"/>
              <a:ext cx="13425" cy="12950"/>
            </a:xfrm>
            <a:custGeom>
              <a:rect b="b" l="l" r="r" t="t"/>
              <a:pathLst>
                <a:path extrusionOk="0" h="518" w="537">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9" name="Google Shape;3479;p45"/>
            <p:cNvSpPr/>
            <p:nvPr/>
          </p:nvSpPr>
          <p:spPr>
            <a:xfrm>
              <a:off x="2517500" y="1387925"/>
              <a:ext cx="13425" cy="13400"/>
            </a:xfrm>
            <a:custGeom>
              <a:rect b="b" l="l" r="r" t="t"/>
              <a:pathLst>
                <a:path extrusionOk="0" h="536" w="537">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0" name="Google Shape;3480;p45"/>
            <p:cNvSpPr/>
            <p:nvPr/>
          </p:nvSpPr>
          <p:spPr>
            <a:xfrm>
              <a:off x="2584425" y="1317900"/>
              <a:ext cx="12950" cy="13400"/>
            </a:xfrm>
            <a:custGeom>
              <a:rect b="b" l="l" r="r" t="t"/>
              <a:pathLst>
                <a:path extrusionOk="0" h="536" w="518">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1" name="Google Shape;3481;p45"/>
            <p:cNvSpPr/>
            <p:nvPr/>
          </p:nvSpPr>
          <p:spPr>
            <a:xfrm>
              <a:off x="2451050" y="1317900"/>
              <a:ext cx="13400" cy="13400"/>
            </a:xfrm>
            <a:custGeom>
              <a:rect b="b" l="l" r="r" t="t"/>
              <a:pathLst>
                <a:path extrusionOk="0" h="536" w="536">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2" name="Google Shape;3482;p45"/>
            <p:cNvSpPr/>
            <p:nvPr/>
          </p:nvSpPr>
          <p:spPr>
            <a:xfrm>
              <a:off x="2517500" y="1278200"/>
              <a:ext cx="44650" cy="84325"/>
            </a:xfrm>
            <a:custGeom>
              <a:rect b="b" l="l" r="r" t="t"/>
              <a:pathLst>
                <a:path extrusionOk="0" h="3373" w="1786">
                  <a:moveTo>
                    <a:pt x="1" y="0"/>
                  </a:moveTo>
                  <a:lnTo>
                    <a:pt x="1" y="1856"/>
                  </a:lnTo>
                  <a:cubicBezTo>
                    <a:pt x="1" y="1927"/>
                    <a:pt x="37" y="1999"/>
                    <a:pt x="90" y="2052"/>
                  </a:cubicBezTo>
                  <a:lnTo>
                    <a:pt x="1411" y="3372"/>
                  </a:lnTo>
                  <a:lnTo>
                    <a:pt x="1785" y="2998"/>
                  </a:lnTo>
                  <a:lnTo>
                    <a:pt x="536" y="1767"/>
                  </a:lnTo>
                  <a:lnTo>
                    <a:pt x="536"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3" name="Google Shape;3483;p45"/>
            <p:cNvSpPr/>
            <p:nvPr/>
          </p:nvSpPr>
          <p:spPr>
            <a:xfrm>
              <a:off x="2405550" y="1181850"/>
              <a:ext cx="243575" cy="259100"/>
            </a:xfrm>
            <a:custGeom>
              <a:rect b="b" l="l" r="r" t="t"/>
              <a:pathLst>
                <a:path extrusionOk="0" h="10364" w="9743">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84" name="Google Shape;3484;p45"/>
          <p:cNvSpPr/>
          <p:nvPr/>
        </p:nvSpPr>
        <p:spPr>
          <a:xfrm>
            <a:off x="8060325" y="2518439"/>
            <a:ext cx="299003" cy="308322"/>
          </a:xfrm>
          <a:custGeom>
            <a:rect b="b" l="l" r="r" t="t"/>
            <a:pathLst>
              <a:path extrusionOk="0" h="9047" w="9047">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85" name="Google Shape;3485;p45"/>
          <p:cNvGrpSpPr/>
          <p:nvPr/>
        </p:nvGrpSpPr>
        <p:grpSpPr>
          <a:xfrm>
            <a:off x="8485368" y="2493258"/>
            <a:ext cx="286610" cy="357601"/>
            <a:chOff x="3086700" y="1180050"/>
            <a:chExt cx="216800" cy="262325"/>
          </a:xfrm>
        </p:grpSpPr>
        <p:sp>
          <p:nvSpPr>
            <p:cNvPr id="3486" name="Google Shape;3486;p45"/>
            <p:cNvSpPr/>
            <p:nvPr/>
          </p:nvSpPr>
          <p:spPr>
            <a:xfrm>
              <a:off x="3161625" y="1180050"/>
              <a:ext cx="141875" cy="141425"/>
            </a:xfrm>
            <a:custGeom>
              <a:rect b="b" l="l" r="r" t="t"/>
              <a:pathLst>
                <a:path extrusionOk="0" h="5657" w="5675">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7" name="Google Shape;3487;p45"/>
            <p:cNvSpPr/>
            <p:nvPr/>
          </p:nvSpPr>
          <p:spPr>
            <a:xfrm>
              <a:off x="3086700" y="1301400"/>
              <a:ext cx="141425" cy="140975"/>
            </a:xfrm>
            <a:custGeom>
              <a:rect b="b" l="l" r="r" t="t"/>
              <a:pathLst>
                <a:path extrusionOk="0" h="5639" w="5657">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88" name="Google Shape;3488;p45"/>
          <p:cNvGrpSpPr/>
          <p:nvPr/>
        </p:nvGrpSpPr>
        <p:grpSpPr>
          <a:xfrm>
            <a:off x="8991962" y="2481398"/>
            <a:ext cx="228243" cy="381321"/>
            <a:chOff x="3741075" y="1171575"/>
            <a:chExt cx="172650" cy="279725"/>
          </a:xfrm>
        </p:grpSpPr>
        <p:sp>
          <p:nvSpPr>
            <p:cNvPr id="3489" name="Google Shape;3489;p45"/>
            <p:cNvSpPr/>
            <p:nvPr/>
          </p:nvSpPr>
          <p:spPr>
            <a:xfrm>
              <a:off x="3784350" y="1364725"/>
              <a:ext cx="86100" cy="19650"/>
            </a:xfrm>
            <a:custGeom>
              <a:rect b="b" l="l" r="r" t="t"/>
              <a:pathLst>
                <a:path extrusionOk="0" h="786" w="3444">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0" name="Google Shape;3490;p45"/>
            <p:cNvSpPr/>
            <p:nvPr/>
          </p:nvSpPr>
          <p:spPr>
            <a:xfrm>
              <a:off x="3784350" y="1397750"/>
              <a:ext cx="86100" cy="20075"/>
            </a:xfrm>
            <a:custGeom>
              <a:rect b="b" l="l" r="r" t="t"/>
              <a:pathLst>
                <a:path extrusionOk="0" h="803" w="3444">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1" name="Google Shape;3491;p45"/>
            <p:cNvSpPr/>
            <p:nvPr/>
          </p:nvSpPr>
          <p:spPr>
            <a:xfrm>
              <a:off x="3805750" y="1431200"/>
              <a:ext cx="43300" cy="20100"/>
            </a:xfrm>
            <a:custGeom>
              <a:rect b="b" l="l" r="r" t="t"/>
              <a:pathLst>
                <a:path extrusionOk="0" h="804" w="1732">
                  <a:moveTo>
                    <a:pt x="1" y="0"/>
                  </a:moveTo>
                  <a:cubicBezTo>
                    <a:pt x="36" y="446"/>
                    <a:pt x="411" y="803"/>
                    <a:pt x="857" y="803"/>
                  </a:cubicBezTo>
                  <a:cubicBezTo>
                    <a:pt x="1321" y="803"/>
                    <a:pt x="1696" y="446"/>
                    <a:pt x="173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2" name="Google Shape;3492;p45"/>
            <p:cNvSpPr/>
            <p:nvPr/>
          </p:nvSpPr>
          <p:spPr>
            <a:xfrm>
              <a:off x="3741075" y="1171575"/>
              <a:ext cx="172650" cy="179800"/>
            </a:xfrm>
            <a:custGeom>
              <a:rect b="b" l="l" r="r" t="t"/>
              <a:pathLst>
                <a:path extrusionOk="0" h="7192" w="6906">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93" name="Google Shape;3493;p45"/>
          <p:cNvSpPr/>
          <p:nvPr/>
        </p:nvSpPr>
        <p:spPr>
          <a:xfrm>
            <a:off x="9450374" y="2493795"/>
            <a:ext cx="350330" cy="358181"/>
          </a:xfrm>
          <a:custGeom>
            <a:rect b="b" l="l" r="r" t="t"/>
            <a:pathLst>
              <a:path extrusionOk="0" h="10510" w="1060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94" name="Google Shape;3494;p45"/>
          <p:cNvGrpSpPr/>
          <p:nvPr/>
        </p:nvGrpSpPr>
        <p:grpSpPr>
          <a:xfrm>
            <a:off x="2513457" y="3225502"/>
            <a:ext cx="351520" cy="253623"/>
            <a:chOff x="952700" y="1101100"/>
            <a:chExt cx="265900" cy="186050"/>
          </a:xfrm>
        </p:grpSpPr>
        <p:sp>
          <p:nvSpPr>
            <p:cNvPr id="3495" name="Google Shape;3495;p45"/>
            <p:cNvSpPr/>
            <p:nvPr/>
          </p:nvSpPr>
          <p:spPr>
            <a:xfrm>
              <a:off x="952700" y="1101100"/>
              <a:ext cx="265900" cy="186050"/>
            </a:xfrm>
            <a:custGeom>
              <a:rect b="b" l="l" r="r" t="t"/>
              <a:pathLst>
                <a:path extrusionOk="0" h="7442" w="10636">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6" name="Google Shape;3496;p45"/>
            <p:cNvSpPr/>
            <p:nvPr/>
          </p:nvSpPr>
          <p:spPr>
            <a:xfrm>
              <a:off x="992850" y="1234025"/>
              <a:ext cx="53125" cy="13425"/>
            </a:xfrm>
            <a:custGeom>
              <a:rect b="b" l="l" r="r" t="t"/>
              <a:pathLst>
                <a:path extrusionOk="0" h="537" w="2125">
                  <a:moveTo>
                    <a:pt x="1" y="1"/>
                  </a:moveTo>
                  <a:lnTo>
                    <a:pt x="1" y="536"/>
                  </a:lnTo>
                  <a:lnTo>
                    <a:pt x="2124" y="536"/>
                  </a:lnTo>
                  <a:lnTo>
                    <a:pt x="212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7" name="Google Shape;3497;p45"/>
            <p:cNvSpPr/>
            <p:nvPr/>
          </p:nvSpPr>
          <p:spPr>
            <a:xfrm>
              <a:off x="1059325" y="1234025"/>
              <a:ext cx="26350" cy="13425"/>
            </a:xfrm>
            <a:custGeom>
              <a:rect b="b" l="l" r="r" t="t"/>
              <a:pathLst>
                <a:path extrusionOk="0" h="537" w="1054">
                  <a:moveTo>
                    <a:pt x="0" y="1"/>
                  </a:moveTo>
                  <a:lnTo>
                    <a:pt x="0" y="536"/>
                  </a:lnTo>
                  <a:lnTo>
                    <a:pt x="1053" y="536"/>
                  </a:lnTo>
                  <a:lnTo>
                    <a:pt x="1053"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98" name="Google Shape;3498;p45"/>
          <p:cNvSpPr/>
          <p:nvPr/>
        </p:nvSpPr>
        <p:spPr>
          <a:xfrm>
            <a:off x="3039928" y="3142345"/>
            <a:ext cx="246520" cy="362475"/>
          </a:xfrm>
          <a:custGeom>
            <a:rect b="b" l="l" r="r" t="t"/>
            <a:pathLst>
              <a:path extrusionOk="0" h="10636" w="7459">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9" name="Google Shape;3499;p45"/>
          <p:cNvSpPr/>
          <p:nvPr/>
        </p:nvSpPr>
        <p:spPr>
          <a:xfrm>
            <a:off x="3461790" y="3169750"/>
            <a:ext cx="396303" cy="399281"/>
          </a:xfrm>
          <a:custGeom>
            <a:rect b="b" l="l" r="r" t="t"/>
            <a:pathLst>
              <a:path extrusionOk="0" h="11716" w="11991">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0" name="Google Shape;3500;p45"/>
          <p:cNvSpPr/>
          <p:nvPr/>
        </p:nvSpPr>
        <p:spPr>
          <a:xfrm>
            <a:off x="4033408" y="3169818"/>
            <a:ext cx="360939" cy="301063"/>
          </a:xfrm>
          <a:custGeom>
            <a:rect b="b" l="l" r="r" t="t"/>
            <a:pathLst>
              <a:path extrusionOk="0" h="8834" w="10921">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1" name="Google Shape;3501;p45"/>
          <p:cNvSpPr/>
          <p:nvPr/>
        </p:nvSpPr>
        <p:spPr>
          <a:xfrm>
            <a:off x="4642775" y="3207959"/>
            <a:ext cx="311397" cy="336915"/>
          </a:xfrm>
          <a:custGeom>
            <a:rect b="b" l="l" r="r" t="t"/>
            <a:pathLst>
              <a:path extrusionOk="0" h="9886" w="9422">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02" name="Google Shape;3502;p45"/>
          <p:cNvGrpSpPr/>
          <p:nvPr/>
        </p:nvGrpSpPr>
        <p:grpSpPr>
          <a:xfrm>
            <a:off x="5204724" y="3204102"/>
            <a:ext cx="317875" cy="344208"/>
            <a:chOff x="5583325" y="1073450"/>
            <a:chExt cx="240450" cy="252500"/>
          </a:xfrm>
        </p:grpSpPr>
        <p:sp>
          <p:nvSpPr>
            <p:cNvPr id="3503" name="Google Shape;3503;p45"/>
            <p:cNvSpPr/>
            <p:nvPr/>
          </p:nvSpPr>
          <p:spPr>
            <a:xfrm>
              <a:off x="5613200" y="1229575"/>
              <a:ext cx="96375" cy="96375"/>
            </a:xfrm>
            <a:custGeom>
              <a:rect b="b" l="l" r="r" t="t"/>
              <a:pathLst>
                <a:path extrusionOk="0" h="3855" w="3855">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4" name="Google Shape;3504;p45"/>
            <p:cNvSpPr/>
            <p:nvPr/>
          </p:nvSpPr>
          <p:spPr>
            <a:xfrm>
              <a:off x="5689050" y="1144825"/>
              <a:ext cx="134725" cy="122250"/>
            </a:xfrm>
            <a:custGeom>
              <a:rect b="b" l="l" r="r" t="t"/>
              <a:pathLst>
                <a:path extrusionOk="0" h="4890" w="5389">
                  <a:moveTo>
                    <a:pt x="4050" y="0"/>
                  </a:moveTo>
                  <a:lnTo>
                    <a:pt x="0" y="1695"/>
                  </a:lnTo>
                  <a:lnTo>
                    <a:pt x="1321" y="4889"/>
                  </a:lnTo>
                  <a:lnTo>
                    <a:pt x="5389" y="3212"/>
                  </a:lnTo>
                  <a:lnTo>
                    <a:pt x="405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5" name="Google Shape;3505;p45"/>
            <p:cNvSpPr/>
            <p:nvPr/>
          </p:nvSpPr>
          <p:spPr>
            <a:xfrm>
              <a:off x="5583325" y="1073450"/>
              <a:ext cx="106175" cy="150350"/>
            </a:xfrm>
            <a:custGeom>
              <a:rect b="b" l="l" r="r" t="t"/>
              <a:pathLst>
                <a:path extrusionOk="0" h="6014" w="4247">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6" name="Google Shape;3506;p45"/>
            <p:cNvSpPr/>
            <p:nvPr/>
          </p:nvSpPr>
          <p:spPr>
            <a:xfrm>
              <a:off x="5716250" y="1252775"/>
              <a:ext cx="88350" cy="53100"/>
            </a:xfrm>
            <a:custGeom>
              <a:rect b="b" l="l" r="r" t="t"/>
              <a:pathLst>
                <a:path extrusionOk="0" h="2124" w="3534">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07" name="Google Shape;3507;p45"/>
          <p:cNvGrpSpPr/>
          <p:nvPr/>
        </p:nvGrpSpPr>
        <p:grpSpPr>
          <a:xfrm>
            <a:off x="5688597" y="3193853"/>
            <a:ext cx="386850" cy="294962"/>
            <a:chOff x="1502275" y="3638775"/>
            <a:chExt cx="292625" cy="216375"/>
          </a:xfrm>
        </p:grpSpPr>
        <p:sp>
          <p:nvSpPr>
            <p:cNvPr id="3508" name="Google Shape;3508;p45"/>
            <p:cNvSpPr/>
            <p:nvPr/>
          </p:nvSpPr>
          <p:spPr>
            <a:xfrm>
              <a:off x="1502275" y="3658850"/>
              <a:ext cx="292625" cy="196300"/>
            </a:xfrm>
            <a:custGeom>
              <a:rect b="b" l="l" r="r" t="t"/>
              <a:pathLst>
                <a:path extrusionOk="0" h="7852" w="11705">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9" name="Google Shape;3509;p45"/>
            <p:cNvSpPr/>
            <p:nvPr/>
          </p:nvSpPr>
          <p:spPr>
            <a:xfrm>
              <a:off x="1535275" y="3638775"/>
              <a:ext cx="226625" cy="169525"/>
            </a:xfrm>
            <a:custGeom>
              <a:rect b="b" l="l" r="r" t="t"/>
              <a:pathLst>
                <a:path extrusionOk="0" h="6781" w="9065">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0" name="Google Shape;3510;p45"/>
            <p:cNvSpPr/>
            <p:nvPr/>
          </p:nvSpPr>
          <p:spPr>
            <a:xfrm>
              <a:off x="1675350" y="3691850"/>
              <a:ext cx="46400" cy="10300"/>
            </a:xfrm>
            <a:custGeom>
              <a:rect b="b" l="l" r="r" t="t"/>
              <a:pathLst>
                <a:path extrusionOk="0" h="412" w="1856">
                  <a:moveTo>
                    <a:pt x="0" y="1"/>
                  </a:moveTo>
                  <a:lnTo>
                    <a:pt x="0" y="411"/>
                  </a:lnTo>
                  <a:lnTo>
                    <a:pt x="1856" y="411"/>
                  </a:lnTo>
                  <a:lnTo>
                    <a:pt x="185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1" name="Google Shape;3511;p45"/>
            <p:cNvSpPr/>
            <p:nvPr/>
          </p:nvSpPr>
          <p:spPr>
            <a:xfrm>
              <a:off x="1675350" y="3711925"/>
              <a:ext cx="46400" cy="9850"/>
            </a:xfrm>
            <a:custGeom>
              <a:rect b="b" l="l" r="r" t="t"/>
              <a:pathLst>
                <a:path extrusionOk="0" h="394" w="1856">
                  <a:moveTo>
                    <a:pt x="0" y="1"/>
                  </a:moveTo>
                  <a:lnTo>
                    <a:pt x="0" y="393"/>
                  </a:lnTo>
                  <a:lnTo>
                    <a:pt x="1856" y="393"/>
                  </a:lnTo>
                  <a:lnTo>
                    <a:pt x="185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2" name="Google Shape;3512;p45"/>
            <p:cNvSpPr/>
            <p:nvPr/>
          </p:nvSpPr>
          <p:spPr>
            <a:xfrm>
              <a:off x="1675350" y="3732000"/>
              <a:ext cx="32125" cy="9825"/>
            </a:xfrm>
            <a:custGeom>
              <a:rect b="b" l="l" r="r" t="t"/>
              <a:pathLst>
                <a:path extrusionOk="0" h="393" w="1285">
                  <a:moveTo>
                    <a:pt x="0" y="0"/>
                  </a:moveTo>
                  <a:lnTo>
                    <a:pt x="0" y="393"/>
                  </a:lnTo>
                  <a:lnTo>
                    <a:pt x="1285" y="393"/>
                  </a:lnTo>
                  <a:lnTo>
                    <a:pt x="1285"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13" name="Google Shape;3513;p45"/>
          <p:cNvGrpSpPr/>
          <p:nvPr/>
        </p:nvGrpSpPr>
        <p:grpSpPr>
          <a:xfrm>
            <a:off x="6243632" y="3138339"/>
            <a:ext cx="354428" cy="362441"/>
            <a:chOff x="3171000" y="4021950"/>
            <a:chExt cx="268100" cy="265875"/>
          </a:xfrm>
        </p:grpSpPr>
        <p:sp>
          <p:nvSpPr>
            <p:cNvPr id="3514" name="Google Shape;3514;p45"/>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5" name="Google Shape;3515;p45"/>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16" name="Google Shape;3516;p45"/>
          <p:cNvSpPr/>
          <p:nvPr/>
        </p:nvSpPr>
        <p:spPr>
          <a:xfrm>
            <a:off x="6764408" y="3172681"/>
            <a:ext cx="394518" cy="407460"/>
          </a:xfrm>
          <a:custGeom>
            <a:rect b="b" l="l" r="r" t="t"/>
            <a:pathLst>
              <a:path extrusionOk="0" h="11956" w="11937">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7" name="Google Shape;3517;p45"/>
          <p:cNvSpPr/>
          <p:nvPr/>
        </p:nvSpPr>
        <p:spPr>
          <a:xfrm>
            <a:off x="7318796" y="3157138"/>
            <a:ext cx="352082" cy="363191"/>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18" name="Google Shape;3518;p45"/>
          <p:cNvGrpSpPr/>
          <p:nvPr/>
        </p:nvGrpSpPr>
        <p:grpSpPr>
          <a:xfrm>
            <a:off x="7832907" y="3189992"/>
            <a:ext cx="334400" cy="344821"/>
            <a:chOff x="5684575" y="4038000"/>
            <a:chExt cx="252950" cy="252950"/>
          </a:xfrm>
        </p:grpSpPr>
        <p:sp>
          <p:nvSpPr>
            <p:cNvPr id="3519" name="Google Shape;3519;p45"/>
            <p:cNvSpPr/>
            <p:nvPr/>
          </p:nvSpPr>
          <p:spPr>
            <a:xfrm>
              <a:off x="5684575" y="4038000"/>
              <a:ext cx="252950" cy="252950"/>
            </a:xfrm>
            <a:custGeom>
              <a:rect b="b" l="l" r="r" t="t"/>
              <a:pathLst>
                <a:path extrusionOk="0" h="10118" w="10118">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0" name="Google Shape;3520;p45"/>
            <p:cNvSpPr/>
            <p:nvPr/>
          </p:nvSpPr>
          <p:spPr>
            <a:xfrm>
              <a:off x="5804575" y="4097775"/>
              <a:ext cx="58000" cy="118225"/>
            </a:xfrm>
            <a:custGeom>
              <a:rect b="b" l="l" r="r" t="t"/>
              <a:pathLst>
                <a:path extrusionOk="0" h="4729" w="2320">
                  <a:moveTo>
                    <a:pt x="0" y="0"/>
                  </a:moveTo>
                  <a:lnTo>
                    <a:pt x="0" y="2677"/>
                  </a:lnTo>
                  <a:cubicBezTo>
                    <a:pt x="0" y="2748"/>
                    <a:pt x="36" y="2820"/>
                    <a:pt x="90" y="2855"/>
                  </a:cubicBezTo>
                  <a:lnTo>
                    <a:pt x="1963" y="4729"/>
                  </a:lnTo>
                  <a:lnTo>
                    <a:pt x="2320" y="4372"/>
                  </a:lnTo>
                  <a:lnTo>
                    <a:pt x="536" y="2570"/>
                  </a:lnTo>
                  <a:lnTo>
                    <a:pt x="536"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1" name="Google Shape;3521;p45"/>
            <p:cNvSpPr/>
            <p:nvPr/>
          </p:nvSpPr>
          <p:spPr>
            <a:xfrm>
              <a:off x="5804575" y="4071450"/>
              <a:ext cx="13400" cy="13400"/>
            </a:xfrm>
            <a:custGeom>
              <a:rect b="b" l="l" r="r" t="t"/>
              <a:pathLst>
                <a:path extrusionOk="0" h="536" w="536">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2" name="Google Shape;3522;p45"/>
            <p:cNvSpPr/>
            <p:nvPr/>
          </p:nvSpPr>
          <p:spPr>
            <a:xfrm>
              <a:off x="5804575" y="4244525"/>
              <a:ext cx="13400" cy="12975"/>
            </a:xfrm>
            <a:custGeom>
              <a:rect b="b" l="l" r="r" t="t"/>
              <a:pathLst>
                <a:path extrusionOk="0" h="519" w="536">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3" name="Google Shape;3523;p45"/>
            <p:cNvSpPr/>
            <p:nvPr/>
          </p:nvSpPr>
          <p:spPr>
            <a:xfrm>
              <a:off x="5718025"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4" name="Google Shape;3524;p45"/>
            <p:cNvSpPr/>
            <p:nvPr/>
          </p:nvSpPr>
          <p:spPr>
            <a:xfrm>
              <a:off x="5891100"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25" name="Google Shape;3525;p45"/>
          <p:cNvGrpSpPr/>
          <p:nvPr/>
        </p:nvGrpSpPr>
        <p:grpSpPr>
          <a:xfrm>
            <a:off x="8426502" y="3148426"/>
            <a:ext cx="247115" cy="399520"/>
            <a:chOff x="1982675" y="3599525"/>
            <a:chExt cx="186925" cy="293075"/>
          </a:xfrm>
        </p:grpSpPr>
        <p:sp>
          <p:nvSpPr>
            <p:cNvPr id="3526" name="Google Shape;3526;p45"/>
            <p:cNvSpPr/>
            <p:nvPr/>
          </p:nvSpPr>
          <p:spPr>
            <a:xfrm>
              <a:off x="2029075" y="3639675"/>
              <a:ext cx="40175" cy="39725"/>
            </a:xfrm>
            <a:custGeom>
              <a:rect b="b" l="l" r="r" t="t"/>
              <a:pathLst>
                <a:path extrusionOk="0" h="1589" w="1607">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7" name="Google Shape;3527;p45"/>
            <p:cNvSpPr/>
            <p:nvPr/>
          </p:nvSpPr>
          <p:spPr>
            <a:xfrm>
              <a:off x="2029075" y="3599525"/>
              <a:ext cx="20100" cy="20100"/>
            </a:xfrm>
            <a:custGeom>
              <a:rect b="b" l="l" r="r" t="t"/>
              <a:pathLst>
                <a:path extrusionOk="0" h="804" w="804">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8" name="Google Shape;3528;p45"/>
            <p:cNvSpPr/>
            <p:nvPr/>
          </p:nvSpPr>
          <p:spPr>
            <a:xfrm>
              <a:off x="2085725" y="3659725"/>
              <a:ext cx="20100" cy="19675"/>
            </a:xfrm>
            <a:custGeom>
              <a:rect b="b" l="l" r="r" t="t"/>
              <a:pathLst>
                <a:path extrusionOk="0" h="787" w="804">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9" name="Google Shape;3529;p45"/>
            <p:cNvSpPr/>
            <p:nvPr/>
          </p:nvSpPr>
          <p:spPr>
            <a:xfrm>
              <a:off x="2088850" y="3612900"/>
              <a:ext cx="26775" cy="26800"/>
            </a:xfrm>
            <a:custGeom>
              <a:rect b="b" l="l" r="r" t="t"/>
              <a:pathLst>
                <a:path extrusionOk="0" h="1072" w="1071">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0" name="Google Shape;3530;p45"/>
            <p:cNvSpPr/>
            <p:nvPr/>
          </p:nvSpPr>
          <p:spPr>
            <a:xfrm>
              <a:off x="1982675" y="3689625"/>
              <a:ext cx="186925" cy="202975"/>
            </a:xfrm>
            <a:custGeom>
              <a:rect b="b" l="l" r="r" t="t"/>
              <a:pathLst>
                <a:path extrusionOk="0" h="8119" w="7477">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31" name="Google Shape;3531;p45"/>
          <p:cNvGrpSpPr/>
          <p:nvPr/>
        </p:nvGrpSpPr>
        <p:grpSpPr>
          <a:xfrm>
            <a:off x="8932510" y="3148425"/>
            <a:ext cx="178106" cy="398940"/>
            <a:chOff x="2397075" y="3602200"/>
            <a:chExt cx="134725" cy="292650"/>
          </a:xfrm>
        </p:grpSpPr>
        <p:sp>
          <p:nvSpPr>
            <p:cNvPr id="3532" name="Google Shape;3532;p45"/>
            <p:cNvSpPr/>
            <p:nvPr/>
          </p:nvSpPr>
          <p:spPr>
            <a:xfrm>
              <a:off x="2460850" y="3602200"/>
              <a:ext cx="20100" cy="20100"/>
            </a:xfrm>
            <a:custGeom>
              <a:rect b="b" l="l" r="r" t="t"/>
              <a:pathLst>
                <a:path extrusionOk="0" h="804" w="804">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3" name="Google Shape;3533;p45"/>
            <p:cNvSpPr/>
            <p:nvPr/>
          </p:nvSpPr>
          <p:spPr>
            <a:xfrm>
              <a:off x="2477800" y="3632075"/>
              <a:ext cx="19675" cy="20100"/>
            </a:xfrm>
            <a:custGeom>
              <a:rect b="b" l="l" r="r" t="t"/>
              <a:pathLst>
                <a:path extrusionOk="0" h="804" w="787">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4" name="Google Shape;3534;p45"/>
            <p:cNvSpPr/>
            <p:nvPr/>
          </p:nvSpPr>
          <p:spPr>
            <a:xfrm>
              <a:off x="2441225" y="3625400"/>
              <a:ext cx="19650" cy="20075"/>
            </a:xfrm>
            <a:custGeom>
              <a:rect b="b" l="l" r="r" t="t"/>
              <a:pathLst>
                <a:path extrusionOk="0" h="803" w="786">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5" name="Google Shape;3535;p45"/>
            <p:cNvSpPr/>
            <p:nvPr/>
          </p:nvSpPr>
          <p:spPr>
            <a:xfrm>
              <a:off x="2444350" y="3658850"/>
              <a:ext cx="26800" cy="26325"/>
            </a:xfrm>
            <a:custGeom>
              <a:rect b="b" l="l" r="r" t="t"/>
              <a:pathLst>
                <a:path extrusionOk="0" h="1053" w="1072">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6" name="Google Shape;3536;p45"/>
            <p:cNvSpPr/>
            <p:nvPr/>
          </p:nvSpPr>
          <p:spPr>
            <a:xfrm>
              <a:off x="2397075" y="3691850"/>
              <a:ext cx="134725" cy="203000"/>
            </a:xfrm>
            <a:custGeom>
              <a:rect b="b" l="l" r="r" t="t"/>
              <a:pathLst>
                <a:path extrusionOk="0" h="8120" w="5389">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37" name="Google Shape;3537;p45"/>
          <p:cNvGrpSpPr/>
          <p:nvPr/>
        </p:nvGrpSpPr>
        <p:grpSpPr>
          <a:xfrm>
            <a:off x="2566625" y="3832849"/>
            <a:ext cx="246520" cy="383741"/>
            <a:chOff x="2717350" y="3603525"/>
            <a:chExt cx="186475" cy="281500"/>
          </a:xfrm>
        </p:grpSpPr>
        <p:sp>
          <p:nvSpPr>
            <p:cNvPr id="3538" name="Google Shape;3538;p45"/>
            <p:cNvSpPr/>
            <p:nvPr/>
          </p:nvSpPr>
          <p:spPr>
            <a:xfrm>
              <a:off x="2741875" y="3786425"/>
              <a:ext cx="60250" cy="35250"/>
            </a:xfrm>
            <a:custGeom>
              <a:rect b="b" l="l" r="r" t="t"/>
              <a:pathLst>
                <a:path extrusionOk="0" h="1410" w="2410">
                  <a:moveTo>
                    <a:pt x="197" y="0"/>
                  </a:moveTo>
                  <a:lnTo>
                    <a:pt x="1" y="500"/>
                  </a:lnTo>
                  <a:lnTo>
                    <a:pt x="2213" y="1410"/>
                  </a:lnTo>
                  <a:lnTo>
                    <a:pt x="2410" y="910"/>
                  </a:lnTo>
                  <a:lnTo>
                    <a:pt x="197"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9" name="Google Shape;3539;p45"/>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0" name="Google Shape;3540;p45"/>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1" name="Google Shape;3541;p45"/>
            <p:cNvSpPr/>
            <p:nvPr/>
          </p:nvSpPr>
          <p:spPr>
            <a:xfrm>
              <a:off x="2717350" y="3603525"/>
              <a:ext cx="186475" cy="281500"/>
            </a:xfrm>
            <a:custGeom>
              <a:rect b="b" l="l" r="r" t="t"/>
              <a:pathLst>
                <a:path extrusionOk="0" h="11260" w="7459">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42" name="Google Shape;3542;p45"/>
          <p:cNvSpPr/>
          <p:nvPr/>
        </p:nvSpPr>
        <p:spPr>
          <a:xfrm>
            <a:off x="9368466" y="3172920"/>
            <a:ext cx="387478" cy="335143"/>
          </a:xfrm>
          <a:custGeom>
            <a:rect b="b" l="l" r="r" t="t"/>
            <a:pathLst>
              <a:path extrusionOk="0" h="9834" w="11724">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43" name="Google Shape;3543;p45"/>
          <p:cNvGrpSpPr/>
          <p:nvPr/>
        </p:nvGrpSpPr>
        <p:grpSpPr>
          <a:xfrm>
            <a:off x="3009545" y="3843192"/>
            <a:ext cx="332053" cy="363054"/>
            <a:chOff x="3927075" y="3612900"/>
            <a:chExt cx="251175" cy="266325"/>
          </a:xfrm>
        </p:grpSpPr>
        <p:sp>
          <p:nvSpPr>
            <p:cNvPr id="3544" name="Google Shape;3544;p45"/>
            <p:cNvSpPr/>
            <p:nvPr/>
          </p:nvSpPr>
          <p:spPr>
            <a:xfrm>
              <a:off x="4031450" y="3726200"/>
              <a:ext cx="40175" cy="39725"/>
            </a:xfrm>
            <a:custGeom>
              <a:rect b="b" l="l" r="r" t="t"/>
              <a:pathLst>
                <a:path extrusionOk="0" h="1589" w="1607">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5" name="Google Shape;3545;p45"/>
            <p:cNvSpPr/>
            <p:nvPr/>
          </p:nvSpPr>
          <p:spPr>
            <a:xfrm>
              <a:off x="3927075" y="3612900"/>
              <a:ext cx="251175" cy="266325"/>
            </a:xfrm>
            <a:custGeom>
              <a:rect b="b" l="l" r="r" t="t"/>
              <a:pathLst>
                <a:path extrusionOk="0" h="10653" w="10047">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46" name="Google Shape;3546;p45"/>
          <p:cNvGrpSpPr/>
          <p:nvPr/>
        </p:nvGrpSpPr>
        <p:grpSpPr>
          <a:xfrm>
            <a:off x="3537650" y="3902789"/>
            <a:ext cx="336152" cy="347241"/>
            <a:chOff x="4324975" y="3617800"/>
            <a:chExt cx="254275" cy="254725"/>
          </a:xfrm>
        </p:grpSpPr>
        <p:sp>
          <p:nvSpPr>
            <p:cNvPr id="3547" name="Google Shape;3547;p45"/>
            <p:cNvSpPr/>
            <p:nvPr/>
          </p:nvSpPr>
          <p:spPr>
            <a:xfrm>
              <a:off x="4347275" y="3641900"/>
              <a:ext cx="186025" cy="230625"/>
            </a:xfrm>
            <a:custGeom>
              <a:rect b="b" l="l" r="r" t="t"/>
              <a:pathLst>
                <a:path extrusionOk="0" h="9225" w="7441">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8" name="Google Shape;3548;p45"/>
            <p:cNvSpPr/>
            <p:nvPr/>
          </p:nvSpPr>
          <p:spPr>
            <a:xfrm>
              <a:off x="4324975" y="3727975"/>
              <a:ext cx="18750" cy="17875"/>
            </a:xfrm>
            <a:custGeom>
              <a:rect b="b" l="l" r="r" t="t"/>
              <a:pathLst>
                <a:path extrusionOk="0" h="715" w="750">
                  <a:moveTo>
                    <a:pt x="536" y="1"/>
                  </a:moveTo>
                  <a:lnTo>
                    <a:pt x="0" y="233"/>
                  </a:lnTo>
                  <a:lnTo>
                    <a:pt x="197" y="715"/>
                  </a:lnTo>
                  <a:lnTo>
                    <a:pt x="750" y="500"/>
                  </a:lnTo>
                  <a:lnTo>
                    <a:pt x="53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9" name="Google Shape;3549;p45"/>
            <p:cNvSpPr/>
            <p:nvPr/>
          </p:nvSpPr>
          <p:spPr>
            <a:xfrm>
              <a:off x="4529725" y="3617800"/>
              <a:ext cx="49525" cy="55800"/>
            </a:xfrm>
            <a:custGeom>
              <a:rect b="b" l="l" r="r" t="t"/>
              <a:pathLst>
                <a:path extrusionOk="0" h="2232" w="1981">
                  <a:moveTo>
                    <a:pt x="1267" y="1"/>
                  </a:moveTo>
                  <a:lnTo>
                    <a:pt x="0" y="500"/>
                  </a:lnTo>
                  <a:lnTo>
                    <a:pt x="714" y="2231"/>
                  </a:lnTo>
                  <a:lnTo>
                    <a:pt x="1981" y="1731"/>
                  </a:lnTo>
                  <a:lnTo>
                    <a:pt x="1267"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50" name="Google Shape;3550;p45"/>
          <p:cNvGrpSpPr/>
          <p:nvPr/>
        </p:nvGrpSpPr>
        <p:grpSpPr>
          <a:xfrm>
            <a:off x="4071309" y="3968461"/>
            <a:ext cx="399872" cy="217737"/>
            <a:chOff x="4728650" y="3665975"/>
            <a:chExt cx="302475" cy="159725"/>
          </a:xfrm>
        </p:grpSpPr>
        <p:sp>
          <p:nvSpPr>
            <p:cNvPr id="3551" name="Google Shape;3551;p45"/>
            <p:cNvSpPr/>
            <p:nvPr/>
          </p:nvSpPr>
          <p:spPr>
            <a:xfrm>
              <a:off x="4728650" y="3665975"/>
              <a:ext cx="302475" cy="147225"/>
            </a:xfrm>
            <a:custGeom>
              <a:rect b="b" l="l" r="r" t="t"/>
              <a:pathLst>
                <a:path extrusionOk="0" h="5889" w="12099">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2" name="Google Shape;3552;p45"/>
            <p:cNvSpPr/>
            <p:nvPr/>
          </p:nvSpPr>
          <p:spPr>
            <a:xfrm>
              <a:off x="4831700" y="3757875"/>
              <a:ext cx="125825" cy="67825"/>
            </a:xfrm>
            <a:custGeom>
              <a:rect b="b" l="l" r="r" t="t"/>
              <a:pathLst>
                <a:path extrusionOk="0" h="2713" w="5033">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53" name="Google Shape;3553;p45"/>
          <p:cNvGrpSpPr/>
          <p:nvPr/>
        </p:nvGrpSpPr>
        <p:grpSpPr>
          <a:xfrm>
            <a:off x="4597975" y="3925621"/>
            <a:ext cx="382719" cy="282796"/>
            <a:chOff x="5164925" y="3642775"/>
            <a:chExt cx="289500" cy="207450"/>
          </a:xfrm>
        </p:grpSpPr>
        <p:sp>
          <p:nvSpPr>
            <p:cNvPr id="3554" name="Google Shape;3554;p45"/>
            <p:cNvSpPr/>
            <p:nvPr/>
          </p:nvSpPr>
          <p:spPr>
            <a:xfrm>
              <a:off x="5271975" y="3690075"/>
              <a:ext cx="79875" cy="79875"/>
            </a:xfrm>
            <a:custGeom>
              <a:rect b="b" l="l" r="r" t="t"/>
              <a:pathLst>
                <a:path extrusionOk="0" h="3195" w="3195">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5" name="Google Shape;3555;p45"/>
            <p:cNvSpPr/>
            <p:nvPr/>
          </p:nvSpPr>
          <p:spPr>
            <a:xfrm>
              <a:off x="5368325" y="3670900"/>
              <a:ext cx="26775" cy="26325"/>
            </a:xfrm>
            <a:custGeom>
              <a:rect b="b" l="l" r="r" t="t"/>
              <a:pathLst>
                <a:path extrusionOk="0" h="1053" w="1071">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6" name="Google Shape;3556;p45"/>
            <p:cNvSpPr/>
            <p:nvPr/>
          </p:nvSpPr>
          <p:spPr>
            <a:xfrm>
              <a:off x="5222000" y="3823900"/>
              <a:ext cx="26800" cy="26325"/>
            </a:xfrm>
            <a:custGeom>
              <a:rect b="b" l="l" r="r" t="t"/>
              <a:pathLst>
                <a:path extrusionOk="0" h="1053" w="1072">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7" name="Google Shape;3557;p45"/>
            <p:cNvSpPr/>
            <p:nvPr/>
          </p:nvSpPr>
          <p:spPr>
            <a:xfrm>
              <a:off x="5164925" y="3642775"/>
              <a:ext cx="289500" cy="202100"/>
            </a:xfrm>
            <a:custGeom>
              <a:rect b="b" l="l" r="r" t="t"/>
              <a:pathLst>
                <a:path extrusionOk="0" h="8084" w="1158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8" name="Google Shape;3558;p45"/>
            <p:cNvSpPr/>
            <p:nvPr/>
          </p:nvSpPr>
          <p:spPr>
            <a:xfrm>
              <a:off x="5226475" y="3704350"/>
              <a:ext cx="182450" cy="104850"/>
            </a:xfrm>
            <a:custGeom>
              <a:rect b="b" l="l" r="r" t="t"/>
              <a:pathLst>
                <a:path extrusionOk="0" h="4194" w="7298">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59" name="Google Shape;3559;p45"/>
          <p:cNvSpPr/>
          <p:nvPr/>
        </p:nvSpPr>
        <p:spPr>
          <a:xfrm>
            <a:off x="5198765" y="3839347"/>
            <a:ext cx="360939" cy="372154"/>
          </a:xfrm>
          <a:custGeom>
            <a:rect b="b" l="l" r="r" t="t"/>
            <a:pathLst>
              <a:path extrusionOk="0" h="10920" w="10921">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0" name="Google Shape;3560;p45"/>
          <p:cNvSpPr/>
          <p:nvPr/>
        </p:nvSpPr>
        <p:spPr>
          <a:xfrm>
            <a:off x="5702584" y="3871268"/>
            <a:ext cx="334367" cy="308322"/>
          </a:xfrm>
          <a:custGeom>
            <a:rect b="b" l="l" r="r" t="t"/>
            <a:pathLst>
              <a:path extrusionOk="0" h="9047" w="10117">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1" name="Google Shape;3561;p45"/>
          <p:cNvSpPr/>
          <p:nvPr/>
        </p:nvSpPr>
        <p:spPr>
          <a:xfrm>
            <a:off x="6179805" y="3860514"/>
            <a:ext cx="318470" cy="329826"/>
          </a:xfrm>
          <a:custGeom>
            <a:rect b="b" l="l" r="r" t="t"/>
            <a:pathLst>
              <a:path extrusionOk="0" h="9678" w="9636">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2" name="Google Shape;3562;p45"/>
          <p:cNvSpPr/>
          <p:nvPr/>
        </p:nvSpPr>
        <p:spPr>
          <a:xfrm>
            <a:off x="6760807" y="3786788"/>
            <a:ext cx="351487" cy="362475"/>
          </a:xfrm>
          <a:custGeom>
            <a:rect b="b" l="l" r="r" t="t"/>
            <a:pathLst>
              <a:path extrusionOk="0" h="10636" w="10635">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3" name="Google Shape;3563;p45"/>
          <p:cNvSpPr/>
          <p:nvPr/>
        </p:nvSpPr>
        <p:spPr>
          <a:xfrm>
            <a:off x="7270160" y="3786499"/>
            <a:ext cx="351487" cy="363054"/>
          </a:xfrm>
          <a:custGeom>
            <a:rect b="b" l="l" r="r" t="t"/>
            <a:pathLst>
              <a:path extrusionOk="0" h="10653" w="10635">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4" name="Google Shape;3564;p45"/>
          <p:cNvSpPr/>
          <p:nvPr/>
        </p:nvSpPr>
        <p:spPr>
          <a:xfrm>
            <a:off x="7779513" y="3778949"/>
            <a:ext cx="340283" cy="420206"/>
          </a:xfrm>
          <a:custGeom>
            <a:rect b="b" l="l" r="r" t="t"/>
            <a:pathLst>
              <a:path extrusionOk="0" h="12330" w="10296">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5" name="Google Shape;3565;p45"/>
          <p:cNvSpPr/>
          <p:nvPr/>
        </p:nvSpPr>
        <p:spPr>
          <a:xfrm>
            <a:off x="8393506" y="3835410"/>
            <a:ext cx="298441" cy="344344"/>
          </a:xfrm>
          <a:custGeom>
            <a:rect b="b" l="l" r="r" t="t"/>
            <a:pathLst>
              <a:path extrusionOk="0" h="10104" w="903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66" name="Google Shape;3566;p45"/>
          <p:cNvGrpSpPr/>
          <p:nvPr/>
        </p:nvGrpSpPr>
        <p:grpSpPr>
          <a:xfrm>
            <a:off x="8918599" y="3839841"/>
            <a:ext cx="327294" cy="334632"/>
            <a:chOff x="5717150" y="2098500"/>
            <a:chExt cx="247575" cy="245475"/>
          </a:xfrm>
        </p:grpSpPr>
        <p:sp>
          <p:nvSpPr>
            <p:cNvPr id="3567" name="Google Shape;3567;p45"/>
            <p:cNvSpPr/>
            <p:nvPr/>
          </p:nvSpPr>
          <p:spPr>
            <a:xfrm>
              <a:off x="5717150" y="2098500"/>
              <a:ext cx="135175" cy="132800"/>
            </a:xfrm>
            <a:custGeom>
              <a:rect b="b" l="l" r="r" t="t"/>
              <a:pathLst>
                <a:path extrusionOk="0" h="5312" w="5407">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8" name="Google Shape;3568;p45"/>
            <p:cNvSpPr/>
            <p:nvPr/>
          </p:nvSpPr>
          <p:spPr>
            <a:xfrm>
              <a:off x="5857650" y="2158275"/>
              <a:ext cx="107075" cy="106075"/>
            </a:xfrm>
            <a:custGeom>
              <a:rect b="b" l="l" r="r" t="t"/>
              <a:pathLst>
                <a:path extrusionOk="0" h="4243" w="4283">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9" name="Google Shape;3569;p45"/>
            <p:cNvSpPr/>
            <p:nvPr/>
          </p:nvSpPr>
          <p:spPr>
            <a:xfrm>
              <a:off x="5790750" y="2264450"/>
              <a:ext cx="80750" cy="79525"/>
            </a:xfrm>
            <a:custGeom>
              <a:rect b="b" l="l" r="r" t="t"/>
              <a:pathLst>
                <a:path extrusionOk="0" h="3181" w="323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70" name="Google Shape;3570;p45"/>
          <p:cNvSpPr/>
          <p:nvPr/>
        </p:nvSpPr>
        <p:spPr>
          <a:xfrm>
            <a:off x="9468216" y="3772813"/>
            <a:ext cx="283106" cy="390420"/>
          </a:xfrm>
          <a:custGeom>
            <a:rect b="b" l="l" r="r" t="t"/>
            <a:pathLst>
              <a:path extrusionOk="0" h="11456" w="8566">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1" name="Google Shape;3571;p45"/>
          <p:cNvSpPr/>
          <p:nvPr/>
        </p:nvSpPr>
        <p:spPr>
          <a:xfrm>
            <a:off x="2504275" y="4571524"/>
            <a:ext cx="369169" cy="253623"/>
          </a:xfrm>
          <a:custGeom>
            <a:rect b="b" l="l" r="r" t="t"/>
            <a:pathLst>
              <a:path extrusionOk="0" h="7442" w="1117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2" name="Google Shape;3572;p45"/>
          <p:cNvSpPr/>
          <p:nvPr/>
        </p:nvSpPr>
        <p:spPr>
          <a:xfrm>
            <a:off x="3024565" y="4552369"/>
            <a:ext cx="299036" cy="291929"/>
          </a:xfrm>
          <a:custGeom>
            <a:rect b="b" l="l" r="r" t="t"/>
            <a:pathLst>
              <a:path extrusionOk="0" h="8566" w="9048">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73" name="Google Shape;3573;p45"/>
          <p:cNvGrpSpPr/>
          <p:nvPr/>
        </p:nvGrpSpPr>
        <p:grpSpPr>
          <a:xfrm>
            <a:off x="3496073" y="4480767"/>
            <a:ext cx="352082" cy="317455"/>
            <a:chOff x="6435300" y="2742175"/>
            <a:chExt cx="266325" cy="232875"/>
          </a:xfrm>
        </p:grpSpPr>
        <p:sp>
          <p:nvSpPr>
            <p:cNvPr id="3574" name="Google Shape;3574;p45"/>
            <p:cNvSpPr/>
            <p:nvPr/>
          </p:nvSpPr>
          <p:spPr>
            <a:xfrm>
              <a:off x="6518275" y="2742175"/>
              <a:ext cx="183350" cy="232875"/>
            </a:xfrm>
            <a:custGeom>
              <a:rect b="b" l="l" r="r" t="t"/>
              <a:pathLst>
                <a:path extrusionOk="0" h="9315" w="7334">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5" name="Google Shape;3575;p45"/>
            <p:cNvSpPr/>
            <p:nvPr/>
          </p:nvSpPr>
          <p:spPr>
            <a:xfrm>
              <a:off x="6435300" y="2825150"/>
              <a:ext cx="62925" cy="140075"/>
            </a:xfrm>
            <a:custGeom>
              <a:rect b="b" l="l" r="r" t="t"/>
              <a:pathLst>
                <a:path extrusionOk="0" h="5603" w="2517">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76" name="Google Shape;3576;p45"/>
          <p:cNvGrpSpPr/>
          <p:nvPr/>
        </p:nvGrpSpPr>
        <p:grpSpPr>
          <a:xfrm>
            <a:off x="4543033" y="4559892"/>
            <a:ext cx="333805" cy="344208"/>
            <a:chOff x="674800" y="2146225"/>
            <a:chExt cx="252500" cy="252500"/>
          </a:xfrm>
        </p:grpSpPr>
        <p:sp>
          <p:nvSpPr>
            <p:cNvPr id="3577" name="Google Shape;3577;p45"/>
            <p:cNvSpPr/>
            <p:nvPr/>
          </p:nvSpPr>
          <p:spPr>
            <a:xfrm>
              <a:off x="727900"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8" name="Google Shape;3578;p45"/>
            <p:cNvSpPr/>
            <p:nvPr/>
          </p:nvSpPr>
          <p:spPr>
            <a:xfrm>
              <a:off x="834500" y="2232775"/>
              <a:ext cx="39725" cy="39725"/>
            </a:xfrm>
            <a:custGeom>
              <a:rect b="b" l="l" r="r" t="t"/>
              <a:pathLst>
                <a:path extrusionOk="0" h="1589" w="1589">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9" name="Google Shape;3579;p45"/>
            <p:cNvSpPr/>
            <p:nvPr/>
          </p:nvSpPr>
          <p:spPr>
            <a:xfrm>
              <a:off x="734150" y="2315750"/>
              <a:ext cx="134275" cy="43275"/>
            </a:xfrm>
            <a:custGeom>
              <a:rect b="b" l="l" r="r" t="t"/>
              <a:pathLst>
                <a:path extrusionOk="0" h="1731" w="5371">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0" name="Google Shape;3580;p45"/>
            <p:cNvSpPr/>
            <p:nvPr/>
          </p:nvSpPr>
          <p:spPr>
            <a:xfrm>
              <a:off x="674800" y="2146225"/>
              <a:ext cx="252500" cy="252500"/>
            </a:xfrm>
            <a:custGeom>
              <a:rect b="b" l="l" r="r" t="t"/>
              <a:pathLst>
                <a:path extrusionOk="0" h="10100" w="1010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81" name="Google Shape;3581;p45"/>
          <p:cNvGrpSpPr/>
          <p:nvPr/>
        </p:nvGrpSpPr>
        <p:grpSpPr>
          <a:xfrm>
            <a:off x="5070081" y="4571378"/>
            <a:ext cx="333805" cy="344208"/>
            <a:chOff x="2164225" y="2146225"/>
            <a:chExt cx="252500" cy="252500"/>
          </a:xfrm>
        </p:grpSpPr>
        <p:sp>
          <p:nvSpPr>
            <p:cNvPr id="3582" name="Google Shape;3582;p45"/>
            <p:cNvSpPr/>
            <p:nvPr/>
          </p:nvSpPr>
          <p:spPr>
            <a:xfrm>
              <a:off x="2223100" y="2305925"/>
              <a:ext cx="134750" cy="43300"/>
            </a:xfrm>
            <a:custGeom>
              <a:rect b="b" l="l" r="r" t="t"/>
              <a:pathLst>
                <a:path extrusionOk="0" h="1732" w="539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3" name="Google Shape;3583;p45"/>
            <p:cNvSpPr/>
            <p:nvPr/>
          </p:nvSpPr>
          <p:spPr>
            <a:xfrm>
              <a:off x="2323475"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4" name="Google Shape;3584;p45"/>
            <p:cNvSpPr/>
            <p:nvPr/>
          </p:nvSpPr>
          <p:spPr>
            <a:xfrm>
              <a:off x="2217300" y="2232775"/>
              <a:ext cx="39725" cy="39725"/>
            </a:xfrm>
            <a:custGeom>
              <a:rect b="b" l="l" r="r" t="t"/>
              <a:pathLst>
                <a:path extrusionOk="0" h="1589" w="1589">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5" name="Google Shape;3585;p45"/>
            <p:cNvSpPr/>
            <p:nvPr/>
          </p:nvSpPr>
          <p:spPr>
            <a:xfrm>
              <a:off x="2164225" y="2146225"/>
              <a:ext cx="252500" cy="252500"/>
            </a:xfrm>
            <a:custGeom>
              <a:rect b="b" l="l" r="r" t="t"/>
              <a:pathLst>
                <a:path extrusionOk="0" h="10100" w="1010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86" name="Google Shape;3586;p45"/>
          <p:cNvGrpSpPr/>
          <p:nvPr/>
        </p:nvGrpSpPr>
        <p:grpSpPr>
          <a:xfrm>
            <a:off x="4015992" y="4571151"/>
            <a:ext cx="334400" cy="344821"/>
            <a:chOff x="689975" y="1737200"/>
            <a:chExt cx="252950" cy="252950"/>
          </a:xfrm>
        </p:grpSpPr>
        <p:sp>
          <p:nvSpPr>
            <p:cNvPr id="3587" name="Google Shape;3587;p45"/>
            <p:cNvSpPr/>
            <p:nvPr/>
          </p:nvSpPr>
          <p:spPr>
            <a:xfrm>
              <a:off x="779200" y="1907050"/>
              <a:ext cx="79850" cy="26875"/>
            </a:xfrm>
            <a:custGeom>
              <a:rect b="b" l="l" r="r" t="t"/>
              <a:pathLst>
                <a:path extrusionOk="0" h="1075" w="3194">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8" name="Google Shape;3588;p45"/>
            <p:cNvSpPr/>
            <p:nvPr/>
          </p:nvSpPr>
          <p:spPr>
            <a:xfrm>
              <a:off x="743050" y="1833100"/>
              <a:ext cx="40175" cy="39725"/>
            </a:xfrm>
            <a:custGeom>
              <a:rect b="b" l="l" r="r" t="t"/>
              <a:pathLst>
                <a:path extrusionOk="0" h="1589" w="1607">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9" name="Google Shape;3589;p45"/>
            <p:cNvSpPr/>
            <p:nvPr/>
          </p:nvSpPr>
          <p:spPr>
            <a:xfrm>
              <a:off x="739925" y="1799600"/>
              <a:ext cx="46875" cy="16575"/>
            </a:xfrm>
            <a:custGeom>
              <a:rect b="b" l="l" r="r" t="t"/>
              <a:pathLst>
                <a:path extrusionOk="0" h="663" w="1875">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0" name="Google Shape;3590;p45"/>
            <p:cNvSpPr/>
            <p:nvPr/>
          </p:nvSpPr>
          <p:spPr>
            <a:xfrm>
              <a:off x="849675" y="1833100"/>
              <a:ext cx="40175" cy="39725"/>
            </a:xfrm>
            <a:custGeom>
              <a:rect b="b" l="l" r="r" t="t"/>
              <a:pathLst>
                <a:path extrusionOk="0" h="1589" w="1607">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1" name="Google Shape;3591;p45"/>
            <p:cNvSpPr/>
            <p:nvPr/>
          </p:nvSpPr>
          <p:spPr>
            <a:xfrm>
              <a:off x="846100" y="1799600"/>
              <a:ext cx="47300" cy="16575"/>
            </a:xfrm>
            <a:custGeom>
              <a:rect b="b" l="l" r="r" t="t"/>
              <a:pathLst>
                <a:path extrusionOk="0" h="663" w="1892">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2" name="Google Shape;3592;p45"/>
            <p:cNvSpPr/>
            <p:nvPr/>
          </p:nvSpPr>
          <p:spPr>
            <a:xfrm>
              <a:off x="689975" y="1737200"/>
              <a:ext cx="252950" cy="252950"/>
            </a:xfrm>
            <a:custGeom>
              <a:rect b="b" l="l" r="r" t="t"/>
              <a:pathLst>
                <a:path extrusionOk="0" h="10118" w="10118">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93" name="Google Shape;3593;p45"/>
          <p:cNvGrpSpPr/>
          <p:nvPr/>
        </p:nvGrpSpPr>
        <p:grpSpPr>
          <a:xfrm>
            <a:off x="5596850" y="4561027"/>
            <a:ext cx="334400" cy="344208"/>
            <a:chOff x="2961350" y="1740750"/>
            <a:chExt cx="252950" cy="252500"/>
          </a:xfrm>
        </p:grpSpPr>
        <p:sp>
          <p:nvSpPr>
            <p:cNvPr id="3594" name="Google Shape;3594;p45"/>
            <p:cNvSpPr/>
            <p:nvPr/>
          </p:nvSpPr>
          <p:spPr>
            <a:xfrm>
              <a:off x="3014425" y="1833100"/>
              <a:ext cx="40175" cy="39725"/>
            </a:xfrm>
            <a:custGeom>
              <a:rect b="b" l="l" r="r" t="t"/>
              <a:pathLst>
                <a:path extrusionOk="0" h="1589" w="1607">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5" name="Google Shape;3595;p45"/>
            <p:cNvSpPr/>
            <p:nvPr/>
          </p:nvSpPr>
          <p:spPr>
            <a:xfrm>
              <a:off x="3010850" y="1792950"/>
              <a:ext cx="58025" cy="28125"/>
            </a:xfrm>
            <a:custGeom>
              <a:rect b="b" l="l" r="r" t="t"/>
              <a:pathLst>
                <a:path extrusionOk="0" h="1125" w="2321">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6" name="Google Shape;3596;p45"/>
            <p:cNvSpPr/>
            <p:nvPr/>
          </p:nvSpPr>
          <p:spPr>
            <a:xfrm>
              <a:off x="3034500" y="1908025"/>
              <a:ext cx="106625" cy="32150"/>
            </a:xfrm>
            <a:custGeom>
              <a:rect b="b" l="l" r="r" t="t"/>
              <a:pathLst>
                <a:path extrusionOk="0" h="1286" w="4265">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7" name="Google Shape;3597;p45"/>
            <p:cNvSpPr/>
            <p:nvPr/>
          </p:nvSpPr>
          <p:spPr>
            <a:xfrm>
              <a:off x="3107200" y="1792675"/>
              <a:ext cx="58025" cy="27950"/>
            </a:xfrm>
            <a:custGeom>
              <a:rect b="b" l="l" r="r" t="t"/>
              <a:pathLst>
                <a:path extrusionOk="0" h="1118" w="2321">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8" name="Google Shape;3598;p45"/>
            <p:cNvSpPr/>
            <p:nvPr/>
          </p:nvSpPr>
          <p:spPr>
            <a:xfrm>
              <a:off x="3121050" y="1833100"/>
              <a:ext cx="40150" cy="39725"/>
            </a:xfrm>
            <a:custGeom>
              <a:rect b="b" l="l" r="r" t="t"/>
              <a:pathLst>
                <a:path extrusionOk="0" h="1589" w="1606">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9" name="Google Shape;3599;p45"/>
            <p:cNvSpPr/>
            <p:nvPr/>
          </p:nvSpPr>
          <p:spPr>
            <a:xfrm>
              <a:off x="2961350" y="1740750"/>
              <a:ext cx="252950" cy="252500"/>
            </a:xfrm>
            <a:custGeom>
              <a:rect b="b" l="l" r="r" t="t"/>
              <a:pathLst>
                <a:path extrusionOk="0" h="10100" w="10118">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00" name="Google Shape;3600;p45"/>
          <p:cNvSpPr/>
          <p:nvPr/>
        </p:nvSpPr>
        <p:spPr>
          <a:xfrm>
            <a:off x="6154529" y="4590152"/>
            <a:ext cx="333026" cy="343577"/>
          </a:xfrm>
          <a:custGeom>
            <a:rect b="b" l="l" r="r" t="t"/>
            <a:pathLst>
              <a:path extrusionOk="0" h="4202" w="5728">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grpSp>
        <p:nvGrpSpPr>
          <p:cNvPr id="3601" name="Google Shape;3601;p45"/>
          <p:cNvGrpSpPr/>
          <p:nvPr/>
        </p:nvGrpSpPr>
        <p:grpSpPr>
          <a:xfrm>
            <a:off x="6680883" y="4509393"/>
            <a:ext cx="271902" cy="376448"/>
            <a:chOff x="4026550" y="3640100"/>
            <a:chExt cx="205675" cy="276150"/>
          </a:xfrm>
        </p:grpSpPr>
        <p:sp>
          <p:nvSpPr>
            <p:cNvPr id="3602" name="Google Shape;3602;p45"/>
            <p:cNvSpPr/>
            <p:nvPr/>
          </p:nvSpPr>
          <p:spPr>
            <a:xfrm>
              <a:off x="4119325" y="3640100"/>
              <a:ext cx="20100" cy="29925"/>
            </a:xfrm>
            <a:custGeom>
              <a:rect b="b" l="l" r="r" t="t"/>
              <a:pathLst>
                <a:path extrusionOk="0" h="1197" w="804">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3" name="Google Shape;3603;p45"/>
            <p:cNvSpPr/>
            <p:nvPr/>
          </p:nvSpPr>
          <p:spPr>
            <a:xfrm>
              <a:off x="4086325" y="3656625"/>
              <a:ext cx="19650" cy="29900"/>
            </a:xfrm>
            <a:custGeom>
              <a:rect b="b" l="l" r="r" t="t"/>
              <a:pathLst>
                <a:path extrusionOk="0" h="1196" w="786">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4" name="Google Shape;3604;p45"/>
            <p:cNvSpPr/>
            <p:nvPr/>
          </p:nvSpPr>
          <p:spPr>
            <a:xfrm>
              <a:off x="4152800" y="3656625"/>
              <a:ext cx="19650" cy="29900"/>
            </a:xfrm>
            <a:custGeom>
              <a:rect b="b" l="l" r="r" t="t"/>
              <a:pathLst>
                <a:path extrusionOk="0" h="1196" w="786">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5" name="Google Shape;3605;p45"/>
            <p:cNvSpPr/>
            <p:nvPr/>
          </p:nvSpPr>
          <p:spPr>
            <a:xfrm>
              <a:off x="4035925" y="3683375"/>
              <a:ext cx="186475" cy="129600"/>
            </a:xfrm>
            <a:custGeom>
              <a:rect b="b" l="l" r="r" t="t"/>
              <a:pathLst>
                <a:path extrusionOk="0" h="5184" w="7459">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6" name="Google Shape;3606;p45"/>
            <p:cNvSpPr/>
            <p:nvPr/>
          </p:nvSpPr>
          <p:spPr>
            <a:xfrm>
              <a:off x="4037250" y="3823000"/>
              <a:ext cx="186050" cy="59800"/>
            </a:xfrm>
            <a:custGeom>
              <a:rect b="b" l="l" r="r" t="t"/>
              <a:pathLst>
                <a:path extrusionOk="0" h="2392" w="7442">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7" name="Google Shape;3607;p45"/>
            <p:cNvSpPr/>
            <p:nvPr/>
          </p:nvSpPr>
          <p:spPr>
            <a:xfrm>
              <a:off x="4026550" y="3896150"/>
              <a:ext cx="205675" cy="20100"/>
            </a:xfrm>
            <a:custGeom>
              <a:rect b="b" l="l" r="r" t="t"/>
              <a:pathLst>
                <a:path extrusionOk="0" h="804" w="8227">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08" name="Google Shape;3608;p45"/>
          <p:cNvSpPr/>
          <p:nvPr/>
        </p:nvSpPr>
        <p:spPr>
          <a:xfrm>
            <a:off x="7174706" y="4575308"/>
            <a:ext cx="319032" cy="363054"/>
          </a:xfrm>
          <a:custGeom>
            <a:rect b="b" l="l" r="r" t="t"/>
            <a:pathLst>
              <a:path extrusionOk="0" h="10653" w="9653">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09" name="Google Shape;3609;p45"/>
          <p:cNvGrpSpPr/>
          <p:nvPr/>
        </p:nvGrpSpPr>
        <p:grpSpPr>
          <a:xfrm>
            <a:off x="7717488" y="4608628"/>
            <a:ext cx="351487" cy="294826"/>
            <a:chOff x="853250" y="4006875"/>
            <a:chExt cx="265875" cy="216275"/>
          </a:xfrm>
        </p:grpSpPr>
        <p:sp>
          <p:nvSpPr>
            <p:cNvPr id="3610" name="Google Shape;3610;p45"/>
            <p:cNvSpPr/>
            <p:nvPr/>
          </p:nvSpPr>
          <p:spPr>
            <a:xfrm>
              <a:off x="1016500" y="4006875"/>
              <a:ext cx="70950" cy="106525"/>
            </a:xfrm>
            <a:custGeom>
              <a:rect b="b" l="l" r="r" t="t"/>
              <a:pathLst>
                <a:path extrusionOk="0" h="4261" w="2838">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1" name="Google Shape;3611;p45"/>
            <p:cNvSpPr/>
            <p:nvPr/>
          </p:nvSpPr>
          <p:spPr>
            <a:xfrm>
              <a:off x="853250" y="4036650"/>
              <a:ext cx="265875" cy="186500"/>
            </a:xfrm>
            <a:custGeom>
              <a:rect b="b" l="l" r="r" t="t"/>
              <a:pathLst>
                <a:path extrusionOk="0" h="7460" w="10635">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12" name="Google Shape;3612;p45"/>
          <p:cNvGrpSpPr/>
          <p:nvPr/>
        </p:nvGrpSpPr>
        <p:grpSpPr>
          <a:xfrm>
            <a:off x="8895055" y="4574207"/>
            <a:ext cx="245925" cy="363668"/>
            <a:chOff x="1978675" y="3981800"/>
            <a:chExt cx="186025" cy="266775"/>
          </a:xfrm>
        </p:grpSpPr>
        <p:sp>
          <p:nvSpPr>
            <p:cNvPr id="3613" name="Google Shape;3613;p45"/>
            <p:cNvSpPr/>
            <p:nvPr/>
          </p:nvSpPr>
          <p:spPr>
            <a:xfrm>
              <a:off x="1978675" y="3982250"/>
              <a:ext cx="20075" cy="266325"/>
            </a:xfrm>
            <a:custGeom>
              <a:rect b="b" l="l" r="r" t="t"/>
              <a:pathLst>
                <a:path extrusionOk="0" h="10653" w="803">
                  <a:moveTo>
                    <a:pt x="393" y="0"/>
                  </a:moveTo>
                  <a:cubicBezTo>
                    <a:pt x="178" y="0"/>
                    <a:pt x="0" y="179"/>
                    <a:pt x="0" y="411"/>
                  </a:cubicBezTo>
                  <a:lnTo>
                    <a:pt x="0" y="10652"/>
                  </a:lnTo>
                  <a:lnTo>
                    <a:pt x="803" y="10652"/>
                  </a:lnTo>
                  <a:lnTo>
                    <a:pt x="803" y="411"/>
                  </a:lnTo>
                  <a:cubicBezTo>
                    <a:pt x="803" y="179"/>
                    <a:pt x="625" y="0"/>
                    <a:pt x="39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4" name="Google Shape;3614;p45"/>
            <p:cNvSpPr/>
            <p:nvPr/>
          </p:nvSpPr>
          <p:spPr>
            <a:xfrm>
              <a:off x="2012125" y="3981800"/>
              <a:ext cx="152575" cy="119575"/>
            </a:xfrm>
            <a:custGeom>
              <a:rect b="b" l="l" r="r" t="t"/>
              <a:pathLst>
                <a:path extrusionOk="0" h="4783" w="6103">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15" name="Google Shape;3615;p45"/>
          <p:cNvSpPr/>
          <p:nvPr/>
        </p:nvSpPr>
        <p:spPr>
          <a:xfrm>
            <a:off x="8292071" y="4595640"/>
            <a:ext cx="317875" cy="322363"/>
          </a:xfrm>
          <a:custGeom>
            <a:rect b="b" l="l" r="r" t="t"/>
            <a:pathLst>
              <a:path extrusionOk="0" h="9459" w="9618">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16" name="Google Shape;3616;p45"/>
          <p:cNvGrpSpPr/>
          <p:nvPr/>
        </p:nvGrpSpPr>
        <p:grpSpPr>
          <a:xfrm>
            <a:off x="9424795" y="4583651"/>
            <a:ext cx="333805" cy="344821"/>
            <a:chOff x="480325" y="3970200"/>
            <a:chExt cx="252500" cy="252950"/>
          </a:xfrm>
        </p:grpSpPr>
        <p:sp>
          <p:nvSpPr>
            <p:cNvPr id="3617" name="Google Shape;3617;p45"/>
            <p:cNvSpPr/>
            <p:nvPr/>
          </p:nvSpPr>
          <p:spPr>
            <a:xfrm>
              <a:off x="480325" y="3970200"/>
              <a:ext cx="252500" cy="252950"/>
            </a:xfrm>
            <a:custGeom>
              <a:rect b="b" l="l" r="r" t="t"/>
              <a:pathLst>
                <a:path extrusionOk="0" h="10118" w="1010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8" name="Google Shape;3618;p45"/>
            <p:cNvSpPr/>
            <p:nvPr/>
          </p:nvSpPr>
          <p:spPr>
            <a:xfrm>
              <a:off x="625300" y="4115175"/>
              <a:ext cx="92800" cy="92800"/>
            </a:xfrm>
            <a:custGeom>
              <a:rect b="b" l="l" r="r" t="t"/>
              <a:pathLst>
                <a:path extrusionOk="0" h="3712" w="3712">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9" name="Google Shape;3619;p45"/>
            <p:cNvSpPr/>
            <p:nvPr/>
          </p:nvSpPr>
          <p:spPr>
            <a:xfrm>
              <a:off x="625300" y="3985375"/>
              <a:ext cx="92800" cy="92800"/>
            </a:xfrm>
            <a:custGeom>
              <a:rect b="b" l="l" r="r" t="t"/>
              <a:pathLst>
                <a:path extrusionOk="0" h="3712" w="3712">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0" name="Google Shape;3620;p45"/>
            <p:cNvSpPr/>
            <p:nvPr/>
          </p:nvSpPr>
          <p:spPr>
            <a:xfrm>
              <a:off x="495050" y="3985375"/>
              <a:ext cx="93250" cy="92350"/>
            </a:xfrm>
            <a:custGeom>
              <a:rect b="b" l="l" r="r" t="t"/>
              <a:pathLst>
                <a:path extrusionOk="0" h="3694" w="373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1" name="Google Shape;3621;p45"/>
            <p:cNvSpPr/>
            <p:nvPr/>
          </p:nvSpPr>
          <p:spPr>
            <a:xfrm>
              <a:off x="495050" y="4115625"/>
              <a:ext cx="93250" cy="92350"/>
            </a:xfrm>
            <a:custGeom>
              <a:rect b="b" l="l" r="r" t="t"/>
              <a:pathLst>
                <a:path extrusionOk="0" h="3694" w="373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22" name="Google Shape;3622;p45"/>
          <p:cNvSpPr/>
          <p:nvPr/>
        </p:nvSpPr>
        <p:spPr>
          <a:xfrm>
            <a:off x="2592146" y="5194494"/>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23" name="Google Shape;3623;p45"/>
          <p:cNvGrpSpPr/>
          <p:nvPr/>
        </p:nvGrpSpPr>
        <p:grpSpPr>
          <a:xfrm>
            <a:off x="3000518" y="5173256"/>
            <a:ext cx="334400" cy="344208"/>
            <a:chOff x="5745250" y="4378350"/>
            <a:chExt cx="252950" cy="252500"/>
          </a:xfrm>
        </p:grpSpPr>
        <p:sp>
          <p:nvSpPr>
            <p:cNvPr id="3624" name="Google Shape;3624;p45"/>
            <p:cNvSpPr/>
            <p:nvPr/>
          </p:nvSpPr>
          <p:spPr>
            <a:xfrm>
              <a:off x="5745250" y="4378350"/>
              <a:ext cx="252950" cy="252500"/>
            </a:xfrm>
            <a:custGeom>
              <a:rect b="b" l="l" r="r" t="t"/>
              <a:pathLst>
                <a:path extrusionOk="0" h="10100" w="10118">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5" name="Google Shape;3625;p45"/>
            <p:cNvSpPr/>
            <p:nvPr/>
          </p:nvSpPr>
          <p:spPr>
            <a:xfrm>
              <a:off x="5806350" y="4419725"/>
              <a:ext cx="15650" cy="18425"/>
            </a:xfrm>
            <a:custGeom>
              <a:rect b="b" l="l" r="r" t="t"/>
              <a:pathLst>
                <a:path extrusionOk="0" h="737" w="626">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26" name="Google Shape;3626;p45"/>
          <p:cNvGrpSpPr/>
          <p:nvPr/>
        </p:nvGrpSpPr>
        <p:grpSpPr>
          <a:xfrm>
            <a:off x="3510017" y="5177516"/>
            <a:ext cx="334400" cy="344821"/>
            <a:chOff x="6130650" y="4381475"/>
            <a:chExt cx="252950" cy="252950"/>
          </a:xfrm>
        </p:grpSpPr>
        <p:sp>
          <p:nvSpPr>
            <p:cNvPr id="3627" name="Google Shape;3627;p45"/>
            <p:cNvSpPr/>
            <p:nvPr/>
          </p:nvSpPr>
          <p:spPr>
            <a:xfrm>
              <a:off x="6130650" y="4381475"/>
              <a:ext cx="252950" cy="252950"/>
            </a:xfrm>
            <a:custGeom>
              <a:rect b="b" l="l" r="r" t="t"/>
              <a:pathLst>
                <a:path extrusionOk="0" h="10118" w="10118">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8" name="Google Shape;3628;p45"/>
            <p:cNvSpPr/>
            <p:nvPr/>
          </p:nvSpPr>
          <p:spPr>
            <a:xfrm>
              <a:off x="6266250" y="4488650"/>
              <a:ext cx="34375" cy="11325"/>
            </a:xfrm>
            <a:custGeom>
              <a:rect b="b" l="l" r="r" t="t"/>
              <a:pathLst>
                <a:path extrusionOk="0" h="453" w="1375">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29" name="Google Shape;3629;p45"/>
          <p:cNvSpPr/>
          <p:nvPr/>
        </p:nvSpPr>
        <p:spPr>
          <a:xfrm>
            <a:off x="4017053" y="5192415"/>
            <a:ext cx="323196" cy="316740"/>
          </a:xfrm>
          <a:custGeom>
            <a:rect b="b" l="l" r="r" t="t"/>
            <a:pathLst>
              <a:path extrusionOk="0" h="9294" w="9779">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30" name="Google Shape;3630;p45"/>
          <p:cNvGrpSpPr/>
          <p:nvPr/>
        </p:nvGrpSpPr>
        <p:grpSpPr>
          <a:xfrm>
            <a:off x="4517821" y="5200599"/>
            <a:ext cx="352082" cy="299802"/>
            <a:chOff x="6919750" y="1464650"/>
            <a:chExt cx="266325" cy="219925"/>
          </a:xfrm>
        </p:grpSpPr>
        <p:sp>
          <p:nvSpPr>
            <p:cNvPr id="3631" name="Google Shape;3631;p45"/>
            <p:cNvSpPr/>
            <p:nvPr/>
          </p:nvSpPr>
          <p:spPr>
            <a:xfrm>
              <a:off x="6919750" y="1464650"/>
              <a:ext cx="266325" cy="219925"/>
            </a:xfrm>
            <a:custGeom>
              <a:rect b="b" l="l" r="r" t="t"/>
              <a:pathLst>
                <a:path extrusionOk="0" h="8797" w="10653">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2" name="Google Shape;3632;p45"/>
            <p:cNvSpPr/>
            <p:nvPr/>
          </p:nvSpPr>
          <p:spPr>
            <a:xfrm>
              <a:off x="7006275" y="1551175"/>
              <a:ext cx="93250" cy="93250"/>
            </a:xfrm>
            <a:custGeom>
              <a:rect b="b" l="l" r="r" t="t"/>
              <a:pathLst>
                <a:path extrusionOk="0" h="3730" w="373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33" name="Google Shape;3633;p45"/>
          <p:cNvGrpSpPr/>
          <p:nvPr/>
        </p:nvGrpSpPr>
        <p:grpSpPr>
          <a:xfrm>
            <a:off x="5044018" y="5176041"/>
            <a:ext cx="366855" cy="339948"/>
            <a:chOff x="4759875" y="1027050"/>
            <a:chExt cx="277500" cy="249375"/>
          </a:xfrm>
        </p:grpSpPr>
        <p:sp>
          <p:nvSpPr>
            <p:cNvPr id="3634" name="Google Shape;3634;p45"/>
            <p:cNvSpPr/>
            <p:nvPr/>
          </p:nvSpPr>
          <p:spPr>
            <a:xfrm>
              <a:off x="4885225" y="1027050"/>
              <a:ext cx="26800" cy="39725"/>
            </a:xfrm>
            <a:custGeom>
              <a:rect b="b" l="l" r="r" t="t"/>
              <a:pathLst>
                <a:path extrusionOk="0" h="1589" w="1072">
                  <a:moveTo>
                    <a:pt x="536" y="1"/>
                  </a:moveTo>
                  <a:lnTo>
                    <a:pt x="1" y="786"/>
                  </a:lnTo>
                  <a:lnTo>
                    <a:pt x="536" y="1589"/>
                  </a:lnTo>
                  <a:lnTo>
                    <a:pt x="1071" y="786"/>
                  </a:lnTo>
                  <a:lnTo>
                    <a:pt x="53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5" name="Google Shape;3635;p45"/>
            <p:cNvSpPr/>
            <p:nvPr/>
          </p:nvSpPr>
          <p:spPr>
            <a:xfrm>
              <a:off x="4795575" y="1077025"/>
              <a:ext cx="206100" cy="159250"/>
            </a:xfrm>
            <a:custGeom>
              <a:rect b="b" l="l" r="r" t="t"/>
              <a:pathLst>
                <a:path extrusionOk="0" h="6370" w="8244">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6" name="Google Shape;3636;p45"/>
            <p:cNvSpPr/>
            <p:nvPr/>
          </p:nvSpPr>
          <p:spPr>
            <a:xfrm>
              <a:off x="4815650" y="1249650"/>
              <a:ext cx="165950" cy="26775"/>
            </a:xfrm>
            <a:custGeom>
              <a:rect b="b" l="l" r="r" t="t"/>
              <a:pathLst>
                <a:path extrusionOk="0" h="1071" w="6638">
                  <a:moveTo>
                    <a:pt x="0" y="0"/>
                  </a:moveTo>
                  <a:lnTo>
                    <a:pt x="0" y="1071"/>
                  </a:lnTo>
                  <a:lnTo>
                    <a:pt x="6638" y="1071"/>
                  </a:lnTo>
                  <a:lnTo>
                    <a:pt x="6638"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7" name="Google Shape;3637;p45"/>
            <p:cNvSpPr/>
            <p:nvPr/>
          </p:nvSpPr>
          <p:spPr>
            <a:xfrm>
              <a:off x="4759875" y="1094425"/>
              <a:ext cx="28125" cy="28125"/>
            </a:xfrm>
            <a:custGeom>
              <a:rect b="b" l="l" r="r" t="t"/>
              <a:pathLst>
                <a:path extrusionOk="0" h="1125" w="1125">
                  <a:moveTo>
                    <a:pt x="1" y="0"/>
                  </a:moveTo>
                  <a:lnTo>
                    <a:pt x="197" y="928"/>
                  </a:lnTo>
                  <a:lnTo>
                    <a:pt x="1125" y="1124"/>
                  </a:lnTo>
                  <a:lnTo>
                    <a:pt x="1125" y="1124"/>
                  </a:lnTo>
                  <a:lnTo>
                    <a:pt x="929" y="196"/>
                  </a:lnTo>
                  <a:lnTo>
                    <a:pt x="1"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8" name="Google Shape;3638;p45"/>
            <p:cNvSpPr/>
            <p:nvPr/>
          </p:nvSpPr>
          <p:spPr>
            <a:xfrm>
              <a:off x="5009225" y="1094425"/>
              <a:ext cx="28150" cy="28125"/>
            </a:xfrm>
            <a:custGeom>
              <a:rect b="b" l="l" r="r" t="t"/>
              <a:pathLst>
                <a:path extrusionOk="0" h="1125" w="1126">
                  <a:moveTo>
                    <a:pt x="1125" y="0"/>
                  </a:moveTo>
                  <a:lnTo>
                    <a:pt x="197" y="196"/>
                  </a:lnTo>
                  <a:lnTo>
                    <a:pt x="1" y="1124"/>
                  </a:lnTo>
                  <a:lnTo>
                    <a:pt x="1" y="1124"/>
                  </a:lnTo>
                  <a:lnTo>
                    <a:pt x="929" y="928"/>
                  </a:lnTo>
                  <a:lnTo>
                    <a:pt x="1125"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39" name="Google Shape;3639;p45"/>
          <p:cNvGrpSpPr/>
          <p:nvPr/>
        </p:nvGrpSpPr>
        <p:grpSpPr>
          <a:xfrm>
            <a:off x="5585303" y="5160015"/>
            <a:ext cx="372738" cy="343186"/>
            <a:chOff x="3357900" y="1057675"/>
            <a:chExt cx="281950" cy="251750"/>
          </a:xfrm>
        </p:grpSpPr>
        <p:sp>
          <p:nvSpPr>
            <p:cNvPr id="3640" name="Google Shape;3640;p45"/>
            <p:cNvSpPr/>
            <p:nvPr/>
          </p:nvSpPr>
          <p:spPr>
            <a:xfrm>
              <a:off x="3357900" y="1064075"/>
              <a:ext cx="226625" cy="245350"/>
            </a:xfrm>
            <a:custGeom>
              <a:rect b="b" l="l" r="r" t="t"/>
              <a:pathLst>
                <a:path extrusionOk="0" h="9814" w="9065">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1" name="Google Shape;3641;p45"/>
            <p:cNvSpPr/>
            <p:nvPr/>
          </p:nvSpPr>
          <p:spPr>
            <a:xfrm>
              <a:off x="3593875" y="1188800"/>
              <a:ext cx="45975" cy="48375"/>
            </a:xfrm>
            <a:custGeom>
              <a:rect b="b" l="l" r="r" t="t"/>
              <a:pathLst>
                <a:path extrusionOk="0" h="1935" w="1839">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2" name="Google Shape;3642;p45"/>
            <p:cNvSpPr/>
            <p:nvPr/>
          </p:nvSpPr>
          <p:spPr>
            <a:xfrm>
              <a:off x="3562650" y="1057675"/>
              <a:ext cx="77200" cy="78325"/>
            </a:xfrm>
            <a:custGeom>
              <a:rect b="b" l="l" r="r" t="t"/>
              <a:pathLst>
                <a:path extrusionOk="0" h="3133" w="3088">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43" name="Google Shape;3643;p45"/>
          <p:cNvGrpSpPr/>
          <p:nvPr/>
        </p:nvGrpSpPr>
        <p:grpSpPr>
          <a:xfrm>
            <a:off x="6148475" y="5145020"/>
            <a:ext cx="191095" cy="401974"/>
            <a:chOff x="3783900" y="1046675"/>
            <a:chExt cx="144550" cy="294875"/>
          </a:xfrm>
        </p:grpSpPr>
        <p:sp>
          <p:nvSpPr>
            <p:cNvPr id="3644" name="Google Shape;3644;p45"/>
            <p:cNvSpPr/>
            <p:nvPr/>
          </p:nvSpPr>
          <p:spPr>
            <a:xfrm>
              <a:off x="3783900" y="1046675"/>
              <a:ext cx="144550" cy="294875"/>
            </a:xfrm>
            <a:custGeom>
              <a:rect b="b" l="l" r="r" t="t"/>
              <a:pathLst>
                <a:path extrusionOk="0" h="11795" w="5782">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5" name="Google Shape;3645;p45"/>
            <p:cNvSpPr/>
            <p:nvPr/>
          </p:nvSpPr>
          <p:spPr>
            <a:xfrm>
              <a:off x="3821350" y="1161775"/>
              <a:ext cx="69625" cy="146325"/>
            </a:xfrm>
            <a:custGeom>
              <a:rect b="b" l="l" r="r" t="t"/>
              <a:pathLst>
                <a:path extrusionOk="0" h="5853" w="2785">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46" name="Google Shape;3646;p45"/>
          <p:cNvSpPr/>
          <p:nvPr/>
        </p:nvSpPr>
        <p:spPr>
          <a:xfrm>
            <a:off x="6673514" y="5169254"/>
            <a:ext cx="257162" cy="363054"/>
          </a:xfrm>
          <a:custGeom>
            <a:rect b="b" l="l" r="r" t="t"/>
            <a:pathLst>
              <a:path extrusionOk="0" h="10653" w="7781">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47" name="Google Shape;3647;p45"/>
          <p:cNvGrpSpPr/>
          <p:nvPr/>
        </p:nvGrpSpPr>
        <p:grpSpPr>
          <a:xfrm>
            <a:off x="7047755" y="4902403"/>
            <a:ext cx="552596" cy="674409"/>
            <a:chOff x="238550" y="1487175"/>
            <a:chExt cx="418000" cy="494725"/>
          </a:xfrm>
        </p:grpSpPr>
        <p:sp>
          <p:nvSpPr>
            <p:cNvPr id="3648" name="Google Shape;3648;p45"/>
            <p:cNvSpPr/>
            <p:nvPr/>
          </p:nvSpPr>
          <p:spPr>
            <a:xfrm>
              <a:off x="238550" y="1487175"/>
              <a:ext cx="184700" cy="358675"/>
            </a:xfrm>
            <a:custGeom>
              <a:rect b="b" l="l" r="r" t="t"/>
              <a:pathLst>
                <a:path extrusionOk="0" h="14347" w="7388">
                  <a:moveTo>
                    <a:pt x="1" y="1"/>
                  </a:moveTo>
                  <a:close/>
                  <a:moveTo>
                    <a:pt x="4997" y="13543"/>
                  </a:moveTo>
                  <a:lnTo>
                    <a:pt x="4997" y="14346"/>
                  </a:lnTo>
                  <a:lnTo>
                    <a:pt x="7388" y="14346"/>
                  </a:lnTo>
                  <a:lnTo>
                    <a:pt x="7388" y="13543"/>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9" name="Google Shape;3649;p45"/>
            <p:cNvSpPr/>
            <p:nvPr/>
          </p:nvSpPr>
          <p:spPr>
            <a:xfrm>
              <a:off x="596300" y="1825750"/>
              <a:ext cx="60250" cy="20100"/>
            </a:xfrm>
            <a:custGeom>
              <a:rect b="b" l="l" r="r" t="t"/>
              <a:pathLst>
                <a:path extrusionOk="0" h="804" w="2410">
                  <a:moveTo>
                    <a:pt x="1" y="0"/>
                  </a:moveTo>
                  <a:lnTo>
                    <a:pt x="1" y="803"/>
                  </a:lnTo>
                  <a:lnTo>
                    <a:pt x="2409" y="803"/>
                  </a:lnTo>
                  <a:lnTo>
                    <a:pt x="2409"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0" name="Google Shape;3650;p45"/>
            <p:cNvSpPr/>
            <p:nvPr/>
          </p:nvSpPr>
          <p:spPr>
            <a:xfrm>
              <a:off x="436600" y="1762400"/>
              <a:ext cx="146800" cy="146350"/>
            </a:xfrm>
            <a:custGeom>
              <a:rect b="b" l="l" r="r" t="t"/>
              <a:pathLst>
                <a:path extrusionOk="0" h="5854" w="5872">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1" name="Google Shape;3651;p45"/>
            <p:cNvSpPr/>
            <p:nvPr/>
          </p:nvSpPr>
          <p:spPr>
            <a:xfrm>
              <a:off x="499950" y="1922100"/>
              <a:ext cx="20100" cy="59800"/>
            </a:xfrm>
            <a:custGeom>
              <a:rect b="b" l="l" r="r" t="t"/>
              <a:pathLst>
                <a:path extrusionOk="0" h="2392" w="804">
                  <a:moveTo>
                    <a:pt x="1" y="0"/>
                  </a:moveTo>
                  <a:lnTo>
                    <a:pt x="1" y="2391"/>
                  </a:lnTo>
                  <a:lnTo>
                    <a:pt x="804" y="2391"/>
                  </a:lnTo>
                  <a:lnTo>
                    <a:pt x="804"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2" name="Google Shape;3652;p45"/>
            <p:cNvSpPr/>
            <p:nvPr/>
          </p:nvSpPr>
          <p:spPr>
            <a:xfrm>
              <a:off x="499950" y="1689250"/>
              <a:ext cx="20100" cy="59800"/>
            </a:xfrm>
            <a:custGeom>
              <a:rect b="b" l="l" r="r" t="t"/>
              <a:pathLst>
                <a:path extrusionOk="0" h="2392" w="804">
                  <a:moveTo>
                    <a:pt x="1" y="1"/>
                  </a:moveTo>
                  <a:lnTo>
                    <a:pt x="1" y="2391"/>
                  </a:lnTo>
                  <a:lnTo>
                    <a:pt x="804" y="2391"/>
                  </a:lnTo>
                  <a:lnTo>
                    <a:pt x="80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3" name="Google Shape;3653;p45"/>
            <p:cNvSpPr/>
            <p:nvPr/>
          </p:nvSpPr>
          <p:spPr>
            <a:xfrm>
              <a:off x="399150" y="1889525"/>
              <a:ext cx="56675" cy="56675"/>
            </a:xfrm>
            <a:custGeom>
              <a:rect b="b" l="l" r="r" t="t"/>
              <a:pathLst>
                <a:path extrusionOk="0" h="2267" w="2267">
                  <a:moveTo>
                    <a:pt x="1695" y="1"/>
                  </a:moveTo>
                  <a:lnTo>
                    <a:pt x="0" y="1696"/>
                  </a:lnTo>
                  <a:lnTo>
                    <a:pt x="571" y="2267"/>
                  </a:lnTo>
                  <a:lnTo>
                    <a:pt x="2266" y="572"/>
                  </a:lnTo>
                  <a:lnTo>
                    <a:pt x="1695"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4" name="Google Shape;3654;p45"/>
            <p:cNvSpPr/>
            <p:nvPr/>
          </p:nvSpPr>
          <p:spPr>
            <a:xfrm>
              <a:off x="564175" y="1725375"/>
              <a:ext cx="56675" cy="56675"/>
            </a:xfrm>
            <a:custGeom>
              <a:rect b="b" l="l" r="r" t="t"/>
              <a:pathLst>
                <a:path extrusionOk="0" h="2267" w="2267">
                  <a:moveTo>
                    <a:pt x="1696" y="1"/>
                  </a:moveTo>
                  <a:lnTo>
                    <a:pt x="1" y="1696"/>
                  </a:lnTo>
                  <a:lnTo>
                    <a:pt x="572" y="2267"/>
                  </a:lnTo>
                  <a:lnTo>
                    <a:pt x="2267" y="572"/>
                  </a:lnTo>
                  <a:lnTo>
                    <a:pt x="169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5" name="Google Shape;3655;p45"/>
            <p:cNvSpPr/>
            <p:nvPr/>
          </p:nvSpPr>
          <p:spPr>
            <a:xfrm>
              <a:off x="399600" y="1724925"/>
              <a:ext cx="56675" cy="56675"/>
            </a:xfrm>
            <a:custGeom>
              <a:rect b="b" l="l" r="r" t="t"/>
              <a:pathLst>
                <a:path extrusionOk="0" h="2267" w="2267">
                  <a:moveTo>
                    <a:pt x="571" y="1"/>
                  </a:moveTo>
                  <a:lnTo>
                    <a:pt x="0" y="572"/>
                  </a:lnTo>
                  <a:lnTo>
                    <a:pt x="1695" y="2267"/>
                  </a:lnTo>
                  <a:lnTo>
                    <a:pt x="2266" y="1696"/>
                  </a:lnTo>
                  <a:lnTo>
                    <a:pt x="571"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6" name="Google Shape;3656;p45"/>
            <p:cNvSpPr/>
            <p:nvPr/>
          </p:nvSpPr>
          <p:spPr>
            <a:xfrm>
              <a:off x="564175" y="1889975"/>
              <a:ext cx="56250" cy="56675"/>
            </a:xfrm>
            <a:custGeom>
              <a:rect b="b" l="l" r="r" t="t"/>
              <a:pathLst>
                <a:path extrusionOk="0" h="2267" w="2250">
                  <a:moveTo>
                    <a:pt x="554" y="1"/>
                  </a:moveTo>
                  <a:lnTo>
                    <a:pt x="1" y="572"/>
                  </a:lnTo>
                  <a:lnTo>
                    <a:pt x="1696" y="2267"/>
                  </a:lnTo>
                  <a:lnTo>
                    <a:pt x="2249" y="1696"/>
                  </a:lnTo>
                  <a:lnTo>
                    <a:pt x="55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57" name="Google Shape;3657;p45"/>
          <p:cNvSpPr/>
          <p:nvPr/>
        </p:nvSpPr>
        <p:spPr>
          <a:xfrm>
            <a:off x="7717149" y="5303139"/>
            <a:ext cx="374490" cy="217396"/>
          </a:xfrm>
          <a:custGeom>
            <a:rect b="b" l="l" r="r" t="t"/>
            <a:pathLst>
              <a:path extrusionOk="0" h="6379" w="11331">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8" name="Google Shape;3658;p45"/>
          <p:cNvSpPr/>
          <p:nvPr/>
        </p:nvSpPr>
        <p:spPr>
          <a:xfrm>
            <a:off x="8208611" y="5213905"/>
            <a:ext cx="352082" cy="376448"/>
          </a:xfrm>
          <a:custGeom>
            <a:rect b="b" l="l" r="r" t="t"/>
            <a:pathLst>
              <a:path extrusionOk="0" h="11046" w="10653">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59" name="Google Shape;3659;p45"/>
          <p:cNvGrpSpPr/>
          <p:nvPr/>
        </p:nvGrpSpPr>
        <p:grpSpPr>
          <a:xfrm>
            <a:off x="8800133" y="5229162"/>
            <a:ext cx="364707" cy="363804"/>
            <a:chOff x="6010925" y="3998175"/>
            <a:chExt cx="275875" cy="266875"/>
          </a:xfrm>
        </p:grpSpPr>
        <p:sp>
          <p:nvSpPr>
            <p:cNvPr id="3660" name="Google Shape;3660;p45"/>
            <p:cNvSpPr/>
            <p:nvPr/>
          </p:nvSpPr>
          <p:spPr>
            <a:xfrm>
              <a:off x="6222525" y="3998175"/>
              <a:ext cx="64275" cy="58575"/>
            </a:xfrm>
            <a:custGeom>
              <a:rect b="b" l="l" r="r" t="t"/>
              <a:pathLst>
                <a:path extrusionOk="0" h="2343" w="2571">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1" name="Google Shape;3661;p45"/>
            <p:cNvSpPr/>
            <p:nvPr/>
          </p:nvSpPr>
          <p:spPr>
            <a:xfrm>
              <a:off x="6010925" y="4089600"/>
              <a:ext cx="85400" cy="77650"/>
            </a:xfrm>
            <a:custGeom>
              <a:rect b="b" l="l" r="r" t="t"/>
              <a:pathLst>
                <a:path extrusionOk="0" h="3106" w="3416">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2" name="Google Shape;3662;p45"/>
            <p:cNvSpPr/>
            <p:nvPr/>
          </p:nvSpPr>
          <p:spPr>
            <a:xfrm>
              <a:off x="6111825" y="4181175"/>
              <a:ext cx="80400" cy="83875"/>
            </a:xfrm>
            <a:custGeom>
              <a:rect b="b" l="l" r="r" t="t"/>
              <a:pathLst>
                <a:path extrusionOk="0" h="3355" w="3216">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3" name="Google Shape;3663;p45"/>
            <p:cNvSpPr/>
            <p:nvPr/>
          </p:nvSpPr>
          <p:spPr>
            <a:xfrm>
              <a:off x="6086050" y="4013025"/>
              <a:ext cx="179325" cy="178900"/>
            </a:xfrm>
            <a:custGeom>
              <a:rect b="b" l="l" r="r" t="t"/>
              <a:pathLst>
                <a:path extrusionOk="0" h="7156" w="7173">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4" name="Google Shape;3664;p45"/>
            <p:cNvSpPr/>
            <p:nvPr/>
          </p:nvSpPr>
          <p:spPr>
            <a:xfrm>
              <a:off x="6042775" y="4183750"/>
              <a:ext cx="57575" cy="47550"/>
            </a:xfrm>
            <a:custGeom>
              <a:rect b="b" l="l" r="r" t="t"/>
              <a:pathLst>
                <a:path extrusionOk="0" h="1902" w="2303">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65" name="Google Shape;3665;p45"/>
          <p:cNvGrpSpPr/>
          <p:nvPr/>
        </p:nvGrpSpPr>
        <p:grpSpPr>
          <a:xfrm>
            <a:off x="9402329" y="5247787"/>
            <a:ext cx="352082" cy="308322"/>
            <a:chOff x="6866650" y="1038650"/>
            <a:chExt cx="266325" cy="226175"/>
          </a:xfrm>
        </p:grpSpPr>
        <p:sp>
          <p:nvSpPr>
            <p:cNvPr id="3666" name="Google Shape;3666;p45"/>
            <p:cNvSpPr/>
            <p:nvPr/>
          </p:nvSpPr>
          <p:spPr>
            <a:xfrm>
              <a:off x="6866650" y="1078350"/>
              <a:ext cx="39725" cy="186475"/>
            </a:xfrm>
            <a:custGeom>
              <a:rect b="b" l="l" r="r" t="t"/>
              <a:pathLst>
                <a:path extrusionOk="0" h="7459" w="1589">
                  <a:moveTo>
                    <a:pt x="536" y="1"/>
                  </a:moveTo>
                  <a:cubicBezTo>
                    <a:pt x="233" y="1"/>
                    <a:pt x="1" y="250"/>
                    <a:pt x="1" y="536"/>
                  </a:cubicBezTo>
                  <a:lnTo>
                    <a:pt x="1" y="6924"/>
                  </a:lnTo>
                  <a:cubicBezTo>
                    <a:pt x="1" y="7227"/>
                    <a:pt x="233" y="7459"/>
                    <a:pt x="536" y="7459"/>
                  </a:cubicBezTo>
                  <a:lnTo>
                    <a:pt x="1589" y="7459"/>
                  </a:lnTo>
                  <a:lnTo>
                    <a:pt x="1589"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7" name="Google Shape;3667;p45"/>
            <p:cNvSpPr/>
            <p:nvPr/>
          </p:nvSpPr>
          <p:spPr>
            <a:xfrm>
              <a:off x="7092800" y="1078350"/>
              <a:ext cx="40175" cy="186475"/>
            </a:xfrm>
            <a:custGeom>
              <a:rect b="b" l="l" r="r" t="t"/>
              <a:pathLst>
                <a:path extrusionOk="0" h="7459" w="1607">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8" name="Google Shape;3668;p45"/>
            <p:cNvSpPr/>
            <p:nvPr/>
          </p:nvSpPr>
          <p:spPr>
            <a:xfrm>
              <a:off x="6919750" y="1038650"/>
              <a:ext cx="159700" cy="226175"/>
            </a:xfrm>
            <a:custGeom>
              <a:rect b="b" l="l" r="r" t="t"/>
              <a:pathLst>
                <a:path extrusionOk="0" h="9047" w="6388">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69" name="Google Shape;3669;p45"/>
          <p:cNvGrpSpPr/>
          <p:nvPr/>
        </p:nvGrpSpPr>
        <p:grpSpPr>
          <a:xfrm>
            <a:off x="5139862" y="1883937"/>
            <a:ext cx="272497" cy="362441"/>
            <a:chOff x="2033075" y="2942475"/>
            <a:chExt cx="206125" cy="265875"/>
          </a:xfrm>
        </p:grpSpPr>
        <p:sp>
          <p:nvSpPr>
            <p:cNvPr id="3670" name="Google Shape;3670;p45"/>
            <p:cNvSpPr/>
            <p:nvPr/>
          </p:nvSpPr>
          <p:spPr>
            <a:xfrm>
              <a:off x="2033075" y="2942475"/>
              <a:ext cx="206125" cy="265875"/>
            </a:xfrm>
            <a:custGeom>
              <a:rect b="b" l="l" r="r" t="t"/>
              <a:pathLst>
                <a:path extrusionOk="0" h="10635" w="8245">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1" name="Google Shape;3671;p45"/>
            <p:cNvSpPr/>
            <p:nvPr/>
          </p:nvSpPr>
          <p:spPr>
            <a:xfrm>
              <a:off x="2072775" y="3065575"/>
              <a:ext cx="126275" cy="13400"/>
            </a:xfrm>
            <a:custGeom>
              <a:rect b="b" l="l" r="r" t="t"/>
              <a:pathLst>
                <a:path extrusionOk="0" h="536" w="5051">
                  <a:moveTo>
                    <a:pt x="1" y="1"/>
                  </a:moveTo>
                  <a:lnTo>
                    <a:pt x="1" y="536"/>
                  </a:lnTo>
                  <a:lnTo>
                    <a:pt x="5050" y="536"/>
                  </a:lnTo>
                  <a:lnTo>
                    <a:pt x="5050"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2" name="Google Shape;3672;p45"/>
            <p:cNvSpPr/>
            <p:nvPr/>
          </p:nvSpPr>
          <p:spPr>
            <a:xfrm>
              <a:off x="2072775" y="3038825"/>
              <a:ext cx="43300" cy="13400"/>
            </a:xfrm>
            <a:custGeom>
              <a:rect b="b" l="l" r="r" t="t"/>
              <a:pathLst>
                <a:path extrusionOk="0" h="536" w="1732">
                  <a:moveTo>
                    <a:pt x="1" y="0"/>
                  </a:moveTo>
                  <a:lnTo>
                    <a:pt x="1" y="535"/>
                  </a:lnTo>
                  <a:lnTo>
                    <a:pt x="1732" y="535"/>
                  </a:lnTo>
                  <a:lnTo>
                    <a:pt x="1732"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3" name="Google Shape;3673;p45"/>
            <p:cNvSpPr/>
            <p:nvPr/>
          </p:nvSpPr>
          <p:spPr>
            <a:xfrm>
              <a:off x="2072775" y="3091900"/>
              <a:ext cx="126275" cy="13400"/>
            </a:xfrm>
            <a:custGeom>
              <a:rect b="b" l="l" r="r" t="t"/>
              <a:pathLst>
                <a:path extrusionOk="0" h="536" w="5051">
                  <a:moveTo>
                    <a:pt x="1" y="0"/>
                  </a:moveTo>
                  <a:lnTo>
                    <a:pt x="1" y="536"/>
                  </a:lnTo>
                  <a:lnTo>
                    <a:pt x="5050" y="536"/>
                  </a:lnTo>
                  <a:lnTo>
                    <a:pt x="505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4" name="Google Shape;3674;p45"/>
            <p:cNvSpPr/>
            <p:nvPr/>
          </p:nvSpPr>
          <p:spPr>
            <a:xfrm>
              <a:off x="2072775" y="3118650"/>
              <a:ext cx="126275" cy="13425"/>
            </a:xfrm>
            <a:custGeom>
              <a:rect b="b" l="l" r="r" t="t"/>
              <a:pathLst>
                <a:path extrusionOk="0" h="537" w="5051">
                  <a:moveTo>
                    <a:pt x="1" y="1"/>
                  </a:moveTo>
                  <a:lnTo>
                    <a:pt x="1" y="536"/>
                  </a:lnTo>
                  <a:lnTo>
                    <a:pt x="5050" y="536"/>
                  </a:lnTo>
                  <a:lnTo>
                    <a:pt x="5050"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5" name="Google Shape;3675;p45"/>
            <p:cNvSpPr/>
            <p:nvPr/>
          </p:nvSpPr>
          <p:spPr>
            <a:xfrm>
              <a:off x="2072775" y="3145425"/>
              <a:ext cx="126275" cy="13400"/>
            </a:xfrm>
            <a:custGeom>
              <a:rect b="b" l="l" r="r" t="t"/>
              <a:pathLst>
                <a:path extrusionOk="0" h="536" w="5051">
                  <a:moveTo>
                    <a:pt x="1" y="0"/>
                  </a:moveTo>
                  <a:lnTo>
                    <a:pt x="1" y="536"/>
                  </a:lnTo>
                  <a:lnTo>
                    <a:pt x="5050" y="536"/>
                  </a:lnTo>
                  <a:lnTo>
                    <a:pt x="505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76" name="Google Shape;3676;p45"/>
          <p:cNvSpPr/>
          <p:nvPr/>
        </p:nvSpPr>
        <p:spPr>
          <a:xfrm>
            <a:off x="2504291" y="5824348"/>
            <a:ext cx="281917" cy="398327"/>
          </a:xfrm>
          <a:custGeom>
            <a:rect b="b" l="l" r="r" t="t"/>
            <a:pathLst>
              <a:path extrusionOk="0" h="11688" w="853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77" name="Google Shape;3677;p45"/>
          <p:cNvGrpSpPr/>
          <p:nvPr/>
        </p:nvGrpSpPr>
        <p:grpSpPr>
          <a:xfrm>
            <a:off x="3001577" y="5860339"/>
            <a:ext cx="325576" cy="362441"/>
            <a:chOff x="3081775" y="1061400"/>
            <a:chExt cx="246275" cy="265875"/>
          </a:xfrm>
        </p:grpSpPr>
        <p:sp>
          <p:nvSpPr>
            <p:cNvPr id="3678" name="Google Shape;3678;p45"/>
            <p:cNvSpPr/>
            <p:nvPr/>
          </p:nvSpPr>
          <p:spPr>
            <a:xfrm>
              <a:off x="3081775" y="1061400"/>
              <a:ext cx="246275" cy="225750"/>
            </a:xfrm>
            <a:custGeom>
              <a:rect b="b" l="l" r="r" t="t"/>
              <a:pathLst>
                <a:path extrusionOk="0" h="9030" w="9851">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9" name="Google Shape;3679;p45"/>
            <p:cNvSpPr/>
            <p:nvPr/>
          </p:nvSpPr>
          <p:spPr>
            <a:xfrm>
              <a:off x="3121925" y="1287125"/>
              <a:ext cx="39725" cy="40150"/>
            </a:xfrm>
            <a:custGeom>
              <a:rect b="b" l="l" r="r" t="t"/>
              <a:pathLst>
                <a:path extrusionOk="0" h="1606" w="1589">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0" name="Google Shape;3680;p45"/>
            <p:cNvSpPr/>
            <p:nvPr/>
          </p:nvSpPr>
          <p:spPr>
            <a:xfrm>
              <a:off x="3268250" y="1287125"/>
              <a:ext cx="40150" cy="40150"/>
            </a:xfrm>
            <a:custGeom>
              <a:rect b="b" l="l" r="r" t="t"/>
              <a:pathLst>
                <a:path extrusionOk="0" h="1606" w="1606">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81" name="Google Shape;3681;p45"/>
          <p:cNvGrpSpPr/>
          <p:nvPr/>
        </p:nvGrpSpPr>
        <p:grpSpPr>
          <a:xfrm>
            <a:off x="3541288" y="5902459"/>
            <a:ext cx="369202" cy="325941"/>
            <a:chOff x="2847150" y="1805000"/>
            <a:chExt cx="279275" cy="239100"/>
          </a:xfrm>
        </p:grpSpPr>
        <p:sp>
          <p:nvSpPr>
            <p:cNvPr id="3682" name="Google Shape;3682;p45"/>
            <p:cNvSpPr/>
            <p:nvPr/>
          </p:nvSpPr>
          <p:spPr>
            <a:xfrm>
              <a:off x="2847150" y="1805000"/>
              <a:ext cx="279275" cy="145450"/>
            </a:xfrm>
            <a:custGeom>
              <a:rect b="b" l="l" r="r" t="t"/>
              <a:pathLst>
                <a:path extrusionOk="0" h="5818" w="11171">
                  <a:moveTo>
                    <a:pt x="5585" y="0"/>
                  </a:moveTo>
                  <a:lnTo>
                    <a:pt x="1" y="5317"/>
                  </a:lnTo>
                  <a:lnTo>
                    <a:pt x="607" y="5817"/>
                  </a:lnTo>
                  <a:lnTo>
                    <a:pt x="5585" y="1089"/>
                  </a:lnTo>
                  <a:lnTo>
                    <a:pt x="10563" y="5817"/>
                  </a:lnTo>
                  <a:lnTo>
                    <a:pt x="11170" y="5317"/>
                  </a:lnTo>
                  <a:lnTo>
                    <a:pt x="5585"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3" name="Google Shape;3683;p45"/>
            <p:cNvSpPr/>
            <p:nvPr/>
          </p:nvSpPr>
          <p:spPr>
            <a:xfrm>
              <a:off x="2887300" y="1850950"/>
              <a:ext cx="199425" cy="193150"/>
            </a:xfrm>
            <a:custGeom>
              <a:rect b="b" l="l" r="r" t="t"/>
              <a:pathLst>
                <a:path extrusionOk="0" h="7726" w="7977">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84" name="Google Shape;3684;p45"/>
          <p:cNvSpPr/>
          <p:nvPr/>
        </p:nvSpPr>
        <p:spPr>
          <a:xfrm>
            <a:off x="4123609" y="5952235"/>
            <a:ext cx="386850" cy="190371"/>
          </a:xfrm>
          <a:custGeom>
            <a:rect b="b" l="l" r="r" t="t"/>
            <a:pathLst>
              <a:path extrusionOk="0" h="5586" w="11705">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85" name="Google Shape;3685;p45"/>
          <p:cNvGrpSpPr/>
          <p:nvPr/>
        </p:nvGrpSpPr>
        <p:grpSpPr>
          <a:xfrm>
            <a:off x="4727082" y="5846716"/>
            <a:ext cx="352082" cy="363054"/>
            <a:chOff x="6435300" y="1095300"/>
            <a:chExt cx="266325" cy="266325"/>
          </a:xfrm>
        </p:grpSpPr>
        <p:sp>
          <p:nvSpPr>
            <p:cNvPr id="3686" name="Google Shape;3686;p45"/>
            <p:cNvSpPr/>
            <p:nvPr/>
          </p:nvSpPr>
          <p:spPr>
            <a:xfrm>
              <a:off x="6444225" y="1095300"/>
              <a:ext cx="247150" cy="266325"/>
            </a:xfrm>
            <a:custGeom>
              <a:rect b="b" l="l" r="r" t="t"/>
              <a:pathLst>
                <a:path extrusionOk="0" h="10653" w="9886">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7" name="Google Shape;3687;p45"/>
            <p:cNvSpPr/>
            <p:nvPr/>
          </p:nvSpPr>
          <p:spPr>
            <a:xfrm>
              <a:off x="6435300" y="1258125"/>
              <a:ext cx="79875" cy="20100"/>
            </a:xfrm>
            <a:custGeom>
              <a:rect b="b" l="l" r="r" t="t"/>
              <a:pathLst>
                <a:path extrusionOk="0" h="804" w="3195">
                  <a:moveTo>
                    <a:pt x="1" y="0"/>
                  </a:moveTo>
                  <a:cubicBezTo>
                    <a:pt x="1" y="446"/>
                    <a:pt x="715" y="803"/>
                    <a:pt x="1589" y="803"/>
                  </a:cubicBezTo>
                  <a:cubicBezTo>
                    <a:pt x="2481" y="803"/>
                    <a:pt x="3195" y="446"/>
                    <a:pt x="319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8" name="Google Shape;3688;p45"/>
            <p:cNvSpPr/>
            <p:nvPr/>
          </p:nvSpPr>
          <p:spPr>
            <a:xfrm>
              <a:off x="6621325" y="1258125"/>
              <a:ext cx="80300" cy="20100"/>
            </a:xfrm>
            <a:custGeom>
              <a:rect b="b" l="l" r="r" t="t"/>
              <a:pathLst>
                <a:path extrusionOk="0" h="804" w="3212">
                  <a:moveTo>
                    <a:pt x="0" y="0"/>
                  </a:moveTo>
                  <a:cubicBezTo>
                    <a:pt x="0" y="446"/>
                    <a:pt x="732" y="803"/>
                    <a:pt x="1606" y="803"/>
                  </a:cubicBezTo>
                  <a:cubicBezTo>
                    <a:pt x="2480" y="803"/>
                    <a:pt x="3212" y="446"/>
                    <a:pt x="321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89" name="Google Shape;3689;p45"/>
          <p:cNvSpPr/>
          <p:nvPr/>
        </p:nvSpPr>
        <p:spPr>
          <a:xfrm>
            <a:off x="5290932" y="5860904"/>
            <a:ext cx="246520" cy="331428"/>
          </a:xfrm>
          <a:custGeom>
            <a:rect b="b" l="l" r="r" t="t"/>
            <a:pathLst>
              <a:path extrusionOk="0" h="9725" w="7459">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0" name="Google Shape;3690;p45"/>
          <p:cNvSpPr/>
          <p:nvPr/>
        </p:nvSpPr>
        <p:spPr>
          <a:xfrm>
            <a:off x="5751682" y="5832597"/>
            <a:ext cx="312554" cy="308935"/>
          </a:xfrm>
          <a:custGeom>
            <a:rect b="b" l="l" r="r" t="t"/>
            <a:pathLst>
              <a:path extrusionOk="0" h="9065" w="9457">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91" name="Google Shape;3691;p45"/>
          <p:cNvGrpSpPr/>
          <p:nvPr/>
        </p:nvGrpSpPr>
        <p:grpSpPr>
          <a:xfrm>
            <a:off x="6280151" y="5841780"/>
            <a:ext cx="301350" cy="363054"/>
            <a:chOff x="4506525" y="1060950"/>
            <a:chExt cx="227950" cy="266325"/>
          </a:xfrm>
        </p:grpSpPr>
        <p:sp>
          <p:nvSpPr>
            <p:cNvPr id="3692" name="Google Shape;3692;p45"/>
            <p:cNvSpPr/>
            <p:nvPr/>
          </p:nvSpPr>
          <p:spPr>
            <a:xfrm>
              <a:off x="4603750"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3" name="Google Shape;3693;p45"/>
            <p:cNvSpPr/>
            <p:nvPr/>
          </p:nvSpPr>
          <p:spPr>
            <a:xfrm>
              <a:off x="4623825"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4" name="Google Shape;3694;p45"/>
            <p:cNvSpPr/>
            <p:nvPr/>
          </p:nvSpPr>
          <p:spPr>
            <a:xfrm>
              <a:off x="4613575" y="1220650"/>
              <a:ext cx="13400" cy="13400"/>
            </a:xfrm>
            <a:custGeom>
              <a:rect b="b" l="l" r="r" t="t"/>
              <a:pathLst>
                <a:path extrusionOk="0" h="536" w="536">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5" name="Google Shape;3695;p45"/>
            <p:cNvSpPr/>
            <p:nvPr/>
          </p:nvSpPr>
          <p:spPr>
            <a:xfrm>
              <a:off x="4613575" y="1247425"/>
              <a:ext cx="13400" cy="12950"/>
            </a:xfrm>
            <a:custGeom>
              <a:rect b="b" l="l" r="r" t="t"/>
              <a:pathLst>
                <a:path extrusionOk="0" h="518" w="536">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6" name="Google Shape;3696;p45"/>
            <p:cNvSpPr/>
            <p:nvPr/>
          </p:nvSpPr>
          <p:spPr>
            <a:xfrm>
              <a:off x="4613575" y="1270600"/>
              <a:ext cx="13400" cy="13425"/>
            </a:xfrm>
            <a:custGeom>
              <a:rect b="b" l="l" r="r" t="t"/>
              <a:pathLst>
                <a:path extrusionOk="0" h="537" w="536">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7" name="Google Shape;3697;p45"/>
            <p:cNvSpPr/>
            <p:nvPr/>
          </p:nvSpPr>
          <p:spPr>
            <a:xfrm>
              <a:off x="4506525" y="1060950"/>
              <a:ext cx="227950" cy="266325"/>
            </a:xfrm>
            <a:custGeom>
              <a:rect b="b" l="l" r="r" t="t"/>
              <a:pathLst>
                <a:path extrusionOk="0" h="10653" w="9118">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8" name="Google Shape;3698;p45"/>
            <p:cNvSpPr/>
            <p:nvPr/>
          </p:nvSpPr>
          <p:spPr>
            <a:xfrm>
              <a:off x="4613575" y="1160875"/>
              <a:ext cx="20100" cy="13400"/>
            </a:xfrm>
            <a:custGeom>
              <a:rect b="b" l="l" r="r" t="t"/>
              <a:pathLst>
                <a:path extrusionOk="0" h="536" w="804">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99" name="Google Shape;3699;p45"/>
          <p:cNvSpPr/>
          <p:nvPr/>
        </p:nvSpPr>
        <p:spPr>
          <a:xfrm>
            <a:off x="6739198" y="5965068"/>
            <a:ext cx="386883" cy="126846"/>
          </a:xfrm>
          <a:custGeom>
            <a:rect b="b" l="l" r="r" t="t"/>
            <a:pathLst>
              <a:path extrusionOk="0" h="3722" w="11706">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0" name="Google Shape;3700;p45"/>
          <p:cNvSpPr/>
          <p:nvPr/>
        </p:nvSpPr>
        <p:spPr>
          <a:xfrm>
            <a:off x="7735916" y="5919428"/>
            <a:ext cx="307266" cy="358181"/>
          </a:xfrm>
          <a:custGeom>
            <a:rect b="b" l="l" r="r" t="t"/>
            <a:pathLst>
              <a:path extrusionOk="0" h="10510" w="9297">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701" name="Google Shape;3701;p45"/>
          <p:cNvGrpSpPr/>
          <p:nvPr/>
        </p:nvGrpSpPr>
        <p:grpSpPr>
          <a:xfrm>
            <a:off x="7285785" y="5919636"/>
            <a:ext cx="251246" cy="356340"/>
            <a:chOff x="867500" y="3647700"/>
            <a:chExt cx="190050" cy="261400"/>
          </a:xfrm>
        </p:grpSpPr>
        <p:sp>
          <p:nvSpPr>
            <p:cNvPr id="3702" name="Google Shape;3702;p45"/>
            <p:cNvSpPr/>
            <p:nvPr/>
          </p:nvSpPr>
          <p:spPr>
            <a:xfrm>
              <a:off x="923275" y="3796225"/>
              <a:ext cx="78525" cy="78975"/>
            </a:xfrm>
            <a:custGeom>
              <a:rect b="b" l="l" r="r" t="t"/>
              <a:pathLst>
                <a:path extrusionOk="0" h="3159" w="3141">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3" name="Google Shape;3703;p45"/>
            <p:cNvSpPr/>
            <p:nvPr/>
          </p:nvSpPr>
          <p:spPr>
            <a:xfrm>
              <a:off x="888925" y="3762775"/>
              <a:ext cx="146775" cy="146325"/>
            </a:xfrm>
            <a:custGeom>
              <a:rect b="b" l="l" r="r" t="t"/>
              <a:pathLst>
                <a:path extrusionOk="0" h="5853" w="5871">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4" name="Google Shape;3704;p45"/>
            <p:cNvSpPr/>
            <p:nvPr/>
          </p:nvSpPr>
          <p:spPr>
            <a:xfrm>
              <a:off x="980375" y="3647700"/>
              <a:ext cx="77175" cy="120450"/>
            </a:xfrm>
            <a:custGeom>
              <a:rect b="b" l="l" r="r" t="t"/>
              <a:pathLst>
                <a:path extrusionOk="0" h="4818" w="3087">
                  <a:moveTo>
                    <a:pt x="1874" y="0"/>
                  </a:moveTo>
                  <a:lnTo>
                    <a:pt x="821" y="2266"/>
                  </a:lnTo>
                  <a:lnTo>
                    <a:pt x="0" y="4122"/>
                  </a:lnTo>
                  <a:cubicBezTo>
                    <a:pt x="535" y="4247"/>
                    <a:pt x="1035" y="4479"/>
                    <a:pt x="1445" y="4818"/>
                  </a:cubicBezTo>
                  <a:lnTo>
                    <a:pt x="3087" y="1106"/>
                  </a:lnTo>
                  <a:lnTo>
                    <a:pt x="2338"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5" name="Google Shape;3705;p45"/>
            <p:cNvSpPr/>
            <p:nvPr/>
          </p:nvSpPr>
          <p:spPr>
            <a:xfrm>
              <a:off x="867500" y="3647700"/>
              <a:ext cx="77200" cy="120450"/>
            </a:xfrm>
            <a:custGeom>
              <a:rect b="b" l="l" r="r" t="t"/>
              <a:pathLst>
                <a:path extrusionOk="0" h="4818" w="3088">
                  <a:moveTo>
                    <a:pt x="733" y="0"/>
                  </a:moveTo>
                  <a:lnTo>
                    <a:pt x="1" y="1106"/>
                  </a:lnTo>
                  <a:lnTo>
                    <a:pt x="1643" y="4818"/>
                  </a:lnTo>
                  <a:cubicBezTo>
                    <a:pt x="2053" y="4479"/>
                    <a:pt x="2552" y="4247"/>
                    <a:pt x="3088" y="4122"/>
                  </a:cubicBezTo>
                  <a:lnTo>
                    <a:pt x="2249" y="2266"/>
                  </a:lnTo>
                  <a:lnTo>
                    <a:pt x="1214"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6" name="Google Shape;3706;p45"/>
            <p:cNvSpPr/>
            <p:nvPr/>
          </p:nvSpPr>
          <p:spPr>
            <a:xfrm>
              <a:off x="912575" y="3647700"/>
              <a:ext cx="99925" cy="40175"/>
            </a:xfrm>
            <a:custGeom>
              <a:rect b="b" l="l" r="r" t="t"/>
              <a:pathLst>
                <a:path extrusionOk="0" h="1607" w="3997">
                  <a:moveTo>
                    <a:pt x="0" y="0"/>
                  </a:moveTo>
                  <a:lnTo>
                    <a:pt x="732" y="1606"/>
                  </a:lnTo>
                  <a:lnTo>
                    <a:pt x="3247" y="1606"/>
                  </a:lnTo>
                  <a:lnTo>
                    <a:pt x="3997"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707" name="Google Shape;3707;p45"/>
          <p:cNvSpPr/>
          <p:nvPr/>
        </p:nvSpPr>
        <p:spPr>
          <a:xfrm>
            <a:off x="8242362" y="5886281"/>
            <a:ext cx="356775" cy="308356"/>
          </a:xfrm>
          <a:custGeom>
            <a:rect b="b" l="l" r="r" t="t"/>
            <a:pathLst>
              <a:path extrusionOk="0" h="9048" w="10795">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8" name="Google Shape;3708;p45"/>
          <p:cNvSpPr/>
          <p:nvPr/>
        </p:nvSpPr>
        <p:spPr>
          <a:xfrm>
            <a:off x="8844168" y="5885019"/>
            <a:ext cx="306671" cy="362134"/>
          </a:xfrm>
          <a:custGeom>
            <a:rect b="b" l="l" r="r" t="t"/>
            <a:pathLst>
              <a:path extrusionOk="0" h="10626" w="9279">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709" name="Google Shape;3709;p45"/>
          <p:cNvGrpSpPr/>
          <p:nvPr/>
        </p:nvGrpSpPr>
        <p:grpSpPr>
          <a:xfrm>
            <a:off x="9428063" y="5874809"/>
            <a:ext cx="299598" cy="398327"/>
            <a:chOff x="3707175" y="1322350"/>
            <a:chExt cx="226625" cy="292200"/>
          </a:xfrm>
        </p:grpSpPr>
        <p:sp>
          <p:nvSpPr>
            <p:cNvPr id="3710" name="Google Shape;3710;p45"/>
            <p:cNvSpPr/>
            <p:nvPr/>
          </p:nvSpPr>
          <p:spPr>
            <a:xfrm>
              <a:off x="3707175" y="1322350"/>
              <a:ext cx="226625" cy="292200"/>
            </a:xfrm>
            <a:custGeom>
              <a:rect b="b" l="l" r="r" t="t"/>
              <a:pathLst>
                <a:path extrusionOk="0" h="11688" w="9065">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11" name="Google Shape;3711;p45"/>
            <p:cNvSpPr/>
            <p:nvPr/>
          </p:nvSpPr>
          <p:spPr>
            <a:xfrm>
              <a:off x="3880250" y="1415575"/>
              <a:ext cx="33475" cy="33050"/>
            </a:xfrm>
            <a:custGeom>
              <a:rect b="b" l="l" r="r" t="t"/>
              <a:pathLst>
                <a:path extrusionOk="0" h="1322" w="1339">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5" name="Shape 371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lidesMania Template">
  <a:themeElements>
    <a:clrScheme name="Simple Light">
      <a:dk1>
        <a:srgbClr val="FFFFFF"/>
      </a:dk1>
      <a:lt1>
        <a:srgbClr val="371E74"/>
      </a:lt1>
      <a:dk2>
        <a:srgbClr val="EDEBF1"/>
      </a:dk2>
      <a:lt2>
        <a:srgbClr val="F7883B"/>
      </a:lt2>
      <a:accent1>
        <a:srgbClr val="6F49AF"/>
      </a:accent1>
      <a:accent2>
        <a:srgbClr val="925ADA"/>
      </a:accent2>
      <a:accent3>
        <a:srgbClr val="855FC0"/>
      </a:accent3>
      <a:accent4>
        <a:srgbClr val="9B7BCA"/>
      </a:accent4>
      <a:accent5>
        <a:srgbClr val="250E5C"/>
      </a:accent5>
      <a:accent6>
        <a:srgbClr val="F7883B"/>
      </a:accent6>
      <a:hlink>
        <a:srgbClr val="F7883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