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Freckle Face"/>
      <p:regular r:id="rId30"/>
    </p:embeddedFont>
    <p:embeddedFont>
      <p:font typeface="Poppins"/>
      <p:regular r:id="rId31"/>
      <p:bold r:id="rId32"/>
      <p:italic r:id="rId33"/>
      <p:boldItalic r:id="rId34"/>
    </p:embeddedFont>
    <p:embeddedFont>
      <p:font typeface="Lato"/>
      <p:regular r:id="rId35"/>
      <p:bold r:id="rId36"/>
      <p:italic r:id="rId37"/>
      <p:boldItalic r:id="rId38"/>
    </p:embeddedFont>
    <p:embeddedFont>
      <p:font typeface="Inter"/>
      <p:regular r:id="rId39"/>
      <p:bold r:id="rId40"/>
    </p:embeddedFont>
    <p:embeddedFont>
      <p:font typeface="Poppins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9sGkdqI6k3NknKJ7/EQRqivmA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6.xml"/><Relationship Id="rId42" Type="http://schemas.openxmlformats.org/officeDocument/2006/relationships/font" Target="fonts/PoppinsSemiBold-bold.fntdata"/><Relationship Id="rId41" Type="http://schemas.openxmlformats.org/officeDocument/2006/relationships/font" Target="fonts/PoppinsSemiBold-regular.fntdata"/><Relationship Id="rId22" Type="http://schemas.openxmlformats.org/officeDocument/2006/relationships/slide" Target="slides/slide18.xml"/><Relationship Id="rId44" Type="http://schemas.openxmlformats.org/officeDocument/2006/relationships/font" Target="fonts/PoppinsSemiBold-boldItalic.fntdata"/><Relationship Id="rId21" Type="http://schemas.openxmlformats.org/officeDocument/2006/relationships/slide" Target="slides/slide17.xml"/><Relationship Id="rId43" Type="http://schemas.openxmlformats.org/officeDocument/2006/relationships/font" Target="fonts/PoppinsSemiBold-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regular.fntdata"/><Relationship Id="rId30" Type="http://schemas.openxmlformats.org/officeDocument/2006/relationships/font" Target="fonts/FreckleFace-regular.fntdata"/><Relationship Id="rId11" Type="http://schemas.openxmlformats.org/officeDocument/2006/relationships/slide" Target="slides/slide7.xml"/><Relationship Id="rId33" Type="http://schemas.openxmlformats.org/officeDocument/2006/relationships/font" Target="fonts/Poppins-italic.fntdata"/><Relationship Id="rId10" Type="http://schemas.openxmlformats.org/officeDocument/2006/relationships/slide" Target="slides/slide6.xml"/><Relationship Id="rId32" Type="http://schemas.openxmlformats.org/officeDocument/2006/relationships/font" Target="fonts/Poppins-bold.fntdata"/><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font" Target="fonts/Poppins-boldItalic.fntdata"/><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schemas.openxmlformats.org/officeDocument/2006/relationships/font" Target="fonts/Inter-regular.fnt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3b7ac25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3b7ac250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3b7ac250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3b7ac2508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73b7ac2508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73b7ac2508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3b7ac2508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73b7ac2508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73b7ac2508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3b7ac2508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73b7ac2508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73b7ac2508_0_2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73b7ac2508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73b7ac2508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273b7ac2508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3b7ac2508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73b7ac2508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73b7ac2508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3b7ac2508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73b7ac2508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73b7ac2508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73b7ac2508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73b7ac2508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73b7ac2508_0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73b7ac2508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73b7ac2508_0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273b7ac2508_0_3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73b7ac2508_0_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273b7ac2508_0_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273b7ac2508_0_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73b7ac2508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273b7ac2508_0_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273b7ac2508_0_4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73b7ac2508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73b7ac2508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73b7ac2508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73b7ac2508_0_4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73b7ac2508_0_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273b7ac2508_0_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73b7ac2508_0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273b7ac2508_0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273b7ac2508_0_4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73b7ac2508_0_4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273b7ac2508_0_4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273b7ac2508_0_4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73b7ac2508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273b7ac2508_0_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273b7ac2508_0_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73b7ac2508_0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273b7ac2508_0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273b7ac2508_0_5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73b7ac2508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273b7ac2508_0_6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273b7ac2508_0_6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73b7ac250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73b7ac2508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73b7ac2508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73b7ac250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73b7ac2508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273b7ac2508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3b7ac2508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273b7ac2508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273b7ac2508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3b7ac2508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73b7ac2508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273b7ac2508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3b7ac2508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73b7ac2508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73b7ac2508_0_1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3b7ac2508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73b7ac2508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73b7ac2508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3b7ac2508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73b7ac2508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73b7ac2508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10.png"/><Relationship Id="rId6" Type="http://schemas.openxmlformats.org/officeDocument/2006/relationships/image" Target="../media/image44.png"/><Relationship Id="rId7" Type="http://schemas.openxmlformats.org/officeDocument/2006/relationships/image" Target="../media/image43.png"/><Relationship Id="rId8" Type="http://schemas.openxmlformats.org/officeDocument/2006/relationships/image" Target="../media/image42.png"/></Relationships>
</file>

<file path=ppt/slides/_rels/slide11.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45.png"/><Relationship Id="rId13" Type="http://schemas.openxmlformats.org/officeDocument/2006/relationships/image" Target="../media/image72.png"/><Relationship Id="rId12"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52.png"/><Relationship Id="rId15" Type="http://schemas.openxmlformats.org/officeDocument/2006/relationships/image" Target="../media/image70.png"/><Relationship Id="rId14" Type="http://schemas.openxmlformats.org/officeDocument/2006/relationships/image" Target="../media/image137.png"/><Relationship Id="rId17" Type="http://schemas.openxmlformats.org/officeDocument/2006/relationships/image" Target="../media/image75.png"/><Relationship Id="rId16" Type="http://schemas.openxmlformats.org/officeDocument/2006/relationships/image" Target="../media/image71.png"/><Relationship Id="rId5" Type="http://schemas.openxmlformats.org/officeDocument/2006/relationships/image" Target="../media/image10.png"/><Relationship Id="rId6" Type="http://schemas.openxmlformats.org/officeDocument/2006/relationships/image" Target="../media/image64.png"/><Relationship Id="rId18" Type="http://schemas.openxmlformats.org/officeDocument/2006/relationships/image" Target="../media/image105.png"/><Relationship Id="rId7" Type="http://schemas.openxmlformats.org/officeDocument/2006/relationships/image" Target="../media/image50.png"/><Relationship Id="rId8"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8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20" Type="http://schemas.openxmlformats.org/officeDocument/2006/relationships/image" Target="../media/image82.png"/><Relationship Id="rId22" Type="http://schemas.openxmlformats.org/officeDocument/2006/relationships/image" Target="../media/image85.png"/><Relationship Id="rId21" Type="http://schemas.openxmlformats.org/officeDocument/2006/relationships/image" Target="../media/image84.png"/><Relationship Id="rId24" Type="http://schemas.openxmlformats.org/officeDocument/2006/relationships/image" Target="../media/image88.png"/><Relationship Id="rId23" Type="http://schemas.openxmlformats.org/officeDocument/2006/relationships/image" Target="../media/image8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9.png"/><Relationship Id="rId4" Type="http://schemas.openxmlformats.org/officeDocument/2006/relationships/image" Target="../media/image49.png"/><Relationship Id="rId9" Type="http://schemas.openxmlformats.org/officeDocument/2006/relationships/image" Target="../media/image94.png"/><Relationship Id="rId26" Type="http://schemas.openxmlformats.org/officeDocument/2006/relationships/image" Target="../media/image90.png"/><Relationship Id="rId25" Type="http://schemas.openxmlformats.org/officeDocument/2006/relationships/image" Target="../media/image95.png"/><Relationship Id="rId28" Type="http://schemas.openxmlformats.org/officeDocument/2006/relationships/image" Target="../media/image122.png"/><Relationship Id="rId27" Type="http://schemas.openxmlformats.org/officeDocument/2006/relationships/image" Target="../media/image89.png"/><Relationship Id="rId5" Type="http://schemas.openxmlformats.org/officeDocument/2006/relationships/image" Target="../media/image10.png"/><Relationship Id="rId6" Type="http://schemas.openxmlformats.org/officeDocument/2006/relationships/image" Target="../media/image68.png"/><Relationship Id="rId29" Type="http://schemas.openxmlformats.org/officeDocument/2006/relationships/image" Target="../media/image115.png"/><Relationship Id="rId7" Type="http://schemas.openxmlformats.org/officeDocument/2006/relationships/image" Target="../media/image93.png"/><Relationship Id="rId8" Type="http://schemas.openxmlformats.org/officeDocument/2006/relationships/image" Target="../media/image81.png"/><Relationship Id="rId11" Type="http://schemas.openxmlformats.org/officeDocument/2006/relationships/image" Target="../media/image100.png"/><Relationship Id="rId10" Type="http://schemas.openxmlformats.org/officeDocument/2006/relationships/image" Target="../media/image124.png"/><Relationship Id="rId13" Type="http://schemas.openxmlformats.org/officeDocument/2006/relationships/image" Target="../media/image99.png"/><Relationship Id="rId12" Type="http://schemas.openxmlformats.org/officeDocument/2006/relationships/image" Target="../media/image102.png"/><Relationship Id="rId15" Type="http://schemas.openxmlformats.org/officeDocument/2006/relationships/image" Target="../media/image74.png"/><Relationship Id="rId14" Type="http://schemas.openxmlformats.org/officeDocument/2006/relationships/image" Target="../media/image73.png"/><Relationship Id="rId17" Type="http://schemas.openxmlformats.org/officeDocument/2006/relationships/image" Target="../media/image83.png"/><Relationship Id="rId16" Type="http://schemas.openxmlformats.org/officeDocument/2006/relationships/image" Target="../media/image76.png"/><Relationship Id="rId19" Type="http://schemas.openxmlformats.org/officeDocument/2006/relationships/image" Target="../media/image80.png"/><Relationship Id="rId18"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26.png"/><Relationship Id="rId7" Type="http://schemas.openxmlformats.org/officeDocument/2006/relationships/image" Target="../media/image1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04.png"/><Relationship Id="rId7" Type="http://schemas.openxmlformats.org/officeDocument/2006/relationships/image" Target="../media/image1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9.png"/><Relationship Id="rId4" Type="http://schemas.openxmlformats.org/officeDocument/2006/relationships/image" Target="../media/image49.png"/><Relationship Id="rId5" Type="http://schemas.openxmlformats.org/officeDocument/2006/relationships/image" Target="../media/image10.png"/><Relationship Id="rId6" Type="http://schemas.openxmlformats.org/officeDocument/2006/relationships/image" Target="../media/image149.png"/><Relationship Id="rId7" Type="http://schemas.openxmlformats.org/officeDocument/2006/relationships/image" Target="../media/image1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9.png"/><Relationship Id="rId4" Type="http://schemas.openxmlformats.org/officeDocument/2006/relationships/image" Target="../media/image49.png"/><Relationship Id="rId5" Type="http://schemas.openxmlformats.org/officeDocument/2006/relationships/image" Target="../media/image10.png"/><Relationship Id="rId6" Type="http://schemas.openxmlformats.org/officeDocument/2006/relationships/image" Target="../media/image142.png"/><Relationship Id="rId7" Type="http://schemas.openxmlformats.org/officeDocument/2006/relationships/image" Target="../media/image137.png"/><Relationship Id="rId8" Type="http://schemas.openxmlformats.org/officeDocument/2006/relationships/image" Target="../media/image1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54.png"/><Relationship Id="rId7" Type="http://schemas.openxmlformats.org/officeDocument/2006/relationships/image" Target="../media/image164.png"/><Relationship Id="rId8" Type="http://schemas.openxmlformats.org/officeDocument/2006/relationships/image" Target="../media/image157.png"/></Relationships>
</file>

<file path=ppt/slides/_rels/slide24.xml.rels><?xml version="1.0" encoding="UTF-8" standalone="yes"?><Relationships xmlns="http://schemas.openxmlformats.org/package/2006/relationships"><Relationship Id="rId20" Type="http://schemas.openxmlformats.org/officeDocument/2006/relationships/image" Target="../media/image170.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9.png"/><Relationship Id="rId4" Type="http://schemas.openxmlformats.org/officeDocument/2006/relationships/image" Target="../media/image49.png"/><Relationship Id="rId9" Type="http://schemas.openxmlformats.org/officeDocument/2006/relationships/image" Target="../media/image173.png"/><Relationship Id="rId5" Type="http://schemas.openxmlformats.org/officeDocument/2006/relationships/image" Target="../media/image10.png"/><Relationship Id="rId6" Type="http://schemas.openxmlformats.org/officeDocument/2006/relationships/image" Target="../media/image150.png"/><Relationship Id="rId7" Type="http://schemas.openxmlformats.org/officeDocument/2006/relationships/image" Target="../media/image141.png"/><Relationship Id="rId8" Type="http://schemas.openxmlformats.org/officeDocument/2006/relationships/image" Target="../media/image143.png"/><Relationship Id="rId11" Type="http://schemas.openxmlformats.org/officeDocument/2006/relationships/image" Target="../media/image171.png"/><Relationship Id="rId10" Type="http://schemas.openxmlformats.org/officeDocument/2006/relationships/image" Target="../media/image144.png"/><Relationship Id="rId13" Type="http://schemas.openxmlformats.org/officeDocument/2006/relationships/image" Target="../media/image169.png"/><Relationship Id="rId12" Type="http://schemas.openxmlformats.org/officeDocument/2006/relationships/image" Target="../media/image174.png"/><Relationship Id="rId15" Type="http://schemas.openxmlformats.org/officeDocument/2006/relationships/image" Target="../media/image140.png"/><Relationship Id="rId14" Type="http://schemas.openxmlformats.org/officeDocument/2006/relationships/image" Target="../media/image166.png"/><Relationship Id="rId17" Type="http://schemas.openxmlformats.org/officeDocument/2006/relationships/image" Target="../media/image165.png"/><Relationship Id="rId16" Type="http://schemas.openxmlformats.org/officeDocument/2006/relationships/image" Target="../media/image172.png"/><Relationship Id="rId19" Type="http://schemas.openxmlformats.org/officeDocument/2006/relationships/image" Target="../media/image151.png"/><Relationship Id="rId18" Type="http://schemas.openxmlformats.org/officeDocument/2006/relationships/image" Target="../media/image1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hyperlink" Target="https://unsplash.com/" TargetMode="External"/><Relationship Id="rId7" Type="http://schemas.openxmlformats.org/officeDocument/2006/relationships/image" Target="../media/image1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1.png"/><Relationship Id="rId7" Type="http://schemas.openxmlformats.org/officeDocument/2006/relationships/image" Target="../media/image7.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33.png"/><Relationship Id="rId5" Type="http://schemas.openxmlformats.org/officeDocument/2006/relationships/image" Target="../media/image10.png"/><Relationship Id="rId6" Type="http://schemas.openxmlformats.org/officeDocument/2006/relationships/image" Target="../media/image48.png"/><Relationship Id="rId7" Type="http://schemas.openxmlformats.org/officeDocument/2006/relationships/image" Target="../media/image29.png"/><Relationship Id="rId8"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10.png"/><Relationship Id="rId6"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41.png"/><Relationship Id="rId7" Type="http://schemas.openxmlformats.org/officeDocument/2006/relationships/image" Target="../media/image39.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15" name="Shape 15"/>
        <p:cNvGrpSpPr/>
        <p:nvPr/>
      </p:nvGrpSpPr>
      <p:grpSpPr>
        <a:xfrm>
          <a:off x="0" y="0"/>
          <a:ext cx="0" cy="0"/>
          <a:chOff x="0" y="0"/>
          <a:chExt cx="0" cy="0"/>
        </a:xfrm>
      </p:grpSpPr>
      <p:pic>
        <p:nvPicPr>
          <p:cNvPr descr=" " id="16" name="Google Shape;16;g273b7ac2508_0_0"/>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17" name="Google Shape;17;g273b7ac2508_0_0"/>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18" name="Google Shape;18;g273b7ac2508_0_0"/>
          <p:cNvSpPr/>
          <p:nvPr/>
        </p:nvSpPr>
        <p:spPr>
          <a:xfrm>
            <a:off x="1066933" y="3619500"/>
            <a:ext cx="10986900" cy="476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24000"/>
              <a:buFont typeface="Freckle Face"/>
              <a:buNone/>
            </a:pPr>
            <a:r>
              <a:rPr b="0" i="0" lang="en-US" sz="24000" u="none" cap="none" strike="noStrike">
                <a:solidFill>
                  <a:srgbClr val="272727"/>
                </a:solidFill>
                <a:latin typeface="Freckle Face"/>
                <a:ea typeface="Freckle Face"/>
                <a:cs typeface="Freckle Face"/>
                <a:sym typeface="Freckle Face"/>
              </a:rPr>
              <a:t>RACISM </a:t>
            </a:r>
            <a:endParaRPr b="0" i="0" sz="24000" u="none" cap="none" strike="noStrike">
              <a:solidFill>
                <a:schemeClr val="dk1"/>
              </a:solidFill>
              <a:latin typeface="Calibri"/>
              <a:ea typeface="Calibri"/>
              <a:cs typeface="Calibri"/>
              <a:sym typeface="Calibri"/>
            </a:endParaRPr>
          </a:p>
        </p:txBody>
      </p:sp>
      <p:sp>
        <p:nvSpPr>
          <p:cNvPr id="19" name="Google Shape;19;g273b7ac2508_0_0"/>
          <p:cNvSpPr/>
          <p:nvPr/>
        </p:nvSpPr>
        <p:spPr>
          <a:xfrm>
            <a:off x="1066933" y="7162800"/>
            <a:ext cx="10241700" cy="270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pic>
        <p:nvPicPr>
          <p:cNvPr descr=" " id="20" name="Google Shape;20;g273b7ac2508_0_0"/>
          <p:cNvPicPr preferRelativeResize="0"/>
          <p:nvPr/>
        </p:nvPicPr>
        <p:blipFill rotWithShape="1">
          <a:blip r:embed="rId5">
            <a:alphaModFix/>
          </a:blip>
          <a:srcRect b="0" l="0" r="0" t="0"/>
          <a:stretch/>
        </p:blipFill>
        <p:spPr>
          <a:xfrm>
            <a:off x="11037680" y="2197100"/>
            <a:ext cx="13006426" cy="9309100"/>
          </a:xfrm>
          <a:prstGeom prst="rect">
            <a:avLst/>
          </a:prstGeom>
          <a:noFill/>
          <a:ln>
            <a:noFill/>
          </a:ln>
        </p:spPr>
      </p:pic>
      <p:sp>
        <p:nvSpPr>
          <p:cNvPr id="21" name="Google Shape;21;g273b7ac2508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73b7ac2508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198" name="Shape 198"/>
        <p:cNvGrpSpPr/>
        <p:nvPr/>
      </p:nvGrpSpPr>
      <p:grpSpPr>
        <a:xfrm>
          <a:off x="0" y="0"/>
          <a:ext cx="0" cy="0"/>
          <a:chOff x="0" y="0"/>
          <a:chExt cx="0" cy="0"/>
        </a:xfrm>
      </p:grpSpPr>
      <p:pic>
        <p:nvPicPr>
          <p:cNvPr descr=" " id="199" name="Google Shape;199;g273b7ac2508_0_174"/>
          <p:cNvPicPr preferRelativeResize="0"/>
          <p:nvPr/>
        </p:nvPicPr>
        <p:blipFill rotWithShape="1">
          <a:blip r:embed="rId3">
            <a:alphaModFix/>
          </a:blip>
          <a:srcRect b="0" l="0" r="0" t="0"/>
          <a:stretch/>
        </p:blipFill>
        <p:spPr>
          <a:xfrm>
            <a:off x="10468986" y="6524352"/>
            <a:ext cx="13918063" cy="7191648"/>
          </a:xfrm>
          <a:prstGeom prst="rect">
            <a:avLst/>
          </a:prstGeom>
          <a:noFill/>
          <a:ln>
            <a:noFill/>
          </a:ln>
        </p:spPr>
      </p:pic>
      <p:pic>
        <p:nvPicPr>
          <p:cNvPr descr=" " id="200" name="Google Shape;200;g273b7ac2508_0_174"/>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201" name="Google Shape;201;g273b7ac2508_0_1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73b7ac2508_0_1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3" name="Google Shape;203;g273b7ac2508_0_174"/>
          <p:cNvSpPr/>
          <p:nvPr/>
        </p:nvSpPr>
        <p:spPr>
          <a:xfrm>
            <a:off x="10944535" y="723900"/>
            <a:ext cx="2510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PLAN</a:t>
            </a:r>
            <a:endParaRPr b="0" i="0" sz="8000" u="none" cap="none" strike="noStrike">
              <a:solidFill>
                <a:schemeClr val="dk1"/>
              </a:solidFill>
              <a:latin typeface="Calibri"/>
              <a:ea typeface="Calibri"/>
              <a:cs typeface="Calibri"/>
              <a:sym typeface="Calibri"/>
            </a:endParaRPr>
          </a:p>
        </p:txBody>
      </p:sp>
      <p:sp>
        <p:nvSpPr>
          <p:cNvPr id="204" name="Google Shape;204;g273b7ac2508_0_174"/>
          <p:cNvSpPr/>
          <p:nvPr/>
        </p:nvSpPr>
        <p:spPr>
          <a:xfrm>
            <a:off x="1778222" y="2489200"/>
            <a:ext cx="20843400" cy="1023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73b7ac2508_0_174"/>
          <p:cNvSpPr/>
          <p:nvPr/>
        </p:nvSpPr>
        <p:spPr>
          <a:xfrm>
            <a:off x="1778222" y="2489200"/>
            <a:ext cx="6439800" cy="10236300"/>
          </a:xfrm>
          <a:prstGeom prst="roundRect">
            <a:avLst>
              <a:gd fmla="val 3124"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6" name="Google Shape;206;g273b7ac2508_0_174"/>
          <p:cNvPicPr preferRelativeResize="0"/>
          <p:nvPr/>
        </p:nvPicPr>
        <p:blipFill rotWithShape="1">
          <a:blip r:embed="rId6">
            <a:alphaModFix/>
          </a:blip>
          <a:srcRect b="0" l="0" r="0" t="0"/>
          <a:stretch/>
        </p:blipFill>
        <p:spPr>
          <a:xfrm>
            <a:off x="4185173" y="2946400"/>
            <a:ext cx="1625803" cy="1625600"/>
          </a:xfrm>
          <a:prstGeom prst="rect">
            <a:avLst/>
          </a:prstGeom>
          <a:noFill/>
          <a:ln>
            <a:noFill/>
          </a:ln>
        </p:spPr>
      </p:pic>
      <p:sp>
        <p:nvSpPr>
          <p:cNvPr id="207" name="Google Shape;207;g273b7ac2508_0_174"/>
          <p:cNvSpPr/>
          <p:nvPr/>
        </p:nvSpPr>
        <p:spPr>
          <a:xfrm>
            <a:off x="4102613" y="4876800"/>
            <a:ext cx="1791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BASIC</a:t>
            </a:r>
            <a:endParaRPr b="0" i="0" sz="4800" u="none" cap="none" strike="noStrike">
              <a:solidFill>
                <a:schemeClr val="dk1"/>
              </a:solidFill>
              <a:latin typeface="Calibri"/>
              <a:ea typeface="Calibri"/>
              <a:cs typeface="Calibri"/>
              <a:sym typeface="Calibri"/>
            </a:endParaRPr>
          </a:p>
        </p:txBody>
      </p:sp>
      <p:sp>
        <p:nvSpPr>
          <p:cNvPr id="208" name="Google Shape;208;g273b7ac2508_0_174"/>
          <p:cNvSpPr/>
          <p:nvPr/>
        </p:nvSpPr>
        <p:spPr>
          <a:xfrm>
            <a:off x="2235479" y="59309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9" name="Google Shape;209;g273b7ac2508_0_174"/>
          <p:cNvSpPr/>
          <p:nvPr/>
        </p:nvSpPr>
        <p:spPr>
          <a:xfrm>
            <a:off x="3708864" y="11518900"/>
            <a:ext cx="25785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 1 MONTH</a:t>
            </a:r>
            <a:endParaRPr b="0" i="0" sz="4800" u="none" cap="none" strike="noStrike">
              <a:solidFill>
                <a:schemeClr val="dk1"/>
              </a:solidFill>
              <a:latin typeface="Calibri"/>
              <a:ea typeface="Calibri"/>
              <a:cs typeface="Calibri"/>
              <a:sym typeface="Calibri"/>
            </a:endParaRPr>
          </a:p>
        </p:txBody>
      </p:sp>
      <p:sp>
        <p:nvSpPr>
          <p:cNvPr id="210" name="Google Shape;210;g273b7ac2508_0_174"/>
          <p:cNvSpPr/>
          <p:nvPr/>
        </p:nvSpPr>
        <p:spPr>
          <a:xfrm>
            <a:off x="8980022" y="2489200"/>
            <a:ext cx="6439800" cy="10236300"/>
          </a:xfrm>
          <a:prstGeom prst="roundRect">
            <a:avLst>
              <a:gd fmla="val 3124"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1" name="Google Shape;211;g273b7ac2508_0_174"/>
          <p:cNvPicPr preferRelativeResize="0"/>
          <p:nvPr/>
        </p:nvPicPr>
        <p:blipFill rotWithShape="1">
          <a:blip r:embed="rId7">
            <a:alphaModFix/>
          </a:blip>
          <a:srcRect b="0" l="0" r="0" t="0"/>
          <a:stretch/>
        </p:blipFill>
        <p:spPr>
          <a:xfrm>
            <a:off x="11386973" y="2946400"/>
            <a:ext cx="1625803" cy="1625600"/>
          </a:xfrm>
          <a:prstGeom prst="rect">
            <a:avLst/>
          </a:prstGeom>
          <a:noFill/>
          <a:ln>
            <a:noFill/>
          </a:ln>
        </p:spPr>
      </p:pic>
      <p:sp>
        <p:nvSpPr>
          <p:cNvPr id="212" name="Google Shape;212;g273b7ac2508_0_174"/>
          <p:cNvSpPr/>
          <p:nvPr/>
        </p:nvSpPr>
        <p:spPr>
          <a:xfrm>
            <a:off x="11355219" y="4876800"/>
            <a:ext cx="16893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ELITE</a:t>
            </a:r>
            <a:endParaRPr b="0" i="0" sz="4800" u="none" cap="none" strike="noStrike">
              <a:solidFill>
                <a:schemeClr val="dk1"/>
              </a:solidFill>
              <a:latin typeface="Calibri"/>
              <a:ea typeface="Calibri"/>
              <a:cs typeface="Calibri"/>
              <a:sym typeface="Calibri"/>
            </a:endParaRPr>
          </a:p>
        </p:txBody>
      </p:sp>
      <p:sp>
        <p:nvSpPr>
          <p:cNvPr id="213" name="Google Shape;213;g273b7ac2508_0_174"/>
          <p:cNvSpPr/>
          <p:nvPr/>
        </p:nvSpPr>
        <p:spPr>
          <a:xfrm>
            <a:off x="9437280" y="59309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4" name="Google Shape;214;g273b7ac2508_0_174"/>
          <p:cNvSpPr/>
          <p:nvPr/>
        </p:nvSpPr>
        <p:spPr>
          <a:xfrm>
            <a:off x="10796349" y="11518900"/>
            <a:ext cx="2807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3 MONTHS</a:t>
            </a:r>
            <a:endParaRPr b="0" i="0" sz="4800" u="none" cap="none" strike="noStrike">
              <a:solidFill>
                <a:schemeClr val="dk1"/>
              </a:solidFill>
              <a:latin typeface="Calibri"/>
              <a:ea typeface="Calibri"/>
              <a:cs typeface="Calibri"/>
              <a:sym typeface="Calibri"/>
            </a:endParaRPr>
          </a:p>
        </p:txBody>
      </p:sp>
      <p:sp>
        <p:nvSpPr>
          <p:cNvPr id="215" name="Google Shape;215;g273b7ac2508_0_174"/>
          <p:cNvSpPr/>
          <p:nvPr/>
        </p:nvSpPr>
        <p:spPr>
          <a:xfrm>
            <a:off x="16181822" y="2489200"/>
            <a:ext cx="6439800" cy="10236300"/>
          </a:xfrm>
          <a:prstGeom prst="roundRect">
            <a:avLst>
              <a:gd fmla="val 3124"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6" name="Google Shape;216;g273b7ac2508_0_174"/>
          <p:cNvPicPr preferRelativeResize="0"/>
          <p:nvPr/>
        </p:nvPicPr>
        <p:blipFill rotWithShape="1">
          <a:blip r:embed="rId8">
            <a:alphaModFix/>
          </a:blip>
          <a:srcRect b="0" l="0" r="0" t="0"/>
          <a:stretch/>
        </p:blipFill>
        <p:spPr>
          <a:xfrm>
            <a:off x="18588773" y="2946400"/>
            <a:ext cx="1625803" cy="1625600"/>
          </a:xfrm>
          <a:prstGeom prst="rect">
            <a:avLst/>
          </a:prstGeom>
          <a:noFill/>
          <a:ln>
            <a:noFill/>
          </a:ln>
        </p:spPr>
      </p:pic>
      <p:sp>
        <p:nvSpPr>
          <p:cNvPr id="217" name="Google Shape;217;g273b7ac2508_0_174"/>
          <p:cNvSpPr/>
          <p:nvPr/>
        </p:nvSpPr>
        <p:spPr>
          <a:xfrm>
            <a:off x="17718715" y="4876800"/>
            <a:ext cx="3366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LEGENDARY</a:t>
            </a:r>
            <a:endParaRPr b="0" i="0" sz="4800" u="none" cap="none" strike="noStrike">
              <a:solidFill>
                <a:schemeClr val="dk1"/>
              </a:solidFill>
              <a:latin typeface="Calibri"/>
              <a:ea typeface="Calibri"/>
              <a:cs typeface="Calibri"/>
              <a:sym typeface="Calibri"/>
            </a:endParaRPr>
          </a:p>
        </p:txBody>
      </p:sp>
      <p:sp>
        <p:nvSpPr>
          <p:cNvPr id="218" name="Google Shape;218;g273b7ac2508_0_174"/>
          <p:cNvSpPr/>
          <p:nvPr/>
        </p:nvSpPr>
        <p:spPr>
          <a:xfrm>
            <a:off x="16639080" y="59309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9" name="Google Shape;219;g273b7ac2508_0_174"/>
          <p:cNvSpPr/>
          <p:nvPr/>
        </p:nvSpPr>
        <p:spPr>
          <a:xfrm>
            <a:off x="17966396" y="11518900"/>
            <a:ext cx="2870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9 MONTHS</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224" name="Shape 224"/>
        <p:cNvGrpSpPr/>
        <p:nvPr/>
      </p:nvGrpSpPr>
      <p:grpSpPr>
        <a:xfrm>
          <a:off x="0" y="0"/>
          <a:ext cx="0" cy="0"/>
          <a:chOff x="0" y="0"/>
          <a:chExt cx="0" cy="0"/>
        </a:xfrm>
      </p:grpSpPr>
      <p:pic>
        <p:nvPicPr>
          <p:cNvPr descr=" " id="225" name="Google Shape;225;g273b7ac2508_0_199"/>
          <p:cNvPicPr preferRelativeResize="0"/>
          <p:nvPr/>
        </p:nvPicPr>
        <p:blipFill rotWithShape="1">
          <a:blip r:embed="rId3">
            <a:alphaModFix/>
          </a:blip>
          <a:srcRect b="0" l="0" r="0" t="0"/>
          <a:stretch/>
        </p:blipFill>
        <p:spPr>
          <a:xfrm>
            <a:off x="0" y="6007100"/>
            <a:ext cx="8853006" cy="7708900"/>
          </a:xfrm>
          <a:prstGeom prst="rect">
            <a:avLst/>
          </a:prstGeom>
          <a:noFill/>
          <a:ln>
            <a:noFill/>
          </a:ln>
        </p:spPr>
      </p:pic>
      <p:pic>
        <p:nvPicPr>
          <p:cNvPr descr=" " id="226" name="Google Shape;226;g273b7ac2508_0_199"/>
          <p:cNvPicPr preferRelativeResize="0"/>
          <p:nvPr/>
        </p:nvPicPr>
        <p:blipFill rotWithShape="1">
          <a:blip r:embed="rId4">
            <a:alphaModFix/>
          </a:blip>
          <a:srcRect b="0" l="0" r="0" t="0"/>
          <a:stretch/>
        </p:blipFill>
        <p:spPr>
          <a:xfrm>
            <a:off x="1105038" y="0"/>
            <a:ext cx="23282010" cy="2959100"/>
          </a:xfrm>
          <a:prstGeom prst="rect">
            <a:avLst/>
          </a:prstGeom>
          <a:noFill/>
          <a:ln>
            <a:noFill/>
          </a:ln>
        </p:spPr>
      </p:pic>
      <p:sp>
        <p:nvSpPr>
          <p:cNvPr id="227" name="Google Shape;227;g273b7ac2508_0_1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8" name="Google Shape;228;g273b7ac2508_0_19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9" name="Google Shape;229;g273b7ac2508_0_199"/>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230" name="Google Shape;230;g273b7ac2508_0_199"/>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231" name="Google Shape;231;g273b7ac2508_0_199"/>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232" name="Google Shape;232;g273b7ac2508_0_199"/>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233" name="Google Shape;233;g273b7ac2508_0_199"/>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234" name="Google Shape;234;g273b7ac2508_0_199"/>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235" name="Google Shape;235;g273b7ac2508_0_199"/>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236" name="Google Shape;236;g273b7ac2508_0_199"/>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237" name="Google Shape;237;g273b7ac2508_0_199"/>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238" name="Google Shape;238;g273b7ac2508_0_199"/>
          <p:cNvSpPr/>
          <p:nvPr/>
        </p:nvSpPr>
        <p:spPr>
          <a:xfrm>
            <a:off x="9996149" y="4102100"/>
            <a:ext cx="14691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Freckle Face"/>
              <a:buNone/>
            </a:pPr>
            <a:r>
              <a:rPr b="0" i="0" lang="en-US" sz="12800" u="none" cap="none" strike="noStrike">
                <a:solidFill>
                  <a:srgbClr val="0E0E0E"/>
                </a:solidFill>
                <a:latin typeface="Freckle Face"/>
                <a:ea typeface="Freckle Face"/>
                <a:cs typeface="Freckle Face"/>
                <a:sym typeface="Freckle Face"/>
              </a:rPr>
              <a:t>S</a:t>
            </a:r>
            <a:endParaRPr b="0" i="0" sz="12800" u="none" cap="none" strike="noStrike">
              <a:solidFill>
                <a:schemeClr val="dk1"/>
              </a:solidFill>
              <a:latin typeface="Calibri"/>
              <a:ea typeface="Calibri"/>
              <a:cs typeface="Calibri"/>
              <a:sym typeface="Calibri"/>
            </a:endParaRPr>
          </a:p>
        </p:txBody>
      </p:sp>
      <p:sp>
        <p:nvSpPr>
          <p:cNvPr id="239" name="Google Shape;239;g273b7ac2508_0_199"/>
          <p:cNvSpPr/>
          <p:nvPr/>
        </p:nvSpPr>
        <p:spPr>
          <a:xfrm>
            <a:off x="12663483" y="4102100"/>
            <a:ext cx="17106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Freckle Face"/>
              <a:buNone/>
            </a:pPr>
            <a:r>
              <a:rPr b="0" i="0" lang="en-US" sz="12800" u="none" cap="none" strike="noStrike">
                <a:solidFill>
                  <a:srgbClr val="FFFFFF"/>
                </a:solidFill>
                <a:latin typeface="Freckle Face"/>
                <a:ea typeface="Freckle Face"/>
                <a:cs typeface="Freckle Face"/>
                <a:sym typeface="Freckle Face"/>
              </a:rPr>
              <a:t>W</a:t>
            </a:r>
            <a:endParaRPr b="0" i="0" sz="12800" u="none" cap="none" strike="noStrike">
              <a:solidFill>
                <a:schemeClr val="dk1"/>
              </a:solidFill>
              <a:latin typeface="Calibri"/>
              <a:ea typeface="Calibri"/>
              <a:cs typeface="Calibri"/>
              <a:sym typeface="Calibri"/>
            </a:endParaRPr>
          </a:p>
        </p:txBody>
      </p:sp>
      <p:sp>
        <p:nvSpPr>
          <p:cNvPr id="240" name="Google Shape;240;g273b7ac2508_0_199"/>
          <p:cNvSpPr/>
          <p:nvPr/>
        </p:nvSpPr>
        <p:spPr>
          <a:xfrm>
            <a:off x="9856432" y="7518400"/>
            <a:ext cx="14055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Freckle Face"/>
              <a:buNone/>
            </a:pPr>
            <a:r>
              <a:rPr b="0" i="0" lang="en-US" sz="12800" u="none" cap="none" strike="noStrike">
                <a:solidFill>
                  <a:srgbClr val="FFFFFF"/>
                </a:solidFill>
                <a:latin typeface="Freckle Face"/>
                <a:ea typeface="Freckle Face"/>
                <a:cs typeface="Freckle Face"/>
                <a:sym typeface="Freckle Face"/>
              </a:rPr>
              <a:t>O</a:t>
            </a:r>
            <a:endParaRPr b="0" i="0" sz="12800" u="none" cap="none" strike="noStrike">
              <a:solidFill>
                <a:schemeClr val="dk1"/>
              </a:solidFill>
              <a:latin typeface="Calibri"/>
              <a:ea typeface="Calibri"/>
              <a:cs typeface="Calibri"/>
              <a:sym typeface="Calibri"/>
            </a:endParaRPr>
          </a:p>
        </p:txBody>
      </p:sp>
      <p:sp>
        <p:nvSpPr>
          <p:cNvPr id="241" name="Google Shape;241;g273b7ac2508_0_199"/>
          <p:cNvSpPr/>
          <p:nvPr/>
        </p:nvSpPr>
        <p:spPr>
          <a:xfrm>
            <a:off x="12917514" y="7518400"/>
            <a:ext cx="14310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Freckle Face"/>
              <a:buNone/>
            </a:pPr>
            <a:r>
              <a:rPr b="0" i="0" lang="en-US" sz="12800" u="none" cap="none" strike="noStrike">
                <a:solidFill>
                  <a:srgbClr val="0E0E0E"/>
                </a:solidFill>
                <a:latin typeface="Freckle Face"/>
                <a:ea typeface="Freckle Face"/>
                <a:cs typeface="Freckle Face"/>
                <a:sym typeface="Freckle Face"/>
              </a:rPr>
              <a:t>T</a:t>
            </a:r>
            <a:endParaRPr b="0" i="0" sz="12800" u="none" cap="none" strike="noStrike">
              <a:solidFill>
                <a:schemeClr val="dk1"/>
              </a:solidFill>
              <a:latin typeface="Calibri"/>
              <a:ea typeface="Calibri"/>
              <a:cs typeface="Calibri"/>
              <a:sym typeface="Calibri"/>
            </a:endParaRPr>
          </a:p>
        </p:txBody>
      </p:sp>
      <p:pic>
        <p:nvPicPr>
          <p:cNvPr descr=" " id="242" name="Google Shape;242;g273b7ac2508_0_199"/>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243" name="Google Shape;243;g273b7ac2508_0_199"/>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44" name="Google Shape;244;g273b7ac2508_0_199"/>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245" name="Google Shape;245;g273b7ac2508_0_199"/>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246" name="Google Shape;246;g273b7ac2508_0_199"/>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47" name="Google Shape;247;g273b7ac2508_0_199"/>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48" name="Google Shape;248;g273b7ac2508_0_199"/>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49" name="Google Shape;249;g273b7ac2508_0_199"/>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50" name="Google Shape;250;g273b7ac2508_0_199"/>
          <p:cNvSpPr/>
          <p:nvPr/>
        </p:nvSpPr>
        <p:spPr>
          <a:xfrm>
            <a:off x="3327816" y="3543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73b7ac2508_0_199"/>
          <p:cNvSpPr/>
          <p:nvPr/>
        </p:nvSpPr>
        <p:spPr>
          <a:xfrm>
            <a:off x="3327816" y="3543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73b7ac2508_0_199"/>
          <p:cNvSpPr/>
          <p:nvPr/>
        </p:nvSpPr>
        <p:spPr>
          <a:xfrm>
            <a:off x="3327816" y="3543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3b7ac2508_0_199"/>
          <p:cNvSpPr/>
          <p:nvPr/>
        </p:nvSpPr>
        <p:spPr>
          <a:xfrm>
            <a:off x="3327816" y="3543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STRENGTHS</a:t>
            </a:r>
            <a:endParaRPr b="0" i="0" sz="3600" u="none" cap="none" strike="noStrike">
              <a:solidFill>
                <a:schemeClr val="dk1"/>
              </a:solidFill>
              <a:latin typeface="Calibri"/>
              <a:ea typeface="Calibri"/>
              <a:cs typeface="Calibri"/>
              <a:sym typeface="Calibri"/>
            </a:endParaRPr>
          </a:p>
        </p:txBody>
      </p:sp>
      <p:sp>
        <p:nvSpPr>
          <p:cNvPr id="254" name="Google Shape;254;g273b7ac2508_0_199"/>
          <p:cNvSpPr/>
          <p:nvPr/>
        </p:nvSpPr>
        <p:spPr>
          <a:xfrm>
            <a:off x="3327816" y="4305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5" name="Google Shape;255;g273b7ac2508_0_199"/>
          <p:cNvSpPr/>
          <p:nvPr/>
        </p:nvSpPr>
        <p:spPr>
          <a:xfrm>
            <a:off x="3327816" y="105918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73b7ac2508_0_199"/>
          <p:cNvSpPr/>
          <p:nvPr/>
        </p:nvSpPr>
        <p:spPr>
          <a:xfrm>
            <a:off x="3327816" y="105918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73b7ac2508_0_199"/>
          <p:cNvSpPr/>
          <p:nvPr/>
        </p:nvSpPr>
        <p:spPr>
          <a:xfrm>
            <a:off x="3327816" y="105918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73b7ac2508_0_199"/>
          <p:cNvSpPr/>
          <p:nvPr/>
        </p:nvSpPr>
        <p:spPr>
          <a:xfrm>
            <a:off x="3327816" y="105918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OPPORTUNITIES</a:t>
            </a:r>
            <a:endParaRPr b="0" i="0" sz="3600" u="none" cap="none" strike="noStrike">
              <a:solidFill>
                <a:schemeClr val="dk1"/>
              </a:solidFill>
              <a:latin typeface="Calibri"/>
              <a:ea typeface="Calibri"/>
              <a:cs typeface="Calibri"/>
              <a:sym typeface="Calibri"/>
            </a:endParaRPr>
          </a:p>
        </p:txBody>
      </p:sp>
      <p:sp>
        <p:nvSpPr>
          <p:cNvPr id="259" name="Google Shape;259;g273b7ac2508_0_199"/>
          <p:cNvSpPr/>
          <p:nvPr/>
        </p:nvSpPr>
        <p:spPr>
          <a:xfrm>
            <a:off x="3327816" y="11353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0" name="Google Shape;260;g273b7ac2508_0_199"/>
          <p:cNvSpPr/>
          <p:nvPr/>
        </p:nvSpPr>
        <p:spPr>
          <a:xfrm>
            <a:off x="16473959" y="3543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73b7ac2508_0_199"/>
          <p:cNvSpPr/>
          <p:nvPr/>
        </p:nvSpPr>
        <p:spPr>
          <a:xfrm>
            <a:off x="16473959" y="3543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73b7ac2508_0_199"/>
          <p:cNvSpPr/>
          <p:nvPr/>
        </p:nvSpPr>
        <p:spPr>
          <a:xfrm>
            <a:off x="16473959" y="3543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73b7ac2508_0_199"/>
          <p:cNvSpPr/>
          <p:nvPr/>
        </p:nvSpPr>
        <p:spPr>
          <a:xfrm>
            <a:off x="16473959" y="3543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WEAKNESSES</a:t>
            </a:r>
            <a:endParaRPr b="0" i="0" sz="3600" u="none" cap="none" strike="noStrike">
              <a:solidFill>
                <a:schemeClr val="dk1"/>
              </a:solidFill>
              <a:latin typeface="Calibri"/>
              <a:ea typeface="Calibri"/>
              <a:cs typeface="Calibri"/>
              <a:sym typeface="Calibri"/>
            </a:endParaRPr>
          </a:p>
        </p:txBody>
      </p:sp>
      <p:sp>
        <p:nvSpPr>
          <p:cNvPr id="264" name="Google Shape;264;g273b7ac2508_0_199"/>
          <p:cNvSpPr/>
          <p:nvPr/>
        </p:nvSpPr>
        <p:spPr>
          <a:xfrm>
            <a:off x="16473959" y="4305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5" name="Google Shape;265;g273b7ac2508_0_199"/>
          <p:cNvSpPr/>
          <p:nvPr/>
        </p:nvSpPr>
        <p:spPr>
          <a:xfrm>
            <a:off x="16473959" y="105918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73b7ac2508_0_199"/>
          <p:cNvSpPr/>
          <p:nvPr/>
        </p:nvSpPr>
        <p:spPr>
          <a:xfrm>
            <a:off x="16473959" y="105918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73b7ac2508_0_199"/>
          <p:cNvSpPr/>
          <p:nvPr/>
        </p:nvSpPr>
        <p:spPr>
          <a:xfrm>
            <a:off x="16473959" y="105918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73b7ac2508_0_199"/>
          <p:cNvSpPr/>
          <p:nvPr/>
        </p:nvSpPr>
        <p:spPr>
          <a:xfrm>
            <a:off x="16473959" y="105918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THREATS</a:t>
            </a:r>
            <a:endParaRPr b="0" i="0" sz="3600" u="none" cap="none" strike="noStrike">
              <a:solidFill>
                <a:schemeClr val="dk1"/>
              </a:solidFill>
              <a:latin typeface="Calibri"/>
              <a:ea typeface="Calibri"/>
              <a:cs typeface="Calibri"/>
              <a:sym typeface="Calibri"/>
            </a:endParaRPr>
          </a:p>
        </p:txBody>
      </p:sp>
      <p:sp>
        <p:nvSpPr>
          <p:cNvPr id="269" name="Google Shape;269;g273b7ac2508_0_199"/>
          <p:cNvSpPr/>
          <p:nvPr/>
        </p:nvSpPr>
        <p:spPr>
          <a:xfrm>
            <a:off x="16473959" y="11353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274" name="Shape 274"/>
        <p:cNvGrpSpPr/>
        <p:nvPr/>
      </p:nvGrpSpPr>
      <p:grpSpPr>
        <a:xfrm>
          <a:off x="0" y="0"/>
          <a:ext cx="0" cy="0"/>
          <a:chOff x="0" y="0"/>
          <a:chExt cx="0" cy="0"/>
        </a:xfrm>
      </p:grpSpPr>
      <p:pic>
        <p:nvPicPr>
          <p:cNvPr descr=" " id="275" name="Google Shape;275;g273b7ac2508_0_248"/>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276" name="Google Shape;276;g273b7ac2508_0_248"/>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277" name="Google Shape;277;g273b7ac2508_0_2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8" name="Google Shape;278;g273b7ac2508_0_24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9" name="Google Shape;279;g273b7ac2508_0_248"/>
          <p:cNvPicPr preferRelativeResize="0"/>
          <p:nvPr/>
        </p:nvPicPr>
        <p:blipFill rotWithShape="1">
          <a:blip r:embed="rId6">
            <a:alphaModFix/>
          </a:blip>
          <a:srcRect b="0" l="0" r="0" t="0"/>
          <a:stretch/>
        </p:blipFill>
        <p:spPr>
          <a:xfrm>
            <a:off x="10491511" y="3136900"/>
            <a:ext cx="13006426" cy="9271000"/>
          </a:xfrm>
          <a:prstGeom prst="rect">
            <a:avLst/>
          </a:prstGeom>
          <a:noFill/>
          <a:ln>
            <a:noFill/>
          </a:ln>
        </p:spPr>
      </p:pic>
      <p:sp>
        <p:nvSpPr>
          <p:cNvPr id="280" name="Google Shape;280;g273b7ac2508_0_248"/>
          <p:cNvSpPr/>
          <p:nvPr/>
        </p:nvSpPr>
        <p:spPr>
          <a:xfrm>
            <a:off x="1397175" y="1143000"/>
            <a:ext cx="10690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Freckle Face"/>
              <a:buNone/>
            </a:pPr>
            <a:r>
              <a:rPr b="0" i="0" lang="en-US" sz="8000" u="none" cap="none" strike="noStrike">
                <a:solidFill>
                  <a:srgbClr val="0E0E0E"/>
                </a:solidFill>
                <a:latin typeface="Freckle Face"/>
                <a:ea typeface="Freckle Face"/>
                <a:cs typeface="Freckle Face"/>
                <a:sym typeface="Freckle Face"/>
              </a:rPr>
              <a:t>SOME DATA</a:t>
            </a:r>
            <a:endParaRPr b="0" i="0" sz="8000" u="none" cap="none" strike="noStrike">
              <a:solidFill>
                <a:schemeClr val="dk1"/>
              </a:solidFill>
              <a:latin typeface="Calibri"/>
              <a:ea typeface="Calibri"/>
              <a:cs typeface="Calibri"/>
              <a:sym typeface="Calibri"/>
            </a:endParaRPr>
          </a:p>
        </p:txBody>
      </p:sp>
      <p:sp>
        <p:nvSpPr>
          <p:cNvPr id="281" name="Google Shape;281;g273b7ac2508_0_248"/>
          <p:cNvSpPr/>
          <p:nvPr/>
        </p:nvSpPr>
        <p:spPr>
          <a:xfrm>
            <a:off x="1244756" y="4953000"/>
            <a:ext cx="85737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73b7ac2508_0_248"/>
          <p:cNvSpPr/>
          <p:nvPr/>
        </p:nvSpPr>
        <p:spPr>
          <a:xfrm>
            <a:off x="1244756" y="49530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73b7ac2508_0_248"/>
          <p:cNvSpPr/>
          <p:nvPr/>
        </p:nvSpPr>
        <p:spPr>
          <a:xfrm>
            <a:off x="1244756" y="4965700"/>
            <a:ext cx="15750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73b7ac2508_0_248"/>
          <p:cNvSpPr/>
          <p:nvPr/>
        </p:nvSpPr>
        <p:spPr>
          <a:xfrm>
            <a:off x="1244756" y="4965700"/>
            <a:ext cx="1913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75%</a:t>
            </a:r>
            <a:endParaRPr b="0" i="0" sz="8000" u="none" cap="none" strike="noStrike">
              <a:solidFill>
                <a:schemeClr val="dk1"/>
              </a:solidFill>
              <a:latin typeface="Calibri"/>
              <a:ea typeface="Calibri"/>
              <a:cs typeface="Calibri"/>
              <a:sym typeface="Calibri"/>
            </a:endParaRPr>
          </a:p>
        </p:txBody>
      </p:sp>
      <p:sp>
        <p:nvSpPr>
          <p:cNvPr id="285" name="Google Shape;285;g273b7ac2508_0_248"/>
          <p:cNvSpPr/>
          <p:nvPr/>
        </p:nvSpPr>
        <p:spPr>
          <a:xfrm>
            <a:off x="3022978" y="4953000"/>
            <a:ext cx="67953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73b7ac2508_0_248"/>
          <p:cNvSpPr/>
          <p:nvPr/>
        </p:nvSpPr>
        <p:spPr>
          <a:xfrm>
            <a:off x="3022978" y="4953000"/>
            <a:ext cx="6947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ENCHANTED CREATURES</a:t>
            </a:r>
            <a:endParaRPr b="0" i="0" sz="3600" u="none" cap="none" strike="noStrike">
              <a:solidFill>
                <a:schemeClr val="dk1"/>
              </a:solidFill>
              <a:latin typeface="Calibri"/>
              <a:ea typeface="Calibri"/>
              <a:cs typeface="Calibri"/>
              <a:sym typeface="Calibri"/>
            </a:endParaRPr>
          </a:p>
        </p:txBody>
      </p:sp>
      <p:sp>
        <p:nvSpPr>
          <p:cNvPr id="287" name="Google Shape;287;g273b7ac2508_0_248"/>
          <p:cNvSpPr/>
          <p:nvPr/>
        </p:nvSpPr>
        <p:spPr>
          <a:xfrm>
            <a:off x="3022978" y="5613400"/>
            <a:ext cx="6930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8" name="Google Shape;288;g273b7ac2508_0_248"/>
          <p:cNvSpPr/>
          <p:nvPr/>
        </p:nvSpPr>
        <p:spPr>
          <a:xfrm>
            <a:off x="1244756" y="68326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73b7ac2508_0_248"/>
          <p:cNvSpPr/>
          <p:nvPr/>
        </p:nvSpPr>
        <p:spPr>
          <a:xfrm>
            <a:off x="1244756" y="6845300"/>
            <a:ext cx="17148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73b7ac2508_0_248"/>
          <p:cNvSpPr/>
          <p:nvPr/>
        </p:nvSpPr>
        <p:spPr>
          <a:xfrm>
            <a:off x="1244756" y="6845300"/>
            <a:ext cx="2053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60%</a:t>
            </a:r>
            <a:endParaRPr b="0" i="0" sz="8000" u="none" cap="none" strike="noStrike">
              <a:solidFill>
                <a:schemeClr val="dk1"/>
              </a:solidFill>
              <a:latin typeface="Calibri"/>
              <a:ea typeface="Calibri"/>
              <a:cs typeface="Calibri"/>
              <a:sym typeface="Calibri"/>
            </a:endParaRPr>
          </a:p>
        </p:txBody>
      </p:sp>
      <p:sp>
        <p:nvSpPr>
          <p:cNvPr id="291" name="Google Shape;291;g273b7ac2508_0_248"/>
          <p:cNvSpPr/>
          <p:nvPr/>
        </p:nvSpPr>
        <p:spPr>
          <a:xfrm>
            <a:off x="3162695" y="6832600"/>
            <a:ext cx="66555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73b7ac2508_0_248"/>
          <p:cNvSpPr/>
          <p:nvPr/>
        </p:nvSpPr>
        <p:spPr>
          <a:xfrm>
            <a:off x="3162695" y="6832600"/>
            <a:ext cx="68082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MAGIC-WIELDING INDIVIDUALS</a:t>
            </a:r>
            <a:endParaRPr b="0" i="0" sz="3600" u="none" cap="none" strike="noStrike">
              <a:solidFill>
                <a:schemeClr val="dk1"/>
              </a:solidFill>
              <a:latin typeface="Calibri"/>
              <a:ea typeface="Calibri"/>
              <a:cs typeface="Calibri"/>
              <a:sym typeface="Calibri"/>
            </a:endParaRPr>
          </a:p>
        </p:txBody>
      </p:sp>
      <p:sp>
        <p:nvSpPr>
          <p:cNvPr id="293" name="Google Shape;293;g273b7ac2508_0_248"/>
          <p:cNvSpPr/>
          <p:nvPr/>
        </p:nvSpPr>
        <p:spPr>
          <a:xfrm>
            <a:off x="3162695" y="7493000"/>
            <a:ext cx="6791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4" name="Google Shape;294;g273b7ac2508_0_248"/>
          <p:cNvSpPr/>
          <p:nvPr/>
        </p:nvSpPr>
        <p:spPr>
          <a:xfrm>
            <a:off x="1244756" y="8712200"/>
            <a:ext cx="8573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73b7ac2508_0_248"/>
          <p:cNvSpPr/>
          <p:nvPr/>
        </p:nvSpPr>
        <p:spPr>
          <a:xfrm>
            <a:off x="1244756" y="9029700"/>
            <a:ext cx="17529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73b7ac2508_0_248"/>
          <p:cNvSpPr/>
          <p:nvPr/>
        </p:nvSpPr>
        <p:spPr>
          <a:xfrm>
            <a:off x="1244756" y="9029700"/>
            <a:ext cx="20916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90%</a:t>
            </a:r>
            <a:endParaRPr b="0" i="0" sz="8000" u="none" cap="none" strike="noStrike">
              <a:solidFill>
                <a:schemeClr val="dk1"/>
              </a:solidFill>
              <a:latin typeface="Calibri"/>
              <a:ea typeface="Calibri"/>
              <a:cs typeface="Calibri"/>
              <a:sym typeface="Calibri"/>
            </a:endParaRPr>
          </a:p>
        </p:txBody>
      </p:sp>
      <p:sp>
        <p:nvSpPr>
          <p:cNvPr id="297" name="Google Shape;297;g273b7ac2508_0_248"/>
          <p:cNvSpPr/>
          <p:nvPr/>
        </p:nvSpPr>
        <p:spPr>
          <a:xfrm>
            <a:off x="3200800" y="8712200"/>
            <a:ext cx="66174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73b7ac2508_0_248"/>
          <p:cNvSpPr/>
          <p:nvPr/>
        </p:nvSpPr>
        <p:spPr>
          <a:xfrm>
            <a:off x="3200800" y="8712200"/>
            <a:ext cx="67698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SPELLS CAST</a:t>
            </a:r>
            <a:endParaRPr b="0" i="0" sz="3600" u="none" cap="none" strike="noStrike">
              <a:solidFill>
                <a:schemeClr val="dk1"/>
              </a:solidFill>
              <a:latin typeface="Calibri"/>
              <a:ea typeface="Calibri"/>
              <a:cs typeface="Calibri"/>
              <a:sym typeface="Calibri"/>
            </a:endParaRPr>
          </a:p>
        </p:txBody>
      </p:sp>
      <p:sp>
        <p:nvSpPr>
          <p:cNvPr id="299" name="Google Shape;299;g273b7ac2508_0_248"/>
          <p:cNvSpPr/>
          <p:nvPr/>
        </p:nvSpPr>
        <p:spPr>
          <a:xfrm>
            <a:off x="3200800" y="9372600"/>
            <a:ext cx="6753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304" name="Shape 304"/>
        <p:cNvGrpSpPr/>
        <p:nvPr/>
      </p:nvGrpSpPr>
      <p:grpSpPr>
        <a:xfrm>
          <a:off x="0" y="0"/>
          <a:ext cx="0" cy="0"/>
          <a:chOff x="0" y="0"/>
          <a:chExt cx="0" cy="0"/>
        </a:xfrm>
      </p:grpSpPr>
      <p:pic>
        <p:nvPicPr>
          <p:cNvPr descr=" " id="305" name="Google Shape;305;g273b7ac2508_0_277"/>
          <p:cNvPicPr preferRelativeResize="0"/>
          <p:nvPr/>
        </p:nvPicPr>
        <p:blipFill rotWithShape="1">
          <a:blip r:embed="rId3">
            <a:alphaModFix/>
          </a:blip>
          <a:srcRect b="0" l="0" r="0" t="0"/>
          <a:stretch/>
        </p:blipFill>
        <p:spPr>
          <a:xfrm>
            <a:off x="0" y="6210300"/>
            <a:ext cx="8065508" cy="7505700"/>
          </a:xfrm>
          <a:prstGeom prst="rect">
            <a:avLst/>
          </a:prstGeom>
          <a:noFill/>
          <a:ln>
            <a:noFill/>
          </a:ln>
        </p:spPr>
      </p:pic>
      <p:pic>
        <p:nvPicPr>
          <p:cNvPr descr=" " id="306" name="Google Shape;306;g273b7ac2508_0_277"/>
          <p:cNvPicPr preferRelativeResize="0"/>
          <p:nvPr/>
        </p:nvPicPr>
        <p:blipFill rotWithShape="1">
          <a:blip r:embed="rId4">
            <a:alphaModFix/>
          </a:blip>
          <a:srcRect b="0" l="0" r="0" t="0"/>
          <a:stretch/>
        </p:blipFill>
        <p:spPr>
          <a:xfrm>
            <a:off x="19369921" y="0"/>
            <a:ext cx="5017127" cy="6858000"/>
          </a:xfrm>
          <a:prstGeom prst="rect">
            <a:avLst/>
          </a:prstGeom>
          <a:noFill/>
          <a:ln>
            <a:noFill/>
          </a:ln>
        </p:spPr>
      </p:pic>
      <p:sp>
        <p:nvSpPr>
          <p:cNvPr id="307" name="Google Shape;307;g273b7ac2508_0_2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8" name="Google Shape;308;g273b7ac2508_0_2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9" name="Google Shape;309;g273b7ac2508_0_277"/>
          <p:cNvSpPr/>
          <p:nvPr/>
        </p:nvSpPr>
        <p:spPr>
          <a:xfrm>
            <a:off x="4305838" y="3403600"/>
            <a:ext cx="15762600" cy="679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73b7ac2508_0_277"/>
          <p:cNvSpPr/>
          <p:nvPr/>
        </p:nvSpPr>
        <p:spPr>
          <a:xfrm>
            <a:off x="4305838" y="3403600"/>
            <a:ext cx="15762600" cy="516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73b7ac2508_0_277"/>
          <p:cNvSpPr/>
          <p:nvPr/>
        </p:nvSpPr>
        <p:spPr>
          <a:xfrm>
            <a:off x="6814402" y="3403600"/>
            <a:ext cx="10745400" cy="476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Freckle Face"/>
              <a:buNone/>
            </a:pPr>
            <a:r>
              <a:rPr b="0" i="0" lang="en-US" sz="24000" u="none" cap="none" strike="noStrike">
                <a:solidFill>
                  <a:srgbClr val="272727"/>
                </a:solidFill>
                <a:latin typeface="Freckle Face"/>
                <a:ea typeface="Freckle Face"/>
                <a:cs typeface="Freckle Face"/>
                <a:sym typeface="Freckle Face"/>
              </a:rPr>
              <a:t>234,567</a:t>
            </a:r>
            <a:endParaRPr b="0" i="0" sz="24000" u="none" cap="none" strike="noStrike">
              <a:solidFill>
                <a:schemeClr val="dk1"/>
              </a:solidFill>
              <a:latin typeface="Calibri"/>
              <a:ea typeface="Calibri"/>
              <a:cs typeface="Calibri"/>
              <a:sym typeface="Calibri"/>
            </a:endParaRPr>
          </a:p>
        </p:txBody>
      </p:sp>
      <p:sp>
        <p:nvSpPr>
          <p:cNvPr id="312" name="Google Shape;312;g273b7ac2508_0_277"/>
          <p:cNvSpPr/>
          <p:nvPr/>
        </p:nvSpPr>
        <p:spPr>
          <a:xfrm>
            <a:off x="4170355" y="73533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3" name="Google Shape;313;g273b7ac2508_0_277"/>
          <p:cNvSpPr/>
          <p:nvPr/>
        </p:nvSpPr>
        <p:spPr>
          <a:xfrm>
            <a:off x="7483352" y="89789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318" name="Shape 318"/>
        <p:cNvGrpSpPr/>
        <p:nvPr/>
      </p:nvGrpSpPr>
      <p:grpSpPr>
        <a:xfrm>
          <a:off x="0" y="0"/>
          <a:ext cx="0" cy="0"/>
          <a:chOff x="0" y="0"/>
          <a:chExt cx="0" cy="0"/>
        </a:xfrm>
      </p:grpSpPr>
      <p:pic>
        <p:nvPicPr>
          <p:cNvPr descr=" " id="319" name="Google Shape;319;g273b7ac2508_0_290"/>
          <p:cNvPicPr preferRelativeResize="0"/>
          <p:nvPr/>
        </p:nvPicPr>
        <p:blipFill rotWithShape="1">
          <a:blip r:embed="rId3">
            <a:alphaModFix/>
          </a:blip>
          <a:srcRect b="0" l="0" r="0" t="0"/>
          <a:stretch/>
        </p:blipFill>
        <p:spPr>
          <a:xfrm>
            <a:off x="0" y="6007100"/>
            <a:ext cx="8853006" cy="7708900"/>
          </a:xfrm>
          <a:prstGeom prst="rect">
            <a:avLst/>
          </a:prstGeom>
          <a:noFill/>
          <a:ln>
            <a:noFill/>
          </a:ln>
        </p:spPr>
      </p:pic>
      <p:pic>
        <p:nvPicPr>
          <p:cNvPr descr=" " id="320" name="Google Shape;320;g273b7ac2508_0_290"/>
          <p:cNvPicPr preferRelativeResize="0"/>
          <p:nvPr/>
        </p:nvPicPr>
        <p:blipFill rotWithShape="1">
          <a:blip r:embed="rId4">
            <a:alphaModFix/>
          </a:blip>
          <a:srcRect b="0" l="0" r="0" t="0"/>
          <a:stretch/>
        </p:blipFill>
        <p:spPr>
          <a:xfrm>
            <a:off x="1105038" y="0"/>
            <a:ext cx="23282010" cy="2959100"/>
          </a:xfrm>
          <a:prstGeom prst="rect">
            <a:avLst/>
          </a:prstGeom>
          <a:noFill/>
          <a:ln>
            <a:noFill/>
          </a:ln>
        </p:spPr>
      </p:pic>
      <p:sp>
        <p:nvSpPr>
          <p:cNvPr id="321" name="Google Shape;321;g273b7ac2508_0_2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g273b7ac2508_0_29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3" name="Google Shape;323;g273b7ac2508_0_290"/>
          <p:cNvSpPr/>
          <p:nvPr/>
        </p:nvSpPr>
        <p:spPr>
          <a:xfrm>
            <a:off x="3391324" y="32639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73b7ac2508_0_290"/>
          <p:cNvSpPr/>
          <p:nvPr/>
        </p:nvSpPr>
        <p:spPr>
          <a:xfrm>
            <a:off x="3893037" y="3263900"/>
            <a:ext cx="68715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73b7ac2508_0_290"/>
          <p:cNvSpPr/>
          <p:nvPr/>
        </p:nvSpPr>
        <p:spPr>
          <a:xfrm>
            <a:off x="3893037" y="3263900"/>
            <a:ext cx="74136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233 COINS</a:t>
            </a:r>
            <a:endParaRPr b="0" i="0" sz="12800" u="none" cap="none" strike="noStrike">
              <a:solidFill>
                <a:schemeClr val="dk1"/>
              </a:solidFill>
              <a:latin typeface="Calibri"/>
              <a:ea typeface="Calibri"/>
              <a:cs typeface="Calibri"/>
              <a:sym typeface="Calibri"/>
            </a:endParaRPr>
          </a:p>
        </p:txBody>
      </p:sp>
      <p:sp>
        <p:nvSpPr>
          <p:cNvPr id="326" name="Google Shape;326;g273b7ac2508_0_290"/>
          <p:cNvSpPr/>
          <p:nvPr/>
        </p:nvSpPr>
        <p:spPr>
          <a:xfrm>
            <a:off x="3391324" y="52578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73b7ac2508_0_290"/>
          <p:cNvSpPr/>
          <p:nvPr/>
        </p:nvSpPr>
        <p:spPr>
          <a:xfrm>
            <a:off x="3323582" y="52578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8" name="Google Shape;328;g273b7ac2508_0_290"/>
          <p:cNvSpPr/>
          <p:nvPr/>
        </p:nvSpPr>
        <p:spPr>
          <a:xfrm>
            <a:off x="3391324" y="69850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73b7ac2508_0_290"/>
          <p:cNvSpPr/>
          <p:nvPr/>
        </p:nvSpPr>
        <p:spPr>
          <a:xfrm>
            <a:off x="3677110" y="6985000"/>
            <a:ext cx="73035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73b7ac2508_0_290"/>
          <p:cNvSpPr/>
          <p:nvPr/>
        </p:nvSpPr>
        <p:spPr>
          <a:xfrm>
            <a:off x="3677110" y="6985000"/>
            <a:ext cx="78453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456 HOURS</a:t>
            </a:r>
            <a:endParaRPr b="0" i="0" sz="12800" u="none" cap="none" strike="noStrike">
              <a:solidFill>
                <a:schemeClr val="dk1"/>
              </a:solidFill>
              <a:latin typeface="Calibri"/>
              <a:ea typeface="Calibri"/>
              <a:cs typeface="Calibri"/>
              <a:sym typeface="Calibri"/>
            </a:endParaRPr>
          </a:p>
        </p:txBody>
      </p:sp>
      <p:sp>
        <p:nvSpPr>
          <p:cNvPr id="331" name="Google Shape;331;g273b7ac2508_0_290"/>
          <p:cNvSpPr/>
          <p:nvPr/>
        </p:nvSpPr>
        <p:spPr>
          <a:xfrm>
            <a:off x="3391324" y="8978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73b7ac2508_0_290"/>
          <p:cNvSpPr/>
          <p:nvPr/>
        </p:nvSpPr>
        <p:spPr>
          <a:xfrm>
            <a:off x="3323582" y="8978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3" name="Google Shape;333;g273b7ac2508_0_290"/>
          <p:cNvSpPr/>
          <p:nvPr/>
        </p:nvSpPr>
        <p:spPr>
          <a:xfrm>
            <a:off x="13552594" y="32639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73b7ac2508_0_290"/>
          <p:cNvSpPr/>
          <p:nvPr/>
        </p:nvSpPr>
        <p:spPr>
          <a:xfrm>
            <a:off x="16156419" y="3263900"/>
            <a:ext cx="26673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73b7ac2508_0_290"/>
          <p:cNvSpPr/>
          <p:nvPr/>
        </p:nvSpPr>
        <p:spPr>
          <a:xfrm>
            <a:off x="16156419" y="3263900"/>
            <a:ext cx="32094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85%</a:t>
            </a:r>
            <a:endParaRPr b="0" i="0" sz="12800" u="none" cap="none" strike="noStrike">
              <a:solidFill>
                <a:schemeClr val="dk1"/>
              </a:solidFill>
              <a:latin typeface="Calibri"/>
              <a:ea typeface="Calibri"/>
              <a:cs typeface="Calibri"/>
              <a:sym typeface="Calibri"/>
            </a:endParaRPr>
          </a:p>
        </p:txBody>
      </p:sp>
      <p:sp>
        <p:nvSpPr>
          <p:cNvPr id="336" name="Google Shape;336;g273b7ac2508_0_290"/>
          <p:cNvSpPr/>
          <p:nvPr/>
        </p:nvSpPr>
        <p:spPr>
          <a:xfrm>
            <a:off x="13552594" y="52578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73b7ac2508_0_290"/>
          <p:cNvSpPr/>
          <p:nvPr/>
        </p:nvSpPr>
        <p:spPr>
          <a:xfrm>
            <a:off x="13484852" y="52578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8" name="Google Shape;338;g273b7ac2508_0_290"/>
          <p:cNvSpPr/>
          <p:nvPr/>
        </p:nvSpPr>
        <p:spPr>
          <a:xfrm>
            <a:off x="13552594" y="69850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73b7ac2508_0_290"/>
          <p:cNvSpPr/>
          <p:nvPr/>
        </p:nvSpPr>
        <p:spPr>
          <a:xfrm>
            <a:off x="15013276" y="6985000"/>
            <a:ext cx="4953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73b7ac2508_0_290"/>
          <p:cNvSpPr/>
          <p:nvPr/>
        </p:nvSpPr>
        <p:spPr>
          <a:xfrm>
            <a:off x="15013276" y="6985000"/>
            <a:ext cx="54957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765 KM</a:t>
            </a:r>
            <a:endParaRPr b="0" i="0" sz="12800" u="none" cap="none" strike="noStrike">
              <a:solidFill>
                <a:schemeClr val="dk1"/>
              </a:solidFill>
              <a:latin typeface="Calibri"/>
              <a:ea typeface="Calibri"/>
              <a:cs typeface="Calibri"/>
              <a:sym typeface="Calibri"/>
            </a:endParaRPr>
          </a:p>
        </p:txBody>
      </p:sp>
      <p:sp>
        <p:nvSpPr>
          <p:cNvPr id="341" name="Google Shape;341;g273b7ac2508_0_290"/>
          <p:cNvSpPr/>
          <p:nvPr/>
        </p:nvSpPr>
        <p:spPr>
          <a:xfrm>
            <a:off x="13552594" y="8978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73b7ac2508_0_290"/>
          <p:cNvSpPr/>
          <p:nvPr/>
        </p:nvSpPr>
        <p:spPr>
          <a:xfrm>
            <a:off x="13484852" y="8978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347" name="Shape 347"/>
        <p:cNvGrpSpPr/>
        <p:nvPr/>
      </p:nvGrpSpPr>
      <p:grpSpPr>
        <a:xfrm>
          <a:off x="0" y="0"/>
          <a:ext cx="0" cy="0"/>
          <a:chOff x="0" y="0"/>
          <a:chExt cx="0" cy="0"/>
        </a:xfrm>
      </p:grpSpPr>
      <p:pic>
        <p:nvPicPr>
          <p:cNvPr descr=" " id="348" name="Google Shape;348;g273b7ac2508_0_318"/>
          <p:cNvPicPr preferRelativeResize="0"/>
          <p:nvPr/>
        </p:nvPicPr>
        <p:blipFill rotWithShape="1">
          <a:blip r:embed="rId3">
            <a:alphaModFix/>
          </a:blip>
          <a:srcRect b="0" l="0" r="0" t="0"/>
          <a:stretch/>
        </p:blipFill>
        <p:spPr>
          <a:xfrm>
            <a:off x="10468986" y="6524352"/>
            <a:ext cx="13918063" cy="7191648"/>
          </a:xfrm>
          <a:prstGeom prst="rect">
            <a:avLst/>
          </a:prstGeom>
          <a:noFill/>
          <a:ln>
            <a:noFill/>
          </a:ln>
        </p:spPr>
      </p:pic>
      <p:pic>
        <p:nvPicPr>
          <p:cNvPr descr=" " id="349" name="Google Shape;349;g273b7ac2508_0_318"/>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350" name="Google Shape;350;g273b7ac2508_0_3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73b7ac2508_0_3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2" name="Google Shape;352;g273b7ac2508_0_318"/>
          <p:cNvSpPr/>
          <p:nvPr/>
        </p:nvSpPr>
        <p:spPr>
          <a:xfrm>
            <a:off x="6841922" y="1143000"/>
            <a:ext cx="106905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SOME GRAPH</a:t>
            </a:r>
            <a:endParaRPr b="0" i="0" sz="8000" u="none" cap="none" strike="noStrike">
              <a:solidFill>
                <a:schemeClr val="dk1"/>
              </a:solidFill>
              <a:latin typeface="Calibri"/>
              <a:ea typeface="Calibri"/>
              <a:cs typeface="Calibri"/>
              <a:sym typeface="Calibri"/>
            </a:endParaRPr>
          </a:p>
        </p:txBody>
      </p:sp>
      <p:sp>
        <p:nvSpPr>
          <p:cNvPr id="353" name="Google Shape;353;g273b7ac2508_0_31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73b7ac2508_0_31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5" name="Google Shape;355;g273b7ac2508_0_31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6" name="Google Shape;356;g273b7ac2508_0_31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7" name="Google Shape;357;g273b7ac2508_0_31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8" name="Google Shape;358;g273b7ac2508_0_31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9" name="Google Shape;359;g273b7ac2508_0_31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0" name="Google Shape;360;g273b7ac2508_0_31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1" name="Google Shape;361;g273b7ac2508_0_31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2" name="Google Shape;362;g273b7ac2508_0_31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2185"/>
              <a:buFont typeface="Lato"/>
              <a:buNone/>
            </a:pPr>
            <a:r>
              <a:rPr b="0" i="0" lang="en-US" sz="2185" u="none" cap="none" strike="noStrike">
                <a:solidFill>
                  <a:srgbClr val="060604"/>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3" name="Google Shape;363;g273b7ac2508_0_31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4" name="Google Shape;364;g273b7ac2508_0_31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5" name="Google Shape;365;g273b7ac2508_0_31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6" name="Google Shape;366;g273b7ac2508_0_31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7" name="Google Shape;367;g273b7ac2508_0_31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8" name="Google Shape;368;g273b7ac2508_0_31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9" name="Google Shape;369;g273b7ac2508_0_31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0" name="Google Shape;370;g273b7ac2508_0_31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1" name="Google Shape;371;g273b7ac2508_0_31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2" name="Google Shape;372;g273b7ac2508_0_31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60604"/>
              </a:buClr>
              <a:buSzPts val="1820"/>
              <a:buFont typeface="Lato"/>
              <a:buNone/>
            </a:pPr>
            <a:r>
              <a:rPr b="0" i="0" lang="en-US" sz="1820" u="none" cap="none" strike="noStrike">
                <a:solidFill>
                  <a:srgbClr val="060604"/>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3" name="Google Shape;373;g273b7ac2508_0_31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4" name="Google Shape;374;g273b7ac2508_0_31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5" name="Google Shape;375;g273b7ac2508_0_31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6" name="Google Shape;376;g273b7ac2508_0_31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7" name="Google Shape;377;g273b7ac2508_0_31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8" name="Google Shape;378;g273b7ac2508_0_31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9" name="Google Shape;379;g273b7ac2508_0_31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0" name="Google Shape;380;g273b7ac2508_0_31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1" name="Google Shape;381;g273b7ac2508_0_31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2" name="Google Shape;382;g273b7ac2508_0_31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3" name="Google Shape;383;g273b7ac2508_0_31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4" name="Google Shape;384;g273b7ac2508_0_31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5" name="Google Shape;385;g273b7ac2508_0_31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6" name="Google Shape;386;g273b7ac2508_0_31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7" name="Google Shape;387;g273b7ac2508_0_31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8" name="Google Shape;388;g273b7ac2508_0_31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9" name="Google Shape;389;g273b7ac2508_0_31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0" name="Google Shape;390;g273b7ac2508_0_31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1" name="Google Shape;391;g273b7ac2508_0_31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2" name="Google Shape;392;g273b7ac2508_0_31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3" name="Google Shape;393;g273b7ac2508_0_31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4" name="Google Shape;394;g273b7ac2508_0_31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5" name="Google Shape;395;g273b7ac2508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73b7ac2508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7" name="Google Shape;397;g273b7ac2508_0_31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8" name="Google Shape;398;g273b7ac2508_0_31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9" name="Google Shape;399;g273b7ac2508_0_318"/>
          <p:cNvSpPr/>
          <p:nvPr/>
        </p:nvSpPr>
        <p:spPr>
          <a:xfrm>
            <a:off x="16404100" y="6365379"/>
            <a:ext cx="15876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73b7ac2508_0_318"/>
          <p:cNvSpPr/>
          <p:nvPr/>
        </p:nvSpPr>
        <p:spPr>
          <a:xfrm>
            <a:off x="16404100" y="6299200"/>
            <a:ext cx="1791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34.574</a:t>
            </a:r>
            <a:endParaRPr b="0" i="0" sz="4800" u="none" cap="none" strike="noStrike">
              <a:solidFill>
                <a:schemeClr val="dk1"/>
              </a:solidFill>
              <a:latin typeface="Calibri"/>
              <a:ea typeface="Calibri"/>
              <a:cs typeface="Calibri"/>
              <a:sym typeface="Calibri"/>
            </a:endParaRPr>
          </a:p>
        </p:txBody>
      </p:sp>
      <p:sp>
        <p:nvSpPr>
          <p:cNvPr id="401" name="Google Shape;401;g273b7ac2508_0_318"/>
          <p:cNvSpPr/>
          <p:nvPr/>
        </p:nvSpPr>
        <p:spPr>
          <a:xfrm>
            <a:off x="16696237" y="704850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2" name="Google Shape;402;g273b7ac2508_0_318"/>
          <p:cNvSpPr/>
          <p:nvPr/>
        </p:nvSpPr>
        <p:spPr>
          <a:xfrm>
            <a:off x="13260457"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73b7ac2508_0_318"/>
          <p:cNvSpPr/>
          <p:nvPr/>
        </p:nvSpPr>
        <p:spPr>
          <a:xfrm>
            <a:off x="13260457"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73b7ac2508_0_318"/>
          <p:cNvSpPr/>
          <p:nvPr/>
        </p:nvSpPr>
        <p:spPr>
          <a:xfrm>
            <a:off x="13158845"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TREASURE FOUND</a:t>
            </a:r>
            <a:endParaRPr b="0" i="0" sz="4800" u="none" cap="none" strike="noStrike">
              <a:solidFill>
                <a:schemeClr val="dk1"/>
              </a:solidFill>
              <a:latin typeface="Calibri"/>
              <a:ea typeface="Calibri"/>
              <a:cs typeface="Calibri"/>
              <a:sym typeface="Calibri"/>
            </a:endParaRPr>
          </a:p>
        </p:txBody>
      </p:sp>
      <p:sp>
        <p:nvSpPr>
          <p:cNvPr id="405" name="Google Shape;405;g273b7ac2508_0_318"/>
          <p:cNvSpPr/>
          <p:nvPr/>
        </p:nvSpPr>
        <p:spPr>
          <a:xfrm>
            <a:off x="13192716" y="113665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6" name="Google Shape;406;g273b7ac2508_0_318"/>
          <p:cNvSpPr/>
          <p:nvPr/>
        </p:nvSpPr>
        <p:spPr>
          <a:xfrm>
            <a:off x="3251606"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3b7ac2508_0_318"/>
          <p:cNvSpPr/>
          <p:nvPr/>
        </p:nvSpPr>
        <p:spPr>
          <a:xfrm>
            <a:off x="3251606"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73b7ac2508_0_318"/>
          <p:cNvSpPr/>
          <p:nvPr/>
        </p:nvSpPr>
        <p:spPr>
          <a:xfrm>
            <a:off x="3149994"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SPELLCASTING PROGRESS</a:t>
            </a:r>
            <a:endParaRPr b="0" i="0" sz="4800" u="none" cap="none" strike="noStrike">
              <a:solidFill>
                <a:schemeClr val="dk1"/>
              </a:solidFill>
              <a:latin typeface="Calibri"/>
              <a:ea typeface="Calibri"/>
              <a:cs typeface="Calibri"/>
              <a:sym typeface="Calibri"/>
            </a:endParaRPr>
          </a:p>
        </p:txBody>
      </p:sp>
      <p:sp>
        <p:nvSpPr>
          <p:cNvPr id="409" name="Google Shape;409;g273b7ac2508_0_318"/>
          <p:cNvSpPr/>
          <p:nvPr/>
        </p:nvSpPr>
        <p:spPr>
          <a:xfrm>
            <a:off x="3183865" y="113665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414" name="Shape 414"/>
        <p:cNvGrpSpPr/>
        <p:nvPr/>
      </p:nvGrpSpPr>
      <p:grpSpPr>
        <a:xfrm>
          <a:off x="0" y="0"/>
          <a:ext cx="0" cy="0"/>
          <a:chOff x="0" y="0"/>
          <a:chExt cx="0" cy="0"/>
        </a:xfrm>
      </p:grpSpPr>
      <p:pic>
        <p:nvPicPr>
          <p:cNvPr descr=" " id="415" name="Google Shape;415;g273b7ac2508_0_384"/>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416" name="Google Shape;416;g273b7ac2508_0_384"/>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417" name="Google Shape;417;g273b7ac2508_0_3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8" name="Google Shape;418;g273b7ac2508_0_3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9" name="Google Shape;419;g273b7ac2508_0_384"/>
          <p:cNvSpPr/>
          <p:nvPr/>
        </p:nvSpPr>
        <p:spPr>
          <a:xfrm>
            <a:off x="13450981" y="5753100"/>
            <a:ext cx="87387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73b7ac2508_0_384"/>
          <p:cNvSpPr/>
          <p:nvPr/>
        </p:nvSpPr>
        <p:spPr>
          <a:xfrm>
            <a:off x="13450981" y="5753100"/>
            <a:ext cx="87387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73b7ac2508_0_384"/>
          <p:cNvSpPr/>
          <p:nvPr/>
        </p:nvSpPr>
        <p:spPr>
          <a:xfrm>
            <a:off x="13450981" y="57531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A WEB APPLICATION</a:t>
            </a:r>
            <a:endParaRPr b="0" i="0" sz="4800" u="none" cap="none" strike="noStrike">
              <a:solidFill>
                <a:schemeClr val="dk1"/>
              </a:solidFill>
              <a:latin typeface="Calibri"/>
              <a:ea typeface="Calibri"/>
              <a:cs typeface="Calibri"/>
              <a:sym typeface="Calibri"/>
            </a:endParaRPr>
          </a:p>
        </p:txBody>
      </p:sp>
      <p:sp>
        <p:nvSpPr>
          <p:cNvPr id="422" name="Google Shape;422;g273b7ac2508_0_384"/>
          <p:cNvSpPr/>
          <p:nvPr/>
        </p:nvSpPr>
        <p:spPr>
          <a:xfrm>
            <a:off x="13450981" y="67056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3" name="Google Shape;423;g273b7ac2508_0_38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4" name="Google Shape;424;g273b7ac2508_0_38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5" name="Google Shape;425;g273b7ac2508_0_384"/>
          <p:cNvSpPr/>
          <p:nvPr/>
        </p:nvSpPr>
        <p:spPr>
          <a:xfrm>
            <a:off x="6841922" y="1219200"/>
            <a:ext cx="106905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430" name="Shape 430"/>
        <p:cNvGrpSpPr/>
        <p:nvPr/>
      </p:nvGrpSpPr>
      <p:grpSpPr>
        <a:xfrm>
          <a:off x="0" y="0"/>
          <a:ext cx="0" cy="0"/>
          <a:chOff x="0" y="0"/>
          <a:chExt cx="0" cy="0"/>
        </a:xfrm>
      </p:grpSpPr>
      <p:pic>
        <p:nvPicPr>
          <p:cNvPr descr=" " id="431" name="Google Shape;431;g273b7ac2508_0_399"/>
          <p:cNvPicPr preferRelativeResize="0"/>
          <p:nvPr/>
        </p:nvPicPr>
        <p:blipFill rotWithShape="1">
          <a:blip r:embed="rId3">
            <a:alphaModFix/>
          </a:blip>
          <a:srcRect b="0" l="0" r="0" t="0"/>
          <a:stretch/>
        </p:blipFill>
        <p:spPr>
          <a:xfrm>
            <a:off x="0" y="6007100"/>
            <a:ext cx="8853006" cy="7708900"/>
          </a:xfrm>
          <a:prstGeom prst="rect">
            <a:avLst/>
          </a:prstGeom>
          <a:noFill/>
          <a:ln>
            <a:noFill/>
          </a:ln>
        </p:spPr>
      </p:pic>
      <p:pic>
        <p:nvPicPr>
          <p:cNvPr descr=" " id="432" name="Google Shape;432;g273b7ac2508_0_399"/>
          <p:cNvPicPr preferRelativeResize="0"/>
          <p:nvPr/>
        </p:nvPicPr>
        <p:blipFill rotWithShape="1">
          <a:blip r:embed="rId4">
            <a:alphaModFix/>
          </a:blip>
          <a:srcRect b="0" l="0" r="0" t="0"/>
          <a:stretch/>
        </p:blipFill>
        <p:spPr>
          <a:xfrm>
            <a:off x="1105038" y="0"/>
            <a:ext cx="23282010" cy="2959100"/>
          </a:xfrm>
          <a:prstGeom prst="rect">
            <a:avLst/>
          </a:prstGeom>
          <a:noFill/>
          <a:ln>
            <a:noFill/>
          </a:ln>
        </p:spPr>
      </p:pic>
      <p:sp>
        <p:nvSpPr>
          <p:cNvPr id="433" name="Google Shape;433;g273b7ac2508_0_3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4" name="Google Shape;434;g273b7ac2508_0_39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5" name="Google Shape;435;g273b7ac2508_0_399"/>
          <p:cNvSpPr/>
          <p:nvPr/>
        </p:nvSpPr>
        <p:spPr>
          <a:xfrm>
            <a:off x="2946768" y="4152900"/>
            <a:ext cx="87387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73b7ac2508_0_399"/>
          <p:cNvSpPr/>
          <p:nvPr/>
        </p:nvSpPr>
        <p:spPr>
          <a:xfrm>
            <a:off x="2946768" y="4152900"/>
            <a:ext cx="87387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73b7ac2508_0_399"/>
          <p:cNvSpPr/>
          <p:nvPr/>
        </p:nvSpPr>
        <p:spPr>
          <a:xfrm>
            <a:off x="2946768" y="41529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AN MOBILE APP</a:t>
            </a:r>
            <a:endParaRPr b="0" i="0" sz="4800" u="none" cap="none" strike="noStrike">
              <a:solidFill>
                <a:schemeClr val="dk1"/>
              </a:solidFill>
              <a:latin typeface="Calibri"/>
              <a:ea typeface="Calibri"/>
              <a:cs typeface="Calibri"/>
              <a:sym typeface="Calibri"/>
            </a:endParaRPr>
          </a:p>
        </p:txBody>
      </p:sp>
      <p:sp>
        <p:nvSpPr>
          <p:cNvPr id="438" name="Google Shape;438;g273b7ac2508_0_399"/>
          <p:cNvSpPr/>
          <p:nvPr/>
        </p:nvSpPr>
        <p:spPr>
          <a:xfrm>
            <a:off x="2946768" y="51054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9" name="Google Shape;439;g273b7ac2508_0_399"/>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40" name="Google Shape;440;g273b7ac2508_0_399"/>
          <p:cNvSpPr/>
          <p:nvPr/>
        </p:nvSpPr>
        <p:spPr>
          <a:xfrm>
            <a:off x="2895962" y="1854200"/>
            <a:ext cx="129006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THE FUTURE OF FANTASY</a:t>
            </a:r>
            <a:endParaRPr b="0" i="0" sz="8000" u="none" cap="none" strike="noStrike">
              <a:solidFill>
                <a:schemeClr val="dk1"/>
              </a:solidFill>
              <a:latin typeface="Calibri"/>
              <a:ea typeface="Calibri"/>
              <a:cs typeface="Calibri"/>
              <a:sym typeface="Calibri"/>
            </a:endParaRPr>
          </a:p>
        </p:txBody>
      </p:sp>
      <p:pic>
        <p:nvPicPr>
          <p:cNvPr descr=" " id="441" name="Google Shape;441;g273b7ac2508_0_399"/>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42" name="Google Shape;442;g273b7ac2508_0_399"/>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447" name="Shape 447"/>
        <p:cNvGrpSpPr/>
        <p:nvPr/>
      </p:nvGrpSpPr>
      <p:grpSpPr>
        <a:xfrm>
          <a:off x="0" y="0"/>
          <a:ext cx="0" cy="0"/>
          <a:chOff x="0" y="0"/>
          <a:chExt cx="0" cy="0"/>
        </a:xfrm>
      </p:grpSpPr>
      <p:pic>
        <p:nvPicPr>
          <p:cNvPr descr=" " id="448" name="Google Shape;448;g273b7ac2508_0_415"/>
          <p:cNvPicPr preferRelativeResize="0"/>
          <p:nvPr/>
        </p:nvPicPr>
        <p:blipFill rotWithShape="1">
          <a:blip r:embed="rId3">
            <a:alphaModFix/>
          </a:blip>
          <a:srcRect b="0" l="0" r="0" t="0"/>
          <a:stretch/>
        </p:blipFill>
        <p:spPr>
          <a:xfrm>
            <a:off x="10468986" y="6524352"/>
            <a:ext cx="13918063" cy="7191648"/>
          </a:xfrm>
          <a:prstGeom prst="rect">
            <a:avLst/>
          </a:prstGeom>
          <a:noFill/>
          <a:ln>
            <a:noFill/>
          </a:ln>
        </p:spPr>
      </p:pic>
      <p:pic>
        <p:nvPicPr>
          <p:cNvPr descr=" " id="449" name="Google Shape;449;g273b7ac2508_0_415"/>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450" name="Google Shape;450;g273b7ac2508_0_4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1" name="Google Shape;451;g273b7ac2508_0_4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52" name="Google Shape;452;g273b7ac2508_0_415"/>
          <p:cNvSpPr/>
          <p:nvPr/>
        </p:nvSpPr>
        <p:spPr>
          <a:xfrm>
            <a:off x="876410" y="8305800"/>
            <a:ext cx="5715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73b7ac2508_0_415"/>
          <p:cNvSpPr/>
          <p:nvPr/>
        </p:nvSpPr>
        <p:spPr>
          <a:xfrm>
            <a:off x="876410" y="8305800"/>
            <a:ext cx="5715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73b7ac2508_0_415"/>
          <p:cNvSpPr/>
          <p:nvPr/>
        </p:nvSpPr>
        <p:spPr>
          <a:xfrm>
            <a:off x="876410" y="8305800"/>
            <a:ext cx="5919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A WEB APPLICATION</a:t>
            </a:r>
            <a:endParaRPr b="0" i="0" sz="4800" u="none" cap="none" strike="noStrike">
              <a:solidFill>
                <a:schemeClr val="dk1"/>
              </a:solidFill>
              <a:latin typeface="Calibri"/>
              <a:ea typeface="Calibri"/>
              <a:cs typeface="Calibri"/>
              <a:sym typeface="Calibri"/>
            </a:endParaRPr>
          </a:p>
        </p:txBody>
      </p:sp>
      <p:sp>
        <p:nvSpPr>
          <p:cNvPr id="455" name="Google Shape;455;g273b7ac2508_0_415"/>
          <p:cNvSpPr/>
          <p:nvPr/>
        </p:nvSpPr>
        <p:spPr>
          <a:xfrm>
            <a:off x="876410" y="92583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6" name="Google Shape;456;g273b7ac2508_0_415"/>
          <p:cNvSpPr/>
          <p:nvPr/>
        </p:nvSpPr>
        <p:spPr>
          <a:xfrm>
            <a:off x="825603" y="1231900"/>
            <a:ext cx="7007100" cy="531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7" name="Google Shape;457;g273b7ac2508_0_415"/>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8" name="Google Shape;458;g273b7ac2508_0_415"/>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9" name="Google Shape;459;g273b7ac2508_0_415"/>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464" name="Shape 464"/>
        <p:cNvGrpSpPr/>
        <p:nvPr/>
      </p:nvGrpSpPr>
      <p:grpSpPr>
        <a:xfrm>
          <a:off x="0" y="0"/>
          <a:ext cx="0" cy="0"/>
          <a:chOff x="0" y="0"/>
          <a:chExt cx="0" cy="0"/>
        </a:xfrm>
      </p:grpSpPr>
      <p:pic>
        <p:nvPicPr>
          <p:cNvPr descr=" " id="465" name="Google Shape;465;g273b7ac2508_0_43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6" name="Google Shape;466;g273b7ac2508_0_4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7" name="Google Shape;467;g273b7ac2508_0_43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8" name="Google Shape;468;g273b7ac2508_0_431"/>
          <p:cNvSpPr/>
          <p:nvPr/>
        </p:nvSpPr>
        <p:spPr>
          <a:xfrm>
            <a:off x="15690694" y="698500"/>
            <a:ext cx="7464300" cy="282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27" name="Shape 27"/>
        <p:cNvGrpSpPr/>
        <p:nvPr/>
      </p:nvGrpSpPr>
      <p:grpSpPr>
        <a:xfrm>
          <a:off x="0" y="0"/>
          <a:ext cx="0" cy="0"/>
          <a:chOff x="0" y="0"/>
          <a:chExt cx="0" cy="0"/>
        </a:xfrm>
      </p:grpSpPr>
      <p:pic>
        <p:nvPicPr>
          <p:cNvPr descr=" " id="28" name="Google Shape;28;g273b7ac2508_0_11"/>
          <p:cNvPicPr preferRelativeResize="0"/>
          <p:nvPr/>
        </p:nvPicPr>
        <p:blipFill rotWithShape="1">
          <a:blip r:embed="rId3">
            <a:alphaModFix/>
          </a:blip>
          <a:srcRect b="0" l="0" r="0" t="0"/>
          <a:stretch/>
        </p:blipFill>
        <p:spPr>
          <a:xfrm>
            <a:off x="0" y="6210300"/>
            <a:ext cx="8065508" cy="7505700"/>
          </a:xfrm>
          <a:prstGeom prst="rect">
            <a:avLst/>
          </a:prstGeom>
          <a:noFill/>
          <a:ln>
            <a:noFill/>
          </a:ln>
        </p:spPr>
      </p:pic>
      <p:pic>
        <p:nvPicPr>
          <p:cNvPr descr=" " id="29" name="Google Shape;29;g273b7ac2508_0_11"/>
          <p:cNvPicPr preferRelativeResize="0"/>
          <p:nvPr/>
        </p:nvPicPr>
        <p:blipFill rotWithShape="1">
          <a:blip r:embed="rId4">
            <a:alphaModFix/>
          </a:blip>
          <a:srcRect b="0" l="0" r="0" t="0"/>
          <a:stretch/>
        </p:blipFill>
        <p:spPr>
          <a:xfrm>
            <a:off x="19369921" y="0"/>
            <a:ext cx="5017127" cy="6858000"/>
          </a:xfrm>
          <a:prstGeom prst="rect">
            <a:avLst/>
          </a:prstGeom>
          <a:noFill/>
          <a:ln>
            <a:noFill/>
          </a:ln>
        </p:spPr>
      </p:pic>
      <p:sp>
        <p:nvSpPr>
          <p:cNvPr id="30" name="Google Shape;30;g273b7ac2508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73b7ac2508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273b7ac2508_0_11"/>
          <p:cNvSpPr/>
          <p:nvPr/>
        </p:nvSpPr>
        <p:spPr>
          <a:xfrm>
            <a:off x="8569338" y="4394200"/>
            <a:ext cx="7261200" cy="2535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WELCOME</a:t>
            </a:r>
            <a:endParaRPr b="0" i="0" sz="12800" u="none" cap="none" strike="noStrike">
              <a:solidFill>
                <a:schemeClr val="dk1"/>
              </a:solidFill>
              <a:latin typeface="Calibri"/>
              <a:ea typeface="Calibri"/>
              <a:cs typeface="Calibri"/>
              <a:sym typeface="Calibri"/>
            </a:endParaRPr>
          </a:p>
        </p:txBody>
      </p:sp>
      <p:sp>
        <p:nvSpPr>
          <p:cNvPr id="33" name="Google Shape;33;g273b7ac2508_0_11"/>
          <p:cNvSpPr/>
          <p:nvPr/>
        </p:nvSpPr>
        <p:spPr>
          <a:xfrm>
            <a:off x="5000192" y="69215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473" name="Shape 473"/>
        <p:cNvGrpSpPr/>
        <p:nvPr/>
      </p:nvGrpSpPr>
      <p:grpSpPr>
        <a:xfrm>
          <a:off x="0" y="0"/>
          <a:ext cx="0" cy="0"/>
          <a:chOff x="0" y="0"/>
          <a:chExt cx="0" cy="0"/>
        </a:xfrm>
      </p:grpSpPr>
      <p:pic>
        <p:nvPicPr>
          <p:cNvPr descr=" " id="474" name="Google Shape;474;g273b7ac2508_0_439"/>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475" name="Google Shape;475;g273b7ac2508_0_439"/>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476" name="Google Shape;476;g273b7ac2508_0_4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273b7ac2508_0_4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8" name="Google Shape;478;g273b7ac2508_0_439"/>
          <p:cNvPicPr preferRelativeResize="0"/>
          <p:nvPr/>
        </p:nvPicPr>
        <p:blipFill rotWithShape="1">
          <a:blip r:embed="rId6">
            <a:alphaModFix/>
          </a:blip>
          <a:srcRect b="0" l="0" r="0" t="0"/>
          <a:stretch/>
        </p:blipFill>
        <p:spPr>
          <a:xfrm>
            <a:off x="0" y="0"/>
            <a:ext cx="7646356" cy="13716000"/>
          </a:xfrm>
          <a:prstGeom prst="rect">
            <a:avLst/>
          </a:prstGeom>
          <a:noFill/>
          <a:ln>
            <a:noFill/>
          </a:ln>
        </p:spPr>
      </p:pic>
      <p:sp>
        <p:nvSpPr>
          <p:cNvPr id="479" name="Google Shape;479;g273b7ac2508_0_439"/>
          <p:cNvSpPr/>
          <p:nvPr/>
        </p:nvSpPr>
        <p:spPr>
          <a:xfrm>
            <a:off x="8675184" y="2578100"/>
            <a:ext cx="66048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73b7ac2508_0_439"/>
          <p:cNvSpPr/>
          <p:nvPr/>
        </p:nvSpPr>
        <p:spPr>
          <a:xfrm>
            <a:off x="8675184" y="3295650"/>
            <a:ext cx="7239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73b7ac2508_0_439"/>
          <p:cNvSpPr/>
          <p:nvPr/>
        </p:nvSpPr>
        <p:spPr>
          <a:xfrm>
            <a:off x="8675184" y="3295650"/>
            <a:ext cx="12660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1</a:t>
            </a:r>
            <a:endParaRPr b="0" i="0" sz="12800" u="none" cap="none" strike="noStrike">
              <a:solidFill>
                <a:schemeClr val="dk1"/>
              </a:solidFill>
              <a:latin typeface="Calibri"/>
              <a:ea typeface="Calibri"/>
              <a:cs typeface="Calibri"/>
              <a:sym typeface="Calibri"/>
            </a:endParaRPr>
          </a:p>
        </p:txBody>
      </p:sp>
      <p:sp>
        <p:nvSpPr>
          <p:cNvPr id="482" name="Google Shape;482;g273b7ac2508_0_439"/>
          <p:cNvSpPr/>
          <p:nvPr/>
        </p:nvSpPr>
        <p:spPr>
          <a:xfrm>
            <a:off x="9602400" y="2578100"/>
            <a:ext cx="56775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73b7ac2508_0_439"/>
          <p:cNvSpPr/>
          <p:nvPr/>
        </p:nvSpPr>
        <p:spPr>
          <a:xfrm>
            <a:off x="9602400" y="2578100"/>
            <a:ext cx="58809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DISCOVER THE SECRETS</a:t>
            </a:r>
            <a:endParaRPr b="0" i="0" sz="4800" u="none" cap="none" strike="noStrike">
              <a:solidFill>
                <a:schemeClr val="dk1"/>
              </a:solidFill>
              <a:latin typeface="Calibri"/>
              <a:ea typeface="Calibri"/>
              <a:cs typeface="Calibri"/>
              <a:sym typeface="Calibri"/>
            </a:endParaRPr>
          </a:p>
        </p:txBody>
      </p:sp>
      <p:sp>
        <p:nvSpPr>
          <p:cNvPr id="484" name="Google Shape;484;g273b7ac2508_0_439"/>
          <p:cNvSpPr/>
          <p:nvPr/>
        </p:nvSpPr>
        <p:spPr>
          <a:xfrm>
            <a:off x="9602400" y="4178300"/>
            <a:ext cx="5813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5" name="Google Shape;485;g273b7ac2508_0_439"/>
          <p:cNvSpPr/>
          <p:nvPr/>
        </p:nvSpPr>
        <p:spPr>
          <a:xfrm>
            <a:off x="8675184" y="6997700"/>
            <a:ext cx="6604800" cy="403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73b7ac2508_0_439"/>
          <p:cNvSpPr/>
          <p:nvPr/>
        </p:nvSpPr>
        <p:spPr>
          <a:xfrm>
            <a:off x="8675184" y="8020050"/>
            <a:ext cx="800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73b7ac2508_0_439"/>
          <p:cNvSpPr/>
          <p:nvPr/>
        </p:nvSpPr>
        <p:spPr>
          <a:xfrm>
            <a:off x="8675184" y="8020050"/>
            <a:ext cx="13422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3</a:t>
            </a:r>
            <a:endParaRPr b="0" i="0" sz="12800" u="none" cap="none" strike="noStrike">
              <a:solidFill>
                <a:schemeClr val="dk1"/>
              </a:solidFill>
              <a:latin typeface="Calibri"/>
              <a:ea typeface="Calibri"/>
              <a:cs typeface="Calibri"/>
              <a:sym typeface="Calibri"/>
            </a:endParaRPr>
          </a:p>
        </p:txBody>
      </p:sp>
      <p:sp>
        <p:nvSpPr>
          <p:cNvPr id="488" name="Google Shape;488;g273b7ac2508_0_439"/>
          <p:cNvSpPr/>
          <p:nvPr/>
        </p:nvSpPr>
        <p:spPr>
          <a:xfrm>
            <a:off x="9678610" y="6997700"/>
            <a:ext cx="5601300" cy="403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73b7ac2508_0_439"/>
          <p:cNvSpPr/>
          <p:nvPr/>
        </p:nvSpPr>
        <p:spPr>
          <a:xfrm>
            <a:off x="9678610" y="6997700"/>
            <a:ext cx="58047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MEET THE CREATURES</a:t>
            </a:r>
            <a:endParaRPr b="0" i="0" sz="4800" u="none" cap="none" strike="noStrike">
              <a:solidFill>
                <a:schemeClr val="dk1"/>
              </a:solidFill>
              <a:latin typeface="Calibri"/>
              <a:ea typeface="Calibri"/>
              <a:cs typeface="Calibri"/>
              <a:sym typeface="Calibri"/>
            </a:endParaRPr>
          </a:p>
        </p:txBody>
      </p:sp>
      <p:sp>
        <p:nvSpPr>
          <p:cNvPr id="490" name="Google Shape;490;g273b7ac2508_0_439"/>
          <p:cNvSpPr/>
          <p:nvPr/>
        </p:nvSpPr>
        <p:spPr>
          <a:xfrm>
            <a:off x="9678610" y="8597900"/>
            <a:ext cx="5736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91" name="Google Shape;491;g273b7ac2508_0_439"/>
          <p:cNvSpPr/>
          <p:nvPr/>
        </p:nvSpPr>
        <p:spPr>
          <a:xfrm>
            <a:off x="16181822" y="6997700"/>
            <a:ext cx="6604800" cy="32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73b7ac2508_0_439"/>
          <p:cNvSpPr/>
          <p:nvPr/>
        </p:nvSpPr>
        <p:spPr>
          <a:xfrm>
            <a:off x="16181822" y="7645400"/>
            <a:ext cx="7875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73b7ac2508_0_439"/>
          <p:cNvSpPr/>
          <p:nvPr/>
        </p:nvSpPr>
        <p:spPr>
          <a:xfrm>
            <a:off x="16181822" y="7645400"/>
            <a:ext cx="13293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4</a:t>
            </a:r>
            <a:endParaRPr b="0" i="0" sz="12800" u="none" cap="none" strike="noStrike">
              <a:solidFill>
                <a:schemeClr val="dk1"/>
              </a:solidFill>
              <a:latin typeface="Calibri"/>
              <a:ea typeface="Calibri"/>
              <a:cs typeface="Calibri"/>
              <a:sym typeface="Calibri"/>
            </a:endParaRPr>
          </a:p>
        </p:txBody>
      </p:sp>
      <p:sp>
        <p:nvSpPr>
          <p:cNvPr id="494" name="Google Shape;494;g273b7ac2508_0_439"/>
          <p:cNvSpPr/>
          <p:nvPr/>
        </p:nvSpPr>
        <p:spPr>
          <a:xfrm>
            <a:off x="17172546" y="6997700"/>
            <a:ext cx="5614200" cy="32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73b7ac2508_0_439"/>
          <p:cNvSpPr/>
          <p:nvPr/>
        </p:nvSpPr>
        <p:spPr>
          <a:xfrm>
            <a:off x="17172546" y="6997700"/>
            <a:ext cx="58173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UNCOVER THE MAGIC</a:t>
            </a:r>
            <a:endParaRPr b="0" i="0" sz="4800" u="none" cap="none" strike="noStrike">
              <a:solidFill>
                <a:schemeClr val="dk1"/>
              </a:solidFill>
              <a:latin typeface="Calibri"/>
              <a:ea typeface="Calibri"/>
              <a:cs typeface="Calibri"/>
              <a:sym typeface="Calibri"/>
            </a:endParaRPr>
          </a:p>
        </p:txBody>
      </p:sp>
      <p:sp>
        <p:nvSpPr>
          <p:cNvPr id="496" name="Google Shape;496;g273b7ac2508_0_439"/>
          <p:cNvSpPr/>
          <p:nvPr/>
        </p:nvSpPr>
        <p:spPr>
          <a:xfrm>
            <a:off x="17172546" y="7848600"/>
            <a:ext cx="5749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7" name="Google Shape;497;g273b7ac2508_0_439"/>
          <p:cNvSpPr/>
          <p:nvPr/>
        </p:nvSpPr>
        <p:spPr>
          <a:xfrm>
            <a:off x="16181822" y="2578100"/>
            <a:ext cx="66048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73b7ac2508_0_439"/>
          <p:cNvSpPr/>
          <p:nvPr/>
        </p:nvSpPr>
        <p:spPr>
          <a:xfrm>
            <a:off x="16181822" y="2921000"/>
            <a:ext cx="8382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73b7ac2508_0_439"/>
          <p:cNvSpPr/>
          <p:nvPr/>
        </p:nvSpPr>
        <p:spPr>
          <a:xfrm>
            <a:off x="16181822" y="2921000"/>
            <a:ext cx="13803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2</a:t>
            </a:r>
            <a:endParaRPr b="0" i="0" sz="12800" u="none" cap="none" strike="noStrike">
              <a:solidFill>
                <a:schemeClr val="dk1"/>
              </a:solidFill>
              <a:latin typeface="Calibri"/>
              <a:ea typeface="Calibri"/>
              <a:cs typeface="Calibri"/>
              <a:sym typeface="Calibri"/>
            </a:endParaRPr>
          </a:p>
        </p:txBody>
      </p:sp>
      <p:sp>
        <p:nvSpPr>
          <p:cNvPr id="500" name="Google Shape;500;g273b7ac2508_0_439"/>
          <p:cNvSpPr/>
          <p:nvPr/>
        </p:nvSpPr>
        <p:spPr>
          <a:xfrm>
            <a:off x="17223353" y="2578100"/>
            <a:ext cx="55632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73b7ac2508_0_439"/>
          <p:cNvSpPr/>
          <p:nvPr/>
        </p:nvSpPr>
        <p:spPr>
          <a:xfrm>
            <a:off x="17223353" y="2578100"/>
            <a:ext cx="57666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FIND YOUR OWN PATH</a:t>
            </a:r>
            <a:endParaRPr b="0" i="0" sz="4800" u="none" cap="none" strike="noStrike">
              <a:solidFill>
                <a:schemeClr val="dk1"/>
              </a:solidFill>
              <a:latin typeface="Calibri"/>
              <a:ea typeface="Calibri"/>
              <a:cs typeface="Calibri"/>
              <a:sym typeface="Calibri"/>
            </a:endParaRPr>
          </a:p>
        </p:txBody>
      </p:sp>
      <p:sp>
        <p:nvSpPr>
          <p:cNvPr id="502" name="Google Shape;502;g273b7ac2508_0_439"/>
          <p:cNvSpPr/>
          <p:nvPr/>
        </p:nvSpPr>
        <p:spPr>
          <a:xfrm>
            <a:off x="17223353" y="3429000"/>
            <a:ext cx="56988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507" name="Shape 507"/>
        <p:cNvGrpSpPr/>
        <p:nvPr/>
      </p:nvGrpSpPr>
      <p:grpSpPr>
        <a:xfrm>
          <a:off x="0" y="0"/>
          <a:ext cx="0" cy="0"/>
          <a:chOff x="0" y="0"/>
          <a:chExt cx="0" cy="0"/>
        </a:xfrm>
      </p:grpSpPr>
      <p:pic>
        <p:nvPicPr>
          <p:cNvPr descr=" " id="508" name="Google Shape;508;g273b7ac2508_0_472"/>
          <p:cNvPicPr preferRelativeResize="0"/>
          <p:nvPr/>
        </p:nvPicPr>
        <p:blipFill rotWithShape="1">
          <a:blip r:embed="rId3">
            <a:alphaModFix/>
          </a:blip>
          <a:srcRect b="0" l="0" r="0" t="0"/>
          <a:stretch/>
        </p:blipFill>
        <p:spPr>
          <a:xfrm>
            <a:off x="0" y="6007100"/>
            <a:ext cx="8853006" cy="7708900"/>
          </a:xfrm>
          <a:prstGeom prst="rect">
            <a:avLst/>
          </a:prstGeom>
          <a:noFill/>
          <a:ln>
            <a:noFill/>
          </a:ln>
        </p:spPr>
      </p:pic>
      <p:pic>
        <p:nvPicPr>
          <p:cNvPr descr=" " id="509" name="Google Shape;509;g273b7ac2508_0_472"/>
          <p:cNvPicPr preferRelativeResize="0"/>
          <p:nvPr/>
        </p:nvPicPr>
        <p:blipFill rotWithShape="1">
          <a:blip r:embed="rId4">
            <a:alphaModFix/>
          </a:blip>
          <a:srcRect b="0" l="0" r="0" t="0"/>
          <a:stretch/>
        </p:blipFill>
        <p:spPr>
          <a:xfrm>
            <a:off x="1105038" y="0"/>
            <a:ext cx="23282010" cy="2959100"/>
          </a:xfrm>
          <a:prstGeom prst="rect">
            <a:avLst/>
          </a:prstGeom>
          <a:noFill/>
          <a:ln>
            <a:noFill/>
          </a:ln>
        </p:spPr>
      </p:pic>
      <p:sp>
        <p:nvSpPr>
          <p:cNvPr id="510" name="Google Shape;510;g273b7ac2508_0_4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1" name="Google Shape;511;g273b7ac2508_0_4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12" name="Google Shape;512;g273b7ac2508_0_472"/>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513" name="Google Shape;513;g273b7ac2508_0_472"/>
          <p:cNvSpPr/>
          <p:nvPr/>
        </p:nvSpPr>
        <p:spPr>
          <a:xfrm>
            <a:off x="5012893" y="11696700"/>
            <a:ext cx="14348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FANTASY REALM AT A GLANCE</a:t>
            </a:r>
            <a:endParaRPr b="0" i="0" sz="8000" u="none" cap="none" strike="noStrike">
              <a:solidFill>
                <a:schemeClr val="dk1"/>
              </a:solidFill>
              <a:latin typeface="Calibri"/>
              <a:ea typeface="Calibri"/>
              <a:cs typeface="Calibri"/>
              <a:sym typeface="Calibri"/>
            </a:endParaRPr>
          </a:p>
        </p:txBody>
      </p:sp>
      <p:sp>
        <p:nvSpPr>
          <p:cNvPr id="514" name="Google Shape;514;g273b7ac2508_0_472"/>
          <p:cNvSpPr/>
          <p:nvPr/>
        </p:nvSpPr>
        <p:spPr>
          <a:xfrm>
            <a:off x="15724565" y="1949450"/>
            <a:ext cx="6935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73b7ac2508_0_472"/>
          <p:cNvSpPr/>
          <p:nvPr/>
        </p:nvSpPr>
        <p:spPr>
          <a:xfrm>
            <a:off x="15724565" y="1949450"/>
            <a:ext cx="6935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73b7ac2508_0_472"/>
          <p:cNvSpPr/>
          <p:nvPr/>
        </p:nvSpPr>
        <p:spPr>
          <a:xfrm>
            <a:off x="15724565" y="19494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THE FOREST</a:t>
            </a:r>
            <a:endParaRPr b="0" i="0" sz="4800" u="none" cap="none" strike="noStrike">
              <a:solidFill>
                <a:schemeClr val="dk1"/>
              </a:solidFill>
              <a:latin typeface="Calibri"/>
              <a:ea typeface="Calibri"/>
              <a:cs typeface="Calibri"/>
              <a:sym typeface="Calibri"/>
            </a:endParaRPr>
          </a:p>
        </p:txBody>
      </p:sp>
      <p:sp>
        <p:nvSpPr>
          <p:cNvPr id="517" name="Google Shape;517;g273b7ac2508_0_472"/>
          <p:cNvSpPr/>
          <p:nvPr/>
        </p:nvSpPr>
        <p:spPr>
          <a:xfrm>
            <a:off x="15724565" y="28003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518" name="Google Shape;518;g273b7ac2508_0_472"/>
          <p:cNvSpPr/>
          <p:nvPr/>
        </p:nvSpPr>
        <p:spPr>
          <a:xfrm>
            <a:off x="15724565" y="5251450"/>
            <a:ext cx="6935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73b7ac2508_0_472"/>
          <p:cNvSpPr/>
          <p:nvPr/>
        </p:nvSpPr>
        <p:spPr>
          <a:xfrm>
            <a:off x="15724565" y="5251450"/>
            <a:ext cx="6935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73b7ac2508_0_472"/>
          <p:cNvSpPr/>
          <p:nvPr/>
        </p:nvSpPr>
        <p:spPr>
          <a:xfrm>
            <a:off x="15724565" y="52514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THE CAVES</a:t>
            </a:r>
            <a:endParaRPr b="0" i="0" sz="4800" u="none" cap="none" strike="noStrike">
              <a:solidFill>
                <a:schemeClr val="dk1"/>
              </a:solidFill>
              <a:latin typeface="Calibri"/>
              <a:ea typeface="Calibri"/>
              <a:cs typeface="Calibri"/>
              <a:sym typeface="Calibri"/>
            </a:endParaRPr>
          </a:p>
        </p:txBody>
      </p:sp>
      <p:sp>
        <p:nvSpPr>
          <p:cNvPr id="521" name="Google Shape;521;g273b7ac2508_0_472"/>
          <p:cNvSpPr/>
          <p:nvPr/>
        </p:nvSpPr>
        <p:spPr>
          <a:xfrm>
            <a:off x="15724565" y="61023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522" name="Google Shape;522;g273b7ac2508_0_472"/>
          <p:cNvSpPr/>
          <p:nvPr/>
        </p:nvSpPr>
        <p:spPr>
          <a:xfrm>
            <a:off x="15724565" y="8274050"/>
            <a:ext cx="6935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73b7ac2508_0_472"/>
          <p:cNvSpPr/>
          <p:nvPr/>
        </p:nvSpPr>
        <p:spPr>
          <a:xfrm>
            <a:off x="15724565" y="8274050"/>
            <a:ext cx="6935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73b7ac2508_0_472"/>
          <p:cNvSpPr/>
          <p:nvPr/>
        </p:nvSpPr>
        <p:spPr>
          <a:xfrm>
            <a:off x="15724565" y="8274050"/>
            <a:ext cx="71382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THE LAIR</a:t>
            </a:r>
            <a:endParaRPr b="0" i="0" sz="4800" u="none" cap="none" strike="noStrike">
              <a:solidFill>
                <a:schemeClr val="dk1"/>
              </a:solidFill>
              <a:latin typeface="Calibri"/>
              <a:ea typeface="Calibri"/>
              <a:cs typeface="Calibri"/>
              <a:sym typeface="Calibri"/>
            </a:endParaRPr>
          </a:p>
        </p:txBody>
      </p:sp>
      <p:sp>
        <p:nvSpPr>
          <p:cNvPr id="525" name="Google Shape;525;g273b7ac2508_0_472"/>
          <p:cNvSpPr/>
          <p:nvPr/>
        </p:nvSpPr>
        <p:spPr>
          <a:xfrm>
            <a:off x="15724565" y="91249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530" name="Shape 530"/>
        <p:cNvGrpSpPr/>
        <p:nvPr/>
      </p:nvGrpSpPr>
      <p:grpSpPr>
        <a:xfrm>
          <a:off x="0" y="0"/>
          <a:ext cx="0" cy="0"/>
          <a:chOff x="0" y="0"/>
          <a:chExt cx="0" cy="0"/>
        </a:xfrm>
      </p:grpSpPr>
      <p:pic>
        <p:nvPicPr>
          <p:cNvPr descr=" " id="531" name="Google Shape;531;g273b7ac2508_0_494"/>
          <p:cNvPicPr preferRelativeResize="0"/>
          <p:nvPr/>
        </p:nvPicPr>
        <p:blipFill rotWithShape="1">
          <a:blip r:embed="rId3">
            <a:alphaModFix/>
          </a:blip>
          <a:srcRect b="0" l="0" r="0" t="0"/>
          <a:stretch/>
        </p:blipFill>
        <p:spPr>
          <a:xfrm>
            <a:off x="10468986" y="6524352"/>
            <a:ext cx="13918063" cy="7191648"/>
          </a:xfrm>
          <a:prstGeom prst="rect">
            <a:avLst/>
          </a:prstGeom>
          <a:noFill/>
          <a:ln>
            <a:noFill/>
          </a:ln>
        </p:spPr>
      </p:pic>
      <p:pic>
        <p:nvPicPr>
          <p:cNvPr descr=" " id="532" name="Google Shape;532;g273b7ac2508_0_494"/>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533" name="Google Shape;533;g273b7ac2508_0_4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4" name="Google Shape;534;g273b7ac2508_0_4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5" name="Google Shape;535;g273b7ac2508_0_494"/>
          <p:cNvSpPr/>
          <p:nvPr/>
        </p:nvSpPr>
        <p:spPr>
          <a:xfrm>
            <a:off x="6054423" y="965200"/>
            <a:ext cx="12278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THE TIMELINE</a:t>
            </a:r>
            <a:endParaRPr b="0" i="0" sz="8000" u="none" cap="none" strike="noStrike">
              <a:solidFill>
                <a:schemeClr val="dk1"/>
              </a:solidFill>
              <a:latin typeface="Calibri"/>
              <a:ea typeface="Calibri"/>
              <a:cs typeface="Calibri"/>
              <a:sym typeface="Calibri"/>
            </a:endParaRPr>
          </a:p>
        </p:txBody>
      </p:sp>
      <p:pic>
        <p:nvPicPr>
          <p:cNvPr descr=" " id="536" name="Google Shape;536;g273b7ac2508_0_494"/>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37" name="Google Shape;537;g273b7ac2508_0_494"/>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8" name="Google Shape;538;g273b7ac2508_0_494"/>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39" name="Google Shape;539;g273b7ac2508_0_494"/>
          <p:cNvSpPr/>
          <p:nvPr/>
        </p:nvSpPr>
        <p:spPr>
          <a:xfrm>
            <a:off x="3035679" y="7200900"/>
            <a:ext cx="1625700" cy="1625700"/>
          </a:xfrm>
          <a:prstGeom prst="roundRect">
            <a:avLst>
              <a:gd fmla="val 781313"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73b7ac2508_0_494"/>
          <p:cNvSpPr/>
          <p:nvPr/>
        </p:nvSpPr>
        <p:spPr>
          <a:xfrm>
            <a:off x="3111889" y="7537450"/>
            <a:ext cx="14733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2022</a:t>
            </a:r>
            <a:endParaRPr b="0" i="0" sz="4800" u="none" cap="none" strike="noStrike">
              <a:solidFill>
                <a:schemeClr val="dk1"/>
              </a:solidFill>
              <a:latin typeface="Calibri"/>
              <a:ea typeface="Calibri"/>
              <a:cs typeface="Calibri"/>
              <a:sym typeface="Calibri"/>
            </a:endParaRPr>
          </a:p>
        </p:txBody>
      </p:sp>
      <p:sp>
        <p:nvSpPr>
          <p:cNvPr id="541" name="Google Shape;541;g273b7ac2508_0_494"/>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273b7ac2508_0_494"/>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43" name="Google Shape;543;g273b7ac2508_0_494"/>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44" name="Google Shape;544;g273b7ac2508_0_494"/>
          <p:cNvSpPr/>
          <p:nvPr/>
        </p:nvSpPr>
        <p:spPr>
          <a:xfrm>
            <a:off x="8522765" y="7200900"/>
            <a:ext cx="1625700" cy="1625700"/>
          </a:xfrm>
          <a:prstGeom prst="roundRect">
            <a:avLst>
              <a:gd fmla="val 781313"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73b7ac2508_0_494"/>
          <p:cNvSpPr/>
          <p:nvPr/>
        </p:nvSpPr>
        <p:spPr>
          <a:xfrm>
            <a:off x="8605326" y="7537450"/>
            <a:ext cx="14607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2023</a:t>
            </a:r>
            <a:endParaRPr b="0" i="0" sz="4800" u="none" cap="none" strike="noStrike">
              <a:solidFill>
                <a:schemeClr val="dk1"/>
              </a:solidFill>
              <a:latin typeface="Calibri"/>
              <a:ea typeface="Calibri"/>
              <a:cs typeface="Calibri"/>
              <a:sym typeface="Calibri"/>
            </a:endParaRPr>
          </a:p>
        </p:txBody>
      </p:sp>
      <p:sp>
        <p:nvSpPr>
          <p:cNvPr id="546" name="Google Shape;546;g273b7ac2508_0_494"/>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7" name="Google Shape;547;g273b7ac2508_0_494"/>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48" name="Google Shape;548;g273b7ac2508_0_494"/>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49" name="Google Shape;549;g273b7ac2508_0_494"/>
          <p:cNvSpPr/>
          <p:nvPr/>
        </p:nvSpPr>
        <p:spPr>
          <a:xfrm>
            <a:off x="14009851" y="7200900"/>
            <a:ext cx="1625700" cy="1625700"/>
          </a:xfrm>
          <a:prstGeom prst="roundRect">
            <a:avLst>
              <a:gd fmla="val 781313"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73b7ac2508_0_494"/>
          <p:cNvSpPr/>
          <p:nvPr/>
        </p:nvSpPr>
        <p:spPr>
          <a:xfrm>
            <a:off x="14098762" y="7537450"/>
            <a:ext cx="14481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2024</a:t>
            </a:r>
            <a:endParaRPr b="0" i="0" sz="4800" u="none" cap="none" strike="noStrike">
              <a:solidFill>
                <a:schemeClr val="dk1"/>
              </a:solidFill>
              <a:latin typeface="Calibri"/>
              <a:ea typeface="Calibri"/>
              <a:cs typeface="Calibri"/>
              <a:sym typeface="Calibri"/>
            </a:endParaRPr>
          </a:p>
        </p:txBody>
      </p:sp>
      <p:sp>
        <p:nvSpPr>
          <p:cNvPr id="551" name="Google Shape;551;g273b7ac2508_0_494"/>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g273b7ac2508_0_494"/>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53" name="Google Shape;553;g273b7ac2508_0_494"/>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54" name="Google Shape;554;g273b7ac2508_0_494"/>
          <p:cNvSpPr/>
          <p:nvPr/>
        </p:nvSpPr>
        <p:spPr>
          <a:xfrm>
            <a:off x="19496937" y="7200900"/>
            <a:ext cx="1625700" cy="1625700"/>
          </a:xfrm>
          <a:prstGeom prst="roundRect">
            <a:avLst>
              <a:gd fmla="val 781313" name="adj"/>
            </a:avLst>
          </a:prstGeom>
          <a:noFill/>
          <a:ln cap="flat" cmpd="sng" w="12700">
            <a:solidFill>
              <a:srgbClr val="0606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73b7ac2508_0_494"/>
          <p:cNvSpPr/>
          <p:nvPr/>
        </p:nvSpPr>
        <p:spPr>
          <a:xfrm>
            <a:off x="19579497" y="7537450"/>
            <a:ext cx="14607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2025</a:t>
            </a:r>
            <a:endParaRPr b="0" i="0" sz="4800" u="none" cap="none" strike="noStrike">
              <a:solidFill>
                <a:schemeClr val="dk1"/>
              </a:solidFill>
              <a:latin typeface="Calibri"/>
              <a:ea typeface="Calibri"/>
              <a:cs typeface="Calibri"/>
              <a:sym typeface="Calibri"/>
            </a:endParaRPr>
          </a:p>
        </p:txBody>
      </p:sp>
      <p:sp>
        <p:nvSpPr>
          <p:cNvPr id="556" name="Google Shape;556;g273b7ac2508_0_494"/>
          <p:cNvSpPr/>
          <p:nvPr/>
        </p:nvSpPr>
        <p:spPr>
          <a:xfrm>
            <a:off x="927216" y="45529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73b7ac2508_0_494"/>
          <p:cNvSpPr/>
          <p:nvPr/>
        </p:nvSpPr>
        <p:spPr>
          <a:xfrm>
            <a:off x="927216" y="45529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73b7ac2508_0_494"/>
          <p:cNvSpPr/>
          <p:nvPr/>
        </p:nvSpPr>
        <p:spPr>
          <a:xfrm>
            <a:off x="825603" y="45529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DRAGON TAMING</a:t>
            </a:r>
            <a:endParaRPr b="0" i="0" sz="4800" u="none" cap="none" strike="noStrike">
              <a:solidFill>
                <a:schemeClr val="dk1"/>
              </a:solidFill>
              <a:latin typeface="Calibri"/>
              <a:ea typeface="Calibri"/>
              <a:cs typeface="Calibri"/>
              <a:sym typeface="Calibri"/>
            </a:endParaRPr>
          </a:p>
        </p:txBody>
      </p:sp>
      <p:sp>
        <p:nvSpPr>
          <p:cNvPr id="559" name="Google Shape;559;g273b7ac2508_0_494"/>
          <p:cNvSpPr/>
          <p:nvPr/>
        </p:nvSpPr>
        <p:spPr>
          <a:xfrm>
            <a:off x="859474" y="54038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60" name="Google Shape;560;g273b7ac2508_0_494"/>
          <p:cNvSpPr/>
          <p:nvPr/>
        </p:nvSpPr>
        <p:spPr>
          <a:xfrm>
            <a:off x="11926791" y="45529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73b7ac2508_0_494"/>
          <p:cNvSpPr/>
          <p:nvPr/>
        </p:nvSpPr>
        <p:spPr>
          <a:xfrm>
            <a:off x="11926791" y="45529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73b7ac2508_0_494"/>
          <p:cNvSpPr/>
          <p:nvPr/>
        </p:nvSpPr>
        <p:spPr>
          <a:xfrm>
            <a:off x="11825178" y="45529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UNICORN MIGRATION</a:t>
            </a:r>
            <a:endParaRPr b="0" i="0" sz="4800" u="none" cap="none" strike="noStrike">
              <a:solidFill>
                <a:schemeClr val="dk1"/>
              </a:solidFill>
              <a:latin typeface="Calibri"/>
              <a:ea typeface="Calibri"/>
              <a:cs typeface="Calibri"/>
              <a:sym typeface="Calibri"/>
            </a:endParaRPr>
          </a:p>
        </p:txBody>
      </p:sp>
      <p:sp>
        <p:nvSpPr>
          <p:cNvPr id="563" name="Google Shape;563;g273b7ac2508_0_494"/>
          <p:cNvSpPr/>
          <p:nvPr/>
        </p:nvSpPr>
        <p:spPr>
          <a:xfrm>
            <a:off x="11859049" y="54038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64" name="Google Shape;564;g273b7ac2508_0_494"/>
          <p:cNvSpPr/>
          <p:nvPr/>
        </p:nvSpPr>
        <p:spPr>
          <a:xfrm>
            <a:off x="17363070" y="95694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73b7ac2508_0_494"/>
          <p:cNvSpPr/>
          <p:nvPr/>
        </p:nvSpPr>
        <p:spPr>
          <a:xfrm>
            <a:off x="17363070" y="95694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73b7ac2508_0_494"/>
          <p:cNvSpPr/>
          <p:nvPr/>
        </p:nvSpPr>
        <p:spPr>
          <a:xfrm>
            <a:off x="17261457" y="95694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RAINBOW SIGHTINGS</a:t>
            </a:r>
            <a:endParaRPr b="0" i="0" sz="4800" u="none" cap="none" strike="noStrike">
              <a:solidFill>
                <a:schemeClr val="dk1"/>
              </a:solidFill>
              <a:latin typeface="Calibri"/>
              <a:ea typeface="Calibri"/>
              <a:cs typeface="Calibri"/>
              <a:sym typeface="Calibri"/>
            </a:endParaRPr>
          </a:p>
        </p:txBody>
      </p:sp>
      <p:sp>
        <p:nvSpPr>
          <p:cNvPr id="567" name="Google Shape;567;g273b7ac2508_0_494"/>
          <p:cNvSpPr/>
          <p:nvPr/>
        </p:nvSpPr>
        <p:spPr>
          <a:xfrm>
            <a:off x="17295328" y="104203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68" name="Google Shape;568;g273b7ac2508_0_494"/>
          <p:cNvSpPr/>
          <p:nvPr/>
        </p:nvSpPr>
        <p:spPr>
          <a:xfrm>
            <a:off x="6490511" y="95694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73b7ac2508_0_494"/>
          <p:cNvSpPr/>
          <p:nvPr/>
        </p:nvSpPr>
        <p:spPr>
          <a:xfrm>
            <a:off x="6490511" y="9569450"/>
            <a:ext cx="60969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73b7ac2508_0_494"/>
          <p:cNvSpPr/>
          <p:nvPr/>
        </p:nvSpPr>
        <p:spPr>
          <a:xfrm>
            <a:off x="6388899" y="9569450"/>
            <a:ext cx="63000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ENCHANTED POOL</a:t>
            </a:r>
            <a:endParaRPr b="0" i="0" sz="4800" u="none" cap="none" strike="noStrike">
              <a:solidFill>
                <a:schemeClr val="dk1"/>
              </a:solidFill>
              <a:latin typeface="Calibri"/>
              <a:ea typeface="Calibri"/>
              <a:cs typeface="Calibri"/>
              <a:sym typeface="Calibri"/>
            </a:endParaRPr>
          </a:p>
        </p:txBody>
      </p:sp>
      <p:sp>
        <p:nvSpPr>
          <p:cNvPr id="571" name="Google Shape;571;g273b7ac2508_0_494"/>
          <p:cNvSpPr/>
          <p:nvPr/>
        </p:nvSpPr>
        <p:spPr>
          <a:xfrm>
            <a:off x="6422769" y="104203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576" name="Shape 576"/>
        <p:cNvGrpSpPr/>
        <p:nvPr/>
      </p:nvGrpSpPr>
      <p:grpSpPr>
        <a:xfrm>
          <a:off x="0" y="0"/>
          <a:ext cx="0" cy="0"/>
          <a:chOff x="0" y="0"/>
          <a:chExt cx="0" cy="0"/>
        </a:xfrm>
      </p:grpSpPr>
      <p:pic>
        <p:nvPicPr>
          <p:cNvPr descr=" " id="577" name="Google Shape;577;g273b7ac2508_0_539"/>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578" name="Google Shape;578;g273b7ac2508_0_539"/>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579" name="Google Shape;579;g273b7ac2508_0_5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273b7ac2508_0_5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1" name="Google Shape;581;g273b7ac2508_0_539"/>
          <p:cNvSpPr/>
          <p:nvPr/>
        </p:nvSpPr>
        <p:spPr>
          <a:xfrm>
            <a:off x="3581848" y="711200"/>
            <a:ext cx="5851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OUR TEAM</a:t>
            </a:r>
            <a:endParaRPr b="0" i="0" sz="8000" u="none" cap="none" strike="noStrike">
              <a:solidFill>
                <a:schemeClr val="dk1"/>
              </a:solidFill>
              <a:latin typeface="Calibri"/>
              <a:ea typeface="Calibri"/>
              <a:cs typeface="Calibri"/>
              <a:sym typeface="Calibri"/>
            </a:endParaRPr>
          </a:p>
        </p:txBody>
      </p:sp>
      <p:sp>
        <p:nvSpPr>
          <p:cNvPr id="582" name="Google Shape;582;g273b7ac2508_0_539"/>
          <p:cNvSpPr/>
          <p:nvPr/>
        </p:nvSpPr>
        <p:spPr>
          <a:xfrm>
            <a:off x="3556445" y="2838450"/>
            <a:ext cx="4788600" cy="99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73b7ac2508_0_539"/>
          <p:cNvPicPr preferRelativeResize="0"/>
          <p:nvPr/>
        </p:nvPicPr>
        <p:blipFill rotWithShape="1">
          <a:blip r:embed="rId6">
            <a:alphaModFix/>
          </a:blip>
          <a:srcRect b="0" l="0" r="0" t="0"/>
          <a:stretch/>
        </p:blipFill>
        <p:spPr>
          <a:xfrm>
            <a:off x="3556445" y="2838450"/>
            <a:ext cx="4788498" cy="8229601"/>
          </a:xfrm>
          <a:prstGeom prst="rect">
            <a:avLst/>
          </a:prstGeom>
          <a:noFill/>
          <a:ln>
            <a:noFill/>
          </a:ln>
        </p:spPr>
      </p:pic>
      <p:sp>
        <p:nvSpPr>
          <p:cNvPr id="584" name="Google Shape;584;g273b7ac2508_0_539"/>
          <p:cNvSpPr/>
          <p:nvPr/>
        </p:nvSpPr>
        <p:spPr>
          <a:xfrm>
            <a:off x="3556445" y="11271250"/>
            <a:ext cx="4788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73b7ac2508_0_539"/>
          <p:cNvSpPr/>
          <p:nvPr/>
        </p:nvSpPr>
        <p:spPr>
          <a:xfrm>
            <a:off x="3556445" y="11271250"/>
            <a:ext cx="4788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73b7ac2508_0_539"/>
          <p:cNvSpPr/>
          <p:nvPr/>
        </p:nvSpPr>
        <p:spPr>
          <a:xfrm>
            <a:off x="3454832" y="11271250"/>
            <a:ext cx="4991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ELDRUIN</a:t>
            </a:r>
            <a:endParaRPr b="0" i="0" sz="4800" u="none" cap="none" strike="noStrike">
              <a:solidFill>
                <a:schemeClr val="dk1"/>
              </a:solidFill>
              <a:latin typeface="Calibri"/>
              <a:ea typeface="Calibri"/>
              <a:cs typeface="Calibri"/>
              <a:sym typeface="Calibri"/>
            </a:endParaRPr>
          </a:p>
        </p:txBody>
      </p:sp>
      <p:sp>
        <p:nvSpPr>
          <p:cNvPr id="587" name="Google Shape;587;g273b7ac2508_0_539"/>
          <p:cNvSpPr/>
          <p:nvPr/>
        </p:nvSpPr>
        <p:spPr>
          <a:xfrm>
            <a:off x="3488703" y="121729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88" name="Google Shape;588;g273b7ac2508_0_539"/>
          <p:cNvSpPr/>
          <p:nvPr/>
        </p:nvSpPr>
        <p:spPr>
          <a:xfrm>
            <a:off x="9157845" y="2838450"/>
            <a:ext cx="4788600" cy="99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273b7ac2508_0_539"/>
          <p:cNvPicPr preferRelativeResize="0"/>
          <p:nvPr/>
        </p:nvPicPr>
        <p:blipFill rotWithShape="1">
          <a:blip r:embed="rId7">
            <a:alphaModFix/>
          </a:blip>
          <a:srcRect b="0" l="0" r="0" t="0"/>
          <a:stretch/>
        </p:blipFill>
        <p:spPr>
          <a:xfrm>
            <a:off x="9157845" y="2838450"/>
            <a:ext cx="4788498" cy="8229601"/>
          </a:xfrm>
          <a:prstGeom prst="rect">
            <a:avLst/>
          </a:prstGeom>
          <a:noFill/>
          <a:ln>
            <a:noFill/>
          </a:ln>
        </p:spPr>
      </p:pic>
      <p:sp>
        <p:nvSpPr>
          <p:cNvPr id="590" name="Google Shape;590;g273b7ac2508_0_539"/>
          <p:cNvSpPr/>
          <p:nvPr/>
        </p:nvSpPr>
        <p:spPr>
          <a:xfrm>
            <a:off x="9157845" y="11271250"/>
            <a:ext cx="4788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73b7ac2508_0_539"/>
          <p:cNvSpPr/>
          <p:nvPr/>
        </p:nvSpPr>
        <p:spPr>
          <a:xfrm>
            <a:off x="9157845" y="11271250"/>
            <a:ext cx="4788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73b7ac2508_0_539"/>
          <p:cNvSpPr/>
          <p:nvPr/>
        </p:nvSpPr>
        <p:spPr>
          <a:xfrm>
            <a:off x="9056232" y="11271250"/>
            <a:ext cx="4991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ELEMENTALEN</a:t>
            </a:r>
            <a:endParaRPr b="0" i="0" sz="4800" u="none" cap="none" strike="noStrike">
              <a:solidFill>
                <a:schemeClr val="dk1"/>
              </a:solidFill>
              <a:latin typeface="Calibri"/>
              <a:ea typeface="Calibri"/>
              <a:cs typeface="Calibri"/>
              <a:sym typeface="Calibri"/>
            </a:endParaRPr>
          </a:p>
        </p:txBody>
      </p:sp>
      <p:sp>
        <p:nvSpPr>
          <p:cNvPr id="593" name="Google Shape;593;g273b7ac2508_0_539"/>
          <p:cNvSpPr/>
          <p:nvPr/>
        </p:nvSpPr>
        <p:spPr>
          <a:xfrm>
            <a:off x="9090103" y="121729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94" name="Google Shape;594;g273b7ac2508_0_539"/>
          <p:cNvSpPr/>
          <p:nvPr/>
        </p:nvSpPr>
        <p:spPr>
          <a:xfrm>
            <a:off x="14759245" y="2838450"/>
            <a:ext cx="4788600" cy="99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5" name="Google Shape;595;g273b7ac2508_0_539"/>
          <p:cNvPicPr preferRelativeResize="0"/>
          <p:nvPr/>
        </p:nvPicPr>
        <p:blipFill rotWithShape="1">
          <a:blip r:embed="rId8">
            <a:alphaModFix/>
          </a:blip>
          <a:srcRect b="0" l="0" r="0" t="0"/>
          <a:stretch/>
        </p:blipFill>
        <p:spPr>
          <a:xfrm>
            <a:off x="14759245" y="2838450"/>
            <a:ext cx="4788498" cy="8229601"/>
          </a:xfrm>
          <a:prstGeom prst="rect">
            <a:avLst/>
          </a:prstGeom>
          <a:noFill/>
          <a:ln>
            <a:noFill/>
          </a:ln>
        </p:spPr>
      </p:pic>
      <p:sp>
        <p:nvSpPr>
          <p:cNvPr id="596" name="Google Shape;596;g273b7ac2508_0_539"/>
          <p:cNvSpPr/>
          <p:nvPr/>
        </p:nvSpPr>
        <p:spPr>
          <a:xfrm>
            <a:off x="14759245" y="11271250"/>
            <a:ext cx="4788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73b7ac2508_0_539"/>
          <p:cNvSpPr/>
          <p:nvPr/>
        </p:nvSpPr>
        <p:spPr>
          <a:xfrm>
            <a:off x="14759245" y="11271250"/>
            <a:ext cx="4788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73b7ac2508_0_539"/>
          <p:cNvSpPr/>
          <p:nvPr/>
        </p:nvSpPr>
        <p:spPr>
          <a:xfrm>
            <a:off x="14657632" y="11271250"/>
            <a:ext cx="4991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LUNARIA</a:t>
            </a:r>
            <a:endParaRPr b="0" i="0" sz="4800" u="none" cap="none" strike="noStrike">
              <a:solidFill>
                <a:schemeClr val="dk1"/>
              </a:solidFill>
              <a:latin typeface="Calibri"/>
              <a:ea typeface="Calibri"/>
              <a:cs typeface="Calibri"/>
              <a:sym typeface="Calibri"/>
            </a:endParaRPr>
          </a:p>
        </p:txBody>
      </p:sp>
      <p:sp>
        <p:nvSpPr>
          <p:cNvPr id="599" name="Google Shape;599;g273b7ac2508_0_539"/>
          <p:cNvSpPr/>
          <p:nvPr/>
        </p:nvSpPr>
        <p:spPr>
          <a:xfrm>
            <a:off x="14691503" y="121729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604" name="Shape 604"/>
        <p:cNvGrpSpPr/>
        <p:nvPr/>
      </p:nvGrpSpPr>
      <p:grpSpPr>
        <a:xfrm>
          <a:off x="0" y="0"/>
          <a:ext cx="0" cy="0"/>
          <a:chOff x="0" y="0"/>
          <a:chExt cx="0" cy="0"/>
        </a:xfrm>
      </p:grpSpPr>
      <p:pic>
        <p:nvPicPr>
          <p:cNvPr descr=" " id="605" name="Google Shape;605;g273b7ac2508_0_566"/>
          <p:cNvPicPr preferRelativeResize="0"/>
          <p:nvPr/>
        </p:nvPicPr>
        <p:blipFill rotWithShape="1">
          <a:blip r:embed="rId3">
            <a:alphaModFix/>
          </a:blip>
          <a:srcRect b="0" l="0" r="0" t="0"/>
          <a:stretch/>
        </p:blipFill>
        <p:spPr>
          <a:xfrm>
            <a:off x="10468986" y="6524352"/>
            <a:ext cx="13918063" cy="7191648"/>
          </a:xfrm>
          <a:prstGeom prst="rect">
            <a:avLst/>
          </a:prstGeom>
          <a:noFill/>
          <a:ln>
            <a:noFill/>
          </a:ln>
        </p:spPr>
      </p:pic>
      <p:pic>
        <p:nvPicPr>
          <p:cNvPr descr=" " id="606" name="Google Shape;606;g273b7ac2508_0_566"/>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607" name="Google Shape;607;g273b7ac2508_0_5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73b7ac2508_0_5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09" name="Google Shape;609;g273b7ac2508_0_566"/>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73b7ac2508_0_566"/>
          <p:cNvSpPr/>
          <p:nvPr/>
        </p:nvSpPr>
        <p:spPr>
          <a:xfrm>
            <a:off x="10173972" y="31242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1" name="Google Shape;611;g273b7ac2508_0_566"/>
          <p:cNvPicPr preferRelativeResize="0"/>
          <p:nvPr/>
        </p:nvPicPr>
        <p:blipFill rotWithShape="1">
          <a:blip r:embed="rId6">
            <a:alphaModFix/>
          </a:blip>
          <a:srcRect b="0" l="0" r="0" t="0"/>
          <a:stretch/>
        </p:blipFill>
        <p:spPr>
          <a:xfrm>
            <a:off x="10478810" y="3403600"/>
            <a:ext cx="1117740" cy="1117600"/>
          </a:xfrm>
          <a:prstGeom prst="rect">
            <a:avLst/>
          </a:prstGeom>
          <a:noFill/>
          <a:ln>
            <a:noFill/>
          </a:ln>
        </p:spPr>
      </p:pic>
      <p:sp>
        <p:nvSpPr>
          <p:cNvPr id="612" name="Google Shape;612;g273b7ac2508_0_566"/>
          <p:cNvSpPr/>
          <p:nvPr/>
        </p:nvSpPr>
        <p:spPr>
          <a:xfrm>
            <a:off x="11799775" y="33274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273b7ac2508_0_566"/>
          <p:cNvSpPr/>
          <p:nvPr/>
        </p:nvSpPr>
        <p:spPr>
          <a:xfrm>
            <a:off x="11799775" y="33274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CHLOE NG</a:t>
            </a:r>
            <a:endParaRPr b="0" i="0" sz="3600" u="none" cap="none" strike="noStrike">
              <a:solidFill>
                <a:schemeClr val="dk1"/>
              </a:solidFill>
              <a:latin typeface="Calibri"/>
              <a:ea typeface="Calibri"/>
              <a:cs typeface="Calibri"/>
              <a:sym typeface="Calibri"/>
            </a:endParaRPr>
          </a:p>
        </p:txBody>
      </p:sp>
      <p:sp>
        <p:nvSpPr>
          <p:cNvPr id="614" name="Google Shape;614;g273b7ac2508_0_566"/>
          <p:cNvSpPr/>
          <p:nvPr/>
        </p:nvSpPr>
        <p:spPr>
          <a:xfrm>
            <a:off x="11799775" y="3987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15" name="Google Shape;615;g273b7ac2508_0_566"/>
          <p:cNvSpPr/>
          <p:nvPr/>
        </p:nvSpPr>
        <p:spPr>
          <a:xfrm>
            <a:off x="787498" y="54864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6" name="Google Shape;616;g273b7ac2508_0_566"/>
          <p:cNvPicPr preferRelativeResize="0"/>
          <p:nvPr/>
        </p:nvPicPr>
        <p:blipFill rotWithShape="1">
          <a:blip r:embed="rId7">
            <a:alphaModFix/>
          </a:blip>
          <a:srcRect b="0" l="0" r="0" t="0"/>
          <a:stretch/>
        </p:blipFill>
        <p:spPr>
          <a:xfrm>
            <a:off x="1092337" y="5765800"/>
            <a:ext cx="1117740" cy="1117600"/>
          </a:xfrm>
          <a:prstGeom prst="rect">
            <a:avLst/>
          </a:prstGeom>
          <a:noFill/>
          <a:ln>
            <a:noFill/>
          </a:ln>
        </p:spPr>
      </p:pic>
      <p:sp>
        <p:nvSpPr>
          <p:cNvPr id="617" name="Google Shape;617;g273b7ac2508_0_566"/>
          <p:cNvSpPr/>
          <p:nvPr/>
        </p:nvSpPr>
        <p:spPr>
          <a:xfrm>
            <a:off x="2413302" y="56896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73b7ac2508_0_566"/>
          <p:cNvSpPr/>
          <p:nvPr/>
        </p:nvSpPr>
        <p:spPr>
          <a:xfrm>
            <a:off x="2413302" y="56896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VALTORIN</a:t>
            </a:r>
            <a:endParaRPr b="0" i="0" sz="3600" u="none" cap="none" strike="noStrike">
              <a:solidFill>
                <a:schemeClr val="dk1"/>
              </a:solidFill>
              <a:latin typeface="Calibri"/>
              <a:ea typeface="Calibri"/>
              <a:cs typeface="Calibri"/>
              <a:sym typeface="Calibri"/>
            </a:endParaRPr>
          </a:p>
        </p:txBody>
      </p:sp>
      <p:sp>
        <p:nvSpPr>
          <p:cNvPr id="619" name="Google Shape;619;g273b7ac2508_0_566"/>
          <p:cNvSpPr/>
          <p:nvPr/>
        </p:nvSpPr>
        <p:spPr>
          <a:xfrm>
            <a:off x="2413302" y="6350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20" name="Google Shape;620;g273b7ac2508_0_566"/>
          <p:cNvSpPr/>
          <p:nvPr/>
        </p:nvSpPr>
        <p:spPr>
          <a:xfrm>
            <a:off x="3835879" y="78232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273b7ac2508_0_566"/>
          <p:cNvPicPr preferRelativeResize="0"/>
          <p:nvPr/>
        </p:nvPicPr>
        <p:blipFill rotWithShape="1">
          <a:blip r:embed="rId8">
            <a:alphaModFix/>
          </a:blip>
          <a:srcRect b="0" l="0" r="0" t="0"/>
          <a:stretch/>
        </p:blipFill>
        <p:spPr>
          <a:xfrm>
            <a:off x="4140718" y="8102600"/>
            <a:ext cx="1117740" cy="1117600"/>
          </a:xfrm>
          <a:prstGeom prst="rect">
            <a:avLst/>
          </a:prstGeom>
          <a:noFill/>
          <a:ln>
            <a:noFill/>
          </a:ln>
        </p:spPr>
      </p:pic>
      <p:sp>
        <p:nvSpPr>
          <p:cNvPr id="622" name="Google Shape;622;g273b7ac2508_0_566"/>
          <p:cNvSpPr/>
          <p:nvPr/>
        </p:nvSpPr>
        <p:spPr>
          <a:xfrm>
            <a:off x="5461683" y="80264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73b7ac2508_0_566"/>
          <p:cNvSpPr/>
          <p:nvPr/>
        </p:nvSpPr>
        <p:spPr>
          <a:xfrm>
            <a:off x="5461683" y="80264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LUCIAN</a:t>
            </a:r>
            <a:endParaRPr b="0" i="0" sz="3600" u="none" cap="none" strike="noStrike">
              <a:solidFill>
                <a:schemeClr val="dk1"/>
              </a:solidFill>
              <a:latin typeface="Calibri"/>
              <a:ea typeface="Calibri"/>
              <a:cs typeface="Calibri"/>
              <a:sym typeface="Calibri"/>
            </a:endParaRPr>
          </a:p>
        </p:txBody>
      </p:sp>
      <p:sp>
        <p:nvSpPr>
          <p:cNvPr id="624" name="Google Shape;624;g273b7ac2508_0_566"/>
          <p:cNvSpPr/>
          <p:nvPr/>
        </p:nvSpPr>
        <p:spPr>
          <a:xfrm>
            <a:off x="5461683" y="8686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25" name="Google Shape;625;g273b7ac2508_0_566"/>
          <p:cNvSpPr/>
          <p:nvPr/>
        </p:nvSpPr>
        <p:spPr>
          <a:xfrm>
            <a:off x="3835879" y="102108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273b7ac2508_0_566"/>
          <p:cNvPicPr preferRelativeResize="0"/>
          <p:nvPr/>
        </p:nvPicPr>
        <p:blipFill rotWithShape="1">
          <a:blip r:embed="rId9">
            <a:alphaModFix/>
          </a:blip>
          <a:srcRect b="0" l="0" r="0" t="0"/>
          <a:stretch/>
        </p:blipFill>
        <p:spPr>
          <a:xfrm>
            <a:off x="4140718" y="10490200"/>
            <a:ext cx="1117740" cy="1117600"/>
          </a:xfrm>
          <a:prstGeom prst="rect">
            <a:avLst/>
          </a:prstGeom>
          <a:noFill/>
          <a:ln>
            <a:noFill/>
          </a:ln>
        </p:spPr>
      </p:pic>
      <p:sp>
        <p:nvSpPr>
          <p:cNvPr id="627" name="Google Shape;627;g273b7ac2508_0_566"/>
          <p:cNvSpPr/>
          <p:nvPr/>
        </p:nvSpPr>
        <p:spPr>
          <a:xfrm>
            <a:off x="5461683" y="104140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273b7ac2508_0_566"/>
          <p:cNvSpPr/>
          <p:nvPr/>
        </p:nvSpPr>
        <p:spPr>
          <a:xfrm>
            <a:off x="5461683" y="104140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CEDRIC</a:t>
            </a:r>
            <a:endParaRPr b="0" i="0" sz="3600" u="none" cap="none" strike="noStrike">
              <a:solidFill>
                <a:schemeClr val="dk1"/>
              </a:solidFill>
              <a:latin typeface="Calibri"/>
              <a:ea typeface="Calibri"/>
              <a:cs typeface="Calibri"/>
              <a:sym typeface="Calibri"/>
            </a:endParaRPr>
          </a:p>
        </p:txBody>
      </p:sp>
      <p:sp>
        <p:nvSpPr>
          <p:cNvPr id="629" name="Google Shape;629;g273b7ac2508_0_566"/>
          <p:cNvSpPr/>
          <p:nvPr/>
        </p:nvSpPr>
        <p:spPr>
          <a:xfrm>
            <a:off x="5461683" y="11074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30" name="Google Shape;630;g273b7ac2508_0_566"/>
          <p:cNvSpPr/>
          <p:nvPr/>
        </p:nvSpPr>
        <p:spPr>
          <a:xfrm>
            <a:off x="15343518" y="78486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273b7ac2508_0_566"/>
          <p:cNvPicPr preferRelativeResize="0"/>
          <p:nvPr/>
        </p:nvPicPr>
        <p:blipFill rotWithShape="1">
          <a:blip r:embed="rId10">
            <a:alphaModFix/>
          </a:blip>
          <a:srcRect b="0" l="0" r="0" t="0"/>
          <a:stretch/>
        </p:blipFill>
        <p:spPr>
          <a:xfrm>
            <a:off x="15648356" y="8128000"/>
            <a:ext cx="1117740" cy="1117600"/>
          </a:xfrm>
          <a:prstGeom prst="rect">
            <a:avLst/>
          </a:prstGeom>
          <a:noFill/>
          <a:ln>
            <a:noFill/>
          </a:ln>
        </p:spPr>
      </p:pic>
      <p:sp>
        <p:nvSpPr>
          <p:cNvPr id="632" name="Google Shape;632;g273b7ac2508_0_566"/>
          <p:cNvSpPr/>
          <p:nvPr/>
        </p:nvSpPr>
        <p:spPr>
          <a:xfrm>
            <a:off x="16969321" y="80518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273b7ac2508_0_566"/>
          <p:cNvSpPr/>
          <p:nvPr/>
        </p:nvSpPr>
        <p:spPr>
          <a:xfrm>
            <a:off x="16969321" y="80518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ELVINA</a:t>
            </a:r>
            <a:endParaRPr b="0" i="0" sz="3600" u="none" cap="none" strike="noStrike">
              <a:solidFill>
                <a:schemeClr val="dk1"/>
              </a:solidFill>
              <a:latin typeface="Calibri"/>
              <a:ea typeface="Calibri"/>
              <a:cs typeface="Calibri"/>
              <a:sym typeface="Calibri"/>
            </a:endParaRPr>
          </a:p>
        </p:txBody>
      </p:sp>
      <p:sp>
        <p:nvSpPr>
          <p:cNvPr id="634" name="Google Shape;634;g273b7ac2508_0_566"/>
          <p:cNvSpPr/>
          <p:nvPr/>
        </p:nvSpPr>
        <p:spPr>
          <a:xfrm>
            <a:off x="16969321" y="8712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35" name="Google Shape;635;g273b7ac2508_0_566"/>
          <p:cNvSpPr/>
          <p:nvPr/>
        </p:nvSpPr>
        <p:spPr>
          <a:xfrm>
            <a:off x="15343518" y="102108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6" name="Google Shape;636;g273b7ac2508_0_566"/>
          <p:cNvPicPr preferRelativeResize="0"/>
          <p:nvPr/>
        </p:nvPicPr>
        <p:blipFill rotWithShape="1">
          <a:blip r:embed="rId11">
            <a:alphaModFix/>
          </a:blip>
          <a:srcRect b="0" l="0" r="0" t="0"/>
          <a:stretch/>
        </p:blipFill>
        <p:spPr>
          <a:xfrm>
            <a:off x="15648356" y="10490200"/>
            <a:ext cx="1117740" cy="1117600"/>
          </a:xfrm>
          <a:prstGeom prst="rect">
            <a:avLst/>
          </a:prstGeom>
          <a:noFill/>
          <a:ln>
            <a:noFill/>
          </a:ln>
        </p:spPr>
      </p:pic>
      <p:sp>
        <p:nvSpPr>
          <p:cNvPr id="637" name="Google Shape;637;g273b7ac2508_0_566"/>
          <p:cNvSpPr/>
          <p:nvPr/>
        </p:nvSpPr>
        <p:spPr>
          <a:xfrm>
            <a:off x="16969321" y="104140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73b7ac2508_0_566"/>
          <p:cNvSpPr/>
          <p:nvPr/>
        </p:nvSpPr>
        <p:spPr>
          <a:xfrm>
            <a:off x="16969321" y="104140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SERAPHINA</a:t>
            </a:r>
            <a:endParaRPr b="0" i="0" sz="3600" u="none" cap="none" strike="noStrike">
              <a:solidFill>
                <a:schemeClr val="dk1"/>
              </a:solidFill>
              <a:latin typeface="Calibri"/>
              <a:ea typeface="Calibri"/>
              <a:cs typeface="Calibri"/>
              <a:sym typeface="Calibri"/>
            </a:endParaRPr>
          </a:p>
        </p:txBody>
      </p:sp>
      <p:sp>
        <p:nvSpPr>
          <p:cNvPr id="639" name="Google Shape;639;g273b7ac2508_0_566"/>
          <p:cNvSpPr/>
          <p:nvPr/>
        </p:nvSpPr>
        <p:spPr>
          <a:xfrm>
            <a:off x="16969321" y="11074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40" name="Google Shape;640;g273b7ac2508_0_566"/>
          <p:cNvSpPr/>
          <p:nvPr/>
        </p:nvSpPr>
        <p:spPr>
          <a:xfrm>
            <a:off x="6681035" y="54864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273b7ac2508_0_566"/>
          <p:cNvPicPr preferRelativeResize="0"/>
          <p:nvPr/>
        </p:nvPicPr>
        <p:blipFill rotWithShape="1">
          <a:blip r:embed="rId12">
            <a:alphaModFix/>
          </a:blip>
          <a:srcRect b="0" l="0" r="0" t="0"/>
          <a:stretch/>
        </p:blipFill>
        <p:spPr>
          <a:xfrm>
            <a:off x="6985873" y="5765800"/>
            <a:ext cx="1117740" cy="1117600"/>
          </a:xfrm>
          <a:prstGeom prst="rect">
            <a:avLst/>
          </a:prstGeom>
          <a:noFill/>
          <a:ln>
            <a:noFill/>
          </a:ln>
        </p:spPr>
      </p:pic>
      <p:sp>
        <p:nvSpPr>
          <p:cNvPr id="642" name="Google Shape;642;g273b7ac2508_0_566"/>
          <p:cNvSpPr/>
          <p:nvPr/>
        </p:nvSpPr>
        <p:spPr>
          <a:xfrm>
            <a:off x="8306838" y="56896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273b7ac2508_0_566"/>
          <p:cNvSpPr/>
          <p:nvPr/>
        </p:nvSpPr>
        <p:spPr>
          <a:xfrm>
            <a:off x="8306838" y="56896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AURIELLE</a:t>
            </a:r>
            <a:endParaRPr b="0" i="0" sz="3600" u="none" cap="none" strike="noStrike">
              <a:solidFill>
                <a:schemeClr val="dk1"/>
              </a:solidFill>
              <a:latin typeface="Calibri"/>
              <a:ea typeface="Calibri"/>
              <a:cs typeface="Calibri"/>
              <a:sym typeface="Calibri"/>
            </a:endParaRPr>
          </a:p>
        </p:txBody>
      </p:sp>
      <p:sp>
        <p:nvSpPr>
          <p:cNvPr id="644" name="Google Shape;644;g273b7ac2508_0_566"/>
          <p:cNvSpPr/>
          <p:nvPr/>
        </p:nvSpPr>
        <p:spPr>
          <a:xfrm>
            <a:off x="8306838" y="6350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45" name="Google Shape;645;g273b7ac2508_0_566"/>
          <p:cNvSpPr/>
          <p:nvPr/>
        </p:nvSpPr>
        <p:spPr>
          <a:xfrm>
            <a:off x="18468108" y="54864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273b7ac2508_0_566"/>
          <p:cNvPicPr preferRelativeResize="0"/>
          <p:nvPr/>
        </p:nvPicPr>
        <p:blipFill rotWithShape="1">
          <a:blip r:embed="rId13">
            <a:alphaModFix/>
          </a:blip>
          <a:srcRect b="0" l="0" r="0" t="0"/>
          <a:stretch/>
        </p:blipFill>
        <p:spPr>
          <a:xfrm>
            <a:off x="18772946" y="5765800"/>
            <a:ext cx="1117740" cy="1117600"/>
          </a:xfrm>
          <a:prstGeom prst="rect">
            <a:avLst/>
          </a:prstGeom>
          <a:noFill/>
          <a:ln>
            <a:noFill/>
          </a:ln>
        </p:spPr>
      </p:pic>
      <p:sp>
        <p:nvSpPr>
          <p:cNvPr id="647" name="Google Shape;647;g273b7ac2508_0_566"/>
          <p:cNvSpPr/>
          <p:nvPr/>
        </p:nvSpPr>
        <p:spPr>
          <a:xfrm>
            <a:off x="20093911" y="56896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73b7ac2508_0_566"/>
          <p:cNvSpPr/>
          <p:nvPr/>
        </p:nvSpPr>
        <p:spPr>
          <a:xfrm>
            <a:off x="20093911" y="56896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DARIANA</a:t>
            </a:r>
            <a:endParaRPr b="0" i="0" sz="3600" u="none" cap="none" strike="noStrike">
              <a:solidFill>
                <a:schemeClr val="dk1"/>
              </a:solidFill>
              <a:latin typeface="Calibri"/>
              <a:ea typeface="Calibri"/>
              <a:cs typeface="Calibri"/>
              <a:sym typeface="Calibri"/>
            </a:endParaRPr>
          </a:p>
        </p:txBody>
      </p:sp>
      <p:sp>
        <p:nvSpPr>
          <p:cNvPr id="649" name="Google Shape;649;g273b7ac2508_0_566"/>
          <p:cNvSpPr/>
          <p:nvPr/>
        </p:nvSpPr>
        <p:spPr>
          <a:xfrm>
            <a:off x="20093911" y="6350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50" name="Google Shape;650;g273b7ac2508_0_566"/>
          <p:cNvSpPr/>
          <p:nvPr/>
        </p:nvSpPr>
        <p:spPr>
          <a:xfrm>
            <a:off x="12574572" y="5486400"/>
            <a:ext cx="5487000" cy="1676400"/>
          </a:xfrm>
          <a:prstGeom prst="roundRect">
            <a:avLst>
              <a:gd fmla="val 7581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1" name="Google Shape;651;g273b7ac2508_0_566"/>
          <p:cNvPicPr preferRelativeResize="0"/>
          <p:nvPr/>
        </p:nvPicPr>
        <p:blipFill rotWithShape="1">
          <a:blip r:embed="rId14">
            <a:alphaModFix/>
          </a:blip>
          <a:srcRect b="0" l="0" r="0" t="0"/>
          <a:stretch/>
        </p:blipFill>
        <p:spPr>
          <a:xfrm>
            <a:off x="12879410" y="5765800"/>
            <a:ext cx="1117740" cy="1117600"/>
          </a:xfrm>
          <a:prstGeom prst="rect">
            <a:avLst/>
          </a:prstGeom>
          <a:noFill/>
          <a:ln>
            <a:noFill/>
          </a:ln>
        </p:spPr>
      </p:pic>
      <p:sp>
        <p:nvSpPr>
          <p:cNvPr id="652" name="Google Shape;652;g273b7ac2508_0_566"/>
          <p:cNvSpPr/>
          <p:nvPr/>
        </p:nvSpPr>
        <p:spPr>
          <a:xfrm>
            <a:off x="14200375" y="56896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273b7ac2508_0_566"/>
          <p:cNvSpPr/>
          <p:nvPr/>
        </p:nvSpPr>
        <p:spPr>
          <a:xfrm>
            <a:off x="14200375" y="5689600"/>
            <a:ext cx="3708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THERONIS</a:t>
            </a:r>
            <a:endParaRPr b="0" i="0" sz="3600" u="none" cap="none" strike="noStrike">
              <a:solidFill>
                <a:schemeClr val="dk1"/>
              </a:solidFill>
              <a:latin typeface="Calibri"/>
              <a:ea typeface="Calibri"/>
              <a:cs typeface="Calibri"/>
              <a:sym typeface="Calibri"/>
            </a:endParaRPr>
          </a:p>
        </p:txBody>
      </p:sp>
      <p:sp>
        <p:nvSpPr>
          <p:cNvPr id="654" name="Google Shape;654;g273b7ac2508_0_566"/>
          <p:cNvSpPr/>
          <p:nvPr/>
        </p:nvSpPr>
        <p:spPr>
          <a:xfrm>
            <a:off x="14200375" y="6350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5" name="Google Shape;655;g273b7ac2508_0_566"/>
          <p:cNvPicPr preferRelativeResize="0"/>
          <p:nvPr/>
        </p:nvPicPr>
        <p:blipFill rotWithShape="1">
          <a:blip r:embed="rId15">
            <a:alphaModFix/>
          </a:blip>
          <a:srcRect b="0" l="0" r="0" t="0"/>
          <a:stretch/>
        </p:blipFill>
        <p:spPr>
          <a:xfrm>
            <a:off x="3353219" y="5067300"/>
            <a:ext cx="17680610" cy="12700"/>
          </a:xfrm>
          <a:prstGeom prst="rect">
            <a:avLst/>
          </a:prstGeom>
          <a:noFill/>
          <a:ln>
            <a:noFill/>
          </a:ln>
        </p:spPr>
      </p:pic>
      <p:pic>
        <p:nvPicPr>
          <p:cNvPr descr=" " id="656" name="Google Shape;656;g273b7ac2508_0_566"/>
          <p:cNvPicPr preferRelativeResize="0"/>
          <p:nvPr/>
        </p:nvPicPr>
        <p:blipFill rotWithShape="1">
          <a:blip r:embed="rId16">
            <a:alphaModFix/>
          </a:blip>
          <a:srcRect b="0" l="0" r="0" t="0"/>
          <a:stretch/>
        </p:blipFill>
        <p:spPr>
          <a:xfrm>
            <a:off x="13006426" y="4673600"/>
            <a:ext cx="12702" cy="406400"/>
          </a:xfrm>
          <a:prstGeom prst="rect">
            <a:avLst/>
          </a:prstGeom>
          <a:noFill/>
          <a:ln>
            <a:noFill/>
          </a:ln>
        </p:spPr>
      </p:pic>
      <p:pic>
        <p:nvPicPr>
          <p:cNvPr descr=" " id="657" name="Google Shape;657;g273b7ac2508_0_566"/>
          <p:cNvPicPr preferRelativeResize="0"/>
          <p:nvPr/>
        </p:nvPicPr>
        <p:blipFill rotWithShape="1">
          <a:blip r:embed="rId17">
            <a:alphaModFix/>
          </a:blip>
          <a:srcRect b="0" l="0" r="0" t="0"/>
          <a:stretch/>
        </p:blipFill>
        <p:spPr>
          <a:xfrm>
            <a:off x="3353219" y="5080000"/>
            <a:ext cx="12702" cy="419100"/>
          </a:xfrm>
          <a:prstGeom prst="rect">
            <a:avLst/>
          </a:prstGeom>
          <a:noFill/>
          <a:ln>
            <a:noFill/>
          </a:ln>
        </p:spPr>
      </p:pic>
      <p:pic>
        <p:nvPicPr>
          <p:cNvPr descr=" " id="658" name="Google Shape;658;g273b7ac2508_0_566"/>
          <p:cNvPicPr preferRelativeResize="0"/>
          <p:nvPr/>
        </p:nvPicPr>
        <p:blipFill rotWithShape="1">
          <a:blip r:embed="rId17">
            <a:alphaModFix/>
          </a:blip>
          <a:srcRect b="0" l="0" r="0" t="0"/>
          <a:stretch/>
        </p:blipFill>
        <p:spPr>
          <a:xfrm>
            <a:off x="9513489" y="5080000"/>
            <a:ext cx="12702" cy="419100"/>
          </a:xfrm>
          <a:prstGeom prst="rect">
            <a:avLst/>
          </a:prstGeom>
          <a:noFill/>
          <a:ln>
            <a:noFill/>
          </a:ln>
        </p:spPr>
      </p:pic>
      <p:pic>
        <p:nvPicPr>
          <p:cNvPr descr=" " id="659" name="Google Shape;659;g273b7ac2508_0_566"/>
          <p:cNvPicPr preferRelativeResize="0"/>
          <p:nvPr/>
        </p:nvPicPr>
        <p:blipFill rotWithShape="1">
          <a:blip r:embed="rId17">
            <a:alphaModFix/>
          </a:blip>
          <a:srcRect b="0" l="0" r="0" t="0"/>
          <a:stretch/>
        </p:blipFill>
        <p:spPr>
          <a:xfrm>
            <a:off x="15407026" y="5080000"/>
            <a:ext cx="12702" cy="419100"/>
          </a:xfrm>
          <a:prstGeom prst="rect">
            <a:avLst/>
          </a:prstGeom>
          <a:noFill/>
          <a:ln>
            <a:noFill/>
          </a:ln>
        </p:spPr>
      </p:pic>
      <p:pic>
        <p:nvPicPr>
          <p:cNvPr descr=" " id="660" name="Google Shape;660;g273b7ac2508_0_566"/>
          <p:cNvPicPr preferRelativeResize="0"/>
          <p:nvPr/>
        </p:nvPicPr>
        <p:blipFill rotWithShape="1">
          <a:blip r:embed="rId17">
            <a:alphaModFix/>
          </a:blip>
          <a:srcRect b="0" l="0" r="0" t="0"/>
          <a:stretch/>
        </p:blipFill>
        <p:spPr>
          <a:xfrm>
            <a:off x="21021127" y="5080000"/>
            <a:ext cx="12702" cy="419100"/>
          </a:xfrm>
          <a:prstGeom prst="rect">
            <a:avLst/>
          </a:prstGeom>
          <a:noFill/>
          <a:ln>
            <a:noFill/>
          </a:ln>
        </p:spPr>
      </p:pic>
      <p:pic>
        <p:nvPicPr>
          <p:cNvPr descr=" " id="661" name="Google Shape;661;g273b7ac2508_0_566"/>
          <p:cNvPicPr preferRelativeResize="0"/>
          <p:nvPr/>
        </p:nvPicPr>
        <p:blipFill rotWithShape="1">
          <a:blip r:embed="rId18">
            <a:alphaModFix/>
          </a:blip>
          <a:srcRect b="0" l="0" r="0" t="0"/>
          <a:stretch/>
        </p:blipFill>
        <p:spPr>
          <a:xfrm>
            <a:off x="9513489" y="6896100"/>
            <a:ext cx="12702" cy="4165600"/>
          </a:xfrm>
          <a:prstGeom prst="rect">
            <a:avLst/>
          </a:prstGeom>
          <a:noFill/>
          <a:ln>
            <a:noFill/>
          </a:ln>
        </p:spPr>
      </p:pic>
      <p:pic>
        <p:nvPicPr>
          <p:cNvPr descr=" " id="662" name="Google Shape;662;g273b7ac2508_0_566"/>
          <p:cNvPicPr preferRelativeResize="0"/>
          <p:nvPr/>
        </p:nvPicPr>
        <p:blipFill rotWithShape="1">
          <a:blip r:embed="rId19">
            <a:alphaModFix/>
          </a:blip>
          <a:srcRect b="0" l="0" r="0" t="0"/>
          <a:stretch/>
        </p:blipFill>
        <p:spPr>
          <a:xfrm>
            <a:off x="9322965" y="8585200"/>
            <a:ext cx="203225" cy="12700"/>
          </a:xfrm>
          <a:prstGeom prst="rect">
            <a:avLst/>
          </a:prstGeom>
          <a:noFill/>
          <a:ln>
            <a:noFill/>
          </a:ln>
        </p:spPr>
      </p:pic>
      <p:pic>
        <p:nvPicPr>
          <p:cNvPr descr=" " id="663" name="Google Shape;663;g273b7ac2508_0_566"/>
          <p:cNvPicPr preferRelativeResize="0"/>
          <p:nvPr/>
        </p:nvPicPr>
        <p:blipFill rotWithShape="1">
          <a:blip r:embed="rId19">
            <a:alphaModFix/>
          </a:blip>
          <a:srcRect b="0" l="0" r="0" t="0"/>
          <a:stretch/>
        </p:blipFill>
        <p:spPr>
          <a:xfrm>
            <a:off x="20830603" y="8585200"/>
            <a:ext cx="203225" cy="12700"/>
          </a:xfrm>
          <a:prstGeom prst="rect">
            <a:avLst/>
          </a:prstGeom>
          <a:noFill/>
          <a:ln>
            <a:noFill/>
          </a:ln>
        </p:spPr>
      </p:pic>
      <p:pic>
        <p:nvPicPr>
          <p:cNvPr descr=" " id="664" name="Google Shape;664;g273b7ac2508_0_566"/>
          <p:cNvPicPr preferRelativeResize="0"/>
          <p:nvPr/>
        </p:nvPicPr>
        <p:blipFill rotWithShape="1">
          <a:blip r:embed="rId19">
            <a:alphaModFix/>
          </a:blip>
          <a:srcRect b="0" l="0" r="0" t="0"/>
          <a:stretch/>
        </p:blipFill>
        <p:spPr>
          <a:xfrm>
            <a:off x="9322965" y="11049000"/>
            <a:ext cx="203225" cy="12700"/>
          </a:xfrm>
          <a:prstGeom prst="rect">
            <a:avLst/>
          </a:prstGeom>
          <a:noFill/>
          <a:ln>
            <a:noFill/>
          </a:ln>
        </p:spPr>
      </p:pic>
      <p:pic>
        <p:nvPicPr>
          <p:cNvPr descr=" " id="665" name="Google Shape;665;g273b7ac2508_0_566"/>
          <p:cNvPicPr preferRelativeResize="0"/>
          <p:nvPr/>
        </p:nvPicPr>
        <p:blipFill rotWithShape="1">
          <a:blip r:embed="rId19">
            <a:alphaModFix/>
          </a:blip>
          <a:srcRect b="0" l="0" r="0" t="0"/>
          <a:stretch/>
        </p:blipFill>
        <p:spPr>
          <a:xfrm>
            <a:off x="20830603" y="11049000"/>
            <a:ext cx="203225" cy="12700"/>
          </a:xfrm>
          <a:prstGeom prst="rect">
            <a:avLst/>
          </a:prstGeom>
          <a:noFill/>
          <a:ln>
            <a:noFill/>
          </a:ln>
        </p:spPr>
      </p:pic>
      <p:pic>
        <p:nvPicPr>
          <p:cNvPr descr=" " id="666" name="Google Shape;666;g273b7ac2508_0_566"/>
          <p:cNvPicPr preferRelativeResize="0"/>
          <p:nvPr/>
        </p:nvPicPr>
        <p:blipFill rotWithShape="1">
          <a:blip r:embed="rId20">
            <a:alphaModFix/>
          </a:blip>
          <a:srcRect b="0" l="0" r="0" t="0"/>
          <a:stretch/>
        </p:blipFill>
        <p:spPr>
          <a:xfrm>
            <a:off x="21021127" y="7035800"/>
            <a:ext cx="12702" cy="4025900"/>
          </a:xfrm>
          <a:prstGeom prst="rect">
            <a:avLst/>
          </a:prstGeom>
          <a:noFill/>
          <a:ln>
            <a:noFill/>
          </a:ln>
        </p:spPr>
      </p:pic>
      <p:sp>
        <p:nvSpPr>
          <p:cNvPr id="667" name="Google Shape;667;g273b7ac2508_0_566"/>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68" name="Google Shape;668;g273b7ac2508_0_566"/>
          <p:cNvSpPr/>
          <p:nvPr/>
        </p:nvSpPr>
        <p:spPr>
          <a:xfrm>
            <a:off x="6816519" y="571500"/>
            <a:ext cx="10754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673" name="Shape 673"/>
        <p:cNvGrpSpPr/>
        <p:nvPr/>
      </p:nvGrpSpPr>
      <p:grpSpPr>
        <a:xfrm>
          <a:off x="0" y="0"/>
          <a:ext cx="0" cy="0"/>
          <a:chOff x="0" y="0"/>
          <a:chExt cx="0" cy="0"/>
        </a:xfrm>
      </p:grpSpPr>
      <p:pic>
        <p:nvPicPr>
          <p:cNvPr descr=" " id="674" name="Google Shape;674;g273b7ac2508_0_634"/>
          <p:cNvPicPr preferRelativeResize="0"/>
          <p:nvPr/>
        </p:nvPicPr>
        <p:blipFill rotWithShape="1">
          <a:blip r:embed="rId3">
            <a:alphaModFix/>
          </a:blip>
          <a:srcRect b="0" l="0" r="0" t="0"/>
          <a:stretch/>
        </p:blipFill>
        <p:spPr>
          <a:xfrm>
            <a:off x="0" y="6210300"/>
            <a:ext cx="8065508" cy="7505700"/>
          </a:xfrm>
          <a:prstGeom prst="rect">
            <a:avLst/>
          </a:prstGeom>
          <a:noFill/>
          <a:ln>
            <a:noFill/>
          </a:ln>
        </p:spPr>
      </p:pic>
      <p:pic>
        <p:nvPicPr>
          <p:cNvPr descr=" " id="675" name="Google Shape;675;g273b7ac2508_0_634"/>
          <p:cNvPicPr preferRelativeResize="0"/>
          <p:nvPr/>
        </p:nvPicPr>
        <p:blipFill rotWithShape="1">
          <a:blip r:embed="rId4">
            <a:alphaModFix/>
          </a:blip>
          <a:srcRect b="0" l="0" r="0" t="0"/>
          <a:stretch/>
        </p:blipFill>
        <p:spPr>
          <a:xfrm>
            <a:off x="19369921" y="0"/>
            <a:ext cx="5017127" cy="6858000"/>
          </a:xfrm>
          <a:prstGeom prst="rect">
            <a:avLst/>
          </a:prstGeom>
          <a:noFill/>
          <a:ln>
            <a:noFill/>
          </a:ln>
        </p:spPr>
      </p:pic>
      <p:sp>
        <p:nvSpPr>
          <p:cNvPr id="676" name="Google Shape;676;g273b7ac2508_0_63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7" name="Google Shape;677;g273b7ac2508_0_63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78" name="Google Shape;678;g273b7ac2508_0_634"/>
          <p:cNvSpPr/>
          <p:nvPr/>
        </p:nvSpPr>
        <p:spPr>
          <a:xfrm>
            <a:off x="3539509" y="1041400"/>
            <a:ext cx="17307900" cy="4529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THANK YOU FOR CHOOSING EATEMP</a:t>
            </a:r>
            <a:endParaRPr b="0" i="0" sz="12800" u="none" cap="none" strike="noStrike">
              <a:solidFill>
                <a:schemeClr val="dk1"/>
              </a:solidFill>
              <a:latin typeface="Calibri"/>
              <a:ea typeface="Calibri"/>
              <a:cs typeface="Calibri"/>
              <a:sym typeface="Calibri"/>
            </a:endParaRPr>
          </a:p>
        </p:txBody>
      </p:sp>
      <p:sp>
        <p:nvSpPr>
          <p:cNvPr id="679" name="Google Shape;679;g273b7ac2508_0_634"/>
          <p:cNvSpPr/>
          <p:nvPr/>
        </p:nvSpPr>
        <p:spPr>
          <a:xfrm>
            <a:off x="13400175" y="5270500"/>
            <a:ext cx="98904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80" name="Google Shape;680;g273b7ac2508_0_634"/>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2400"/>
              <a:buFont typeface="Inter"/>
              <a:buNone/>
            </a:pPr>
            <a:r>
              <a:rPr b="0" i="0" lang="en-US" sz="2400" u="none" cap="none" strike="noStrike">
                <a:solidFill>
                  <a:srgbClr val="0E0E0E"/>
                </a:solidFill>
                <a:latin typeface="Inter"/>
                <a:ea typeface="Inter"/>
                <a:cs typeface="Inter"/>
                <a:sym typeface="Inter"/>
              </a:rPr>
              <a:t>Credit | Image: </a:t>
            </a:r>
            <a:r>
              <a:rPr b="0" i="0" lang="en-US" sz="2400" u="sng" cap="none" strike="noStrike">
                <a:solidFill>
                  <a:srgbClr val="0E0E0E"/>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E0E0E"/>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81" name="Google Shape;681;g273b7ac2508_0_634"/>
          <p:cNvPicPr preferRelativeResize="0"/>
          <p:nvPr/>
        </p:nvPicPr>
        <p:blipFill rotWithShape="1">
          <a:blip r:embed="rId7">
            <a:alphaModFix/>
          </a:blip>
          <a:srcRect b="0" l="0" r="0" t="0"/>
          <a:stretch/>
        </p:blipFill>
        <p:spPr>
          <a:xfrm>
            <a:off x="622378" y="3746500"/>
            <a:ext cx="11875984" cy="835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38" name="Shape 38"/>
        <p:cNvGrpSpPr/>
        <p:nvPr/>
      </p:nvGrpSpPr>
      <p:grpSpPr>
        <a:xfrm>
          <a:off x="0" y="0"/>
          <a:ext cx="0" cy="0"/>
          <a:chOff x="0" y="0"/>
          <a:chExt cx="0" cy="0"/>
        </a:xfrm>
      </p:grpSpPr>
      <p:pic>
        <p:nvPicPr>
          <p:cNvPr descr=" " id="39" name="Google Shape;39;g273b7ac2508_0_21"/>
          <p:cNvPicPr preferRelativeResize="0"/>
          <p:nvPr/>
        </p:nvPicPr>
        <p:blipFill rotWithShape="1">
          <a:blip r:embed="rId3">
            <a:alphaModFix/>
          </a:blip>
          <a:srcRect b="0" l="0" r="0" t="0"/>
          <a:stretch/>
        </p:blipFill>
        <p:spPr>
          <a:xfrm>
            <a:off x="0" y="6007100"/>
            <a:ext cx="8853006" cy="7708900"/>
          </a:xfrm>
          <a:prstGeom prst="rect">
            <a:avLst/>
          </a:prstGeom>
          <a:noFill/>
          <a:ln>
            <a:noFill/>
          </a:ln>
        </p:spPr>
      </p:pic>
      <p:pic>
        <p:nvPicPr>
          <p:cNvPr descr=" " id="40" name="Google Shape;40;g273b7ac2508_0_21"/>
          <p:cNvPicPr preferRelativeResize="0"/>
          <p:nvPr/>
        </p:nvPicPr>
        <p:blipFill rotWithShape="1">
          <a:blip r:embed="rId4">
            <a:alphaModFix/>
          </a:blip>
          <a:srcRect b="0" l="0" r="0" t="0"/>
          <a:stretch/>
        </p:blipFill>
        <p:spPr>
          <a:xfrm>
            <a:off x="1105038" y="0"/>
            <a:ext cx="23282010" cy="2959100"/>
          </a:xfrm>
          <a:prstGeom prst="rect">
            <a:avLst/>
          </a:prstGeom>
          <a:noFill/>
          <a:ln>
            <a:noFill/>
          </a:ln>
        </p:spPr>
      </p:pic>
      <p:sp>
        <p:nvSpPr>
          <p:cNvPr id="41" name="Google Shape;41;g273b7ac2508_0_21"/>
          <p:cNvSpPr/>
          <p:nvPr/>
        </p:nvSpPr>
        <p:spPr>
          <a:xfrm>
            <a:off x="4822369" y="825500"/>
            <a:ext cx="14742300" cy="2535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Freckle Face"/>
              <a:buNone/>
            </a:pPr>
            <a:r>
              <a:rPr b="0" i="0" lang="en-US" sz="12800" u="none" cap="none" strike="noStrike">
                <a:solidFill>
                  <a:srgbClr val="272727"/>
                </a:solidFill>
                <a:latin typeface="Freckle Face"/>
                <a:ea typeface="Freckle Face"/>
                <a:cs typeface="Freckle Face"/>
                <a:sym typeface="Freckle Face"/>
              </a:rPr>
              <a:t>TABLE OF CONTENTS</a:t>
            </a:r>
            <a:endParaRPr b="0" i="0" sz="12800" u="none" cap="none" strike="noStrike">
              <a:solidFill>
                <a:schemeClr val="dk1"/>
              </a:solidFill>
              <a:latin typeface="Calibri"/>
              <a:ea typeface="Calibri"/>
              <a:cs typeface="Calibri"/>
              <a:sym typeface="Calibri"/>
            </a:endParaRPr>
          </a:p>
        </p:txBody>
      </p:sp>
      <p:pic>
        <p:nvPicPr>
          <p:cNvPr descr=" " id="42" name="Google Shape;42;g273b7ac2508_0_21"/>
          <p:cNvPicPr preferRelativeResize="0"/>
          <p:nvPr/>
        </p:nvPicPr>
        <p:blipFill rotWithShape="1">
          <a:blip r:embed="rId5">
            <a:alphaModFix/>
          </a:blip>
          <a:srcRect b="0" l="0" r="0" t="0"/>
          <a:stretch/>
        </p:blipFill>
        <p:spPr>
          <a:xfrm>
            <a:off x="13971746" y="3898900"/>
            <a:ext cx="9907238" cy="7810500"/>
          </a:xfrm>
          <a:prstGeom prst="rect">
            <a:avLst/>
          </a:prstGeom>
          <a:noFill/>
          <a:ln>
            <a:noFill/>
          </a:ln>
        </p:spPr>
      </p:pic>
      <p:sp>
        <p:nvSpPr>
          <p:cNvPr id="43" name="Google Shape;43;g273b7ac2508_0_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g273b7ac2508_0_2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5" name="Google Shape;45;g273b7ac2508_0_21"/>
          <p:cNvSpPr/>
          <p:nvPr/>
        </p:nvSpPr>
        <p:spPr>
          <a:xfrm>
            <a:off x="787498"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73b7ac2508_0_21"/>
          <p:cNvSpPr/>
          <p:nvPr/>
        </p:nvSpPr>
        <p:spPr>
          <a:xfrm>
            <a:off x="787498" y="4051300"/>
            <a:ext cx="1625700" cy="1625700"/>
          </a:xfrm>
          <a:prstGeom prst="roundRect">
            <a:avLst>
              <a:gd fmla="val 781313" name="adj"/>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73b7ac2508_0_21"/>
          <p:cNvSpPr/>
          <p:nvPr/>
        </p:nvSpPr>
        <p:spPr>
          <a:xfrm>
            <a:off x="1200300" y="4387850"/>
            <a:ext cx="8001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01</a:t>
            </a:r>
            <a:endParaRPr b="0" i="0" sz="4800" u="none" cap="none" strike="noStrike">
              <a:solidFill>
                <a:schemeClr val="dk1"/>
              </a:solidFill>
              <a:latin typeface="Calibri"/>
              <a:ea typeface="Calibri"/>
              <a:cs typeface="Calibri"/>
              <a:sym typeface="Calibri"/>
            </a:endParaRPr>
          </a:p>
        </p:txBody>
      </p:sp>
      <p:sp>
        <p:nvSpPr>
          <p:cNvPr id="48" name="Google Shape;48;g273b7ac2508_0_21"/>
          <p:cNvSpPr/>
          <p:nvPr/>
        </p:nvSpPr>
        <p:spPr>
          <a:xfrm>
            <a:off x="2616527" y="4133850"/>
            <a:ext cx="5487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73b7ac2508_0_21"/>
          <p:cNvSpPr/>
          <p:nvPr/>
        </p:nvSpPr>
        <p:spPr>
          <a:xfrm>
            <a:off x="2616527" y="4133850"/>
            <a:ext cx="5690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INTRODUCTION</a:t>
            </a:r>
            <a:endParaRPr b="0" i="0" sz="4800" u="none" cap="none" strike="noStrike">
              <a:solidFill>
                <a:schemeClr val="dk1"/>
              </a:solidFill>
              <a:latin typeface="Calibri"/>
              <a:ea typeface="Calibri"/>
              <a:cs typeface="Calibri"/>
              <a:sym typeface="Calibri"/>
            </a:endParaRPr>
          </a:p>
        </p:txBody>
      </p:sp>
      <p:sp>
        <p:nvSpPr>
          <p:cNvPr id="50" name="Google Shape;50;g273b7ac2508_0_21"/>
          <p:cNvSpPr/>
          <p:nvPr/>
        </p:nvSpPr>
        <p:spPr>
          <a:xfrm>
            <a:off x="2616527" y="49847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73b7ac2508_0_21"/>
          <p:cNvSpPr/>
          <p:nvPr/>
        </p:nvSpPr>
        <p:spPr>
          <a:xfrm>
            <a:off x="7874984"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73b7ac2508_0_21"/>
          <p:cNvSpPr/>
          <p:nvPr/>
        </p:nvSpPr>
        <p:spPr>
          <a:xfrm>
            <a:off x="7874984" y="4051300"/>
            <a:ext cx="1625700" cy="1625700"/>
          </a:xfrm>
          <a:prstGeom prst="roundRect">
            <a:avLst>
              <a:gd fmla="val 781313" name="adj"/>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73b7ac2508_0_21"/>
          <p:cNvSpPr/>
          <p:nvPr/>
        </p:nvSpPr>
        <p:spPr>
          <a:xfrm>
            <a:off x="8262383" y="4387850"/>
            <a:ext cx="8511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02</a:t>
            </a:r>
            <a:endParaRPr b="0" i="0" sz="4800" u="none" cap="none" strike="noStrike">
              <a:solidFill>
                <a:schemeClr val="dk1"/>
              </a:solidFill>
              <a:latin typeface="Calibri"/>
              <a:ea typeface="Calibri"/>
              <a:cs typeface="Calibri"/>
              <a:sym typeface="Calibri"/>
            </a:endParaRPr>
          </a:p>
        </p:txBody>
      </p:sp>
      <p:sp>
        <p:nvSpPr>
          <p:cNvPr id="54" name="Google Shape;54;g273b7ac2508_0_21"/>
          <p:cNvSpPr/>
          <p:nvPr/>
        </p:nvSpPr>
        <p:spPr>
          <a:xfrm>
            <a:off x="9704013" y="4133850"/>
            <a:ext cx="5487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73b7ac2508_0_21"/>
          <p:cNvSpPr/>
          <p:nvPr/>
        </p:nvSpPr>
        <p:spPr>
          <a:xfrm>
            <a:off x="9704013" y="4133850"/>
            <a:ext cx="5690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ENCOUNTERS</a:t>
            </a:r>
            <a:endParaRPr b="0" i="0" sz="4800" u="none" cap="none" strike="noStrike">
              <a:solidFill>
                <a:schemeClr val="dk1"/>
              </a:solidFill>
              <a:latin typeface="Calibri"/>
              <a:ea typeface="Calibri"/>
              <a:cs typeface="Calibri"/>
              <a:sym typeface="Calibri"/>
            </a:endParaRPr>
          </a:p>
        </p:txBody>
      </p:sp>
      <p:sp>
        <p:nvSpPr>
          <p:cNvPr id="56" name="Google Shape;56;g273b7ac2508_0_21"/>
          <p:cNvSpPr/>
          <p:nvPr/>
        </p:nvSpPr>
        <p:spPr>
          <a:xfrm>
            <a:off x="9704013" y="49847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73b7ac2508_0_21"/>
          <p:cNvSpPr/>
          <p:nvPr/>
        </p:nvSpPr>
        <p:spPr>
          <a:xfrm>
            <a:off x="787498"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73b7ac2508_0_21"/>
          <p:cNvSpPr/>
          <p:nvPr/>
        </p:nvSpPr>
        <p:spPr>
          <a:xfrm>
            <a:off x="787498" y="7035800"/>
            <a:ext cx="1625700" cy="1625700"/>
          </a:xfrm>
          <a:prstGeom prst="roundRect">
            <a:avLst>
              <a:gd fmla="val 781313" name="adj"/>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73b7ac2508_0_21"/>
          <p:cNvSpPr/>
          <p:nvPr/>
        </p:nvSpPr>
        <p:spPr>
          <a:xfrm>
            <a:off x="1187598" y="7372350"/>
            <a:ext cx="825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03</a:t>
            </a:r>
            <a:endParaRPr b="0" i="0" sz="4800" u="none" cap="none" strike="noStrike">
              <a:solidFill>
                <a:schemeClr val="dk1"/>
              </a:solidFill>
              <a:latin typeface="Calibri"/>
              <a:ea typeface="Calibri"/>
              <a:cs typeface="Calibri"/>
              <a:sym typeface="Calibri"/>
            </a:endParaRPr>
          </a:p>
        </p:txBody>
      </p:sp>
      <p:sp>
        <p:nvSpPr>
          <p:cNvPr id="60" name="Google Shape;60;g273b7ac2508_0_21"/>
          <p:cNvSpPr/>
          <p:nvPr/>
        </p:nvSpPr>
        <p:spPr>
          <a:xfrm>
            <a:off x="2616527" y="7118350"/>
            <a:ext cx="5487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73b7ac2508_0_21"/>
          <p:cNvSpPr/>
          <p:nvPr/>
        </p:nvSpPr>
        <p:spPr>
          <a:xfrm>
            <a:off x="2616527" y="7118350"/>
            <a:ext cx="5690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WONDERS</a:t>
            </a:r>
            <a:endParaRPr b="0" i="0" sz="4800" u="none" cap="none" strike="noStrike">
              <a:solidFill>
                <a:schemeClr val="dk1"/>
              </a:solidFill>
              <a:latin typeface="Calibri"/>
              <a:ea typeface="Calibri"/>
              <a:cs typeface="Calibri"/>
              <a:sym typeface="Calibri"/>
            </a:endParaRPr>
          </a:p>
        </p:txBody>
      </p:sp>
      <p:sp>
        <p:nvSpPr>
          <p:cNvPr id="62" name="Google Shape;62;g273b7ac2508_0_21"/>
          <p:cNvSpPr/>
          <p:nvPr/>
        </p:nvSpPr>
        <p:spPr>
          <a:xfrm>
            <a:off x="2616527" y="79692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3" name="Google Shape;63;g273b7ac2508_0_21"/>
          <p:cNvSpPr/>
          <p:nvPr/>
        </p:nvSpPr>
        <p:spPr>
          <a:xfrm>
            <a:off x="7874984"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73b7ac2508_0_21"/>
          <p:cNvSpPr/>
          <p:nvPr/>
        </p:nvSpPr>
        <p:spPr>
          <a:xfrm>
            <a:off x="7874984" y="7035800"/>
            <a:ext cx="1625700" cy="1625700"/>
          </a:xfrm>
          <a:prstGeom prst="roundRect">
            <a:avLst>
              <a:gd fmla="val 781313" name="adj"/>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73b7ac2508_0_21"/>
          <p:cNvSpPr/>
          <p:nvPr/>
        </p:nvSpPr>
        <p:spPr>
          <a:xfrm>
            <a:off x="8275084" y="7372350"/>
            <a:ext cx="825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04</a:t>
            </a:r>
            <a:endParaRPr b="0" i="0" sz="4800" u="none" cap="none" strike="noStrike">
              <a:solidFill>
                <a:schemeClr val="dk1"/>
              </a:solidFill>
              <a:latin typeface="Calibri"/>
              <a:ea typeface="Calibri"/>
              <a:cs typeface="Calibri"/>
              <a:sym typeface="Calibri"/>
            </a:endParaRPr>
          </a:p>
        </p:txBody>
      </p:sp>
      <p:sp>
        <p:nvSpPr>
          <p:cNvPr id="66" name="Google Shape;66;g273b7ac2508_0_21"/>
          <p:cNvSpPr/>
          <p:nvPr/>
        </p:nvSpPr>
        <p:spPr>
          <a:xfrm>
            <a:off x="9704013" y="7118350"/>
            <a:ext cx="5487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73b7ac2508_0_21"/>
          <p:cNvSpPr/>
          <p:nvPr/>
        </p:nvSpPr>
        <p:spPr>
          <a:xfrm>
            <a:off x="9704013" y="7118350"/>
            <a:ext cx="5690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MAGIC</a:t>
            </a:r>
            <a:endParaRPr b="0" i="0" sz="4800" u="none" cap="none" strike="noStrike">
              <a:solidFill>
                <a:schemeClr val="dk1"/>
              </a:solidFill>
              <a:latin typeface="Calibri"/>
              <a:ea typeface="Calibri"/>
              <a:cs typeface="Calibri"/>
              <a:sym typeface="Calibri"/>
            </a:endParaRPr>
          </a:p>
        </p:txBody>
      </p:sp>
      <p:sp>
        <p:nvSpPr>
          <p:cNvPr id="68" name="Google Shape;68;g273b7ac2508_0_21"/>
          <p:cNvSpPr/>
          <p:nvPr/>
        </p:nvSpPr>
        <p:spPr>
          <a:xfrm>
            <a:off x="9704013" y="79692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9" name="Google Shape;69;g273b7ac2508_0_21"/>
          <p:cNvSpPr/>
          <p:nvPr/>
        </p:nvSpPr>
        <p:spPr>
          <a:xfrm>
            <a:off x="787498"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73b7ac2508_0_21"/>
          <p:cNvSpPr/>
          <p:nvPr/>
        </p:nvSpPr>
        <p:spPr>
          <a:xfrm>
            <a:off x="787498" y="10020300"/>
            <a:ext cx="1625700" cy="1625700"/>
          </a:xfrm>
          <a:prstGeom prst="roundRect">
            <a:avLst>
              <a:gd fmla="val 781313" name="adj"/>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73b7ac2508_0_21"/>
          <p:cNvSpPr/>
          <p:nvPr/>
        </p:nvSpPr>
        <p:spPr>
          <a:xfrm>
            <a:off x="1181248" y="10356850"/>
            <a:ext cx="8382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05</a:t>
            </a:r>
            <a:endParaRPr b="0" i="0" sz="4800" u="none" cap="none" strike="noStrike">
              <a:solidFill>
                <a:schemeClr val="dk1"/>
              </a:solidFill>
              <a:latin typeface="Calibri"/>
              <a:ea typeface="Calibri"/>
              <a:cs typeface="Calibri"/>
              <a:sym typeface="Calibri"/>
            </a:endParaRPr>
          </a:p>
        </p:txBody>
      </p:sp>
      <p:sp>
        <p:nvSpPr>
          <p:cNvPr id="72" name="Google Shape;72;g273b7ac2508_0_21"/>
          <p:cNvSpPr/>
          <p:nvPr/>
        </p:nvSpPr>
        <p:spPr>
          <a:xfrm>
            <a:off x="2616527" y="10102850"/>
            <a:ext cx="5487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73b7ac2508_0_21"/>
          <p:cNvSpPr/>
          <p:nvPr/>
        </p:nvSpPr>
        <p:spPr>
          <a:xfrm>
            <a:off x="2616527" y="10102850"/>
            <a:ext cx="5690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ADVENTURE</a:t>
            </a:r>
            <a:endParaRPr b="0" i="0" sz="4800" u="none" cap="none" strike="noStrike">
              <a:solidFill>
                <a:schemeClr val="dk1"/>
              </a:solidFill>
              <a:latin typeface="Calibri"/>
              <a:ea typeface="Calibri"/>
              <a:cs typeface="Calibri"/>
              <a:sym typeface="Calibri"/>
            </a:endParaRPr>
          </a:p>
        </p:txBody>
      </p:sp>
      <p:sp>
        <p:nvSpPr>
          <p:cNvPr id="74" name="Google Shape;74;g273b7ac2508_0_21"/>
          <p:cNvSpPr/>
          <p:nvPr/>
        </p:nvSpPr>
        <p:spPr>
          <a:xfrm>
            <a:off x="2616527" y="109537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5" name="Google Shape;75;g273b7ac2508_0_21"/>
          <p:cNvSpPr/>
          <p:nvPr/>
        </p:nvSpPr>
        <p:spPr>
          <a:xfrm>
            <a:off x="7874984"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73b7ac2508_0_21"/>
          <p:cNvSpPr/>
          <p:nvPr/>
        </p:nvSpPr>
        <p:spPr>
          <a:xfrm>
            <a:off x="7874984" y="10020300"/>
            <a:ext cx="1625700" cy="1625700"/>
          </a:xfrm>
          <a:prstGeom prst="roundRect">
            <a:avLst>
              <a:gd fmla="val 781313" name="adj"/>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73b7ac2508_0_21"/>
          <p:cNvSpPr/>
          <p:nvPr/>
        </p:nvSpPr>
        <p:spPr>
          <a:xfrm>
            <a:off x="8256032" y="10356850"/>
            <a:ext cx="8637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06</a:t>
            </a:r>
            <a:endParaRPr b="0" i="0" sz="4800" u="none" cap="none" strike="noStrike">
              <a:solidFill>
                <a:schemeClr val="dk1"/>
              </a:solidFill>
              <a:latin typeface="Calibri"/>
              <a:ea typeface="Calibri"/>
              <a:cs typeface="Calibri"/>
              <a:sym typeface="Calibri"/>
            </a:endParaRPr>
          </a:p>
        </p:txBody>
      </p:sp>
      <p:sp>
        <p:nvSpPr>
          <p:cNvPr id="78" name="Google Shape;78;g273b7ac2508_0_21"/>
          <p:cNvSpPr/>
          <p:nvPr/>
        </p:nvSpPr>
        <p:spPr>
          <a:xfrm>
            <a:off x="9704013" y="10102850"/>
            <a:ext cx="5487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73b7ac2508_0_21"/>
          <p:cNvSpPr/>
          <p:nvPr/>
        </p:nvSpPr>
        <p:spPr>
          <a:xfrm>
            <a:off x="9704013" y="10102850"/>
            <a:ext cx="5690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CONCLUSION</a:t>
            </a:r>
            <a:endParaRPr b="0" i="0" sz="4800" u="none" cap="none" strike="noStrike">
              <a:solidFill>
                <a:schemeClr val="dk1"/>
              </a:solidFill>
              <a:latin typeface="Calibri"/>
              <a:ea typeface="Calibri"/>
              <a:cs typeface="Calibri"/>
              <a:sym typeface="Calibri"/>
            </a:endParaRPr>
          </a:p>
        </p:txBody>
      </p:sp>
      <p:sp>
        <p:nvSpPr>
          <p:cNvPr id="80" name="Google Shape;80;g273b7ac2508_0_21"/>
          <p:cNvSpPr/>
          <p:nvPr/>
        </p:nvSpPr>
        <p:spPr>
          <a:xfrm>
            <a:off x="9704013" y="109537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85" name="Shape 85"/>
        <p:cNvGrpSpPr/>
        <p:nvPr/>
      </p:nvGrpSpPr>
      <p:grpSpPr>
        <a:xfrm>
          <a:off x="0" y="0"/>
          <a:ext cx="0" cy="0"/>
          <a:chOff x="0" y="0"/>
          <a:chExt cx="0" cy="0"/>
        </a:xfrm>
      </p:grpSpPr>
      <p:pic>
        <p:nvPicPr>
          <p:cNvPr descr=" " id="86" name="Google Shape;86;g273b7ac2508_0_67"/>
          <p:cNvPicPr preferRelativeResize="0"/>
          <p:nvPr/>
        </p:nvPicPr>
        <p:blipFill rotWithShape="1">
          <a:blip r:embed="rId3">
            <a:alphaModFix/>
          </a:blip>
          <a:srcRect b="0" l="0" r="0" t="0"/>
          <a:stretch/>
        </p:blipFill>
        <p:spPr>
          <a:xfrm>
            <a:off x="10468986" y="6524349"/>
            <a:ext cx="13918063" cy="7191651"/>
          </a:xfrm>
          <a:prstGeom prst="rect">
            <a:avLst/>
          </a:prstGeom>
          <a:noFill/>
          <a:ln>
            <a:noFill/>
          </a:ln>
        </p:spPr>
      </p:pic>
      <p:pic>
        <p:nvPicPr>
          <p:cNvPr descr=" " id="87" name="Google Shape;87;g273b7ac2508_0_67"/>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88" name="Google Shape;88;g273b7ac2508_0_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9" name="Google Shape;89;g273b7ac2508_0_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0" name="Google Shape;90;g273b7ac2508_0_67"/>
          <p:cNvSpPr/>
          <p:nvPr/>
        </p:nvSpPr>
        <p:spPr>
          <a:xfrm>
            <a:off x="2959470" y="2743200"/>
            <a:ext cx="160506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THE REALM OF THE EXTRAORDINARY</a:t>
            </a:r>
            <a:endParaRPr b="0" i="0" sz="8000" u="none" cap="none" strike="noStrike">
              <a:solidFill>
                <a:schemeClr val="dk1"/>
              </a:solidFill>
              <a:latin typeface="Calibri"/>
              <a:ea typeface="Calibri"/>
              <a:cs typeface="Calibri"/>
              <a:sym typeface="Calibri"/>
            </a:endParaRPr>
          </a:p>
        </p:txBody>
      </p:sp>
      <p:sp>
        <p:nvSpPr>
          <p:cNvPr id="91" name="Google Shape;91;g273b7ac2508_0_67"/>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2" name="Google Shape;92;g273b7ac2508_0_67"/>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97" name="Shape 97"/>
        <p:cNvGrpSpPr/>
        <p:nvPr/>
      </p:nvGrpSpPr>
      <p:grpSpPr>
        <a:xfrm>
          <a:off x="0" y="0"/>
          <a:ext cx="0" cy="0"/>
          <a:chOff x="0" y="0"/>
          <a:chExt cx="0" cy="0"/>
        </a:xfrm>
      </p:grpSpPr>
      <p:pic>
        <p:nvPicPr>
          <p:cNvPr descr=" " id="98" name="Google Shape;98;g273b7ac2508_0_78"/>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99" name="Google Shape;99;g273b7ac2508_0_78"/>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100" name="Google Shape;100;g273b7ac2508_0_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273b7ac2508_0_7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2" name="Google Shape;102;g273b7ac2508_0_78"/>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3" name="Google Shape;103;g273b7ac2508_0_78"/>
          <p:cNvSpPr/>
          <p:nvPr/>
        </p:nvSpPr>
        <p:spPr>
          <a:xfrm>
            <a:off x="13057232" y="2705100"/>
            <a:ext cx="99072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4" name="Google Shape;104;g273b7ac2508_0_78"/>
          <p:cNvPicPr preferRelativeResize="0"/>
          <p:nvPr/>
        </p:nvPicPr>
        <p:blipFill rotWithShape="1">
          <a:blip r:embed="rId7">
            <a:alphaModFix/>
          </a:blip>
          <a:srcRect b="0" l="0" r="0" t="0"/>
          <a:stretch/>
        </p:blipFill>
        <p:spPr>
          <a:xfrm>
            <a:off x="13057232" y="3587750"/>
            <a:ext cx="1625803" cy="1625600"/>
          </a:xfrm>
          <a:prstGeom prst="rect">
            <a:avLst/>
          </a:prstGeom>
          <a:noFill/>
          <a:ln>
            <a:noFill/>
          </a:ln>
        </p:spPr>
      </p:pic>
      <p:sp>
        <p:nvSpPr>
          <p:cNvPr id="105" name="Google Shape;105;g273b7ac2508_0_78"/>
          <p:cNvSpPr/>
          <p:nvPr/>
        </p:nvSpPr>
        <p:spPr>
          <a:xfrm>
            <a:off x="15089486" y="27051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73b7ac2508_0_78"/>
          <p:cNvSpPr/>
          <p:nvPr/>
        </p:nvSpPr>
        <p:spPr>
          <a:xfrm>
            <a:off x="15089486" y="2705100"/>
            <a:ext cx="8078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UNICORN SIGHTINGS</a:t>
            </a:r>
            <a:endParaRPr b="0" i="0" sz="4800" u="none" cap="none" strike="noStrike">
              <a:solidFill>
                <a:schemeClr val="dk1"/>
              </a:solidFill>
              <a:latin typeface="Calibri"/>
              <a:ea typeface="Calibri"/>
              <a:cs typeface="Calibri"/>
              <a:sym typeface="Calibri"/>
            </a:endParaRPr>
          </a:p>
        </p:txBody>
      </p:sp>
      <p:sp>
        <p:nvSpPr>
          <p:cNvPr id="107" name="Google Shape;107;g273b7ac2508_0_78"/>
          <p:cNvSpPr/>
          <p:nvPr/>
        </p:nvSpPr>
        <p:spPr>
          <a:xfrm>
            <a:off x="15089486" y="3657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8" name="Google Shape;108;g273b7ac2508_0_78"/>
          <p:cNvSpPr/>
          <p:nvPr/>
        </p:nvSpPr>
        <p:spPr>
          <a:xfrm>
            <a:off x="13057232" y="6858000"/>
            <a:ext cx="99072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273b7ac2508_0_78"/>
          <p:cNvPicPr preferRelativeResize="0"/>
          <p:nvPr/>
        </p:nvPicPr>
        <p:blipFill rotWithShape="1">
          <a:blip r:embed="rId8">
            <a:alphaModFix/>
          </a:blip>
          <a:srcRect b="0" l="0" r="0" t="0"/>
          <a:stretch/>
        </p:blipFill>
        <p:spPr>
          <a:xfrm>
            <a:off x="13057232" y="7740650"/>
            <a:ext cx="1625803" cy="1625600"/>
          </a:xfrm>
          <a:prstGeom prst="rect">
            <a:avLst/>
          </a:prstGeom>
          <a:noFill/>
          <a:ln>
            <a:noFill/>
          </a:ln>
        </p:spPr>
      </p:pic>
      <p:sp>
        <p:nvSpPr>
          <p:cNvPr id="110" name="Google Shape;110;g273b7ac2508_0_78"/>
          <p:cNvSpPr/>
          <p:nvPr/>
        </p:nvSpPr>
        <p:spPr>
          <a:xfrm>
            <a:off x="15089486" y="68580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73b7ac2508_0_78"/>
          <p:cNvSpPr/>
          <p:nvPr/>
        </p:nvSpPr>
        <p:spPr>
          <a:xfrm>
            <a:off x="15089486" y="6858000"/>
            <a:ext cx="8078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DRAGON TAMING</a:t>
            </a:r>
            <a:endParaRPr b="0" i="0" sz="4800" u="none" cap="none" strike="noStrike">
              <a:solidFill>
                <a:schemeClr val="dk1"/>
              </a:solidFill>
              <a:latin typeface="Calibri"/>
              <a:ea typeface="Calibri"/>
              <a:cs typeface="Calibri"/>
              <a:sym typeface="Calibri"/>
            </a:endParaRPr>
          </a:p>
        </p:txBody>
      </p:sp>
      <p:sp>
        <p:nvSpPr>
          <p:cNvPr id="112" name="Google Shape;112;g273b7ac2508_0_78"/>
          <p:cNvSpPr/>
          <p:nvPr/>
        </p:nvSpPr>
        <p:spPr>
          <a:xfrm>
            <a:off x="15089486" y="78105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117" name="Shape 117"/>
        <p:cNvGrpSpPr/>
        <p:nvPr/>
      </p:nvGrpSpPr>
      <p:grpSpPr>
        <a:xfrm>
          <a:off x="0" y="0"/>
          <a:ext cx="0" cy="0"/>
          <a:chOff x="0" y="0"/>
          <a:chExt cx="0" cy="0"/>
        </a:xfrm>
      </p:grpSpPr>
      <p:pic>
        <p:nvPicPr>
          <p:cNvPr descr=" " id="118" name="Google Shape;118;g273b7ac2508_0_97"/>
          <p:cNvPicPr preferRelativeResize="0"/>
          <p:nvPr/>
        </p:nvPicPr>
        <p:blipFill rotWithShape="1">
          <a:blip r:embed="rId3">
            <a:alphaModFix/>
          </a:blip>
          <a:srcRect b="0" l="0" r="0" t="0"/>
          <a:stretch/>
        </p:blipFill>
        <p:spPr>
          <a:xfrm>
            <a:off x="0" y="6007100"/>
            <a:ext cx="8853006" cy="7708900"/>
          </a:xfrm>
          <a:prstGeom prst="rect">
            <a:avLst/>
          </a:prstGeom>
          <a:noFill/>
          <a:ln>
            <a:noFill/>
          </a:ln>
        </p:spPr>
      </p:pic>
      <p:pic>
        <p:nvPicPr>
          <p:cNvPr descr=" " id="119" name="Google Shape;119;g273b7ac2508_0_97"/>
          <p:cNvPicPr preferRelativeResize="0"/>
          <p:nvPr/>
        </p:nvPicPr>
        <p:blipFill rotWithShape="1">
          <a:blip r:embed="rId4">
            <a:alphaModFix/>
          </a:blip>
          <a:srcRect b="0" l="0" r="0" t="0"/>
          <a:stretch/>
        </p:blipFill>
        <p:spPr>
          <a:xfrm>
            <a:off x="1105038" y="0"/>
            <a:ext cx="23282010" cy="2959100"/>
          </a:xfrm>
          <a:prstGeom prst="rect">
            <a:avLst/>
          </a:prstGeom>
          <a:noFill/>
          <a:ln>
            <a:noFill/>
          </a:ln>
        </p:spPr>
      </p:pic>
      <p:sp>
        <p:nvSpPr>
          <p:cNvPr id="120" name="Google Shape;120;g273b7ac2508_0_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273b7ac2508_0_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2" name="Google Shape;122;g273b7ac2508_0_97"/>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3" name="Google Shape;123;g273b7ac2508_0_97"/>
          <p:cNvPicPr preferRelativeResize="0"/>
          <p:nvPr/>
        </p:nvPicPr>
        <p:blipFill rotWithShape="1">
          <a:blip r:embed="rId6">
            <a:alphaModFix/>
          </a:blip>
          <a:srcRect b="0" l="0" r="0" t="0"/>
          <a:stretch/>
        </p:blipFill>
        <p:spPr>
          <a:xfrm>
            <a:off x="6795349" y="1384300"/>
            <a:ext cx="1625803" cy="1625600"/>
          </a:xfrm>
          <a:prstGeom prst="rect">
            <a:avLst/>
          </a:prstGeom>
          <a:noFill/>
          <a:ln>
            <a:noFill/>
          </a:ln>
        </p:spPr>
      </p:pic>
      <p:sp>
        <p:nvSpPr>
          <p:cNvPr id="124" name="Google Shape;124;g273b7ac2508_0_97"/>
          <p:cNvSpPr/>
          <p:nvPr/>
        </p:nvSpPr>
        <p:spPr>
          <a:xfrm>
            <a:off x="5029829" y="3619500"/>
            <a:ext cx="51567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73b7ac2508_0_97"/>
          <p:cNvSpPr/>
          <p:nvPr/>
        </p:nvSpPr>
        <p:spPr>
          <a:xfrm>
            <a:off x="5029829" y="3619500"/>
            <a:ext cx="5360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UNICORN SIGHTINGS</a:t>
            </a:r>
            <a:endParaRPr b="0" i="0" sz="4800" u="none" cap="none" strike="noStrike">
              <a:solidFill>
                <a:schemeClr val="dk1"/>
              </a:solidFill>
              <a:latin typeface="Calibri"/>
              <a:ea typeface="Calibri"/>
              <a:cs typeface="Calibri"/>
              <a:sym typeface="Calibri"/>
            </a:endParaRPr>
          </a:p>
        </p:txBody>
      </p:sp>
      <p:sp>
        <p:nvSpPr>
          <p:cNvPr id="126" name="Google Shape;126;g273b7ac2508_0_97"/>
          <p:cNvSpPr/>
          <p:nvPr/>
        </p:nvSpPr>
        <p:spPr>
          <a:xfrm>
            <a:off x="3543743" y="49784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73b7ac2508_0_97"/>
          <p:cNvSpPr/>
          <p:nvPr/>
        </p:nvSpPr>
        <p:spPr>
          <a:xfrm>
            <a:off x="3476001" y="49784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8" name="Google Shape;128;g273b7ac2508_0_97"/>
          <p:cNvPicPr preferRelativeResize="0"/>
          <p:nvPr/>
        </p:nvPicPr>
        <p:blipFill rotWithShape="1">
          <a:blip r:embed="rId7">
            <a:alphaModFix/>
          </a:blip>
          <a:srcRect b="0" l="0" r="0" t="0"/>
          <a:stretch/>
        </p:blipFill>
        <p:spPr>
          <a:xfrm>
            <a:off x="3543743" y="7416800"/>
            <a:ext cx="8129016" cy="5181600"/>
          </a:xfrm>
          <a:prstGeom prst="rect">
            <a:avLst/>
          </a:prstGeom>
          <a:noFill/>
          <a:ln>
            <a:noFill/>
          </a:ln>
        </p:spPr>
      </p:pic>
      <p:sp>
        <p:nvSpPr>
          <p:cNvPr id="129" name="Google Shape;129;g273b7ac2508_0_97"/>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73b7ac2508_0_97"/>
          <p:cNvPicPr preferRelativeResize="0"/>
          <p:nvPr/>
        </p:nvPicPr>
        <p:blipFill rotWithShape="1">
          <a:blip r:embed="rId8">
            <a:alphaModFix/>
          </a:blip>
          <a:srcRect b="0" l="0" r="0" t="0"/>
          <a:stretch/>
        </p:blipFill>
        <p:spPr>
          <a:xfrm>
            <a:off x="15915089" y="1384300"/>
            <a:ext cx="1625803" cy="1625600"/>
          </a:xfrm>
          <a:prstGeom prst="rect">
            <a:avLst/>
          </a:prstGeom>
          <a:noFill/>
          <a:ln>
            <a:noFill/>
          </a:ln>
        </p:spPr>
      </p:pic>
      <p:sp>
        <p:nvSpPr>
          <p:cNvPr id="131" name="Google Shape;131;g273b7ac2508_0_97"/>
          <p:cNvSpPr/>
          <p:nvPr/>
        </p:nvSpPr>
        <p:spPr>
          <a:xfrm>
            <a:off x="14581422" y="3619500"/>
            <a:ext cx="42930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73b7ac2508_0_97"/>
          <p:cNvSpPr/>
          <p:nvPr/>
        </p:nvSpPr>
        <p:spPr>
          <a:xfrm>
            <a:off x="14581422" y="3619500"/>
            <a:ext cx="4496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DRAGON TAMING</a:t>
            </a:r>
            <a:endParaRPr b="0" i="0" sz="4800" u="none" cap="none" strike="noStrike">
              <a:solidFill>
                <a:schemeClr val="dk1"/>
              </a:solidFill>
              <a:latin typeface="Calibri"/>
              <a:ea typeface="Calibri"/>
              <a:cs typeface="Calibri"/>
              <a:sym typeface="Calibri"/>
            </a:endParaRPr>
          </a:p>
        </p:txBody>
      </p:sp>
      <p:sp>
        <p:nvSpPr>
          <p:cNvPr id="133" name="Google Shape;133;g273b7ac2508_0_97"/>
          <p:cNvSpPr/>
          <p:nvPr/>
        </p:nvSpPr>
        <p:spPr>
          <a:xfrm>
            <a:off x="12663483" y="49784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73b7ac2508_0_97"/>
          <p:cNvSpPr/>
          <p:nvPr/>
        </p:nvSpPr>
        <p:spPr>
          <a:xfrm>
            <a:off x="12595741" y="49784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5" name="Google Shape;135;g273b7ac2508_0_97"/>
          <p:cNvPicPr preferRelativeResize="0"/>
          <p:nvPr/>
        </p:nvPicPr>
        <p:blipFill rotWithShape="1">
          <a:blip r:embed="rId9">
            <a:alphaModFix/>
          </a:blip>
          <a:srcRect b="0" l="0" r="0" t="0"/>
          <a:stretch/>
        </p:blipFill>
        <p:spPr>
          <a:xfrm>
            <a:off x="12663483" y="7416800"/>
            <a:ext cx="8129016" cy="518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140" name="Shape 140"/>
        <p:cNvGrpSpPr/>
        <p:nvPr/>
      </p:nvGrpSpPr>
      <p:grpSpPr>
        <a:xfrm>
          <a:off x="0" y="0"/>
          <a:ext cx="0" cy="0"/>
          <a:chOff x="0" y="0"/>
          <a:chExt cx="0" cy="0"/>
        </a:xfrm>
      </p:grpSpPr>
      <p:pic>
        <p:nvPicPr>
          <p:cNvPr descr=" " id="141" name="Google Shape;141;g273b7ac2508_0_119"/>
          <p:cNvPicPr preferRelativeResize="0"/>
          <p:nvPr/>
        </p:nvPicPr>
        <p:blipFill rotWithShape="1">
          <a:blip r:embed="rId3">
            <a:alphaModFix/>
          </a:blip>
          <a:srcRect b="0" l="0" r="0" t="0"/>
          <a:stretch/>
        </p:blipFill>
        <p:spPr>
          <a:xfrm>
            <a:off x="0" y="6210300"/>
            <a:ext cx="8065508" cy="7505700"/>
          </a:xfrm>
          <a:prstGeom prst="rect">
            <a:avLst/>
          </a:prstGeom>
          <a:noFill/>
          <a:ln>
            <a:noFill/>
          </a:ln>
        </p:spPr>
      </p:pic>
      <p:pic>
        <p:nvPicPr>
          <p:cNvPr descr=" " id="142" name="Google Shape;142;g273b7ac2508_0_119"/>
          <p:cNvPicPr preferRelativeResize="0"/>
          <p:nvPr/>
        </p:nvPicPr>
        <p:blipFill rotWithShape="1">
          <a:blip r:embed="rId4">
            <a:alphaModFix/>
          </a:blip>
          <a:srcRect b="0" l="0" r="0" t="0"/>
          <a:stretch/>
        </p:blipFill>
        <p:spPr>
          <a:xfrm>
            <a:off x="19369921" y="0"/>
            <a:ext cx="5017127" cy="6858000"/>
          </a:xfrm>
          <a:prstGeom prst="rect">
            <a:avLst/>
          </a:prstGeom>
          <a:noFill/>
          <a:ln>
            <a:noFill/>
          </a:ln>
        </p:spPr>
      </p:pic>
      <p:sp>
        <p:nvSpPr>
          <p:cNvPr id="143" name="Google Shape;143;g273b7ac2508_0_1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4" name="Google Shape;144;g273b7ac2508_0_11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45" name="Google Shape;145;g273b7ac2508_0_119"/>
          <p:cNvPicPr preferRelativeResize="0"/>
          <p:nvPr/>
        </p:nvPicPr>
        <p:blipFill rotWithShape="1">
          <a:blip r:embed="rId6">
            <a:alphaModFix/>
          </a:blip>
          <a:srcRect b="0" l="0" r="0" t="0"/>
          <a:stretch/>
        </p:blipFill>
        <p:spPr>
          <a:xfrm>
            <a:off x="0" y="1384300"/>
            <a:ext cx="5458634" cy="4437887"/>
          </a:xfrm>
          <a:prstGeom prst="rect">
            <a:avLst/>
          </a:prstGeom>
          <a:noFill/>
          <a:ln>
            <a:noFill/>
          </a:ln>
        </p:spPr>
      </p:pic>
      <p:sp>
        <p:nvSpPr>
          <p:cNvPr id="146" name="Google Shape;146;g273b7ac2508_0_119"/>
          <p:cNvSpPr/>
          <p:nvPr/>
        </p:nvSpPr>
        <p:spPr>
          <a:xfrm>
            <a:off x="5842730" y="4229100"/>
            <a:ext cx="13603500" cy="535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73b7ac2508_0_119"/>
          <p:cNvSpPr/>
          <p:nvPr/>
        </p:nvSpPr>
        <p:spPr>
          <a:xfrm>
            <a:off x="5842730" y="4229100"/>
            <a:ext cx="13806600" cy="469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8" name="Google Shape;148;g273b7ac2508_0_119"/>
          <p:cNvSpPr/>
          <p:nvPr/>
        </p:nvSpPr>
        <p:spPr>
          <a:xfrm>
            <a:off x="15419727" y="9029700"/>
            <a:ext cx="4178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Freckle Face"/>
              <a:buNone/>
            </a:pPr>
            <a:r>
              <a:rPr b="0" i="0" lang="en-US" sz="3600" u="none" cap="none" strike="noStrike">
                <a:solidFill>
                  <a:srgbClr val="0E0E0E"/>
                </a:solidFill>
                <a:latin typeface="Freckle Face"/>
                <a:ea typeface="Freckle Face"/>
                <a:cs typeface="Freckle Face"/>
                <a:sym typeface="Freckle Fac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153" name="Shape 153"/>
        <p:cNvGrpSpPr/>
        <p:nvPr/>
      </p:nvGrpSpPr>
      <p:grpSpPr>
        <a:xfrm>
          <a:off x="0" y="0"/>
          <a:ext cx="0" cy="0"/>
          <a:chOff x="0" y="0"/>
          <a:chExt cx="0" cy="0"/>
        </a:xfrm>
      </p:grpSpPr>
      <p:pic>
        <p:nvPicPr>
          <p:cNvPr descr=" " id="154" name="Google Shape;154;g273b7ac2508_0_131"/>
          <p:cNvPicPr preferRelativeResize="0"/>
          <p:nvPr/>
        </p:nvPicPr>
        <p:blipFill rotWithShape="1">
          <a:blip r:embed="rId3">
            <a:alphaModFix/>
          </a:blip>
          <a:srcRect b="0" l="0" r="0" t="0"/>
          <a:stretch/>
        </p:blipFill>
        <p:spPr>
          <a:xfrm>
            <a:off x="10468986" y="6524352"/>
            <a:ext cx="13918063" cy="7191648"/>
          </a:xfrm>
          <a:prstGeom prst="rect">
            <a:avLst/>
          </a:prstGeom>
          <a:noFill/>
          <a:ln>
            <a:noFill/>
          </a:ln>
        </p:spPr>
      </p:pic>
      <p:pic>
        <p:nvPicPr>
          <p:cNvPr descr=" " id="155" name="Google Shape;155;g273b7ac2508_0_131"/>
          <p:cNvPicPr preferRelativeResize="0"/>
          <p:nvPr/>
        </p:nvPicPr>
        <p:blipFill rotWithShape="1">
          <a:blip r:embed="rId4">
            <a:alphaModFix/>
          </a:blip>
          <a:srcRect b="0" l="0" r="0" t="0"/>
          <a:stretch/>
        </p:blipFill>
        <p:spPr>
          <a:xfrm>
            <a:off x="0" y="0"/>
            <a:ext cx="5893537" cy="7772400"/>
          </a:xfrm>
          <a:prstGeom prst="rect">
            <a:avLst/>
          </a:prstGeom>
          <a:noFill/>
          <a:ln>
            <a:noFill/>
          </a:ln>
        </p:spPr>
      </p:pic>
      <p:sp>
        <p:nvSpPr>
          <p:cNvPr id="156" name="Google Shape;156;g273b7ac2508_0_1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273b7ac2508_0_13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8" name="Google Shape;158;g273b7ac2508_0_131"/>
          <p:cNvPicPr preferRelativeResize="0"/>
          <p:nvPr/>
        </p:nvPicPr>
        <p:blipFill rotWithShape="1">
          <a:blip r:embed="rId6">
            <a:alphaModFix/>
          </a:blip>
          <a:srcRect b="0" l="0" r="0" t="0"/>
          <a:stretch/>
        </p:blipFill>
        <p:spPr>
          <a:xfrm>
            <a:off x="1854432" y="1866900"/>
            <a:ext cx="13006426" cy="9982200"/>
          </a:xfrm>
          <a:prstGeom prst="rect">
            <a:avLst/>
          </a:prstGeom>
          <a:noFill/>
          <a:ln>
            <a:noFill/>
          </a:ln>
        </p:spPr>
      </p:pic>
      <p:sp>
        <p:nvSpPr>
          <p:cNvPr id="159" name="Google Shape;159;g273b7ac2508_0_131"/>
          <p:cNvSpPr/>
          <p:nvPr/>
        </p:nvSpPr>
        <p:spPr>
          <a:xfrm>
            <a:off x="17032829" y="1866900"/>
            <a:ext cx="4369200" cy="42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73b7ac2508_0_131"/>
          <p:cNvSpPr/>
          <p:nvPr/>
        </p:nvSpPr>
        <p:spPr>
          <a:xfrm>
            <a:off x="17032829" y="1866900"/>
            <a:ext cx="45726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DRAGON TAMING TECHNIQUE</a:t>
            </a:r>
            <a:endParaRPr b="0" i="0" sz="4800" u="none" cap="none" strike="noStrike">
              <a:solidFill>
                <a:schemeClr val="dk1"/>
              </a:solidFill>
              <a:latin typeface="Calibri"/>
              <a:ea typeface="Calibri"/>
              <a:cs typeface="Calibri"/>
              <a:sym typeface="Calibri"/>
            </a:endParaRPr>
          </a:p>
        </p:txBody>
      </p:sp>
      <p:sp>
        <p:nvSpPr>
          <p:cNvPr id="161" name="Google Shape;161;g273b7ac2508_0_131"/>
          <p:cNvSpPr/>
          <p:nvPr/>
        </p:nvSpPr>
        <p:spPr>
          <a:xfrm>
            <a:off x="17032829" y="36703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2" name="Google Shape;162;g273b7ac2508_0_131"/>
          <p:cNvSpPr/>
          <p:nvPr/>
        </p:nvSpPr>
        <p:spPr>
          <a:xfrm>
            <a:off x="16931216" y="6527800"/>
            <a:ext cx="4369200" cy="499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73b7ac2508_0_131"/>
          <p:cNvSpPr/>
          <p:nvPr/>
        </p:nvSpPr>
        <p:spPr>
          <a:xfrm>
            <a:off x="16931216" y="6527800"/>
            <a:ext cx="4572600" cy="245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Freckle Face"/>
              <a:buNone/>
            </a:pPr>
            <a:r>
              <a:rPr b="0" i="0" lang="en-US" sz="4800" u="none" cap="none" strike="noStrike">
                <a:solidFill>
                  <a:srgbClr val="0E0E0E"/>
                </a:solidFill>
                <a:latin typeface="Freckle Face"/>
                <a:ea typeface="Freckle Face"/>
                <a:cs typeface="Freckle Face"/>
                <a:sym typeface="Freckle Face"/>
              </a:rPr>
              <a:t>THE ART OF UNICORN SIGHTING</a:t>
            </a:r>
            <a:endParaRPr b="0" i="0" sz="4800" u="none" cap="none" strike="noStrike">
              <a:solidFill>
                <a:schemeClr val="dk1"/>
              </a:solidFill>
              <a:latin typeface="Calibri"/>
              <a:ea typeface="Calibri"/>
              <a:cs typeface="Calibri"/>
              <a:sym typeface="Calibri"/>
            </a:endParaRPr>
          </a:p>
        </p:txBody>
      </p:sp>
      <p:sp>
        <p:nvSpPr>
          <p:cNvPr id="164" name="Google Shape;164;g273b7ac2508_0_131"/>
          <p:cNvSpPr/>
          <p:nvPr/>
        </p:nvSpPr>
        <p:spPr>
          <a:xfrm>
            <a:off x="16931216" y="90805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0C2"/>
        </a:solidFill>
      </p:bgPr>
    </p:bg>
    <p:spTree>
      <p:nvGrpSpPr>
        <p:cNvPr id="169" name="Shape 169"/>
        <p:cNvGrpSpPr/>
        <p:nvPr/>
      </p:nvGrpSpPr>
      <p:grpSpPr>
        <a:xfrm>
          <a:off x="0" y="0"/>
          <a:ext cx="0" cy="0"/>
          <a:chOff x="0" y="0"/>
          <a:chExt cx="0" cy="0"/>
        </a:xfrm>
      </p:grpSpPr>
      <p:pic>
        <p:nvPicPr>
          <p:cNvPr descr=" " id="170" name="Google Shape;170;g273b7ac2508_0_146"/>
          <p:cNvPicPr preferRelativeResize="0"/>
          <p:nvPr/>
        </p:nvPicPr>
        <p:blipFill rotWithShape="1">
          <a:blip r:embed="rId3">
            <a:alphaModFix/>
          </a:blip>
          <a:srcRect b="0" l="0" r="0" t="0"/>
          <a:stretch/>
        </p:blipFill>
        <p:spPr>
          <a:xfrm>
            <a:off x="0" y="0"/>
            <a:ext cx="7430429" cy="7772400"/>
          </a:xfrm>
          <a:prstGeom prst="rect">
            <a:avLst/>
          </a:prstGeom>
          <a:noFill/>
          <a:ln>
            <a:noFill/>
          </a:ln>
        </p:spPr>
      </p:pic>
      <p:pic>
        <p:nvPicPr>
          <p:cNvPr descr=" " id="171" name="Google Shape;171;g273b7ac2508_0_146"/>
          <p:cNvPicPr preferRelativeResize="0"/>
          <p:nvPr/>
        </p:nvPicPr>
        <p:blipFill rotWithShape="1">
          <a:blip r:embed="rId4">
            <a:alphaModFix/>
          </a:blip>
          <a:srcRect b="0" l="0" r="0" t="0"/>
          <a:stretch/>
        </p:blipFill>
        <p:spPr>
          <a:xfrm>
            <a:off x="16766096" y="5486400"/>
            <a:ext cx="7620953" cy="8229600"/>
          </a:xfrm>
          <a:prstGeom prst="rect">
            <a:avLst/>
          </a:prstGeom>
          <a:noFill/>
          <a:ln>
            <a:noFill/>
          </a:ln>
        </p:spPr>
      </p:pic>
      <p:sp>
        <p:nvSpPr>
          <p:cNvPr id="172" name="Google Shape;172;g273b7ac2508_0_146"/>
          <p:cNvSpPr/>
          <p:nvPr/>
        </p:nvSpPr>
        <p:spPr>
          <a:xfrm>
            <a:off x="2091528" y="749300"/>
            <a:ext cx="20216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Freckle Face"/>
              <a:buNone/>
            </a:pPr>
            <a:r>
              <a:rPr b="0" i="0" lang="en-US" sz="8000" u="none" cap="none" strike="noStrike">
                <a:solidFill>
                  <a:srgbClr val="272727"/>
                </a:solidFill>
                <a:latin typeface="Freckle Face"/>
                <a:ea typeface="Freckle Face"/>
                <a:cs typeface="Freckle Face"/>
                <a:sym typeface="Freckle Face"/>
              </a:rPr>
              <a:t>THE MAGIC OF DRAGONS: A RESEARCH</a:t>
            </a:r>
            <a:endParaRPr b="0" i="0" sz="8000" u="none" cap="none" strike="noStrike">
              <a:solidFill>
                <a:schemeClr val="dk1"/>
              </a:solidFill>
              <a:latin typeface="Calibri"/>
              <a:ea typeface="Calibri"/>
              <a:cs typeface="Calibri"/>
              <a:sym typeface="Calibri"/>
            </a:endParaRPr>
          </a:p>
        </p:txBody>
      </p:sp>
      <p:sp>
        <p:nvSpPr>
          <p:cNvPr id="173" name="Google Shape;173;g273b7ac2508_0_146"/>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73b7ac2508_0_146"/>
          <p:cNvSpPr/>
          <p:nvPr/>
        </p:nvSpPr>
        <p:spPr>
          <a:xfrm>
            <a:off x="2146568" y="4025900"/>
            <a:ext cx="8205300" cy="8204100"/>
          </a:xfrm>
          <a:prstGeom prst="ellipse">
            <a:avLst/>
          </a:prstGeom>
          <a:solidFill>
            <a:srgbClr val="0606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73b7ac2508_0_146"/>
          <p:cNvSpPr/>
          <p:nvPr/>
        </p:nvSpPr>
        <p:spPr>
          <a:xfrm>
            <a:off x="3175397" y="5918200"/>
            <a:ext cx="6160200" cy="6159600"/>
          </a:xfrm>
          <a:prstGeom prst="ellipse">
            <a:avLst/>
          </a:prstGeom>
          <a:solidFill>
            <a:srgbClr val="A9A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73b7ac2508_0_146"/>
          <p:cNvSpPr/>
          <p:nvPr/>
        </p:nvSpPr>
        <p:spPr>
          <a:xfrm>
            <a:off x="4204225" y="7797800"/>
            <a:ext cx="4089900" cy="4089300"/>
          </a:xfrm>
          <a:prstGeom prst="ellipse">
            <a:avLst/>
          </a:prstGeom>
          <a:solidFill>
            <a:srgbClr val="E2D0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73b7ac2508_0_146"/>
          <p:cNvSpPr/>
          <p:nvPr/>
        </p:nvSpPr>
        <p:spPr>
          <a:xfrm>
            <a:off x="5550594" y="4559300"/>
            <a:ext cx="13719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6.7M</a:t>
            </a:r>
            <a:endParaRPr b="0" i="0" sz="4800" u="none" cap="none" strike="noStrike">
              <a:solidFill>
                <a:schemeClr val="dk1"/>
              </a:solidFill>
              <a:latin typeface="Calibri"/>
              <a:ea typeface="Calibri"/>
              <a:cs typeface="Calibri"/>
              <a:sym typeface="Calibri"/>
            </a:endParaRPr>
          </a:p>
        </p:txBody>
      </p:sp>
      <p:sp>
        <p:nvSpPr>
          <p:cNvPr id="178" name="Google Shape;178;g273b7ac2508_0_146"/>
          <p:cNvSpPr/>
          <p:nvPr/>
        </p:nvSpPr>
        <p:spPr>
          <a:xfrm>
            <a:off x="5550594" y="9372600"/>
            <a:ext cx="13971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2.3M</a:t>
            </a:r>
            <a:endParaRPr b="0" i="0" sz="4800" u="none" cap="none" strike="noStrike">
              <a:solidFill>
                <a:schemeClr val="dk1"/>
              </a:solidFill>
              <a:latin typeface="Calibri"/>
              <a:ea typeface="Calibri"/>
              <a:cs typeface="Calibri"/>
              <a:sym typeface="Calibri"/>
            </a:endParaRPr>
          </a:p>
        </p:txBody>
      </p:sp>
      <p:sp>
        <p:nvSpPr>
          <p:cNvPr id="179" name="Google Shape;179;g273b7ac2508_0_146"/>
          <p:cNvSpPr/>
          <p:nvPr/>
        </p:nvSpPr>
        <p:spPr>
          <a:xfrm>
            <a:off x="5575997" y="6438900"/>
            <a:ext cx="13590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60604"/>
              </a:buClr>
              <a:buSzPts val="4800"/>
              <a:buFont typeface="Freckle Face"/>
              <a:buNone/>
            </a:pPr>
            <a:r>
              <a:rPr b="0" i="0" lang="en-US" sz="4800" u="none" cap="none" strike="noStrike">
                <a:solidFill>
                  <a:srgbClr val="060604"/>
                </a:solidFill>
                <a:latin typeface="Freckle Face"/>
                <a:ea typeface="Freckle Face"/>
                <a:cs typeface="Freckle Face"/>
                <a:sym typeface="Freckle Face"/>
              </a:rPr>
              <a:t>4.4M</a:t>
            </a:r>
            <a:endParaRPr b="0" i="0" sz="4800" u="none" cap="none" strike="noStrike">
              <a:solidFill>
                <a:schemeClr val="dk1"/>
              </a:solidFill>
              <a:latin typeface="Calibri"/>
              <a:ea typeface="Calibri"/>
              <a:cs typeface="Calibri"/>
              <a:sym typeface="Calibri"/>
            </a:endParaRPr>
          </a:p>
        </p:txBody>
      </p:sp>
      <p:sp>
        <p:nvSpPr>
          <p:cNvPr id="180" name="Google Shape;180;g273b7ac2508_0_1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73b7ac2508_0_1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2" name="Google Shape;182;g273b7ac2508_0_146"/>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273b7ac2508_0_146"/>
          <p:cNvPicPr preferRelativeResize="0"/>
          <p:nvPr/>
        </p:nvPicPr>
        <p:blipFill rotWithShape="1">
          <a:blip r:embed="rId6">
            <a:alphaModFix/>
          </a:blip>
          <a:srcRect b="0" l="0" r="0" t="0"/>
          <a:stretch/>
        </p:blipFill>
        <p:spPr>
          <a:xfrm>
            <a:off x="12638080" y="3594100"/>
            <a:ext cx="1117740" cy="1117600"/>
          </a:xfrm>
          <a:prstGeom prst="rect">
            <a:avLst/>
          </a:prstGeom>
          <a:noFill/>
          <a:ln>
            <a:noFill/>
          </a:ln>
        </p:spPr>
      </p:pic>
      <p:sp>
        <p:nvSpPr>
          <p:cNvPr id="184" name="Google Shape;184;g273b7ac2508_0_146"/>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73b7ac2508_0_146"/>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6" name="Google Shape;186;g273b7ac2508_0_146"/>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273b7ac2508_0_146"/>
          <p:cNvPicPr preferRelativeResize="0"/>
          <p:nvPr/>
        </p:nvPicPr>
        <p:blipFill rotWithShape="1">
          <a:blip r:embed="rId7">
            <a:alphaModFix/>
          </a:blip>
          <a:srcRect b="0" l="0" r="0" t="0"/>
          <a:stretch/>
        </p:blipFill>
        <p:spPr>
          <a:xfrm>
            <a:off x="12638080" y="6946900"/>
            <a:ext cx="1117740" cy="1117600"/>
          </a:xfrm>
          <a:prstGeom prst="rect">
            <a:avLst/>
          </a:prstGeom>
          <a:noFill/>
          <a:ln>
            <a:noFill/>
          </a:ln>
        </p:spPr>
      </p:pic>
      <p:sp>
        <p:nvSpPr>
          <p:cNvPr id="188" name="Google Shape;188;g273b7ac2508_0_146"/>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73b7ac2508_0_146"/>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90" name="Google Shape;190;g273b7ac2508_0_146"/>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273b7ac2508_0_146"/>
          <p:cNvPicPr preferRelativeResize="0"/>
          <p:nvPr/>
        </p:nvPicPr>
        <p:blipFill rotWithShape="1">
          <a:blip r:embed="rId8">
            <a:alphaModFix/>
          </a:blip>
          <a:srcRect b="0" l="0" r="0" t="0"/>
          <a:stretch/>
        </p:blipFill>
        <p:spPr>
          <a:xfrm>
            <a:off x="12638080" y="10299700"/>
            <a:ext cx="1117740" cy="1117600"/>
          </a:xfrm>
          <a:prstGeom prst="rect">
            <a:avLst/>
          </a:prstGeom>
          <a:noFill/>
          <a:ln>
            <a:noFill/>
          </a:ln>
        </p:spPr>
      </p:pic>
      <p:sp>
        <p:nvSpPr>
          <p:cNvPr id="192" name="Google Shape;192;g273b7ac2508_0_146"/>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73b7ac2508_0_146"/>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2024-06-17T06:57:14Z</dcterms:created>
  <dc:creator>PptxGenJS</dc:creator>
</cp:coreProperties>
</file>