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27-07-2024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நான் நடக்கின்ற பாதைகள்</a:t>
            </a:r>
          </a:p>
          <a:p>
            <a:r>
              <a:rPr lang="en-US" dirty="0"/>
              <a:t>Slide 2 - </a:t>
            </a:r>
            <a:r>
              <a:rPr lang="ta-IN" dirty="0"/>
              <a:t>என் ஜீவன் தொடர</a:t>
            </a:r>
          </a:p>
          <a:p>
            <a:r>
              <a:rPr lang="en-US" dirty="0"/>
              <a:t>Slide 3 - </a:t>
            </a:r>
            <a:r>
              <a:rPr lang="ta-IN" dirty="0"/>
              <a:t>கண்மலை பிளவின் காலம்</a:t>
            </a:r>
          </a:p>
          <a:p>
            <a:r>
              <a:rPr lang="en-US" dirty="0"/>
              <a:t>Slide 4 - </a:t>
            </a:r>
            <a:r>
              <a:rPr lang="ta-IN" dirty="0"/>
              <a:t>இக்கரை சோர்வின் பாரம்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8374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நான் நடக்கின்ற பாதைகள்</a:t>
            </a:r>
          </a:p>
          <a:p>
            <a:r>
              <a:rPr lang="en-US" dirty="0"/>
              <a:t>Slide 2 - </a:t>
            </a:r>
            <a:r>
              <a:rPr lang="ta-IN" dirty="0"/>
              <a:t>என் ஜீவன் தொடர</a:t>
            </a:r>
          </a:p>
          <a:p>
            <a:r>
              <a:rPr lang="en-US" dirty="0"/>
              <a:t>Slide 3 - </a:t>
            </a:r>
            <a:r>
              <a:rPr lang="ta-IN" dirty="0"/>
              <a:t>கண்மலை பிளவின் காலம்</a:t>
            </a:r>
          </a:p>
          <a:p>
            <a:r>
              <a:rPr lang="en-US" dirty="0"/>
              <a:t>Slide 4 - </a:t>
            </a:r>
            <a:r>
              <a:rPr lang="ta-IN" dirty="0"/>
              <a:t>இக்கரை சோர்வின் பாரம்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9033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நான் நடக்கின்ற பாதைகள்</a:t>
            </a:r>
          </a:p>
          <a:p>
            <a:r>
              <a:rPr lang="en-US" dirty="0"/>
              <a:t>Slide 2 - </a:t>
            </a:r>
            <a:r>
              <a:rPr lang="ta-IN" dirty="0"/>
              <a:t>என் ஜீவன் தொடர</a:t>
            </a:r>
          </a:p>
          <a:p>
            <a:r>
              <a:rPr lang="en-US" dirty="0"/>
              <a:t>Slide 3 - </a:t>
            </a:r>
            <a:r>
              <a:rPr lang="ta-IN" dirty="0"/>
              <a:t>கண்மலை பிளவின் காலம்</a:t>
            </a:r>
          </a:p>
          <a:p>
            <a:r>
              <a:rPr lang="en-US" dirty="0"/>
              <a:t>Slide 4 - </a:t>
            </a:r>
            <a:r>
              <a:rPr lang="ta-IN" dirty="0"/>
              <a:t>இக்கரை சோர்வின் பாரம்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5946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நான் நடக்கின்ற பாதைகள்</a:t>
            </a:r>
          </a:p>
          <a:p>
            <a:r>
              <a:rPr lang="en-US" dirty="0"/>
              <a:t>Slide 2 - </a:t>
            </a:r>
            <a:r>
              <a:rPr lang="ta-IN" dirty="0"/>
              <a:t>என் ஜீவன் தொடர</a:t>
            </a:r>
          </a:p>
          <a:p>
            <a:r>
              <a:rPr lang="en-US" dirty="0"/>
              <a:t>Slide 3 - </a:t>
            </a:r>
            <a:r>
              <a:rPr lang="ta-IN" dirty="0"/>
              <a:t>கண்மலை பிளவின் காலம்</a:t>
            </a:r>
          </a:p>
          <a:p>
            <a:r>
              <a:rPr lang="en-US" dirty="0"/>
              <a:t>Slide 4 - </a:t>
            </a:r>
            <a:r>
              <a:rPr lang="ta-IN" dirty="0"/>
              <a:t>இக்கரை சோர்வின் பாரம்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4518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6E6035-B572-916C-594E-5E6452A0C25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A6DDA7D-0B96-32C8-A79D-7A8A96684DC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B0DB333-FAA7-87B7-AFA9-63F85E7C34F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70110F5-911C-6529-9989-265F80E91F4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5B5473F-EEA6-AC8D-BD8B-BD0755670A0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2024-07-27T13:33:47Z</dcterms:modified>
</cp:coreProperties>
</file>