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6" r:id="rId4"/>
    <p:sldId id="289" r:id="rId5"/>
    <p:sldId id="292" r:id="rId6"/>
    <p:sldId id="266" r:id="rId7"/>
    <p:sldId id="287" r:id="rId8"/>
    <p:sldId id="293" r:id="rId9"/>
    <p:sldId id="29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Bi&#7871;t%20&#273;&#7871;n%20bao%20gi&#7901;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16949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1a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? Tim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khắc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khoải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sướng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34202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1b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?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mỏi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cay u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Cùm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gông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triền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miên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nỗi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bùn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lún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34197"/>
            <a:ext cx="113792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con. Con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son.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thâu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trinh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thấu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nỗi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ưu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phiền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nhọc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nhằn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khó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khăn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xót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5427" y="475739"/>
            <a:ext cx="1137920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chốc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tàn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thú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tựa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áng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mây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tan.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kiếp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tuôn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chốn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ngập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dắt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/>
              <a:t> </a:t>
            </a:r>
            <a:endParaRPr lang="vi-VN" sz="5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73556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cõi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Lang thang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quán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rượu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run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run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vành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nát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Ngợp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sướng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nỗi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chán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chường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Chìm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00845"/>
            <a:ext cx="1119828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sám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lắm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sấp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rưng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rưng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lệ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mộng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hải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qua.</a:t>
            </a:r>
          </a:p>
        </p:txBody>
      </p:sp>
    </p:spTree>
    <p:extLst>
      <p:ext uri="{BB962C8B-B14F-4D97-AF65-F5344CB8AC3E}">
        <p14:creationId xmlns:p14="http://schemas.microsoft.com/office/powerpoint/2010/main" val="2702797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34197"/>
            <a:ext cx="113792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con. Con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son.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thâu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trinh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thấu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nỗi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ưu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phiền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nhọc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nhằn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khó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khăn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xót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83180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5427" y="475739"/>
            <a:ext cx="1137920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chốc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tàn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thú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tựa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áng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mây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tan.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kiếp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tuôn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chốn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ngập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dắt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/>
              <a:t> </a:t>
            </a:r>
            <a:endParaRPr lang="vi-VN" sz="5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466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77</TotalTime>
  <Words>461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Garamond</vt:lpstr>
      <vt:lpstr>Roboto</vt:lpstr>
      <vt:lpstr>Verdana</vt:lpstr>
      <vt:lpstr>Savon</vt:lpstr>
      <vt:lpstr>Biết đến bao giờ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2025-05-06T15:57:00Z</dcterms:modified>
</cp:coreProperties>
</file>