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3240" y="16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BÁT PHÚC</a:t>
            </a: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02359"/>
            <a:ext cx="113145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Phúc cho những ai có tinh thần nghèo khó, vì Nước Đức Chúa Trời là của họ luôn mãi.</a:t>
            </a: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2E77D-3E2B-EE5B-68E6-24EF28EBC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3A40C-822E-EB6B-CABB-2B458254D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1C1390-6494-3071-9F44-E6847785A4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7062E7B-DB4A-257A-9926-F2633CD8E447}"/>
              </a:ext>
            </a:extLst>
          </p:cNvPr>
          <p:cNvSpPr/>
          <p:nvPr/>
        </p:nvSpPr>
        <p:spPr>
          <a:xfrm>
            <a:off x="438727" y="302359"/>
            <a:ext cx="113145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Phúc cho ai sống cuộc đời ngay lành, vì sẽ được Đất Hứa làm gia nghiệp muôn kiếp.</a:t>
            </a:r>
          </a:p>
        </p:txBody>
      </p:sp>
    </p:spTree>
    <p:extLst>
      <p:ext uri="{BB962C8B-B14F-4D97-AF65-F5344CB8AC3E}">
        <p14:creationId xmlns:p14="http://schemas.microsoft.com/office/powerpoint/2010/main" val="1587117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0054F-90A4-F5D8-60EC-F455AE2E0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BE987-762E-920C-8DFD-B60C461F5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F09B4E-788E-E7AB-36C6-1E087A593E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A629E8B-154B-41F7-62CE-CA332B5285CC}"/>
              </a:ext>
            </a:extLst>
          </p:cNvPr>
          <p:cNvSpPr/>
          <p:nvPr/>
        </p:nvSpPr>
        <p:spPr>
          <a:xfrm>
            <a:off x="438727" y="302359"/>
            <a:ext cx="113145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Phúc cho những ai phải gánh chịu khổ đau, vì sẽ được Thiên Chúa Đấng hằng luôn ủi an.</a:t>
            </a:r>
          </a:p>
        </p:txBody>
      </p:sp>
    </p:spTree>
    <p:extLst>
      <p:ext uri="{BB962C8B-B14F-4D97-AF65-F5344CB8AC3E}">
        <p14:creationId xmlns:p14="http://schemas.microsoft.com/office/powerpoint/2010/main" val="2456312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9A889-BEE4-76CE-2C5A-D03E0503D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95B65-54A6-880A-0C2C-035D13159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F413C6-3E57-4BFF-48D2-8F2602559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27E0A49-3626-03B9-3D52-721B9A4B00B8}"/>
              </a:ext>
            </a:extLst>
          </p:cNvPr>
          <p:cNvSpPr/>
          <p:nvPr/>
        </p:nvSpPr>
        <p:spPr>
          <a:xfrm>
            <a:off x="438727" y="302359"/>
            <a:ext cx="113145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vi-V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Phúc cho những ai khát khao nên người công chính, vì sẽ được Thiên Chúa Đấng nhân hậu cho thoả lòng.</a:t>
            </a:r>
          </a:p>
        </p:txBody>
      </p:sp>
    </p:spTree>
    <p:extLst>
      <p:ext uri="{BB962C8B-B14F-4D97-AF65-F5344CB8AC3E}">
        <p14:creationId xmlns:p14="http://schemas.microsoft.com/office/powerpoint/2010/main" val="2953453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0105F-2EF8-32CF-2CCD-3E03B51C5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21081-BE58-D9AC-B9C0-2E8B8FDF6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79EB41-7439-36A4-A8FD-6AB64361A0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E5CADDF-18B5-AC57-2455-0176175FA8B6}"/>
              </a:ext>
            </a:extLst>
          </p:cNvPr>
          <p:cNvSpPr/>
          <p:nvPr/>
        </p:nvSpPr>
        <p:spPr>
          <a:xfrm>
            <a:off x="438727" y="302359"/>
            <a:ext cx="113145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vi-V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Phúc cho những ai hằng biết xót thương người, vì này đây họ sẽ được Thiên Chúa xót thương.</a:t>
            </a:r>
          </a:p>
        </p:txBody>
      </p:sp>
    </p:spTree>
    <p:extLst>
      <p:ext uri="{BB962C8B-B14F-4D97-AF65-F5344CB8AC3E}">
        <p14:creationId xmlns:p14="http://schemas.microsoft.com/office/powerpoint/2010/main" val="3042232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7F3B5-3F06-F3C2-E177-7DB539217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16DA-3379-DD65-40EF-7E7A728E6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7732D4-37B5-1FFA-CBF3-C43D8B160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E1C6E9C-0B41-A159-5A85-89B7BA266774}"/>
              </a:ext>
            </a:extLst>
          </p:cNvPr>
          <p:cNvSpPr/>
          <p:nvPr/>
        </p:nvSpPr>
        <p:spPr>
          <a:xfrm>
            <a:off x="438727" y="302359"/>
            <a:ext cx="113145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vi-V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Phúc cho những ai có tâm hồn trong sạch, vì này đây họ sẽ được nhìn thấy chính Thiên Chúa.</a:t>
            </a:r>
          </a:p>
        </p:txBody>
      </p:sp>
    </p:spTree>
    <p:extLst>
      <p:ext uri="{BB962C8B-B14F-4D97-AF65-F5344CB8AC3E}">
        <p14:creationId xmlns:p14="http://schemas.microsoft.com/office/powerpoint/2010/main" val="3896850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9E7D8-8840-8FA1-E498-45D4D402C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13285-E77F-BE0A-3A74-E1460131B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C5DB04-F594-6048-66AF-A2BB5109F1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557CA35-5259-7967-382C-8A39BE91AA2D}"/>
              </a:ext>
            </a:extLst>
          </p:cNvPr>
          <p:cNvSpPr/>
          <p:nvPr/>
        </p:nvSpPr>
        <p:spPr>
          <a:xfrm>
            <a:off x="438727" y="302359"/>
            <a:ext cx="113145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vi-V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Phúc cho những ai biết xây dựng hoà bình, vì này đây họ sẽ được gọi là con Thiên Chúa.</a:t>
            </a:r>
          </a:p>
        </p:txBody>
      </p:sp>
    </p:spTree>
    <p:extLst>
      <p:ext uri="{BB962C8B-B14F-4D97-AF65-F5344CB8AC3E}">
        <p14:creationId xmlns:p14="http://schemas.microsoft.com/office/powerpoint/2010/main" val="4239082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12575-7CD5-2238-E0B0-1BBB91A6A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6A50E-67E7-2AA9-11C2-85DFB9065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FC0281-8FB7-95BC-D497-2E95AFAF2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B5EC03-867C-062C-D6D1-71A4480C2820}"/>
              </a:ext>
            </a:extLst>
          </p:cNvPr>
          <p:cNvSpPr/>
          <p:nvPr/>
        </p:nvSpPr>
        <p:spPr>
          <a:xfrm>
            <a:off x="438727" y="302359"/>
            <a:ext cx="113145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vi-V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Phúc cho những ai bị bách hại vì đời công chính, vì Nước Đức Chúa Trời là của họ muôn đời.</a:t>
            </a:r>
          </a:p>
        </p:txBody>
      </p:sp>
    </p:spTree>
    <p:extLst>
      <p:ext uri="{BB962C8B-B14F-4D97-AF65-F5344CB8AC3E}">
        <p14:creationId xmlns:p14="http://schemas.microsoft.com/office/powerpoint/2010/main" val="28483581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32</TotalTime>
  <Words>191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Times New Roman</vt:lpstr>
      <vt:lpstr>Savon</vt:lpstr>
      <vt:lpstr>BÁT PHÚC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DINH GIA</cp:lastModifiedBy>
  <cp:revision>25</cp:revision>
  <dcterms:created xsi:type="dcterms:W3CDTF">2024-12-09T09:20:09Z</dcterms:created>
  <dcterms:modified xsi:type="dcterms:W3CDTF">2026-01-07T18:43:24Z</dcterms:modified>
</cp:coreProperties>
</file>