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0287000" cx="18288000"/>
  <p:notesSz cx="10287000" cy="18288000"/>
  <p:embeddedFontLst>
    <p:embeddedFont>
      <p:font typeface="Inter"/>
      <p:regular r:id="rId26"/>
      <p:bold r:id="rId27"/>
      <p:italic r:id="rId28"/>
      <p:boldItalic r:id="rId29"/>
    </p:embeddedFont>
    <p:embeddedFont>
      <p:font typeface="Poppins"/>
      <p:regular r:id="rId30"/>
      <p:bold r:id="rId31"/>
      <p:italic r:id="rId32"/>
      <p:boldItalic r:id="rId33"/>
    </p:embeddedFont>
    <p:embeddedFont>
      <p:font typeface="Delicious Handrawn"/>
      <p:regular r:id="rId34"/>
    </p:embeddedFont>
    <p:embeddedFont>
      <p:font typeface="Poppins SemiBold"/>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ijR3NGyUlgCiKB8VLdiDfp+Unp0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Inter-regular.fntdata"/><Relationship Id="rId25" Type="http://schemas.openxmlformats.org/officeDocument/2006/relationships/slide" Target="slides/slide21.xml"/><Relationship Id="rId28" Type="http://schemas.openxmlformats.org/officeDocument/2006/relationships/font" Target="fonts/Inter-italic.fntdata"/><Relationship Id="rId27" Type="http://schemas.openxmlformats.org/officeDocument/2006/relationships/font" Target="fonts/Inter-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PoppinsSemiBold-regular.fntdata"/><Relationship Id="rId12" Type="http://schemas.openxmlformats.org/officeDocument/2006/relationships/slide" Target="slides/slide8.xml"/><Relationship Id="rId34" Type="http://schemas.openxmlformats.org/officeDocument/2006/relationships/font" Target="fonts/DeliciousHandrawn-regular.fntdata"/><Relationship Id="rId15" Type="http://schemas.openxmlformats.org/officeDocument/2006/relationships/slide" Target="slides/slide11.xml"/><Relationship Id="rId37" Type="http://schemas.openxmlformats.org/officeDocument/2006/relationships/font" Target="fonts/PoppinsSemiBold-italic.fntdata"/><Relationship Id="rId14" Type="http://schemas.openxmlformats.org/officeDocument/2006/relationships/slide" Target="slides/slide10.xml"/><Relationship Id="rId36" Type="http://schemas.openxmlformats.org/officeDocument/2006/relationships/font" Target="fonts/PoppinsSemiBold-bold.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PoppinsSemiBold-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ec073a958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ec073a958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ec073a958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ec073a9586_0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3ec073a9586_0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3ec073a9586_0_1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ec073a9586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g3ec073a9586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g3ec073a9586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ec073a9586_0_2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3ec073a9586_0_2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3ec073a9586_0_2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ec073a9586_0_2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g3ec073a9586_0_2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g3ec073a9586_0_2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ec073a9586_0_2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3ec073a9586_0_2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g3ec073a9586_0_2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ec073a9586_0_2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3ec073a9586_0_2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g3ec073a9586_0_2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ec073a9586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3ec073a9586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g3ec073a9586_0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ec073a9586_0_2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g3ec073a9586_0_2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g3ec073a9586_0_2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ec073a9586_0_3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g3ec073a9586_0_3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g3ec073a9586_0_3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ec073a9586_0_3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g3ec073a9586_0_3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g3ec073a9586_0_3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3ec073a9586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3ec073a9586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3ec073a9586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ec073a9586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3ec073a9586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g3ec073a9586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ec073a9586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3ec073a9586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3ec073a9586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3ec073a9586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3ec073a9586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3ec073a9586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ec073a9586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g3ec073a9586_0_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g3ec073a9586_0_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ec073a9586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g3ec073a9586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g3ec073a9586_0_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ec073a9586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3ec073a9586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3ec073a9586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ec073a9586_0_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3ec073a9586_0_1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3ec073a9586_0_1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ec073a9586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3ec073a9586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3ec073a9586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ec073a9586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3ec073a9586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3ec073a9586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1.pn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56.png"/><Relationship Id="rId6" Type="http://schemas.openxmlformats.org/officeDocument/2006/relationships/image" Target="../media/image6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42.png"/><Relationship Id="rId6" Type="http://schemas.openxmlformats.org/officeDocument/2006/relationships/image" Target="../media/image5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4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50.png"/><Relationship Id="rId5"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57.png"/><Relationship Id="rId6" Type="http://schemas.openxmlformats.org/officeDocument/2006/relationships/image" Target="../media/image7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6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62.png"/><Relationship Id="rId6" Type="http://schemas.openxmlformats.org/officeDocument/2006/relationships/image" Target="../media/image63.png"/><Relationship Id="rId7" Type="http://schemas.openxmlformats.org/officeDocument/2006/relationships/image" Target="../media/image7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hyperlink" Target="https://unsplash.com/" TargetMode="External"/><Relationship Id="rId6" Type="http://schemas.openxmlformats.org/officeDocument/2006/relationships/image" Target="../media/image6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36.png"/><Relationship Id="rId6" Type="http://schemas.openxmlformats.org/officeDocument/2006/relationships/image" Target="../media/image3.png"/><Relationship Id="rId7"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29.png"/><Relationship Id="rId6"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15" name="Shape 15"/>
        <p:cNvGrpSpPr/>
        <p:nvPr/>
      </p:nvGrpSpPr>
      <p:grpSpPr>
        <a:xfrm>
          <a:off x="0" y="0"/>
          <a:ext cx="0" cy="0"/>
          <a:chOff x="0" y="0"/>
          <a:chExt cx="0" cy="0"/>
        </a:xfrm>
      </p:grpSpPr>
      <p:pic>
        <p:nvPicPr>
          <p:cNvPr descr="preencoded.png" id="16" name="Google Shape;16;g3ec073a9586_0_0"/>
          <p:cNvPicPr preferRelativeResize="0"/>
          <p:nvPr/>
        </p:nvPicPr>
        <p:blipFill rotWithShape="1">
          <a:blip r:embed="rId3">
            <a:alphaModFix/>
          </a:blip>
          <a:srcRect b="0" l="0" r="0" t="0"/>
          <a:stretch/>
        </p:blipFill>
        <p:spPr>
          <a:xfrm>
            <a:off x="0" y="0"/>
            <a:ext cx="18288000" cy="10287000"/>
          </a:xfrm>
          <a:prstGeom prst="rect">
            <a:avLst/>
          </a:prstGeom>
          <a:noFill/>
          <a:ln>
            <a:noFill/>
          </a:ln>
        </p:spPr>
      </p:pic>
      <p:sp>
        <p:nvSpPr>
          <p:cNvPr id="17" name="Google Shape;17;g3ec073a9586_0_0"/>
          <p:cNvSpPr/>
          <p:nvPr/>
        </p:nvSpPr>
        <p:spPr>
          <a:xfrm>
            <a:off x="8553450" y="3448050"/>
            <a:ext cx="8458200" cy="3543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18000"/>
              <a:buFont typeface="Delicious Handrawn"/>
              <a:buNone/>
            </a:pPr>
            <a:r>
              <a:rPr b="0" i="0" lang="en-US" sz="18000" u="none" cap="none" strike="noStrike">
                <a:solidFill>
                  <a:srgbClr val="FFFFFF"/>
                </a:solidFill>
                <a:latin typeface="Delicious Handrawn"/>
                <a:ea typeface="Delicious Handrawn"/>
                <a:cs typeface="Delicious Handrawn"/>
                <a:sym typeface="Delicious Handrawn"/>
              </a:rPr>
              <a:t>Chemistry</a:t>
            </a:r>
            <a:endParaRPr b="0" i="0" sz="18000" u="none" cap="none" strike="noStrike">
              <a:solidFill>
                <a:schemeClr val="dk1"/>
              </a:solidFill>
              <a:latin typeface="Calibri"/>
              <a:ea typeface="Calibri"/>
              <a:cs typeface="Calibri"/>
              <a:sym typeface="Calibri"/>
            </a:endParaRPr>
          </a:p>
        </p:txBody>
      </p:sp>
      <p:sp>
        <p:nvSpPr>
          <p:cNvPr id="18" name="Google Shape;18;g3ec073a9586_0_0"/>
          <p:cNvSpPr/>
          <p:nvPr/>
        </p:nvSpPr>
        <p:spPr>
          <a:xfrm>
            <a:off x="6486525" y="2781300"/>
            <a:ext cx="9938400" cy="1127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4800"/>
              <a:buFont typeface="Poppins SemiBold"/>
              <a:buNone/>
            </a:pPr>
            <a:r>
              <a:rPr b="1" i="0" lang="en-US" sz="4800" u="none" cap="none" strike="noStrike">
                <a:solidFill>
                  <a:srgbClr val="FFFFFF"/>
                </a:solidFill>
                <a:latin typeface="Poppins SemiBold"/>
                <a:ea typeface="Poppins SemiBold"/>
                <a:cs typeface="Poppins SemiBold"/>
                <a:sym typeface="Poppins SemiBold"/>
              </a:rPr>
              <a:t>FREE PRESENTATION TEMPLATE</a:t>
            </a:r>
            <a:endParaRPr b="0" i="0" sz="4800" u="none" cap="none" strike="noStrike">
              <a:solidFill>
                <a:schemeClr val="dk1"/>
              </a:solidFill>
              <a:latin typeface="Calibri"/>
              <a:ea typeface="Calibri"/>
              <a:cs typeface="Calibri"/>
              <a:sym typeface="Calibri"/>
            </a:endParaRPr>
          </a:p>
        </p:txBody>
      </p:sp>
      <p:grpSp>
        <p:nvGrpSpPr>
          <p:cNvPr id="19" name="Google Shape;19;g3ec073a9586_0_0"/>
          <p:cNvGrpSpPr/>
          <p:nvPr/>
        </p:nvGrpSpPr>
        <p:grpSpPr>
          <a:xfrm>
            <a:off x="17640300" y="7994925"/>
            <a:ext cx="596549" cy="2063476"/>
            <a:chOff x="17640300" y="7994925"/>
            <a:chExt cx="596549" cy="2063476"/>
          </a:xfrm>
        </p:grpSpPr>
        <p:pic>
          <p:nvPicPr>
            <p:cNvPr descr="preencoded.png" id="20" name="Google Shape;20;g3ec073a9586_0_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1" name="Google Shape;21;g3ec073a9586_0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2" name="Google Shape;22;g3ec073a9586_0_0"/>
          <p:cNvPicPr preferRelativeResize="0"/>
          <p:nvPr/>
        </p:nvPicPr>
        <p:blipFill rotWithShape="1">
          <a:blip r:embed="rId5">
            <a:alphaModFix/>
          </a:blip>
          <a:srcRect b="0" l="0" r="0" t="0"/>
          <a:stretch/>
        </p:blipFill>
        <p:spPr>
          <a:xfrm rot="-10109152">
            <a:off x="12893815" y="6613621"/>
            <a:ext cx="4544506" cy="3099981"/>
          </a:xfrm>
          <a:prstGeom prst="rect">
            <a:avLst/>
          </a:prstGeom>
          <a:noFill/>
          <a:ln>
            <a:noFill/>
          </a:ln>
        </p:spPr>
      </p:pic>
      <p:pic>
        <p:nvPicPr>
          <p:cNvPr descr="preencoded.png" id="23" name="Google Shape;23;g3ec073a9586_0_0"/>
          <p:cNvPicPr preferRelativeResize="0"/>
          <p:nvPr/>
        </p:nvPicPr>
        <p:blipFill rotWithShape="1">
          <a:blip r:embed="rId6">
            <a:alphaModFix/>
          </a:blip>
          <a:srcRect b="0" l="0" r="0" t="0"/>
          <a:stretch/>
        </p:blipFill>
        <p:spPr>
          <a:xfrm rot="354566">
            <a:off x="854857" y="1390376"/>
            <a:ext cx="7562850" cy="6819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183" name="Shape 183"/>
        <p:cNvGrpSpPr/>
        <p:nvPr/>
      </p:nvGrpSpPr>
      <p:grpSpPr>
        <a:xfrm>
          <a:off x="0" y="0"/>
          <a:ext cx="0" cy="0"/>
          <a:chOff x="0" y="0"/>
          <a:chExt cx="0" cy="0"/>
        </a:xfrm>
      </p:grpSpPr>
      <p:pic>
        <p:nvPicPr>
          <p:cNvPr descr="preencoded.png" id="184" name="Google Shape;184;g3ec073a9586_0_159"/>
          <p:cNvPicPr preferRelativeResize="0"/>
          <p:nvPr/>
        </p:nvPicPr>
        <p:blipFill rotWithShape="1">
          <a:blip r:embed="rId3">
            <a:alphaModFix/>
          </a:blip>
          <a:srcRect b="0" l="0" r="0" t="0"/>
          <a:stretch/>
        </p:blipFill>
        <p:spPr>
          <a:xfrm>
            <a:off x="0" y="0"/>
            <a:ext cx="18288000" cy="10287000"/>
          </a:xfrm>
          <a:prstGeom prst="rect">
            <a:avLst/>
          </a:prstGeom>
          <a:noFill/>
          <a:ln>
            <a:noFill/>
          </a:ln>
        </p:spPr>
      </p:pic>
      <p:sp>
        <p:nvSpPr>
          <p:cNvPr id="185" name="Google Shape;185;g3ec073a9586_0_159"/>
          <p:cNvSpPr/>
          <p:nvPr/>
        </p:nvSpPr>
        <p:spPr>
          <a:xfrm>
            <a:off x="3571875" y="923925"/>
            <a:ext cx="111444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The Magic of Dragons: A Research</a:t>
            </a:r>
            <a:endParaRPr b="0" i="0" sz="6000" u="none" cap="none" strike="noStrike">
              <a:solidFill>
                <a:schemeClr val="dk1"/>
              </a:solidFill>
              <a:latin typeface="Calibri"/>
              <a:ea typeface="Calibri"/>
              <a:cs typeface="Calibri"/>
              <a:sym typeface="Calibri"/>
            </a:endParaRPr>
          </a:p>
        </p:txBody>
      </p:sp>
      <p:grpSp>
        <p:nvGrpSpPr>
          <p:cNvPr id="186" name="Google Shape;186;g3ec073a9586_0_159"/>
          <p:cNvGrpSpPr/>
          <p:nvPr/>
        </p:nvGrpSpPr>
        <p:grpSpPr>
          <a:xfrm>
            <a:off x="10677525" y="3305175"/>
            <a:ext cx="6153300" cy="6153300"/>
            <a:chOff x="10677525" y="3305175"/>
            <a:chExt cx="6153300" cy="6153300"/>
          </a:xfrm>
        </p:grpSpPr>
        <p:sp>
          <p:nvSpPr>
            <p:cNvPr id="187" name="Google Shape;187;g3ec073a9586_0_159"/>
            <p:cNvSpPr/>
            <p:nvPr/>
          </p:nvSpPr>
          <p:spPr>
            <a:xfrm>
              <a:off x="10677525" y="3305175"/>
              <a:ext cx="6153300" cy="6153300"/>
            </a:xfrm>
            <a:prstGeom prst="ellipse">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3ec073a9586_0_159"/>
            <p:cNvSpPr/>
            <p:nvPr/>
          </p:nvSpPr>
          <p:spPr>
            <a:xfrm>
              <a:off x="11449050" y="4724400"/>
              <a:ext cx="4619700" cy="4619700"/>
            </a:xfrm>
            <a:prstGeom prst="ellipse">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ec073a9586_0_159"/>
            <p:cNvSpPr/>
            <p:nvPr/>
          </p:nvSpPr>
          <p:spPr>
            <a:xfrm>
              <a:off x="12220575" y="6134100"/>
              <a:ext cx="3067200" cy="3067200"/>
            </a:xfrm>
            <a:prstGeom prst="ellipse">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3ec073a9586_0_159"/>
            <p:cNvSpPr/>
            <p:nvPr/>
          </p:nvSpPr>
          <p:spPr>
            <a:xfrm>
              <a:off x="13331190" y="3701415"/>
              <a:ext cx="8268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6.7M</a:t>
              </a:r>
              <a:endParaRPr b="0" i="0" sz="3600" u="none" cap="none" strike="noStrike">
                <a:solidFill>
                  <a:schemeClr val="dk1"/>
                </a:solidFill>
                <a:latin typeface="Calibri"/>
                <a:ea typeface="Calibri"/>
                <a:cs typeface="Calibri"/>
                <a:sym typeface="Calibri"/>
              </a:endParaRPr>
            </a:p>
          </p:txBody>
        </p:sp>
        <p:sp>
          <p:nvSpPr>
            <p:cNvPr id="191" name="Google Shape;191;g3ec073a9586_0_159"/>
            <p:cNvSpPr/>
            <p:nvPr/>
          </p:nvSpPr>
          <p:spPr>
            <a:xfrm>
              <a:off x="13321665" y="7311390"/>
              <a:ext cx="8649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2.3M</a:t>
              </a:r>
              <a:endParaRPr b="0" i="0" sz="3600" u="none" cap="none" strike="noStrike">
                <a:solidFill>
                  <a:schemeClr val="dk1"/>
                </a:solidFill>
                <a:latin typeface="Calibri"/>
                <a:ea typeface="Calibri"/>
                <a:cs typeface="Calibri"/>
                <a:sym typeface="Calibri"/>
              </a:endParaRPr>
            </a:p>
          </p:txBody>
        </p:sp>
        <p:sp>
          <p:nvSpPr>
            <p:cNvPr id="192" name="Google Shape;192;g3ec073a9586_0_159"/>
            <p:cNvSpPr/>
            <p:nvPr/>
          </p:nvSpPr>
          <p:spPr>
            <a:xfrm>
              <a:off x="13340715" y="5111115"/>
              <a:ext cx="8268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4.4M</a:t>
              </a:r>
              <a:endParaRPr b="0" i="0" sz="3600" u="none" cap="none" strike="noStrike">
                <a:solidFill>
                  <a:schemeClr val="dk1"/>
                </a:solidFill>
                <a:latin typeface="Calibri"/>
                <a:ea typeface="Calibri"/>
                <a:cs typeface="Calibri"/>
                <a:sym typeface="Calibri"/>
              </a:endParaRPr>
            </a:p>
          </p:txBody>
        </p:sp>
      </p:grpSp>
      <p:grpSp>
        <p:nvGrpSpPr>
          <p:cNvPr id="193" name="Google Shape;193;g3ec073a9586_0_159"/>
          <p:cNvGrpSpPr/>
          <p:nvPr/>
        </p:nvGrpSpPr>
        <p:grpSpPr>
          <a:xfrm>
            <a:off x="17640300" y="7994925"/>
            <a:ext cx="596549" cy="2063476"/>
            <a:chOff x="17640300" y="7994925"/>
            <a:chExt cx="596549" cy="2063476"/>
          </a:xfrm>
        </p:grpSpPr>
        <p:pic>
          <p:nvPicPr>
            <p:cNvPr descr="preencoded.png" id="194" name="Google Shape;194;g3ec073a9586_0_15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95" name="Google Shape;195;g3ec073a9586_0_15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96" name="Google Shape;196;g3ec073a9586_0_159"/>
          <p:cNvGrpSpPr/>
          <p:nvPr/>
        </p:nvGrpSpPr>
        <p:grpSpPr>
          <a:xfrm>
            <a:off x="1668946" y="3440596"/>
            <a:ext cx="7507304" cy="2571704"/>
            <a:chOff x="1668946" y="3440596"/>
            <a:chExt cx="7507304" cy="2571704"/>
          </a:xfrm>
        </p:grpSpPr>
        <p:pic>
          <p:nvPicPr>
            <p:cNvPr descr="preencoded.png" id="197" name="Google Shape;197;g3ec073a9586_0_159"/>
            <p:cNvPicPr preferRelativeResize="0"/>
            <p:nvPr/>
          </p:nvPicPr>
          <p:blipFill rotWithShape="1">
            <a:blip r:embed="rId5">
              <a:alphaModFix/>
            </a:blip>
            <a:srcRect b="0" l="0" r="0" t="0"/>
            <a:stretch/>
          </p:blipFill>
          <p:spPr>
            <a:xfrm>
              <a:off x="1668946" y="3440596"/>
              <a:ext cx="662609" cy="891209"/>
            </a:xfrm>
            <a:prstGeom prst="rect">
              <a:avLst/>
            </a:prstGeom>
            <a:noFill/>
            <a:ln>
              <a:noFill/>
            </a:ln>
          </p:spPr>
        </p:pic>
        <p:sp>
          <p:nvSpPr>
            <p:cNvPr id="198" name="Google Shape;198;g3ec073a9586_0_159"/>
            <p:cNvSpPr/>
            <p:nvPr/>
          </p:nvSpPr>
          <p:spPr>
            <a:xfrm>
              <a:off x="1695450" y="4533900"/>
              <a:ext cx="74808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Art of Archery": Discover the intricacies of the Art of Archery as practiced by the graceful and precise elves.</a:t>
              </a:r>
              <a:endParaRPr b="0" i="0" sz="2400" u="none" cap="none" strike="noStrike">
                <a:solidFill>
                  <a:schemeClr val="dk1"/>
                </a:solidFill>
                <a:latin typeface="Calibri"/>
                <a:ea typeface="Calibri"/>
                <a:cs typeface="Calibri"/>
                <a:sym typeface="Calibri"/>
              </a:endParaRPr>
            </a:p>
          </p:txBody>
        </p:sp>
      </p:grpSp>
      <p:grpSp>
        <p:nvGrpSpPr>
          <p:cNvPr id="199" name="Google Shape;199;g3ec073a9586_0_159"/>
          <p:cNvGrpSpPr/>
          <p:nvPr/>
        </p:nvGrpSpPr>
        <p:grpSpPr>
          <a:xfrm>
            <a:off x="1671066" y="6700266"/>
            <a:ext cx="7505184" cy="2569584"/>
            <a:chOff x="1671066" y="6700266"/>
            <a:chExt cx="7505184" cy="2569584"/>
          </a:xfrm>
        </p:grpSpPr>
        <p:pic>
          <p:nvPicPr>
            <p:cNvPr descr="preencoded.png" id="200" name="Google Shape;200;g3ec073a9586_0_159"/>
            <p:cNvPicPr preferRelativeResize="0"/>
            <p:nvPr/>
          </p:nvPicPr>
          <p:blipFill rotWithShape="1">
            <a:blip r:embed="rId6">
              <a:alphaModFix/>
            </a:blip>
            <a:srcRect b="0" l="0" r="0" t="0"/>
            <a:stretch/>
          </p:blipFill>
          <p:spPr>
            <a:xfrm>
              <a:off x="1671066" y="6700266"/>
              <a:ext cx="1058418" cy="886968"/>
            </a:xfrm>
            <a:prstGeom prst="rect">
              <a:avLst/>
            </a:prstGeom>
            <a:noFill/>
            <a:ln>
              <a:noFill/>
            </a:ln>
          </p:spPr>
        </p:pic>
        <p:sp>
          <p:nvSpPr>
            <p:cNvPr id="201" name="Google Shape;201;g3ec073a9586_0_159"/>
            <p:cNvSpPr/>
            <p:nvPr/>
          </p:nvSpPr>
          <p:spPr>
            <a:xfrm>
              <a:off x="1695450" y="7791450"/>
              <a:ext cx="74808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Music of the Elves": Immerse yourself in the enchanting music of the elves, whose songs have the power to heal.</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206" name="Shape 206"/>
        <p:cNvGrpSpPr/>
        <p:nvPr/>
      </p:nvGrpSpPr>
      <p:grpSpPr>
        <a:xfrm>
          <a:off x="0" y="0"/>
          <a:ext cx="0" cy="0"/>
          <a:chOff x="0" y="0"/>
          <a:chExt cx="0" cy="0"/>
        </a:xfrm>
      </p:grpSpPr>
      <p:pic>
        <p:nvPicPr>
          <p:cNvPr descr="preencoded.png" id="207" name="Google Shape;207;g3ec073a9586_0_181"/>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208" name="Google Shape;208;g3ec073a9586_0_181"/>
          <p:cNvGrpSpPr/>
          <p:nvPr/>
        </p:nvGrpSpPr>
        <p:grpSpPr>
          <a:xfrm>
            <a:off x="17640300" y="7994925"/>
            <a:ext cx="596549" cy="2063476"/>
            <a:chOff x="17640300" y="7994925"/>
            <a:chExt cx="596549" cy="2063476"/>
          </a:xfrm>
        </p:grpSpPr>
        <p:pic>
          <p:nvPicPr>
            <p:cNvPr descr="preencoded.png" id="209" name="Google Shape;209;g3ec073a9586_0_181"/>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10" name="Google Shape;210;g3ec073a9586_0_18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11" name="Google Shape;211;g3ec073a9586_0_181"/>
          <p:cNvPicPr preferRelativeResize="0"/>
          <p:nvPr/>
        </p:nvPicPr>
        <p:blipFill rotWithShape="1">
          <a:blip r:embed="rId5">
            <a:alphaModFix/>
          </a:blip>
          <a:srcRect b="0" l="0" r="0" t="0"/>
          <a:stretch/>
        </p:blipFill>
        <p:spPr>
          <a:xfrm>
            <a:off x="4810125" y="-76200"/>
            <a:ext cx="4562475" cy="9277350"/>
          </a:xfrm>
          <a:prstGeom prst="rect">
            <a:avLst/>
          </a:prstGeom>
          <a:noFill/>
          <a:ln>
            <a:noFill/>
          </a:ln>
        </p:spPr>
      </p:pic>
      <p:pic>
        <p:nvPicPr>
          <p:cNvPr descr="preencoded.png" id="212" name="Google Shape;212;g3ec073a9586_0_181"/>
          <p:cNvPicPr preferRelativeResize="0"/>
          <p:nvPr/>
        </p:nvPicPr>
        <p:blipFill rotWithShape="1">
          <a:blip r:embed="rId6">
            <a:alphaModFix/>
          </a:blip>
          <a:srcRect b="0" l="0" r="0" t="0"/>
          <a:stretch/>
        </p:blipFill>
        <p:spPr>
          <a:xfrm>
            <a:off x="0" y="1009650"/>
            <a:ext cx="4562475" cy="9277350"/>
          </a:xfrm>
          <a:prstGeom prst="rect">
            <a:avLst/>
          </a:prstGeom>
          <a:noFill/>
          <a:ln>
            <a:noFill/>
          </a:ln>
        </p:spPr>
      </p:pic>
      <p:sp>
        <p:nvSpPr>
          <p:cNvPr id="213" name="Google Shape;213;g3ec073a9586_0_181"/>
          <p:cNvSpPr/>
          <p:nvPr/>
        </p:nvSpPr>
        <p:spPr>
          <a:xfrm>
            <a:off x="10353675" y="1790700"/>
            <a:ext cx="79152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Some Data</a:t>
            </a:r>
            <a:endParaRPr b="0" i="0" sz="6000" u="none" cap="none" strike="noStrike">
              <a:solidFill>
                <a:schemeClr val="dk1"/>
              </a:solidFill>
              <a:latin typeface="Calibri"/>
              <a:ea typeface="Calibri"/>
              <a:cs typeface="Calibri"/>
              <a:sym typeface="Calibri"/>
            </a:endParaRPr>
          </a:p>
        </p:txBody>
      </p:sp>
      <p:sp>
        <p:nvSpPr>
          <p:cNvPr id="214" name="Google Shape;214;g3ec073a9586_0_181"/>
          <p:cNvSpPr/>
          <p:nvPr/>
        </p:nvSpPr>
        <p:spPr>
          <a:xfrm>
            <a:off x="10229850" y="3786188"/>
            <a:ext cx="12477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75%</a:t>
            </a:r>
            <a:endParaRPr b="0" i="0" sz="6000" u="none" cap="none" strike="noStrike">
              <a:solidFill>
                <a:schemeClr val="dk1"/>
              </a:solidFill>
              <a:latin typeface="Calibri"/>
              <a:ea typeface="Calibri"/>
              <a:cs typeface="Calibri"/>
              <a:sym typeface="Calibri"/>
            </a:endParaRPr>
          </a:p>
        </p:txBody>
      </p:sp>
      <p:grpSp>
        <p:nvGrpSpPr>
          <p:cNvPr id="215" name="Google Shape;215;g3ec073a9586_0_181"/>
          <p:cNvGrpSpPr/>
          <p:nvPr/>
        </p:nvGrpSpPr>
        <p:grpSpPr>
          <a:xfrm>
            <a:off x="11363325" y="3771900"/>
            <a:ext cx="5364600" cy="1049775"/>
            <a:chOff x="11363325" y="3771900"/>
            <a:chExt cx="5364600" cy="1049775"/>
          </a:xfrm>
        </p:grpSpPr>
        <p:sp>
          <p:nvSpPr>
            <p:cNvPr id="216" name="Google Shape;216;g3ec073a9586_0_181"/>
            <p:cNvSpPr/>
            <p:nvPr/>
          </p:nvSpPr>
          <p:spPr>
            <a:xfrm>
              <a:off x="11363325" y="3771900"/>
              <a:ext cx="53646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Delicious Handrawn"/>
                <a:buNone/>
              </a:pPr>
              <a:r>
                <a:rPr b="0" i="0" lang="en-US" sz="2700" u="none" cap="none" strike="noStrike">
                  <a:solidFill>
                    <a:srgbClr val="FFFFFF"/>
                  </a:solidFill>
                  <a:latin typeface="Delicious Handrawn"/>
                  <a:ea typeface="Delicious Handrawn"/>
                  <a:cs typeface="Delicious Handrawn"/>
                  <a:sym typeface="Delicious Handrawn"/>
                </a:rPr>
                <a:t>Enchanted Creatures</a:t>
              </a:r>
              <a:endParaRPr b="0" i="0" sz="2700" u="none" cap="none" strike="noStrike">
                <a:solidFill>
                  <a:schemeClr val="dk1"/>
                </a:solidFill>
                <a:latin typeface="Calibri"/>
                <a:ea typeface="Calibri"/>
                <a:cs typeface="Calibri"/>
                <a:sym typeface="Calibri"/>
              </a:endParaRPr>
            </a:p>
          </p:txBody>
        </p:sp>
        <p:sp>
          <p:nvSpPr>
            <p:cNvPr id="217" name="Google Shape;217;g3ec073a9586_0_181"/>
            <p:cNvSpPr/>
            <p:nvPr/>
          </p:nvSpPr>
          <p:spPr>
            <a:xfrm>
              <a:off x="11363325" y="4257675"/>
              <a:ext cx="53568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218" name="Google Shape;218;g3ec073a9586_0_181"/>
          <p:cNvSpPr/>
          <p:nvPr/>
        </p:nvSpPr>
        <p:spPr>
          <a:xfrm>
            <a:off x="10229850" y="5186363"/>
            <a:ext cx="13050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60%</a:t>
            </a:r>
            <a:endParaRPr b="0" i="0" sz="6000" u="none" cap="none" strike="noStrike">
              <a:solidFill>
                <a:schemeClr val="dk1"/>
              </a:solidFill>
              <a:latin typeface="Calibri"/>
              <a:ea typeface="Calibri"/>
              <a:cs typeface="Calibri"/>
              <a:sym typeface="Calibri"/>
            </a:endParaRPr>
          </a:p>
        </p:txBody>
      </p:sp>
      <p:grpSp>
        <p:nvGrpSpPr>
          <p:cNvPr id="219" name="Google Shape;219;g3ec073a9586_0_181"/>
          <p:cNvGrpSpPr/>
          <p:nvPr/>
        </p:nvGrpSpPr>
        <p:grpSpPr>
          <a:xfrm>
            <a:off x="11420475" y="5172075"/>
            <a:ext cx="5307300" cy="1049775"/>
            <a:chOff x="11420475" y="5172075"/>
            <a:chExt cx="5307300" cy="1049775"/>
          </a:xfrm>
        </p:grpSpPr>
        <p:sp>
          <p:nvSpPr>
            <p:cNvPr id="220" name="Google Shape;220;g3ec073a9586_0_181"/>
            <p:cNvSpPr/>
            <p:nvPr/>
          </p:nvSpPr>
          <p:spPr>
            <a:xfrm>
              <a:off x="11420475" y="5172075"/>
              <a:ext cx="53073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Delicious Handrawn"/>
                <a:buNone/>
              </a:pPr>
              <a:r>
                <a:rPr b="0" i="0" lang="en-US" sz="2700" u="none" cap="none" strike="noStrike">
                  <a:solidFill>
                    <a:srgbClr val="FFFFFF"/>
                  </a:solidFill>
                  <a:latin typeface="Delicious Handrawn"/>
                  <a:ea typeface="Delicious Handrawn"/>
                  <a:cs typeface="Delicious Handrawn"/>
                  <a:sym typeface="Delicious Handrawn"/>
                </a:rPr>
                <a:t>Magic-Wielding Individuals</a:t>
              </a:r>
              <a:endParaRPr b="0" i="0" sz="2700" u="none" cap="none" strike="noStrike">
                <a:solidFill>
                  <a:schemeClr val="dk1"/>
                </a:solidFill>
                <a:latin typeface="Calibri"/>
                <a:ea typeface="Calibri"/>
                <a:cs typeface="Calibri"/>
                <a:sym typeface="Calibri"/>
              </a:endParaRPr>
            </a:p>
          </p:txBody>
        </p:sp>
        <p:sp>
          <p:nvSpPr>
            <p:cNvPr id="221" name="Google Shape;221;g3ec073a9586_0_181"/>
            <p:cNvSpPr/>
            <p:nvPr/>
          </p:nvSpPr>
          <p:spPr>
            <a:xfrm>
              <a:off x="11420475" y="5657850"/>
              <a:ext cx="52998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practice the art of illusions.</a:t>
              </a:r>
              <a:endParaRPr b="0" i="0" sz="2400" u="none" cap="none" strike="noStrike">
                <a:solidFill>
                  <a:schemeClr val="dk1"/>
                </a:solidFill>
                <a:latin typeface="Calibri"/>
                <a:ea typeface="Calibri"/>
                <a:cs typeface="Calibri"/>
                <a:sym typeface="Calibri"/>
              </a:endParaRPr>
            </a:p>
          </p:txBody>
        </p:sp>
      </p:grpSp>
      <p:sp>
        <p:nvSpPr>
          <p:cNvPr id="222" name="Google Shape;222;g3ec073a9586_0_181"/>
          <p:cNvSpPr/>
          <p:nvPr/>
        </p:nvSpPr>
        <p:spPr>
          <a:xfrm>
            <a:off x="10229850" y="6815138"/>
            <a:ext cx="13335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90%</a:t>
            </a:r>
            <a:endParaRPr b="0" i="0" sz="6000" u="none" cap="none" strike="noStrike">
              <a:solidFill>
                <a:schemeClr val="dk1"/>
              </a:solidFill>
              <a:latin typeface="Calibri"/>
              <a:ea typeface="Calibri"/>
              <a:cs typeface="Calibri"/>
              <a:sym typeface="Calibri"/>
            </a:endParaRPr>
          </a:p>
        </p:txBody>
      </p:sp>
      <p:grpSp>
        <p:nvGrpSpPr>
          <p:cNvPr id="223" name="Google Shape;223;g3ec073a9586_0_181"/>
          <p:cNvGrpSpPr/>
          <p:nvPr/>
        </p:nvGrpSpPr>
        <p:grpSpPr>
          <a:xfrm>
            <a:off x="11449050" y="6572250"/>
            <a:ext cx="5278800" cy="1506975"/>
            <a:chOff x="11449050" y="6572250"/>
            <a:chExt cx="5278800" cy="1506975"/>
          </a:xfrm>
        </p:grpSpPr>
        <p:sp>
          <p:nvSpPr>
            <p:cNvPr id="224" name="Google Shape;224;g3ec073a9586_0_181"/>
            <p:cNvSpPr/>
            <p:nvPr/>
          </p:nvSpPr>
          <p:spPr>
            <a:xfrm>
              <a:off x="11449050" y="6572250"/>
              <a:ext cx="52788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Delicious Handrawn"/>
                <a:buNone/>
              </a:pPr>
              <a:r>
                <a:rPr b="0" i="0" lang="en-US" sz="2700" u="none" cap="none" strike="noStrike">
                  <a:solidFill>
                    <a:srgbClr val="FFFFFF"/>
                  </a:solidFill>
                  <a:latin typeface="Delicious Handrawn"/>
                  <a:ea typeface="Delicious Handrawn"/>
                  <a:cs typeface="Delicious Handrawn"/>
                  <a:sym typeface="Delicious Handrawn"/>
                </a:rPr>
                <a:t>Spells Cast</a:t>
              </a:r>
              <a:endParaRPr b="0" i="0" sz="2700" u="none" cap="none" strike="noStrike">
                <a:solidFill>
                  <a:schemeClr val="dk1"/>
                </a:solidFill>
                <a:latin typeface="Calibri"/>
                <a:ea typeface="Calibri"/>
                <a:cs typeface="Calibri"/>
                <a:sym typeface="Calibri"/>
              </a:endParaRPr>
            </a:p>
          </p:txBody>
        </p:sp>
        <p:sp>
          <p:nvSpPr>
            <p:cNvPr id="225" name="Google Shape;225;g3ec073a9586_0_181"/>
            <p:cNvSpPr/>
            <p:nvPr/>
          </p:nvSpPr>
          <p:spPr>
            <a:xfrm>
              <a:off x="11449050" y="7058025"/>
              <a:ext cx="52710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230" name="Shape 230"/>
        <p:cNvGrpSpPr/>
        <p:nvPr/>
      </p:nvGrpSpPr>
      <p:grpSpPr>
        <a:xfrm>
          <a:off x="0" y="0"/>
          <a:ext cx="0" cy="0"/>
          <a:chOff x="0" y="0"/>
          <a:chExt cx="0" cy="0"/>
        </a:xfrm>
      </p:grpSpPr>
      <p:pic>
        <p:nvPicPr>
          <p:cNvPr descr="preencoded.png" id="231" name="Google Shape;231;g3ec073a9586_0_204"/>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232" name="Google Shape;232;g3ec073a9586_0_204"/>
          <p:cNvGrpSpPr/>
          <p:nvPr/>
        </p:nvGrpSpPr>
        <p:grpSpPr>
          <a:xfrm>
            <a:off x="17640300" y="7994925"/>
            <a:ext cx="596549" cy="2063476"/>
            <a:chOff x="17640300" y="7994925"/>
            <a:chExt cx="596549" cy="2063476"/>
          </a:xfrm>
        </p:grpSpPr>
        <p:pic>
          <p:nvPicPr>
            <p:cNvPr descr="preencoded.png" id="233" name="Google Shape;233;g3ec073a9586_0_20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34" name="Google Shape;234;g3ec073a9586_0_20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35" name="Google Shape;235;g3ec073a9586_0_204"/>
          <p:cNvGrpSpPr/>
          <p:nvPr/>
        </p:nvGrpSpPr>
        <p:grpSpPr>
          <a:xfrm>
            <a:off x="1752600" y="2628900"/>
            <a:ext cx="12342450" cy="5136000"/>
            <a:chOff x="1752600" y="2628900"/>
            <a:chExt cx="12342450" cy="5136000"/>
          </a:xfrm>
        </p:grpSpPr>
        <p:grpSp>
          <p:nvGrpSpPr>
            <p:cNvPr id="236" name="Google Shape;236;g3ec073a9586_0_204"/>
            <p:cNvGrpSpPr/>
            <p:nvPr/>
          </p:nvGrpSpPr>
          <p:grpSpPr>
            <a:xfrm>
              <a:off x="1752600" y="2628900"/>
              <a:ext cx="12342450" cy="4023300"/>
              <a:chOff x="1752600" y="2628900"/>
              <a:chExt cx="12342450" cy="4023300"/>
            </a:xfrm>
          </p:grpSpPr>
          <p:sp>
            <p:nvSpPr>
              <p:cNvPr id="237" name="Google Shape;237;g3ec073a9586_0_204"/>
              <p:cNvSpPr/>
              <p:nvPr/>
            </p:nvSpPr>
            <p:spPr>
              <a:xfrm>
                <a:off x="1752600" y="2628900"/>
                <a:ext cx="6000900" cy="35433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18000"/>
                  <a:buFont typeface="Delicious Handrawn"/>
                  <a:buNone/>
                </a:pPr>
                <a:r>
                  <a:rPr b="0" i="0" lang="en-US" sz="18000" u="none" cap="none" strike="noStrike">
                    <a:solidFill>
                      <a:srgbClr val="FFFFFF"/>
                    </a:solidFill>
                    <a:latin typeface="Delicious Handrawn"/>
                    <a:ea typeface="Delicious Handrawn"/>
                    <a:cs typeface="Delicious Handrawn"/>
                    <a:sym typeface="Delicious Handrawn"/>
                  </a:rPr>
                  <a:t>234,567</a:t>
                </a:r>
                <a:endParaRPr b="0" i="0" sz="18000" u="none" cap="none" strike="noStrike">
                  <a:solidFill>
                    <a:schemeClr val="dk1"/>
                  </a:solidFill>
                  <a:latin typeface="Calibri"/>
                  <a:ea typeface="Calibri"/>
                  <a:cs typeface="Calibri"/>
                  <a:sym typeface="Calibri"/>
                </a:endParaRPr>
              </a:p>
            </p:txBody>
          </p:sp>
          <p:sp>
            <p:nvSpPr>
              <p:cNvPr id="238" name="Google Shape;238;g3ec073a9586_0_204"/>
              <p:cNvSpPr/>
              <p:nvPr/>
            </p:nvSpPr>
            <p:spPr>
              <a:xfrm>
                <a:off x="2152650" y="5524500"/>
                <a:ext cx="11942400" cy="1127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4800"/>
                  <a:buFont typeface="Poppins SemiBold"/>
                  <a:buNone/>
                </a:pPr>
                <a:r>
                  <a:rPr b="1" i="0" lang="en-US" sz="4800" u="none" cap="none" strike="noStrike">
                    <a:solidFill>
                      <a:srgbClr val="FFFFFF"/>
                    </a:solidFill>
                    <a:latin typeface="Poppins SemiBold"/>
                    <a:ea typeface="Poppins SemiBold"/>
                    <a:cs typeface="Poppins SemiBold"/>
                    <a:sym typeface="Poppins SemiBold"/>
                  </a:rPr>
                  <a:t>UNICORN SIGHTINGS</a:t>
                </a:r>
                <a:endParaRPr b="0" i="0" sz="4800" u="none" cap="none" strike="noStrike">
                  <a:solidFill>
                    <a:schemeClr val="dk1"/>
                  </a:solidFill>
                  <a:latin typeface="Calibri"/>
                  <a:ea typeface="Calibri"/>
                  <a:cs typeface="Calibri"/>
                  <a:sym typeface="Calibri"/>
                </a:endParaRPr>
              </a:p>
            </p:txBody>
          </p:sp>
        </p:grpSp>
        <p:sp>
          <p:nvSpPr>
            <p:cNvPr id="239" name="Google Shape;239;g3ec073a9586_0_204"/>
            <p:cNvSpPr/>
            <p:nvPr/>
          </p:nvSpPr>
          <p:spPr>
            <a:xfrm>
              <a:off x="2152650" y="6743700"/>
              <a:ext cx="70143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pic>
        <p:nvPicPr>
          <p:cNvPr descr="preencoded.png" id="240" name="Google Shape;240;g3ec073a9586_0_204"/>
          <p:cNvPicPr preferRelativeResize="0"/>
          <p:nvPr/>
        </p:nvPicPr>
        <p:blipFill rotWithShape="1">
          <a:blip r:embed="rId5">
            <a:alphaModFix/>
          </a:blip>
          <a:srcRect b="0" l="0" r="0" t="0"/>
          <a:stretch/>
        </p:blipFill>
        <p:spPr>
          <a:xfrm rot="344198">
            <a:off x="10414212" y="1727383"/>
            <a:ext cx="5614348" cy="746144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245" name="Shape 245"/>
        <p:cNvGrpSpPr/>
        <p:nvPr/>
      </p:nvGrpSpPr>
      <p:grpSpPr>
        <a:xfrm>
          <a:off x="0" y="0"/>
          <a:ext cx="0" cy="0"/>
          <a:chOff x="0" y="0"/>
          <a:chExt cx="0" cy="0"/>
        </a:xfrm>
      </p:grpSpPr>
      <p:pic>
        <p:nvPicPr>
          <p:cNvPr descr="preencoded.png" id="246" name="Google Shape;246;g3ec073a9586_0_218"/>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247" name="Google Shape;247;g3ec073a9586_0_218"/>
          <p:cNvGrpSpPr/>
          <p:nvPr/>
        </p:nvGrpSpPr>
        <p:grpSpPr>
          <a:xfrm>
            <a:off x="17640300" y="7994925"/>
            <a:ext cx="596549" cy="2063476"/>
            <a:chOff x="17640300" y="7994925"/>
            <a:chExt cx="596549" cy="2063476"/>
          </a:xfrm>
        </p:grpSpPr>
        <p:pic>
          <p:nvPicPr>
            <p:cNvPr descr="preencoded.png" id="248" name="Google Shape;248;g3ec073a9586_0_21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49" name="Google Shape;249;g3ec073a9586_0_21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50" name="Google Shape;250;g3ec073a9586_0_218"/>
          <p:cNvSpPr/>
          <p:nvPr/>
        </p:nvSpPr>
        <p:spPr>
          <a:xfrm>
            <a:off x="3633787" y="2447925"/>
            <a:ext cx="41511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Delicious Handrawn"/>
              <a:buNone/>
            </a:pPr>
            <a:r>
              <a:rPr b="0" i="0" lang="en-US" sz="9600" u="none" cap="none" strike="noStrike">
                <a:solidFill>
                  <a:srgbClr val="FFFFFF"/>
                </a:solidFill>
                <a:latin typeface="Delicious Handrawn"/>
                <a:ea typeface="Delicious Handrawn"/>
                <a:cs typeface="Delicious Handrawn"/>
                <a:sym typeface="Delicious Handrawn"/>
              </a:rPr>
              <a:t>233 Coins</a:t>
            </a:r>
            <a:endParaRPr b="0" i="0" sz="9600" u="none" cap="none" strike="noStrike">
              <a:solidFill>
                <a:schemeClr val="dk1"/>
              </a:solidFill>
              <a:latin typeface="Calibri"/>
              <a:ea typeface="Calibri"/>
              <a:cs typeface="Calibri"/>
              <a:sym typeface="Calibri"/>
            </a:endParaRPr>
          </a:p>
        </p:txBody>
      </p:sp>
      <p:sp>
        <p:nvSpPr>
          <p:cNvPr id="251" name="Google Shape;251;g3ec073a9586_0_218"/>
          <p:cNvSpPr/>
          <p:nvPr/>
        </p:nvSpPr>
        <p:spPr>
          <a:xfrm>
            <a:off x="2512695" y="3914775"/>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Treasure Found</a:t>
            </a:r>
            <a:endParaRPr b="0" i="0" sz="2400" u="none" cap="none" strike="noStrike">
              <a:solidFill>
                <a:schemeClr val="dk1"/>
              </a:solidFill>
              <a:latin typeface="Calibri"/>
              <a:ea typeface="Calibri"/>
              <a:cs typeface="Calibri"/>
              <a:sym typeface="Calibri"/>
            </a:endParaRPr>
          </a:p>
        </p:txBody>
      </p:sp>
      <p:sp>
        <p:nvSpPr>
          <p:cNvPr id="252" name="Google Shape;252;g3ec073a9586_0_218"/>
          <p:cNvSpPr/>
          <p:nvPr/>
        </p:nvSpPr>
        <p:spPr>
          <a:xfrm>
            <a:off x="3552825" y="5238750"/>
            <a:ext cx="43128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Delicious Handrawn"/>
              <a:buNone/>
            </a:pPr>
            <a:r>
              <a:rPr b="0" i="0" lang="en-US" sz="9600" u="none" cap="none" strike="noStrike">
                <a:solidFill>
                  <a:srgbClr val="FFFFFF"/>
                </a:solidFill>
                <a:latin typeface="Delicious Handrawn"/>
                <a:ea typeface="Delicious Handrawn"/>
                <a:cs typeface="Delicious Handrawn"/>
                <a:sym typeface="Delicious Handrawn"/>
              </a:rPr>
              <a:t>456 Hours</a:t>
            </a:r>
            <a:endParaRPr b="0" i="0" sz="9600" u="none" cap="none" strike="noStrike">
              <a:solidFill>
                <a:schemeClr val="dk1"/>
              </a:solidFill>
              <a:latin typeface="Calibri"/>
              <a:ea typeface="Calibri"/>
              <a:cs typeface="Calibri"/>
              <a:sym typeface="Calibri"/>
            </a:endParaRPr>
          </a:p>
        </p:txBody>
      </p:sp>
      <p:sp>
        <p:nvSpPr>
          <p:cNvPr id="253" name="Google Shape;253;g3ec073a9586_0_218"/>
          <p:cNvSpPr/>
          <p:nvPr/>
        </p:nvSpPr>
        <p:spPr>
          <a:xfrm>
            <a:off x="2512695" y="6705600"/>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Duration of Spell Casting</a:t>
            </a:r>
            <a:endParaRPr b="0" i="0" sz="2400" u="none" cap="none" strike="noStrike">
              <a:solidFill>
                <a:schemeClr val="dk1"/>
              </a:solidFill>
              <a:latin typeface="Calibri"/>
              <a:ea typeface="Calibri"/>
              <a:cs typeface="Calibri"/>
              <a:sym typeface="Calibri"/>
            </a:endParaRPr>
          </a:p>
        </p:txBody>
      </p:sp>
      <p:sp>
        <p:nvSpPr>
          <p:cNvPr id="254" name="Google Shape;254;g3ec073a9586_0_218"/>
          <p:cNvSpPr/>
          <p:nvPr/>
        </p:nvSpPr>
        <p:spPr>
          <a:xfrm>
            <a:off x="12363450" y="2447925"/>
            <a:ext cx="19317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Delicious Handrawn"/>
              <a:buNone/>
            </a:pPr>
            <a:r>
              <a:rPr b="0" i="0" lang="en-US" sz="9600" u="none" cap="none" strike="noStrike">
                <a:solidFill>
                  <a:srgbClr val="FFFFFF"/>
                </a:solidFill>
                <a:latin typeface="Delicious Handrawn"/>
                <a:ea typeface="Delicious Handrawn"/>
                <a:cs typeface="Delicious Handrawn"/>
                <a:sym typeface="Delicious Handrawn"/>
              </a:rPr>
              <a:t>85%</a:t>
            </a:r>
            <a:endParaRPr b="0" i="0" sz="9600" u="none" cap="none" strike="noStrike">
              <a:solidFill>
                <a:schemeClr val="dk1"/>
              </a:solidFill>
              <a:latin typeface="Calibri"/>
              <a:ea typeface="Calibri"/>
              <a:cs typeface="Calibri"/>
              <a:sym typeface="Calibri"/>
            </a:endParaRPr>
          </a:p>
        </p:txBody>
      </p:sp>
      <p:sp>
        <p:nvSpPr>
          <p:cNvPr id="255" name="Google Shape;255;g3ec073a9586_0_218"/>
          <p:cNvSpPr/>
          <p:nvPr/>
        </p:nvSpPr>
        <p:spPr>
          <a:xfrm>
            <a:off x="10132695" y="3914775"/>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Wished Granted</a:t>
            </a:r>
            <a:endParaRPr b="0" i="0" sz="2400" u="none" cap="none" strike="noStrike">
              <a:solidFill>
                <a:schemeClr val="dk1"/>
              </a:solidFill>
              <a:latin typeface="Calibri"/>
              <a:ea typeface="Calibri"/>
              <a:cs typeface="Calibri"/>
              <a:sym typeface="Calibri"/>
            </a:endParaRPr>
          </a:p>
        </p:txBody>
      </p:sp>
      <p:sp>
        <p:nvSpPr>
          <p:cNvPr id="256" name="Google Shape;256;g3ec073a9586_0_218"/>
          <p:cNvSpPr/>
          <p:nvPr/>
        </p:nvSpPr>
        <p:spPr>
          <a:xfrm>
            <a:off x="11725275" y="5238750"/>
            <a:ext cx="32079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Delicious Handrawn"/>
              <a:buNone/>
            </a:pPr>
            <a:r>
              <a:rPr b="0" i="0" lang="en-US" sz="9600" u="none" cap="none" strike="noStrike">
                <a:solidFill>
                  <a:srgbClr val="FFFFFF"/>
                </a:solidFill>
                <a:latin typeface="Delicious Handrawn"/>
                <a:ea typeface="Delicious Handrawn"/>
                <a:cs typeface="Delicious Handrawn"/>
                <a:sym typeface="Delicious Handrawn"/>
              </a:rPr>
              <a:t>535 Km</a:t>
            </a:r>
            <a:endParaRPr b="0" i="0" sz="9600" u="none" cap="none" strike="noStrike">
              <a:solidFill>
                <a:schemeClr val="dk1"/>
              </a:solidFill>
              <a:latin typeface="Calibri"/>
              <a:ea typeface="Calibri"/>
              <a:cs typeface="Calibri"/>
              <a:sym typeface="Calibri"/>
            </a:endParaRPr>
          </a:p>
        </p:txBody>
      </p:sp>
      <p:sp>
        <p:nvSpPr>
          <p:cNvPr id="257" name="Google Shape;257;g3ec073a9586_0_218"/>
          <p:cNvSpPr/>
          <p:nvPr/>
        </p:nvSpPr>
        <p:spPr>
          <a:xfrm>
            <a:off x="10132695" y="6705600"/>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262" name="Shape 262"/>
        <p:cNvGrpSpPr/>
        <p:nvPr/>
      </p:nvGrpSpPr>
      <p:grpSpPr>
        <a:xfrm>
          <a:off x="0" y="0"/>
          <a:ext cx="0" cy="0"/>
          <a:chOff x="0" y="0"/>
          <a:chExt cx="0" cy="0"/>
        </a:xfrm>
      </p:grpSpPr>
      <p:pic>
        <p:nvPicPr>
          <p:cNvPr descr="preencoded.png" id="263" name="Google Shape;263;g3ec073a9586_0_234"/>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264" name="Google Shape;264;g3ec073a9586_0_234"/>
          <p:cNvPicPr preferRelativeResize="0"/>
          <p:nvPr/>
        </p:nvPicPr>
        <p:blipFill rotWithShape="1">
          <a:blip r:embed="rId4">
            <a:alphaModFix/>
          </a:blip>
          <a:srcRect b="0" l="0" r="0" t="0"/>
          <a:stretch/>
        </p:blipFill>
        <p:spPr>
          <a:xfrm>
            <a:off x="0" y="0"/>
            <a:ext cx="18288000" cy="10287000"/>
          </a:xfrm>
          <a:prstGeom prst="rect">
            <a:avLst/>
          </a:prstGeom>
          <a:noFill/>
          <a:ln>
            <a:noFill/>
          </a:ln>
        </p:spPr>
      </p:pic>
      <p:grpSp>
        <p:nvGrpSpPr>
          <p:cNvPr id="265" name="Google Shape;265;g3ec073a9586_0_234"/>
          <p:cNvGrpSpPr/>
          <p:nvPr/>
        </p:nvGrpSpPr>
        <p:grpSpPr>
          <a:xfrm>
            <a:off x="17640300" y="7994925"/>
            <a:ext cx="596549" cy="2063476"/>
            <a:chOff x="17640300" y="7994925"/>
            <a:chExt cx="596549" cy="2063476"/>
          </a:xfrm>
        </p:grpSpPr>
        <p:pic>
          <p:nvPicPr>
            <p:cNvPr descr="preencoded.png" id="266" name="Google Shape;266;g3ec073a9586_0_234"/>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67" name="Google Shape;267;g3ec073a9586_0_23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68" name="Google Shape;268;g3ec073a9586_0_234"/>
          <p:cNvSpPr/>
          <p:nvPr/>
        </p:nvSpPr>
        <p:spPr>
          <a:xfrm>
            <a:off x="11868150" y="523875"/>
            <a:ext cx="5496000" cy="11811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273" name="Shape 273"/>
        <p:cNvGrpSpPr/>
        <p:nvPr/>
      </p:nvGrpSpPr>
      <p:grpSpPr>
        <a:xfrm>
          <a:off x="0" y="0"/>
          <a:ext cx="0" cy="0"/>
          <a:chOff x="0" y="0"/>
          <a:chExt cx="0" cy="0"/>
        </a:xfrm>
      </p:grpSpPr>
      <p:pic>
        <p:nvPicPr>
          <p:cNvPr descr="preencoded.png" id="274" name="Google Shape;274;g3ec073a9586_0_244"/>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275" name="Google Shape;275;g3ec073a9586_0_244"/>
          <p:cNvGrpSpPr/>
          <p:nvPr/>
        </p:nvGrpSpPr>
        <p:grpSpPr>
          <a:xfrm>
            <a:off x="17640300" y="7994925"/>
            <a:ext cx="596549" cy="2063476"/>
            <a:chOff x="17640300" y="7994925"/>
            <a:chExt cx="596549" cy="2063476"/>
          </a:xfrm>
        </p:grpSpPr>
        <p:pic>
          <p:nvPicPr>
            <p:cNvPr descr="preencoded.png" id="276" name="Google Shape;276;g3ec073a9586_0_24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77" name="Google Shape;277;g3ec073a9586_0_24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78" name="Google Shape;278;g3ec073a9586_0_244"/>
          <p:cNvPicPr preferRelativeResize="0"/>
          <p:nvPr/>
        </p:nvPicPr>
        <p:blipFill rotWithShape="1">
          <a:blip r:embed="rId5">
            <a:alphaModFix/>
          </a:blip>
          <a:srcRect b="0" l="0" r="0" t="0"/>
          <a:stretch/>
        </p:blipFill>
        <p:spPr>
          <a:xfrm>
            <a:off x="0" y="0"/>
            <a:ext cx="5734050" cy="4410075"/>
          </a:xfrm>
          <a:prstGeom prst="rect">
            <a:avLst/>
          </a:prstGeom>
          <a:noFill/>
          <a:ln>
            <a:noFill/>
          </a:ln>
        </p:spPr>
      </p:pic>
      <p:pic>
        <p:nvPicPr>
          <p:cNvPr descr="preencoded.png" id="279" name="Google Shape;279;g3ec073a9586_0_244"/>
          <p:cNvPicPr preferRelativeResize="0"/>
          <p:nvPr/>
        </p:nvPicPr>
        <p:blipFill rotWithShape="1">
          <a:blip r:embed="rId6">
            <a:alphaModFix/>
          </a:blip>
          <a:srcRect b="0" l="0" r="0" t="0"/>
          <a:stretch/>
        </p:blipFill>
        <p:spPr>
          <a:xfrm>
            <a:off x="0" y="4676775"/>
            <a:ext cx="5734050" cy="5610225"/>
          </a:xfrm>
          <a:prstGeom prst="rect">
            <a:avLst/>
          </a:prstGeom>
          <a:noFill/>
          <a:ln>
            <a:noFill/>
          </a:ln>
        </p:spPr>
      </p:pic>
      <p:sp>
        <p:nvSpPr>
          <p:cNvPr id="280" name="Google Shape;280;g3ec073a9586_0_244"/>
          <p:cNvSpPr/>
          <p:nvPr/>
        </p:nvSpPr>
        <p:spPr>
          <a:xfrm>
            <a:off x="6505575" y="2200275"/>
            <a:ext cx="6171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Delicious Handrawn"/>
              <a:buNone/>
            </a:pPr>
            <a:r>
              <a:rPr b="0" i="0" lang="en-US" sz="9600" u="none" cap="none" strike="noStrike">
                <a:solidFill>
                  <a:srgbClr val="FFFFFF"/>
                </a:solidFill>
                <a:latin typeface="Delicious Handrawn"/>
                <a:ea typeface="Delicious Handrawn"/>
                <a:cs typeface="Delicious Handrawn"/>
                <a:sym typeface="Delicious Handrawn"/>
              </a:rPr>
              <a:t>1</a:t>
            </a:r>
            <a:endParaRPr b="0" i="0" sz="9600" u="none" cap="none" strike="noStrike">
              <a:solidFill>
                <a:schemeClr val="dk1"/>
              </a:solidFill>
              <a:latin typeface="Calibri"/>
              <a:ea typeface="Calibri"/>
              <a:cs typeface="Calibri"/>
              <a:sym typeface="Calibri"/>
            </a:endParaRPr>
          </a:p>
        </p:txBody>
      </p:sp>
      <p:grpSp>
        <p:nvGrpSpPr>
          <p:cNvPr id="281" name="Google Shape;281;g3ec073a9586_0_244"/>
          <p:cNvGrpSpPr/>
          <p:nvPr/>
        </p:nvGrpSpPr>
        <p:grpSpPr>
          <a:xfrm>
            <a:off x="6848475" y="1933575"/>
            <a:ext cx="4701600" cy="2107050"/>
            <a:chOff x="6848475" y="1933575"/>
            <a:chExt cx="4701600" cy="2107050"/>
          </a:xfrm>
        </p:grpSpPr>
        <p:sp>
          <p:nvSpPr>
            <p:cNvPr id="282" name="Google Shape;282;g3ec073a9586_0_244"/>
            <p:cNvSpPr/>
            <p:nvPr/>
          </p:nvSpPr>
          <p:spPr>
            <a:xfrm>
              <a:off x="6848475" y="1933575"/>
              <a:ext cx="47016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Discover the secrets</a:t>
              </a:r>
              <a:endParaRPr b="0" i="0" sz="3600" u="none" cap="none" strike="noStrike">
                <a:solidFill>
                  <a:schemeClr val="dk1"/>
                </a:solidFill>
                <a:latin typeface="Calibri"/>
                <a:ea typeface="Calibri"/>
                <a:cs typeface="Calibri"/>
                <a:sym typeface="Calibri"/>
              </a:endParaRPr>
            </a:p>
          </p:txBody>
        </p:sp>
        <p:sp>
          <p:nvSpPr>
            <p:cNvPr id="283" name="Google Shape;283;g3ec073a9586_0_244"/>
            <p:cNvSpPr/>
            <p:nvPr/>
          </p:nvSpPr>
          <p:spPr>
            <a:xfrm>
              <a:off x="6848475" y="2562225"/>
              <a:ext cx="46710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Explore the lush, vibrant forest and uncover the mysteries that lie within.</a:t>
              </a:r>
              <a:endParaRPr b="0" i="0" sz="2400" u="none" cap="none" strike="noStrike">
                <a:solidFill>
                  <a:schemeClr val="dk1"/>
                </a:solidFill>
                <a:latin typeface="Calibri"/>
                <a:ea typeface="Calibri"/>
                <a:cs typeface="Calibri"/>
                <a:sym typeface="Calibri"/>
              </a:endParaRPr>
            </a:p>
          </p:txBody>
        </p:sp>
      </p:grpSp>
      <p:sp>
        <p:nvSpPr>
          <p:cNvPr id="284" name="Google Shape;284;g3ec073a9586_0_244"/>
          <p:cNvSpPr/>
          <p:nvPr/>
        </p:nvSpPr>
        <p:spPr>
          <a:xfrm>
            <a:off x="6505575" y="5743575"/>
            <a:ext cx="9315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Delicious Handrawn"/>
              <a:buNone/>
            </a:pPr>
            <a:r>
              <a:rPr b="0" i="0" lang="en-US" sz="9600" u="none" cap="none" strike="noStrike">
                <a:solidFill>
                  <a:srgbClr val="FFFFFF"/>
                </a:solidFill>
                <a:latin typeface="Delicious Handrawn"/>
                <a:ea typeface="Delicious Handrawn"/>
                <a:cs typeface="Delicious Handrawn"/>
                <a:sym typeface="Delicious Handrawn"/>
              </a:rPr>
              <a:t>3</a:t>
            </a:r>
            <a:endParaRPr b="0" i="0" sz="9600" u="none" cap="none" strike="noStrike">
              <a:solidFill>
                <a:schemeClr val="dk1"/>
              </a:solidFill>
              <a:latin typeface="Calibri"/>
              <a:ea typeface="Calibri"/>
              <a:cs typeface="Calibri"/>
              <a:sym typeface="Calibri"/>
            </a:endParaRPr>
          </a:p>
        </p:txBody>
      </p:sp>
      <p:grpSp>
        <p:nvGrpSpPr>
          <p:cNvPr id="285" name="Google Shape;285;g3ec073a9586_0_244"/>
          <p:cNvGrpSpPr/>
          <p:nvPr/>
        </p:nvGrpSpPr>
        <p:grpSpPr>
          <a:xfrm>
            <a:off x="7162800" y="5248275"/>
            <a:ext cx="4387200" cy="2564250"/>
            <a:chOff x="7162800" y="5248275"/>
            <a:chExt cx="4387200" cy="2564250"/>
          </a:xfrm>
        </p:grpSpPr>
        <p:sp>
          <p:nvSpPr>
            <p:cNvPr id="286" name="Google Shape;286;g3ec073a9586_0_244"/>
            <p:cNvSpPr/>
            <p:nvPr/>
          </p:nvSpPr>
          <p:spPr>
            <a:xfrm>
              <a:off x="7162800" y="5248275"/>
              <a:ext cx="43872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Meet the creatures</a:t>
              </a:r>
              <a:endParaRPr b="0" i="0" sz="3600" u="none" cap="none" strike="noStrike">
                <a:solidFill>
                  <a:schemeClr val="dk1"/>
                </a:solidFill>
                <a:latin typeface="Calibri"/>
                <a:ea typeface="Calibri"/>
                <a:cs typeface="Calibri"/>
                <a:sym typeface="Calibri"/>
              </a:endParaRPr>
            </a:p>
          </p:txBody>
        </p:sp>
        <p:sp>
          <p:nvSpPr>
            <p:cNvPr id="287" name="Google Shape;287;g3ec073a9586_0_244"/>
            <p:cNvSpPr/>
            <p:nvPr/>
          </p:nvSpPr>
          <p:spPr>
            <a:xfrm>
              <a:off x="7162800" y="5876925"/>
              <a:ext cx="43566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2400" u="none" cap="none" strike="noStrike">
                <a:solidFill>
                  <a:schemeClr val="dk1"/>
                </a:solidFill>
                <a:latin typeface="Calibri"/>
                <a:ea typeface="Calibri"/>
                <a:cs typeface="Calibri"/>
                <a:sym typeface="Calibri"/>
              </a:endParaRPr>
            </a:p>
          </p:txBody>
        </p:sp>
      </p:grpSp>
      <p:sp>
        <p:nvSpPr>
          <p:cNvPr id="288" name="Google Shape;288;g3ec073a9586_0_244"/>
          <p:cNvSpPr/>
          <p:nvPr/>
        </p:nvSpPr>
        <p:spPr>
          <a:xfrm>
            <a:off x="12134850" y="5743575"/>
            <a:ext cx="8745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Delicious Handrawn"/>
              <a:buNone/>
            </a:pPr>
            <a:r>
              <a:rPr b="0" i="0" lang="en-US" sz="9600" u="none" cap="none" strike="noStrike">
                <a:solidFill>
                  <a:srgbClr val="FFFFFF"/>
                </a:solidFill>
                <a:latin typeface="Delicious Handrawn"/>
                <a:ea typeface="Delicious Handrawn"/>
                <a:cs typeface="Delicious Handrawn"/>
                <a:sym typeface="Delicious Handrawn"/>
              </a:rPr>
              <a:t>4</a:t>
            </a:r>
            <a:endParaRPr b="0" i="0" sz="9600" u="none" cap="none" strike="noStrike">
              <a:solidFill>
                <a:schemeClr val="dk1"/>
              </a:solidFill>
              <a:latin typeface="Calibri"/>
              <a:ea typeface="Calibri"/>
              <a:cs typeface="Calibri"/>
              <a:sym typeface="Calibri"/>
            </a:endParaRPr>
          </a:p>
        </p:txBody>
      </p:sp>
      <p:grpSp>
        <p:nvGrpSpPr>
          <p:cNvPr id="289" name="Google Shape;289;g3ec073a9586_0_244"/>
          <p:cNvGrpSpPr/>
          <p:nvPr/>
        </p:nvGrpSpPr>
        <p:grpSpPr>
          <a:xfrm>
            <a:off x="12734925" y="5248275"/>
            <a:ext cx="4444500" cy="2564250"/>
            <a:chOff x="12734925" y="5248275"/>
            <a:chExt cx="4444500" cy="2564250"/>
          </a:xfrm>
        </p:grpSpPr>
        <p:sp>
          <p:nvSpPr>
            <p:cNvPr id="290" name="Google Shape;290;g3ec073a9586_0_244"/>
            <p:cNvSpPr/>
            <p:nvPr/>
          </p:nvSpPr>
          <p:spPr>
            <a:xfrm>
              <a:off x="12734925" y="5248275"/>
              <a:ext cx="44445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Uncover the magic</a:t>
              </a:r>
              <a:endParaRPr b="0" i="0" sz="3600" u="none" cap="none" strike="noStrike">
                <a:solidFill>
                  <a:schemeClr val="dk1"/>
                </a:solidFill>
                <a:latin typeface="Calibri"/>
                <a:ea typeface="Calibri"/>
                <a:cs typeface="Calibri"/>
                <a:sym typeface="Calibri"/>
              </a:endParaRPr>
            </a:p>
          </p:txBody>
        </p:sp>
        <p:sp>
          <p:nvSpPr>
            <p:cNvPr id="291" name="Google Shape;291;g3ec073a9586_0_244"/>
            <p:cNvSpPr/>
            <p:nvPr/>
          </p:nvSpPr>
          <p:spPr>
            <a:xfrm>
              <a:off x="12734925" y="5876925"/>
              <a:ext cx="44139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Learn about the powerful magic that pervades the forest and how it affects all who enter.</a:t>
              </a:r>
              <a:endParaRPr b="0" i="0" sz="2400" u="none" cap="none" strike="noStrike">
                <a:solidFill>
                  <a:schemeClr val="dk1"/>
                </a:solidFill>
                <a:latin typeface="Calibri"/>
                <a:ea typeface="Calibri"/>
                <a:cs typeface="Calibri"/>
                <a:sym typeface="Calibri"/>
              </a:endParaRPr>
            </a:p>
          </p:txBody>
        </p:sp>
      </p:grpSp>
      <p:sp>
        <p:nvSpPr>
          <p:cNvPr id="292" name="Google Shape;292;g3ec073a9586_0_244"/>
          <p:cNvSpPr/>
          <p:nvPr/>
        </p:nvSpPr>
        <p:spPr>
          <a:xfrm>
            <a:off x="12134850" y="2200275"/>
            <a:ext cx="9126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Delicious Handrawn"/>
              <a:buNone/>
            </a:pPr>
            <a:r>
              <a:rPr b="0" i="0" lang="en-US" sz="9600" u="none" cap="none" strike="noStrike">
                <a:solidFill>
                  <a:srgbClr val="FFFFFF"/>
                </a:solidFill>
                <a:latin typeface="Delicious Handrawn"/>
                <a:ea typeface="Delicious Handrawn"/>
                <a:cs typeface="Delicious Handrawn"/>
                <a:sym typeface="Delicious Handrawn"/>
              </a:rPr>
              <a:t>2</a:t>
            </a:r>
            <a:endParaRPr b="0" i="0" sz="9600" u="none" cap="none" strike="noStrike">
              <a:solidFill>
                <a:schemeClr val="dk1"/>
              </a:solidFill>
              <a:latin typeface="Calibri"/>
              <a:ea typeface="Calibri"/>
              <a:cs typeface="Calibri"/>
              <a:sym typeface="Calibri"/>
            </a:endParaRPr>
          </a:p>
        </p:txBody>
      </p:sp>
      <p:grpSp>
        <p:nvGrpSpPr>
          <p:cNvPr id="293" name="Google Shape;293;g3ec073a9586_0_244"/>
          <p:cNvGrpSpPr/>
          <p:nvPr/>
        </p:nvGrpSpPr>
        <p:grpSpPr>
          <a:xfrm>
            <a:off x="12773025" y="1933575"/>
            <a:ext cx="4406400" cy="2107050"/>
            <a:chOff x="12773025" y="1933575"/>
            <a:chExt cx="4406400" cy="2107050"/>
          </a:xfrm>
        </p:grpSpPr>
        <p:sp>
          <p:nvSpPr>
            <p:cNvPr id="294" name="Google Shape;294;g3ec073a9586_0_244"/>
            <p:cNvSpPr/>
            <p:nvPr/>
          </p:nvSpPr>
          <p:spPr>
            <a:xfrm>
              <a:off x="12773025" y="1933575"/>
              <a:ext cx="44064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Find your own path</a:t>
              </a:r>
              <a:endParaRPr b="0" i="0" sz="3600" u="none" cap="none" strike="noStrike">
                <a:solidFill>
                  <a:schemeClr val="dk1"/>
                </a:solidFill>
                <a:latin typeface="Calibri"/>
                <a:ea typeface="Calibri"/>
                <a:cs typeface="Calibri"/>
                <a:sym typeface="Calibri"/>
              </a:endParaRPr>
            </a:p>
          </p:txBody>
        </p:sp>
        <p:sp>
          <p:nvSpPr>
            <p:cNvPr id="295" name="Google Shape;295;g3ec073a9586_0_244"/>
            <p:cNvSpPr/>
            <p:nvPr/>
          </p:nvSpPr>
          <p:spPr>
            <a:xfrm>
              <a:off x="12773025" y="2562225"/>
              <a:ext cx="43758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Choose your own path through the forest, and see where it takes you.</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300" name="Shape 300"/>
        <p:cNvGrpSpPr/>
        <p:nvPr/>
      </p:nvGrpSpPr>
      <p:grpSpPr>
        <a:xfrm>
          <a:off x="0" y="0"/>
          <a:ext cx="0" cy="0"/>
          <a:chOff x="0" y="0"/>
          <a:chExt cx="0" cy="0"/>
        </a:xfrm>
      </p:grpSpPr>
      <p:pic>
        <p:nvPicPr>
          <p:cNvPr descr="preencoded.png" id="301" name="Google Shape;301;g3ec073a9586_0_270"/>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302" name="Google Shape;302;g3ec073a9586_0_270"/>
          <p:cNvGrpSpPr/>
          <p:nvPr/>
        </p:nvGrpSpPr>
        <p:grpSpPr>
          <a:xfrm>
            <a:off x="17640300" y="7994925"/>
            <a:ext cx="596549" cy="2063476"/>
            <a:chOff x="17640300" y="7994925"/>
            <a:chExt cx="596549" cy="2063476"/>
          </a:xfrm>
        </p:grpSpPr>
        <p:pic>
          <p:nvPicPr>
            <p:cNvPr descr="preencoded.png" id="303" name="Google Shape;303;g3ec073a9586_0_27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04" name="Google Shape;304;g3ec073a9586_0_27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05" name="Google Shape;305;g3ec073a9586_0_270"/>
          <p:cNvPicPr preferRelativeResize="0"/>
          <p:nvPr/>
        </p:nvPicPr>
        <p:blipFill rotWithShape="1">
          <a:blip r:embed="rId5">
            <a:alphaModFix/>
          </a:blip>
          <a:srcRect b="0" l="0" r="0" t="0"/>
          <a:stretch/>
        </p:blipFill>
        <p:spPr>
          <a:xfrm>
            <a:off x="381000" y="3009900"/>
            <a:ext cx="10858500" cy="5895975"/>
          </a:xfrm>
          <a:prstGeom prst="rect">
            <a:avLst/>
          </a:prstGeom>
          <a:noFill/>
          <a:ln>
            <a:noFill/>
          </a:ln>
        </p:spPr>
      </p:pic>
      <p:sp>
        <p:nvSpPr>
          <p:cNvPr id="306" name="Google Shape;306;g3ec073a9586_0_270"/>
          <p:cNvSpPr/>
          <p:nvPr/>
        </p:nvSpPr>
        <p:spPr>
          <a:xfrm>
            <a:off x="3810000" y="476250"/>
            <a:ext cx="106584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Fantasy Realm at a Glance</a:t>
            </a:r>
            <a:endParaRPr b="0" i="0" sz="6000" u="none" cap="none" strike="noStrike">
              <a:solidFill>
                <a:schemeClr val="dk1"/>
              </a:solidFill>
              <a:latin typeface="Calibri"/>
              <a:ea typeface="Calibri"/>
              <a:cs typeface="Calibri"/>
              <a:sym typeface="Calibri"/>
            </a:endParaRPr>
          </a:p>
        </p:txBody>
      </p:sp>
      <p:grpSp>
        <p:nvGrpSpPr>
          <p:cNvPr id="307" name="Google Shape;307;g3ec073a9586_0_270"/>
          <p:cNvGrpSpPr/>
          <p:nvPr/>
        </p:nvGrpSpPr>
        <p:grpSpPr>
          <a:xfrm>
            <a:off x="11791950" y="2733675"/>
            <a:ext cx="5292000" cy="2107050"/>
            <a:chOff x="11791950" y="2733675"/>
            <a:chExt cx="5292000" cy="2107050"/>
          </a:xfrm>
        </p:grpSpPr>
        <p:sp>
          <p:nvSpPr>
            <p:cNvPr id="308" name="Google Shape;308;g3ec073a9586_0_270"/>
            <p:cNvSpPr/>
            <p:nvPr/>
          </p:nvSpPr>
          <p:spPr>
            <a:xfrm>
              <a:off x="11791950" y="2733675"/>
              <a:ext cx="5292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The Enchanted Forest</a:t>
              </a:r>
              <a:endParaRPr b="0" i="0" sz="3600" u="none" cap="none" strike="noStrike">
                <a:solidFill>
                  <a:schemeClr val="dk1"/>
                </a:solidFill>
                <a:latin typeface="Calibri"/>
                <a:ea typeface="Calibri"/>
                <a:cs typeface="Calibri"/>
                <a:sym typeface="Calibri"/>
              </a:endParaRPr>
            </a:p>
          </p:txBody>
        </p:sp>
        <p:sp>
          <p:nvSpPr>
            <p:cNvPr id="309" name="Google Shape;309;g3ec073a9586_0_270"/>
            <p:cNvSpPr/>
            <p:nvPr/>
          </p:nvSpPr>
          <p:spPr>
            <a:xfrm>
              <a:off x="11791950" y="3362325"/>
              <a:ext cx="52617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magical forest filled with talking animals and enchanted creatures.</a:t>
              </a:r>
              <a:endParaRPr b="0" i="0" sz="2400" u="none" cap="none" strike="noStrike">
                <a:solidFill>
                  <a:schemeClr val="dk1"/>
                </a:solidFill>
                <a:latin typeface="Calibri"/>
                <a:ea typeface="Calibri"/>
                <a:cs typeface="Calibri"/>
                <a:sym typeface="Calibri"/>
              </a:endParaRPr>
            </a:p>
          </p:txBody>
        </p:sp>
      </p:grpSp>
      <p:grpSp>
        <p:nvGrpSpPr>
          <p:cNvPr id="310" name="Google Shape;310;g3ec073a9586_0_270"/>
          <p:cNvGrpSpPr/>
          <p:nvPr/>
        </p:nvGrpSpPr>
        <p:grpSpPr>
          <a:xfrm>
            <a:off x="11791950" y="5210175"/>
            <a:ext cx="5292000" cy="2107050"/>
            <a:chOff x="11791950" y="5210175"/>
            <a:chExt cx="5292000" cy="2107050"/>
          </a:xfrm>
        </p:grpSpPr>
        <p:sp>
          <p:nvSpPr>
            <p:cNvPr id="311" name="Google Shape;311;g3ec073a9586_0_270"/>
            <p:cNvSpPr/>
            <p:nvPr/>
          </p:nvSpPr>
          <p:spPr>
            <a:xfrm>
              <a:off x="11791950" y="5210175"/>
              <a:ext cx="5292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The Crystal Caves</a:t>
              </a:r>
              <a:endParaRPr b="0" i="0" sz="3600" u="none" cap="none" strike="noStrike">
                <a:solidFill>
                  <a:schemeClr val="dk1"/>
                </a:solidFill>
                <a:latin typeface="Calibri"/>
                <a:ea typeface="Calibri"/>
                <a:cs typeface="Calibri"/>
                <a:sym typeface="Calibri"/>
              </a:endParaRPr>
            </a:p>
          </p:txBody>
        </p:sp>
        <p:sp>
          <p:nvSpPr>
            <p:cNvPr id="312" name="Google Shape;312;g3ec073a9586_0_270"/>
            <p:cNvSpPr/>
            <p:nvPr/>
          </p:nvSpPr>
          <p:spPr>
            <a:xfrm>
              <a:off x="11791950" y="5838825"/>
              <a:ext cx="52617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network of underground caves filled with precious gems and crystals.</a:t>
              </a:r>
              <a:endParaRPr b="0" i="0" sz="2400" u="none" cap="none" strike="noStrike">
                <a:solidFill>
                  <a:schemeClr val="dk1"/>
                </a:solidFill>
                <a:latin typeface="Calibri"/>
                <a:ea typeface="Calibri"/>
                <a:cs typeface="Calibri"/>
                <a:sym typeface="Calibri"/>
              </a:endParaRPr>
            </a:p>
          </p:txBody>
        </p:sp>
      </p:grpSp>
      <p:grpSp>
        <p:nvGrpSpPr>
          <p:cNvPr id="313" name="Google Shape;313;g3ec073a9586_0_270"/>
          <p:cNvGrpSpPr/>
          <p:nvPr/>
        </p:nvGrpSpPr>
        <p:grpSpPr>
          <a:xfrm>
            <a:off x="11791950" y="7705725"/>
            <a:ext cx="5292000" cy="1649850"/>
            <a:chOff x="11791950" y="7705725"/>
            <a:chExt cx="5292000" cy="1649850"/>
          </a:xfrm>
        </p:grpSpPr>
        <p:sp>
          <p:nvSpPr>
            <p:cNvPr id="314" name="Google Shape;314;g3ec073a9586_0_270"/>
            <p:cNvSpPr/>
            <p:nvPr/>
          </p:nvSpPr>
          <p:spPr>
            <a:xfrm>
              <a:off x="11791950" y="7705725"/>
              <a:ext cx="5292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The Dragon's Lair</a:t>
              </a:r>
              <a:endParaRPr b="0" i="0" sz="3600" u="none" cap="none" strike="noStrike">
                <a:solidFill>
                  <a:schemeClr val="dk1"/>
                </a:solidFill>
                <a:latin typeface="Calibri"/>
                <a:ea typeface="Calibri"/>
                <a:cs typeface="Calibri"/>
                <a:sym typeface="Calibri"/>
              </a:endParaRPr>
            </a:p>
          </p:txBody>
        </p:sp>
        <p:sp>
          <p:nvSpPr>
            <p:cNvPr id="315" name="Google Shape;315;g3ec073a9586_0_270"/>
            <p:cNvSpPr/>
            <p:nvPr/>
          </p:nvSpPr>
          <p:spPr>
            <a:xfrm>
              <a:off x="11791950" y="8334375"/>
              <a:ext cx="5261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320" name="Shape 320"/>
        <p:cNvGrpSpPr/>
        <p:nvPr/>
      </p:nvGrpSpPr>
      <p:grpSpPr>
        <a:xfrm>
          <a:off x="0" y="0"/>
          <a:ext cx="0" cy="0"/>
          <a:chOff x="0" y="0"/>
          <a:chExt cx="0" cy="0"/>
        </a:xfrm>
      </p:grpSpPr>
      <p:pic>
        <p:nvPicPr>
          <p:cNvPr descr="preencoded.png" id="321" name="Google Shape;321;g3ec073a9586_0_289"/>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322" name="Google Shape;322;g3ec073a9586_0_289"/>
          <p:cNvGrpSpPr/>
          <p:nvPr/>
        </p:nvGrpSpPr>
        <p:grpSpPr>
          <a:xfrm>
            <a:off x="17640300" y="7994925"/>
            <a:ext cx="596549" cy="2063476"/>
            <a:chOff x="17640300" y="7994925"/>
            <a:chExt cx="596549" cy="2063476"/>
          </a:xfrm>
        </p:grpSpPr>
        <p:pic>
          <p:nvPicPr>
            <p:cNvPr descr="preencoded.png" id="323" name="Google Shape;323;g3ec073a9586_0_28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24" name="Google Shape;324;g3ec073a9586_0_28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25" name="Google Shape;325;g3ec073a9586_0_289"/>
          <p:cNvSpPr/>
          <p:nvPr/>
        </p:nvSpPr>
        <p:spPr>
          <a:xfrm>
            <a:off x="742950" y="1066800"/>
            <a:ext cx="91059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The Timeline</a:t>
            </a:r>
            <a:endParaRPr b="0" i="0" sz="6000" u="none" cap="none" strike="noStrike">
              <a:solidFill>
                <a:schemeClr val="dk1"/>
              </a:solidFill>
              <a:latin typeface="Calibri"/>
              <a:ea typeface="Calibri"/>
              <a:cs typeface="Calibri"/>
              <a:sym typeface="Calibri"/>
            </a:endParaRPr>
          </a:p>
        </p:txBody>
      </p:sp>
      <p:grpSp>
        <p:nvGrpSpPr>
          <p:cNvPr id="326" name="Google Shape;326;g3ec073a9586_0_289"/>
          <p:cNvGrpSpPr/>
          <p:nvPr/>
        </p:nvGrpSpPr>
        <p:grpSpPr>
          <a:xfrm>
            <a:off x="2228850" y="5010150"/>
            <a:ext cx="1219200" cy="1219200"/>
            <a:chOff x="2228850" y="5010150"/>
            <a:chExt cx="1219200" cy="1219200"/>
          </a:xfrm>
        </p:grpSpPr>
        <p:sp>
          <p:nvSpPr>
            <p:cNvPr id="327" name="Google Shape;327;g3ec073a9586_0_289"/>
            <p:cNvSpPr/>
            <p:nvPr/>
          </p:nvSpPr>
          <p:spPr>
            <a:xfrm>
              <a:off x="2228850" y="5010150"/>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3ec073a9586_0_289"/>
            <p:cNvSpPr/>
            <p:nvPr/>
          </p:nvSpPr>
          <p:spPr>
            <a:xfrm>
              <a:off x="2420303" y="5263515"/>
              <a:ext cx="8364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2022</a:t>
              </a:r>
              <a:endParaRPr b="0" i="0" sz="3600" u="none" cap="none" strike="noStrike">
                <a:solidFill>
                  <a:schemeClr val="dk1"/>
                </a:solidFill>
                <a:latin typeface="Calibri"/>
                <a:ea typeface="Calibri"/>
                <a:cs typeface="Calibri"/>
                <a:sym typeface="Calibri"/>
              </a:endParaRPr>
            </a:p>
          </p:txBody>
        </p:sp>
      </p:grpSp>
      <p:cxnSp>
        <p:nvCxnSpPr>
          <p:cNvPr id="329" name="Google Shape;329;g3ec073a9586_0_289"/>
          <p:cNvCxnSpPr/>
          <p:nvPr/>
        </p:nvCxnSpPr>
        <p:spPr>
          <a:xfrm>
            <a:off x="3447980" y="5605463"/>
            <a:ext cx="2895600" cy="0"/>
          </a:xfrm>
          <a:prstGeom prst="straightConnector1">
            <a:avLst/>
          </a:prstGeom>
          <a:noFill/>
          <a:ln cap="flat" cmpd="sng" w="28575">
            <a:solidFill>
              <a:srgbClr val="FFFFFF"/>
            </a:solidFill>
            <a:prstDash val="solid"/>
            <a:round/>
            <a:headEnd len="sm" w="sm" type="none"/>
            <a:tailEnd len="sm" w="sm" type="none"/>
          </a:ln>
        </p:spPr>
      </p:cxnSp>
      <p:grpSp>
        <p:nvGrpSpPr>
          <p:cNvPr id="330" name="Google Shape;330;g3ec073a9586_0_289"/>
          <p:cNvGrpSpPr/>
          <p:nvPr/>
        </p:nvGrpSpPr>
        <p:grpSpPr>
          <a:xfrm>
            <a:off x="6343650" y="5010150"/>
            <a:ext cx="1219200" cy="1219200"/>
            <a:chOff x="6343650" y="5010150"/>
            <a:chExt cx="1219200" cy="1219200"/>
          </a:xfrm>
        </p:grpSpPr>
        <p:sp>
          <p:nvSpPr>
            <p:cNvPr id="331" name="Google Shape;331;g3ec073a9586_0_289"/>
            <p:cNvSpPr/>
            <p:nvPr/>
          </p:nvSpPr>
          <p:spPr>
            <a:xfrm>
              <a:off x="6343650" y="5010150"/>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ec073a9586_0_289"/>
            <p:cNvSpPr/>
            <p:nvPr/>
          </p:nvSpPr>
          <p:spPr>
            <a:xfrm>
              <a:off x="6535103" y="5263515"/>
              <a:ext cx="8364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2023</a:t>
              </a:r>
              <a:endParaRPr b="0" i="0" sz="3600" u="none" cap="none" strike="noStrike">
                <a:solidFill>
                  <a:schemeClr val="dk1"/>
                </a:solidFill>
                <a:latin typeface="Calibri"/>
                <a:ea typeface="Calibri"/>
                <a:cs typeface="Calibri"/>
                <a:sym typeface="Calibri"/>
              </a:endParaRPr>
            </a:p>
          </p:txBody>
        </p:sp>
      </p:grpSp>
      <p:cxnSp>
        <p:nvCxnSpPr>
          <p:cNvPr id="333" name="Google Shape;333;g3ec073a9586_0_289"/>
          <p:cNvCxnSpPr/>
          <p:nvPr/>
        </p:nvCxnSpPr>
        <p:spPr>
          <a:xfrm>
            <a:off x="7562780" y="5605463"/>
            <a:ext cx="2895600" cy="0"/>
          </a:xfrm>
          <a:prstGeom prst="straightConnector1">
            <a:avLst/>
          </a:prstGeom>
          <a:noFill/>
          <a:ln cap="flat" cmpd="sng" w="28575">
            <a:solidFill>
              <a:srgbClr val="FFFFFF"/>
            </a:solidFill>
            <a:prstDash val="solid"/>
            <a:round/>
            <a:headEnd len="sm" w="sm" type="none"/>
            <a:tailEnd len="sm" w="sm" type="none"/>
          </a:ln>
        </p:spPr>
      </p:cxnSp>
      <p:grpSp>
        <p:nvGrpSpPr>
          <p:cNvPr id="334" name="Google Shape;334;g3ec073a9586_0_289"/>
          <p:cNvGrpSpPr/>
          <p:nvPr/>
        </p:nvGrpSpPr>
        <p:grpSpPr>
          <a:xfrm>
            <a:off x="10458450" y="5010150"/>
            <a:ext cx="1219200" cy="1219200"/>
            <a:chOff x="10458450" y="5010150"/>
            <a:chExt cx="1219200" cy="1219200"/>
          </a:xfrm>
        </p:grpSpPr>
        <p:sp>
          <p:nvSpPr>
            <p:cNvPr id="335" name="Google Shape;335;g3ec073a9586_0_289"/>
            <p:cNvSpPr/>
            <p:nvPr/>
          </p:nvSpPr>
          <p:spPr>
            <a:xfrm>
              <a:off x="10458450" y="5010150"/>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3ec073a9586_0_289"/>
            <p:cNvSpPr/>
            <p:nvPr/>
          </p:nvSpPr>
          <p:spPr>
            <a:xfrm>
              <a:off x="10664190" y="5263515"/>
              <a:ext cx="8076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2024</a:t>
              </a:r>
              <a:endParaRPr b="0" i="0" sz="3600" u="none" cap="none" strike="noStrike">
                <a:solidFill>
                  <a:schemeClr val="dk1"/>
                </a:solidFill>
                <a:latin typeface="Calibri"/>
                <a:ea typeface="Calibri"/>
                <a:cs typeface="Calibri"/>
                <a:sym typeface="Calibri"/>
              </a:endParaRPr>
            </a:p>
          </p:txBody>
        </p:sp>
      </p:grpSp>
      <p:cxnSp>
        <p:nvCxnSpPr>
          <p:cNvPr id="337" name="Google Shape;337;g3ec073a9586_0_289"/>
          <p:cNvCxnSpPr/>
          <p:nvPr/>
        </p:nvCxnSpPr>
        <p:spPr>
          <a:xfrm>
            <a:off x="11677580" y="5605463"/>
            <a:ext cx="2895600" cy="0"/>
          </a:xfrm>
          <a:prstGeom prst="straightConnector1">
            <a:avLst/>
          </a:prstGeom>
          <a:noFill/>
          <a:ln cap="flat" cmpd="sng" w="28575">
            <a:solidFill>
              <a:srgbClr val="FFFFFF"/>
            </a:solidFill>
            <a:prstDash val="solid"/>
            <a:round/>
            <a:headEnd len="sm" w="sm" type="none"/>
            <a:tailEnd len="sm" w="sm" type="none"/>
          </a:ln>
        </p:spPr>
      </p:cxnSp>
      <p:grpSp>
        <p:nvGrpSpPr>
          <p:cNvPr id="338" name="Google Shape;338;g3ec073a9586_0_289"/>
          <p:cNvGrpSpPr/>
          <p:nvPr/>
        </p:nvGrpSpPr>
        <p:grpSpPr>
          <a:xfrm>
            <a:off x="14573250" y="5010150"/>
            <a:ext cx="1219200" cy="1219200"/>
            <a:chOff x="14573250" y="5010150"/>
            <a:chExt cx="1219200" cy="1219200"/>
          </a:xfrm>
        </p:grpSpPr>
        <p:sp>
          <p:nvSpPr>
            <p:cNvPr id="339" name="Google Shape;339;g3ec073a9586_0_289"/>
            <p:cNvSpPr/>
            <p:nvPr/>
          </p:nvSpPr>
          <p:spPr>
            <a:xfrm>
              <a:off x="14573250" y="5010150"/>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3ec073a9586_0_289"/>
            <p:cNvSpPr/>
            <p:nvPr/>
          </p:nvSpPr>
          <p:spPr>
            <a:xfrm>
              <a:off x="14774228" y="5263515"/>
              <a:ext cx="8172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2025</a:t>
              </a:r>
              <a:endParaRPr b="0" i="0" sz="3600" u="none" cap="none" strike="noStrike">
                <a:solidFill>
                  <a:schemeClr val="dk1"/>
                </a:solidFill>
                <a:latin typeface="Calibri"/>
                <a:ea typeface="Calibri"/>
                <a:cs typeface="Calibri"/>
                <a:sym typeface="Calibri"/>
              </a:endParaRPr>
            </a:p>
          </p:txBody>
        </p:sp>
      </p:grpSp>
      <p:grpSp>
        <p:nvGrpSpPr>
          <p:cNvPr id="341" name="Google Shape;341;g3ec073a9586_0_289"/>
          <p:cNvGrpSpPr/>
          <p:nvPr/>
        </p:nvGrpSpPr>
        <p:grpSpPr>
          <a:xfrm>
            <a:off x="601980" y="3143250"/>
            <a:ext cx="4663500" cy="1649850"/>
            <a:chOff x="601980" y="3143250"/>
            <a:chExt cx="4663500" cy="1649850"/>
          </a:xfrm>
        </p:grpSpPr>
        <p:sp>
          <p:nvSpPr>
            <p:cNvPr id="342" name="Google Shape;342;g3ec073a9586_0_289"/>
            <p:cNvSpPr/>
            <p:nvPr/>
          </p:nvSpPr>
          <p:spPr>
            <a:xfrm>
              <a:off x="601980" y="3143250"/>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Dragon Taming</a:t>
              </a:r>
              <a:endParaRPr b="0" i="0" sz="3600" u="none" cap="none" strike="noStrike">
                <a:solidFill>
                  <a:schemeClr val="dk1"/>
                </a:solidFill>
                <a:latin typeface="Calibri"/>
                <a:ea typeface="Calibri"/>
                <a:cs typeface="Calibri"/>
                <a:sym typeface="Calibri"/>
              </a:endParaRPr>
            </a:p>
          </p:txBody>
        </p:sp>
        <p:sp>
          <p:nvSpPr>
            <p:cNvPr id="343" name="Google Shape;343;g3ec073a9586_0_289"/>
            <p:cNvSpPr/>
            <p:nvPr/>
          </p:nvSpPr>
          <p:spPr>
            <a:xfrm>
              <a:off x="617220" y="3771900"/>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First dragon was successfully tamed</a:t>
              </a:r>
              <a:endParaRPr b="0" i="0" sz="2400" u="none" cap="none" strike="noStrike">
                <a:solidFill>
                  <a:schemeClr val="dk1"/>
                </a:solidFill>
                <a:latin typeface="Calibri"/>
                <a:ea typeface="Calibri"/>
                <a:cs typeface="Calibri"/>
                <a:sym typeface="Calibri"/>
              </a:endParaRPr>
            </a:p>
          </p:txBody>
        </p:sp>
      </p:grpSp>
      <p:grpSp>
        <p:nvGrpSpPr>
          <p:cNvPr id="344" name="Google Shape;344;g3ec073a9586_0_289"/>
          <p:cNvGrpSpPr/>
          <p:nvPr/>
        </p:nvGrpSpPr>
        <p:grpSpPr>
          <a:xfrm>
            <a:off x="8850630" y="2905125"/>
            <a:ext cx="4663500" cy="1649850"/>
            <a:chOff x="8850630" y="2905125"/>
            <a:chExt cx="4663500" cy="1649850"/>
          </a:xfrm>
        </p:grpSpPr>
        <p:sp>
          <p:nvSpPr>
            <p:cNvPr id="345" name="Google Shape;345;g3ec073a9586_0_289"/>
            <p:cNvSpPr/>
            <p:nvPr/>
          </p:nvSpPr>
          <p:spPr>
            <a:xfrm>
              <a:off x="8850630" y="2905125"/>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Unicorn Migration</a:t>
              </a:r>
              <a:endParaRPr b="0" i="0" sz="3600" u="none" cap="none" strike="noStrike">
                <a:solidFill>
                  <a:schemeClr val="dk1"/>
                </a:solidFill>
                <a:latin typeface="Calibri"/>
                <a:ea typeface="Calibri"/>
                <a:cs typeface="Calibri"/>
                <a:sym typeface="Calibri"/>
              </a:endParaRPr>
            </a:p>
          </p:txBody>
        </p:sp>
        <p:sp>
          <p:nvSpPr>
            <p:cNvPr id="346" name="Google Shape;346;g3ec073a9586_0_289"/>
            <p:cNvSpPr/>
            <p:nvPr/>
          </p:nvSpPr>
          <p:spPr>
            <a:xfrm>
              <a:off x="8865870" y="3533775"/>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Large herd of unicorns migrated to the realm</a:t>
              </a:r>
              <a:endParaRPr b="0" i="0" sz="2400" u="none" cap="none" strike="noStrike">
                <a:solidFill>
                  <a:schemeClr val="dk1"/>
                </a:solidFill>
                <a:latin typeface="Calibri"/>
                <a:ea typeface="Calibri"/>
                <a:cs typeface="Calibri"/>
                <a:sym typeface="Calibri"/>
              </a:endParaRPr>
            </a:p>
          </p:txBody>
        </p:sp>
      </p:grpSp>
      <p:grpSp>
        <p:nvGrpSpPr>
          <p:cNvPr id="347" name="Google Shape;347;g3ec073a9586_0_289"/>
          <p:cNvGrpSpPr/>
          <p:nvPr/>
        </p:nvGrpSpPr>
        <p:grpSpPr>
          <a:xfrm>
            <a:off x="12927330" y="6819900"/>
            <a:ext cx="4663500" cy="1649850"/>
            <a:chOff x="12927330" y="6819900"/>
            <a:chExt cx="4663500" cy="1649850"/>
          </a:xfrm>
        </p:grpSpPr>
        <p:sp>
          <p:nvSpPr>
            <p:cNvPr id="348" name="Google Shape;348;g3ec073a9586_0_289"/>
            <p:cNvSpPr/>
            <p:nvPr/>
          </p:nvSpPr>
          <p:spPr>
            <a:xfrm>
              <a:off x="12927330" y="6819900"/>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Rainbow Sightings</a:t>
              </a:r>
              <a:endParaRPr b="0" i="0" sz="3600" u="none" cap="none" strike="noStrike">
                <a:solidFill>
                  <a:schemeClr val="dk1"/>
                </a:solidFill>
                <a:latin typeface="Calibri"/>
                <a:ea typeface="Calibri"/>
                <a:cs typeface="Calibri"/>
                <a:sym typeface="Calibri"/>
              </a:endParaRPr>
            </a:p>
          </p:txBody>
        </p:sp>
        <p:sp>
          <p:nvSpPr>
            <p:cNvPr id="349" name="Google Shape;349;g3ec073a9586_0_289"/>
            <p:cNvSpPr/>
            <p:nvPr/>
          </p:nvSpPr>
          <p:spPr>
            <a:xfrm>
              <a:off x="12942570" y="7448550"/>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Unusually large number of rainbows were sighted</a:t>
              </a:r>
              <a:endParaRPr b="0" i="0" sz="2400" u="none" cap="none" strike="noStrike">
                <a:solidFill>
                  <a:schemeClr val="dk1"/>
                </a:solidFill>
                <a:latin typeface="Calibri"/>
                <a:ea typeface="Calibri"/>
                <a:cs typeface="Calibri"/>
                <a:sym typeface="Calibri"/>
              </a:endParaRPr>
            </a:p>
          </p:txBody>
        </p:sp>
      </p:grpSp>
      <p:grpSp>
        <p:nvGrpSpPr>
          <p:cNvPr id="350" name="Google Shape;350;g3ec073a9586_0_289"/>
          <p:cNvGrpSpPr/>
          <p:nvPr/>
        </p:nvGrpSpPr>
        <p:grpSpPr>
          <a:xfrm>
            <a:off x="4773930" y="6791325"/>
            <a:ext cx="4663500" cy="1649850"/>
            <a:chOff x="4773930" y="6791325"/>
            <a:chExt cx="4663500" cy="1649850"/>
          </a:xfrm>
        </p:grpSpPr>
        <p:sp>
          <p:nvSpPr>
            <p:cNvPr id="351" name="Google Shape;351;g3ec073a9586_0_289"/>
            <p:cNvSpPr/>
            <p:nvPr/>
          </p:nvSpPr>
          <p:spPr>
            <a:xfrm>
              <a:off x="4773930" y="6791325"/>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Enchanted Pool</a:t>
              </a:r>
              <a:endParaRPr b="0" i="0" sz="3600" u="none" cap="none" strike="noStrike">
                <a:solidFill>
                  <a:schemeClr val="dk1"/>
                </a:solidFill>
                <a:latin typeface="Calibri"/>
                <a:ea typeface="Calibri"/>
                <a:cs typeface="Calibri"/>
                <a:sym typeface="Calibri"/>
              </a:endParaRPr>
            </a:p>
          </p:txBody>
        </p:sp>
        <p:sp>
          <p:nvSpPr>
            <p:cNvPr id="352" name="Google Shape;352;g3ec073a9586_0_289"/>
            <p:cNvSpPr/>
            <p:nvPr/>
          </p:nvSpPr>
          <p:spPr>
            <a:xfrm>
              <a:off x="4789170" y="7419975"/>
              <a:ext cx="46329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magical pool with power to grant wishes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357" name="Shape 357"/>
        <p:cNvGrpSpPr/>
        <p:nvPr/>
      </p:nvGrpSpPr>
      <p:grpSpPr>
        <a:xfrm>
          <a:off x="0" y="0"/>
          <a:ext cx="0" cy="0"/>
          <a:chOff x="0" y="0"/>
          <a:chExt cx="0" cy="0"/>
        </a:xfrm>
      </p:grpSpPr>
      <p:pic>
        <p:nvPicPr>
          <p:cNvPr descr="preencoded.png" id="358" name="Google Shape;358;g3ec073a9586_0_325"/>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359" name="Google Shape;359;g3ec073a9586_0_325"/>
          <p:cNvGrpSpPr/>
          <p:nvPr/>
        </p:nvGrpSpPr>
        <p:grpSpPr>
          <a:xfrm>
            <a:off x="17640300" y="7994925"/>
            <a:ext cx="596549" cy="2063476"/>
            <a:chOff x="17640300" y="7994925"/>
            <a:chExt cx="596549" cy="2063476"/>
          </a:xfrm>
        </p:grpSpPr>
        <p:pic>
          <p:nvPicPr>
            <p:cNvPr descr="preencoded.png" id="360" name="Google Shape;360;g3ec073a9586_0_32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61" name="Google Shape;361;g3ec073a9586_0_32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62" name="Google Shape;362;g3ec073a9586_0_325"/>
          <p:cNvSpPr/>
          <p:nvPr/>
        </p:nvSpPr>
        <p:spPr>
          <a:xfrm>
            <a:off x="4591050" y="1066800"/>
            <a:ext cx="91059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The Information</a:t>
            </a:r>
            <a:endParaRPr b="0" i="0" sz="6000" u="none" cap="none" strike="noStrike">
              <a:solidFill>
                <a:schemeClr val="dk1"/>
              </a:solidFill>
              <a:latin typeface="Calibri"/>
              <a:ea typeface="Calibri"/>
              <a:cs typeface="Calibri"/>
              <a:sym typeface="Calibri"/>
            </a:endParaRPr>
          </a:p>
        </p:txBody>
      </p:sp>
      <p:grpSp>
        <p:nvGrpSpPr>
          <p:cNvPr id="363" name="Google Shape;363;g3ec073a9586_0_325"/>
          <p:cNvGrpSpPr/>
          <p:nvPr/>
        </p:nvGrpSpPr>
        <p:grpSpPr>
          <a:xfrm>
            <a:off x="1285875" y="3152775"/>
            <a:ext cx="4591200" cy="5323200"/>
            <a:chOff x="1285875" y="3152775"/>
            <a:chExt cx="4591200" cy="5323200"/>
          </a:xfrm>
        </p:grpSpPr>
        <p:sp>
          <p:nvSpPr>
            <p:cNvPr id="364" name="Google Shape;364;g3ec073a9586_0_325"/>
            <p:cNvSpPr/>
            <p:nvPr/>
          </p:nvSpPr>
          <p:spPr>
            <a:xfrm>
              <a:off x="1285875" y="3152775"/>
              <a:ext cx="4591200" cy="5323200"/>
            </a:xfrm>
            <a:prstGeom prst="roundRect">
              <a:avLst>
                <a:gd fmla="val 1322"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5" name="Google Shape;365;g3ec073a9586_0_325"/>
            <p:cNvPicPr preferRelativeResize="0"/>
            <p:nvPr/>
          </p:nvPicPr>
          <p:blipFill rotWithShape="1">
            <a:blip r:embed="rId5">
              <a:alphaModFix/>
            </a:blip>
            <a:srcRect b="0" l="0" r="0" t="0"/>
            <a:stretch/>
          </p:blipFill>
          <p:spPr>
            <a:xfrm>
              <a:off x="3069336" y="3356991"/>
              <a:ext cx="1024128" cy="1219200"/>
            </a:xfrm>
            <a:prstGeom prst="rect">
              <a:avLst/>
            </a:prstGeom>
            <a:noFill/>
            <a:ln>
              <a:noFill/>
            </a:ln>
          </p:spPr>
        </p:pic>
        <p:grpSp>
          <p:nvGrpSpPr>
            <p:cNvPr id="366" name="Google Shape;366;g3ec073a9586_0_325"/>
            <p:cNvGrpSpPr/>
            <p:nvPr/>
          </p:nvGrpSpPr>
          <p:grpSpPr>
            <a:xfrm>
              <a:off x="1544955" y="4780415"/>
              <a:ext cx="4072800" cy="3573900"/>
              <a:chOff x="1544955" y="4780415"/>
              <a:chExt cx="4072800" cy="3573900"/>
            </a:xfrm>
          </p:grpSpPr>
          <p:sp>
            <p:nvSpPr>
              <p:cNvPr id="367" name="Google Shape;367;g3ec073a9586_0_325"/>
              <p:cNvSpPr/>
              <p:nvPr/>
            </p:nvSpPr>
            <p:spPr>
              <a:xfrm>
                <a:off x="1544955" y="4780415"/>
                <a:ext cx="4072800" cy="12648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Spellcasting</a:t>
                </a:r>
                <a:endParaRPr b="0" i="0" sz="36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Competition</a:t>
                </a:r>
                <a:endParaRPr b="0" i="0" sz="3600" u="none" cap="none" strike="noStrike">
                  <a:solidFill>
                    <a:schemeClr val="dk1"/>
                  </a:solidFill>
                  <a:latin typeface="Calibri"/>
                  <a:ea typeface="Calibri"/>
                  <a:cs typeface="Calibri"/>
                  <a:sym typeface="Calibri"/>
                </a:endParaRPr>
              </a:p>
            </p:txBody>
          </p:sp>
          <p:sp>
            <p:nvSpPr>
              <p:cNvPr id="368" name="Google Shape;368;g3ec073a9586_0_325"/>
              <p:cNvSpPr/>
              <p:nvPr/>
            </p:nvSpPr>
            <p:spPr>
              <a:xfrm>
                <a:off x="1560195" y="5961515"/>
                <a:ext cx="4042500" cy="23928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significant event in the history of the fantasy realm, in which the greatest spellcasters of the realm.</a:t>
                </a:r>
                <a:endParaRPr b="0" i="0" sz="2400" u="none" cap="none" strike="noStrike">
                  <a:solidFill>
                    <a:schemeClr val="dk1"/>
                  </a:solidFill>
                  <a:latin typeface="Calibri"/>
                  <a:ea typeface="Calibri"/>
                  <a:cs typeface="Calibri"/>
                  <a:sym typeface="Calibri"/>
                </a:endParaRPr>
              </a:p>
            </p:txBody>
          </p:sp>
        </p:grpSp>
      </p:grpSp>
      <p:grpSp>
        <p:nvGrpSpPr>
          <p:cNvPr id="369" name="Google Shape;369;g3ec073a9586_0_325"/>
          <p:cNvGrpSpPr/>
          <p:nvPr/>
        </p:nvGrpSpPr>
        <p:grpSpPr>
          <a:xfrm>
            <a:off x="6848475" y="3152775"/>
            <a:ext cx="4591200" cy="5319000"/>
            <a:chOff x="6848475" y="3152775"/>
            <a:chExt cx="4591200" cy="5319000"/>
          </a:xfrm>
        </p:grpSpPr>
        <p:sp>
          <p:nvSpPr>
            <p:cNvPr id="370" name="Google Shape;370;g3ec073a9586_0_325"/>
            <p:cNvSpPr/>
            <p:nvPr/>
          </p:nvSpPr>
          <p:spPr>
            <a:xfrm>
              <a:off x="6848475" y="3152775"/>
              <a:ext cx="4591200" cy="5319000"/>
            </a:xfrm>
            <a:prstGeom prst="roundRect">
              <a:avLst>
                <a:gd fmla="val 1322"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1" name="Google Shape;371;g3ec073a9586_0_325"/>
            <p:cNvPicPr preferRelativeResize="0"/>
            <p:nvPr/>
          </p:nvPicPr>
          <p:blipFill rotWithShape="1">
            <a:blip r:embed="rId6">
              <a:alphaModFix/>
            </a:blip>
            <a:srcRect b="0" l="0" r="0" t="0"/>
            <a:stretch/>
          </p:blipFill>
          <p:spPr>
            <a:xfrm>
              <a:off x="8534401" y="3354871"/>
              <a:ext cx="1219200" cy="1219200"/>
            </a:xfrm>
            <a:prstGeom prst="rect">
              <a:avLst/>
            </a:prstGeom>
            <a:noFill/>
            <a:ln>
              <a:noFill/>
            </a:ln>
          </p:spPr>
        </p:pic>
        <p:grpSp>
          <p:nvGrpSpPr>
            <p:cNvPr id="372" name="Google Shape;372;g3ec073a9586_0_325"/>
            <p:cNvGrpSpPr/>
            <p:nvPr/>
          </p:nvGrpSpPr>
          <p:grpSpPr>
            <a:xfrm>
              <a:off x="7107555" y="4776174"/>
              <a:ext cx="4072800" cy="3573900"/>
              <a:chOff x="7107555" y="4776174"/>
              <a:chExt cx="4072800" cy="3573900"/>
            </a:xfrm>
          </p:grpSpPr>
          <p:sp>
            <p:nvSpPr>
              <p:cNvPr id="373" name="Google Shape;373;g3ec073a9586_0_325"/>
              <p:cNvSpPr/>
              <p:nvPr/>
            </p:nvSpPr>
            <p:spPr>
              <a:xfrm>
                <a:off x="7107555" y="4776174"/>
                <a:ext cx="4072800" cy="12648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Treasure</a:t>
                </a:r>
                <a:endParaRPr b="0" i="0" sz="36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Hunt</a:t>
                </a:r>
                <a:endParaRPr b="0" i="0" sz="3600" u="none" cap="none" strike="noStrike">
                  <a:solidFill>
                    <a:schemeClr val="dk1"/>
                  </a:solidFill>
                  <a:latin typeface="Calibri"/>
                  <a:ea typeface="Calibri"/>
                  <a:cs typeface="Calibri"/>
                  <a:sym typeface="Calibri"/>
                </a:endParaRPr>
              </a:p>
            </p:txBody>
          </p:sp>
          <p:sp>
            <p:nvSpPr>
              <p:cNvPr id="374" name="Google Shape;374;g3ec073a9586_0_325"/>
              <p:cNvSpPr/>
              <p:nvPr/>
            </p:nvSpPr>
            <p:spPr>
              <a:xfrm>
                <a:off x="7122795" y="5957274"/>
                <a:ext cx="4042500" cy="23928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significant event in the history of the fantasy realm, in which a massive and awesome treasure hunt was organized.</a:t>
                </a:r>
                <a:endParaRPr b="0" i="0" sz="2400" u="none" cap="none" strike="noStrike">
                  <a:solidFill>
                    <a:schemeClr val="dk1"/>
                  </a:solidFill>
                  <a:latin typeface="Calibri"/>
                  <a:ea typeface="Calibri"/>
                  <a:cs typeface="Calibri"/>
                  <a:sym typeface="Calibri"/>
                </a:endParaRPr>
              </a:p>
            </p:txBody>
          </p:sp>
        </p:grpSp>
      </p:grpSp>
      <p:grpSp>
        <p:nvGrpSpPr>
          <p:cNvPr id="375" name="Google Shape;375;g3ec073a9586_0_325"/>
          <p:cNvGrpSpPr/>
          <p:nvPr/>
        </p:nvGrpSpPr>
        <p:grpSpPr>
          <a:xfrm>
            <a:off x="12411075" y="3152775"/>
            <a:ext cx="4591200" cy="5251200"/>
            <a:chOff x="12411075" y="3152775"/>
            <a:chExt cx="4591200" cy="5251200"/>
          </a:xfrm>
        </p:grpSpPr>
        <p:sp>
          <p:nvSpPr>
            <p:cNvPr id="376" name="Google Shape;376;g3ec073a9586_0_325"/>
            <p:cNvSpPr/>
            <p:nvPr/>
          </p:nvSpPr>
          <p:spPr>
            <a:xfrm>
              <a:off x="12411075" y="3152775"/>
              <a:ext cx="4591200" cy="5251200"/>
            </a:xfrm>
            <a:prstGeom prst="roundRect">
              <a:avLst>
                <a:gd fmla="val 1322"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7" name="Google Shape;377;g3ec073a9586_0_325"/>
            <p:cNvPicPr preferRelativeResize="0"/>
            <p:nvPr/>
          </p:nvPicPr>
          <p:blipFill rotWithShape="1">
            <a:blip r:embed="rId7">
              <a:alphaModFix/>
            </a:blip>
            <a:srcRect b="0" l="0" r="0" t="0"/>
            <a:stretch/>
          </p:blipFill>
          <p:spPr>
            <a:xfrm>
              <a:off x="14096977" y="3357502"/>
              <a:ext cx="1219247" cy="1145913"/>
            </a:xfrm>
            <a:prstGeom prst="rect">
              <a:avLst/>
            </a:prstGeom>
            <a:noFill/>
            <a:ln>
              <a:noFill/>
            </a:ln>
          </p:spPr>
        </p:pic>
        <p:grpSp>
          <p:nvGrpSpPr>
            <p:cNvPr id="378" name="Google Shape;378;g3ec073a9586_0_325"/>
            <p:cNvGrpSpPr/>
            <p:nvPr/>
          </p:nvGrpSpPr>
          <p:grpSpPr>
            <a:xfrm>
              <a:off x="12670155" y="4708141"/>
              <a:ext cx="4072800" cy="3573900"/>
              <a:chOff x="12670155" y="4708141"/>
              <a:chExt cx="4072800" cy="3573900"/>
            </a:xfrm>
          </p:grpSpPr>
          <p:sp>
            <p:nvSpPr>
              <p:cNvPr id="379" name="Google Shape;379;g3ec073a9586_0_325"/>
              <p:cNvSpPr/>
              <p:nvPr/>
            </p:nvSpPr>
            <p:spPr>
              <a:xfrm>
                <a:off x="12670155" y="4708141"/>
                <a:ext cx="4072800" cy="12648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Great</a:t>
                </a:r>
                <a:endParaRPr b="0" i="0" sz="36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Adventure</a:t>
                </a:r>
                <a:endParaRPr b="0" i="0" sz="3600" u="none" cap="none" strike="noStrike">
                  <a:solidFill>
                    <a:schemeClr val="dk1"/>
                  </a:solidFill>
                  <a:latin typeface="Calibri"/>
                  <a:ea typeface="Calibri"/>
                  <a:cs typeface="Calibri"/>
                  <a:sym typeface="Calibri"/>
                </a:endParaRPr>
              </a:p>
            </p:txBody>
          </p:sp>
          <p:sp>
            <p:nvSpPr>
              <p:cNvPr id="380" name="Google Shape;380;g3ec073a9586_0_325"/>
              <p:cNvSpPr/>
              <p:nvPr/>
            </p:nvSpPr>
            <p:spPr>
              <a:xfrm>
                <a:off x="12685395" y="5889241"/>
                <a:ext cx="4042500" cy="23928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notable year in the history of the fantasy realm, in which a large number of adventurers set out to explore.</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385" name="Shape 385"/>
        <p:cNvGrpSpPr/>
        <p:nvPr/>
      </p:nvGrpSpPr>
      <p:grpSpPr>
        <a:xfrm>
          <a:off x="0" y="0"/>
          <a:ext cx="0" cy="0"/>
          <a:chOff x="0" y="0"/>
          <a:chExt cx="0" cy="0"/>
        </a:xfrm>
      </p:grpSpPr>
      <p:pic>
        <p:nvPicPr>
          <p:cNvPr descr="preencoded.png" id="386" name="Google Shape;386;g3ec073a9586_0_352"/>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387" name="Google Shape;387;g3ec073a9586_0_352"/>
          <p:cNvGrpSpPr/>
          <p:nvPr/>
        </p:nvGrpSpPr>
        <p:grpSpPr>
          <a:xfrm>
            <a:off x="17640300" y="7994925"/>
            <a:ext cx="596549" cy="2063476"/>
            <a:chOff x="17640300" y="7994925"/>
            <a:chExt cx="596549" cy="2063476"/>
          </a:xfrm>
        </p:grpSpPr>
        <p:pic>
          <p:nvPicPr>
            <p:cNvPr descr="preencoded.png" id="388" name="Google Shape;388;g3ec073a9586_0_35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89" name="Google Shape;389;g3ec073a9586_0_35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90" name="Google Shape;390;g3ec073a9586_0_352"/>
          <p:cNvSpPr/>
          <p:nvPr/>
        </p:nvSpPr>
        <p:spPr>
          <a:xfrm>
            <a:off x="7000875" y="533400"/>
            <a:ext cx="42864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Our Team</a:t>
            </a:r>
            <a:endParaRPr b="0" i="0" sz="6000" u="none" cap="none" strike="noStrike">
              <a:solidFill>
                <a:schemeClr val="dk1"/>
              </a:solidFill>
              <a:latin typeface="Calibri"/>
              <a:ea typeface="Calibri"/>
              <a:cs typeface="Calibri"/>
              <a:sym typeface="Calibri"/>
            </a:endParaRPr>
          </a:p>
        </p:txBody>
      </p:sp>
      <p:grpSp>
        <p:nvGrpSpPr>
          <p:cNvPr id="391" name="Google Shape;391;g3ec073a9586_0_352"/>
          <p:cNvGrpSpPr/>
          <p:nvPr/>
        </p:nvGrpSpPr>
        <p:grpSpPr>
          <a:xfrm>
            <a:off x="2240280" y="2933700"/>
            <a:ext cx="4663500" cy="5955150"/>
            <a:chOff x="2240280" y="2933700"/>
            <a:chExt cx="4663500" cy="5955150"/>
          </a:xfrm>
        </p:grpSpPr>
        <p:pic>
          <p:nvPicPr>
            <p:cNvPr descr="preencoded.png" id="392" name="Google Shape;392;g3ec073a9586_0_352"/>
            <p:cNvPicPr preferRelativeResize="0"/>
            <p:nvPr/>
          </p:nvPicPr>
          <p:blipFill rotWithShape="1">
            <a:blip r:embed="rId5">
              <a:alphaModFix/>
            </a:blip>
            <a:srcRect b="0" l="0" r="0" t="0"/>
            <a:stretch/>
          </p:blipFill>
          <p:spPr>
            <a:xfrm>
              <a:off x="2286000" y="2933700"/>
              <a:ext cx="4572000" cy="4572000"/>
            </a:xfrm>
            <a:prstGeom prst="rect">
              <a:avLst/>
            </a:prstGeom>
            <a:noFill/>
            <a:ln>
              <a:noFill/>
            </a:ln>
          </p:spPr>
        </p:pic>
        <p:grpSp>
          <p:nvGrpSpPr>
            <p:cNvPr id="393" name="Google Shape;393;g3ec073a9586_0_352"/>
            <p:cNvGrpSpPr/>
            <p:nvPr/>
          </p:nvGrpSpPr>
          <p:grpSpPr>
            <a:xfrm>
              <a:off x="2240280" y="7658100"/>
              <a:ext cx="4663500" cy="1230750"/>
              <a:chOff x="2240280" y="7658100"/>
              <a:chExt cx="4663500" cy="1230750"/>
            </a:xfrm>
          </p:grpSpPr>
          <p:sp>
            <p:nvSpPr>
              <p:cNvPr id="394" name="Google Shape;394;g3ec073a9586_0_352"/>
              <p:cNvSpPr/>
              <p:nvPr/>
            </p:nvSpPr>
            <p:spPr>
              <a:xfrm>
                <a:off x="2240280" y="7658100"/>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Eldruin</a:t>
                </a:r>
                <a:endParaRPr b="0" i="0" sz="3600" u="none" cap="none" strike="noStrike">
                  <a:solidFill>
                    <a:schemeClr val="dk1"/>
                  </a:solidFill>
                  <a:latin typeface="Calibri"/>
                  <a:ea typeface="Calibri"/>
                  <a:cs typeface="Calibri"/>
                  <a:sym typeface="Calibri"/>
                </a:endParaRPr>
              </a:p>
            </p:txBody>
          </p:sp>
          <p:sp>
            <p:nvSpPr>
              <p:cNvPr id="395" name="Google Shape;395;g3ec073a9586_0_352"/>
              <p:cNvSpPr/>
              <p:nvPr/>
            </p:nvSpPr>
            <p:spPr>
              <a:xfrm>
                <a:off x="2255520" y="8324850"/>
                <a:ext cx="4632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396" name="Google Shape;396;g3ec073a9586_0_352"/>
          <p:cNvGrpSpPr/>
          <p:nvPr/>
        </p:nvGrpSpPr>
        <p:grpSpPr>
          <a:xfrm>
            <a:off x="6812280" y="2933700"/>
            <a:ext cx="4663500" cy="5955150"/>
            <a:chOff x="6812280" y="2933700"/>
            <a:chExt cx="4663500" cy="5955150"/>
          </a:xfrm>
        </p:grpSpPr>
        <p:pic>
          <p:nvPicPr>
            <p:cNvPr descr="preencoded.png" id="397" name="Google Shape;397;g3ec073a9586_0_352"/>
            <p:cNvPicPr preferRelativeResize="0"/>
            <p:nvPr/>
          </p:nvPicPr>
          <p:blipFill rotWithShape="1">
            <a:blip r:embed="rId6">
              <a:alphaModFix/>
            </a:blip>
            <a:srcRect b="0" l="0" r="0" t="0"/>
            <a:stretch/>
          </p:blipFill>
          <p:spPr>
            <a:xfrm>
              <a:off x="6858000" y="2933700"/>
              <a:ext cx="4572000" cy="4572000"/>
            </a:xfrm>
            <a:prstGeom prst="rect">
              <a:avLst/>
            </a:prstGeom>
            <a:noFill/>
            <a:ln>
              <a:noFill/>
            </a:ln>
          </p:spPr>
        </p:pic>
        <p:grpSp>
          <p:nvGrpSpPr>
            <p:cNvPr id="398" name="Google Shape;398;g3ec073a9586_0_352"/>
            <p:cNvGrpSpPr/>
            <p:nvPr/>
          </p:nvGrpSpPr>
          <p:grpSpPr>
            <a:xfrm>
              <a:off x="6812280" y="7658100"/>
              <a:ext cx="4663500" cy="1230750"/>
              <a:chOff x="6812280" y="7658100"/>
              <a:chExt cx="4663500" cy="1230750"/>
            </a:xfrm>
          </p:grpSpPr>
          <p:sp>
            <p:nvSpPr>
              <p:cNvPr id="399" name="Google Shape;399;g3ec073a9586_0_352"/>
              <p:cNvSpPr/>
              <p:nvPr/>
            </p:nvSpPr>
            <p:spPr>
              <a:xfrm>
                <a:off x="6812280" y="7658100"/>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Elementalen</a:t>
                </a:r>
                <a:endParaRPr b="0" i="0" sz="3600" u="none" cap="none" strike="noStrike">
                  <a:solidFill>
                    <a:schemeClr val="dk1"/>
                  </a:solidFill>
                  <a:latin typeface="Calibri"/>
                  <a:ea typeface="Calibri"/>
                  <a:cs typeface="Calibri"/>
                  <a:sym typeface="Calibri"/>
                </a:endParaRPr>
              </a:p>
            </p:txBody>
          </p:sp>
          <p:sp>
            <p:nvSpPr>
              <p:cNvPr id="400" name="Google Shape;400;g3ec073a9586_0_352"/>
              <p:cNvSpPr/>
              <p:nvPr/>
            </p:nvSpPr>
            <p:spPr>
              <a:xfrm>
                <a:off x="6827520" y="8324850"/>
                <a:ext cx="4632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Guardian</a:t>
                </a:r>
                <a:endParaRPr b="0" i="0" sz="2400" u="none" cap="none" strike="noStrike">
                  <a:solidFill>
                    <a:schemeClr val="dk1"/>
                  </a:solidFill>
                  <a:latin typeface="Calibri"/>
                  <a:ea typeface="Calibri"/>
                  <a:cs typeface="Calibri"/>
                  <a:sym typeface="Calibri"/>
                </a:endParaRPr>
              </a:p>
            </p:txBody>
          </p:sp>
        </p:grpSp>
      </p:grpSp>
      <p:grpSp>
        <p:nvGrpSpPr>
          <p:cNvPr id="401" name="Google Shape;401;g3ec073a9586_0_352"/>
          <p:cNvGrpSpPr/>
          <p:nvPr/>
        </p:nvGrpSpPr>
        <p:grpSpPr>
          <a:xfrm>
            <a:off x="11384280" y="2933700"/>
            <a:ext cx="4663500" cy="5955150"/>
            <a:chOff x="11384280" y="2933700"/>
            <a:chExt cx="4663500" cy="5955150"/>
          </a:xfrm>
        </p:grpSpPr>
        <p:pic>
          <p:nvPicPr>
            <p:cNvPr descr="preencoded.png" id="402" name="Google Shape;402;g3ec073a9586_0_352"/>
            <p:cNvPicPr preferRelativeResize="0"/>
            <p:nvPr/>
          </p:nvPicPr>
          <p:blipFill rotWithShape="1">
            <a:blip r:embed="rId7">
              <a:alphaModFix/>
            </a:blip>
            <a:srcRect b="0" l="0" r="0" t="0"/>
            <a:stretch/>
          </p:blipFill>
          <p:spPr>
            <a:xfrm>
              <a:off x="11430000" y="2933700"/>
              <a:ext cx="4572000" cy="4572000"/>
            </a:xfrm>
            <a:prstGeom prst="rect">
              <a:avLst/>
            </a:prstGeom>
            <a:noFill/>
            <a:ln>
              <a:noFill/>
            </a:ln>
          </p:spPr>
        </p:pic>
        <p:grpSp>
          <p:nvGrpSpPr>
            <p:cNvPr id="403" name="Google Shape;403;g3ec073a9586_0_352"/>
            <p:cNvGrpSpPr/>
            <p:nvPr/>
          </p:nvGrpSpPr>
          <p:grpSpPr>
            <a:xfrm>
              <a:off x="11384280" y="7658100"/>
              <a:ext cx="4663500" cy="1230750"/>
              <a:chOff x="11384280" y="7658100"/>
              <a:chExt cx="4663500" cy="1230750"/>
            </a:xfrm>
          </p:grpSpPr>
          <p:sp>
            <p:nvSpPr>
              <p:cNvPr id="404" name="Google Shape;404;g3ec073a9586_0_352"/>
              <p:cNvSpPr/>
              <p:nvPr/>
            </p:nvSpPr>
            <p:spPr>
              <a:xfrm>
                <a:off x="11384280" y="7658100"/>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Lunaria</a:t>
                </a:r>
                <a:endParaRPr b="0" i="0" sz="3600" u="none" cap="none" strike="noStrike">
                  <a:solidFill>
                    <a:schemeClr val="dk1"/>
                  </a:solidFill>
                  <a:latin typeface="Calibri"/>
                  <a:ea typeface="Calibri"/>
                  <a:cs typeface="Calibri"/>
                  <a:sym typeface="Calibri"/>
                </a:endParaRPr>
              </a:p>
            </p:txBody>
          </p:sp>
          <p:sp>
            <p:nvSpPr>
              <p:cNvPr id="405" name="Google Shape;405;g3ec073a9586_0_352"/>
              <p:cNvSpPr/>
              <p:nvPr/>
            </p:nvSpPr>
            <p:spPr>
              <a:xfrm>
                <a:off x="11399520" y="8324850"/>
                <a:ext cx="4632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28" name="Shape 28"/>
        <p:cNvGrpSpPr/>
        <p:nvPr/>
      </p:nvGrpSpPr>
      <p:grpSpPr>
        <a:xfrm>
          <a:off x="0" y="0"/>
          <a:ext cx="0" cy="0"/>
          <a:chOff x="0" y="0"/>
          <a:chExt cx="0" cy="0"/>
        </a:xfrm>
      </p:grpSpPr>
      <p:pic>
        <p:nvPicPr>
          <p:cNvPr descr="preencoded.png" id="29" name="Google Shape;29;g3ec073a9586_0_12"/>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30" name="Google Shape;30;g3ec073a9586_0_12"/>
          <p:cNvGrpSpPr/>
          <p:nvPr/>
        </p:nvGrpSpPr>
        <p:grpSpPr>
          <a:xfrm>
            <a:off x="17640300" y="7994925"/>
            <a:ext cx="596549" cy="2063476"/>
            <a:chOff x="17640300" y="7994925"/>
            <a:chExt cx="596549" cy="2063476"/>
          </a:xfrm>
        </p:grpSpPr>
        <p:pic>
          <p:nvPicPr>
            <p:cNvPr descr="preencoded.png" id="31" name="Google Shape;31;g3ec073a9586_0_1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2" name="Google Shape;32;g3ec073a9586_0_1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3" name="Google Shape;33;g3ec073a9586_0_12"/>
          <p:cNvSpPr/>
          <p:nvPr/>
        </p:nvSpPr>
        <p:spPr>
          <a:xfrm>
            <a:off x="8663940" y="2971800"/>
            <a:ext cx="3979500" cy="1893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9600"/>
              <a:buFont typeface="Delicious Handrawn"/>
              <a:buNone/>
            </a:pPr>
            <a:r>
              <a:rPr b="0" i="0" lang="en-US" sz="9600" u="none" cap="none" strike="noStrike">
                <a:solidFill>
                  <a:srgbClr val="FFFFFF"/>
                </a:solidFill>
                <a:latin typeface="Delicious Handrawn"/>
                <a:ea typeface="Delicious Handrawn"/>
                <a:cs typeface="Delicious Handrawn"/>
                <a:sym typeface="Delicious Handrawn"/>
              </a:rPr>
              <a:t>Welcome</a:t>
            </a:r>
            <a:endParaRPr b="0" i="0" sz="9600" u="none" cap="none" strike="noStrike">
              <a:solidFill>
                <a:schemeClr val="dk1"/>
              </a:solidFill>
              <a:latin typeface="Calibri"/>
              <a:ea typeface="Calibri"/>
              <a:cs typeface="Calibri"/>
              <a:sym typeface="Calibri"/>
            </a:endParaRPr>
          </a:p>
        </p:txBody>
      </p:sp>
      <p:sp>
        <p:nvSpPr>
          <p:cNvPr id="34" name="Google Shape;34;g3ec073a9586_0_12"/>
          <p:cNvSpPr/>
          <p:nvPr/>
        </p:nvSpPr>
        <p:spPr>
          <a:xfrm>
            <a:off x="8877300" y="4867275"/>
            <a:ext cx="7309500" cy="2850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35" name="Google Shape;35;g3ec073a9586_0_12"/>
          <p:cNvPicPr preferRelativeResize="0"/>
          <p:nvPr/>
        </p:nvPicPr>
        <p:blipFill rotWithShape="1">
          <a:blip r:embed="rId5">
            <a:alphaModFix/>
          </a:blip>
          <a:srcRect b="0" l="0" r="0" t="0"/>
          <a:stretch/>
        </p:blipFill>
        <p:spPr>
          <a:xfrm>
            <a:off x="1038225" y="2333625"/>
            <a:ext cx="6696075" cy="57816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410" name="Shape 410"/>
        <p:cNvGrpSpPr/>
        <p:nvPr/>
      </p:nvGrpSpPr>
      <p:grpSpPr>
        <a:xfrm>
          <a:off x="0" y="0"/>
          <a:ext cx="0" cy="0"/>
          <a:chOff x="0" y="0"/>
          <a:chExt cx="0" cy="0"/>
        </a:xfrm>
      </p:grpSpPr>
      <p:pic>
        <p:nvPicPr>
          <p:cNvPr descr="preencoded.png" id="411" name="Google Shape;411;g3ec073a9586_0_376"/>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12" name="Google Shape;412;g3ec073a9586_0_376"/>
          <p:cNvGrpSpPr/>
          <p:nvPr/>
        </p:nvGrpSpPr>
        <p:grpSpPr>
          <a:xfrm>
            <a:off x="17640300" y="7994925"/>
            <a:ext cx="596549" cy="2063476"/>
            <a:chOff x="17640300" y="7994925"/>
            <a:chExt cx="596549" cy="2063476"/>
          </a:xfrm>
        </p:grpSpPr>
        <p:pic>
          <p:nvPicPr>
            <p:cNvPr descr="preencoded.png" id="413" name="Google Shape;413;g3ec073a9586_0_37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14" name="Google Shape;414;g3ec073a9586_0_37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15" name="Google Shape;415;g3ec073a9586_0_376"/>
          <p:cNvSpPr/>
          <p:nvPr/>
        </p:nvSpPr>
        <p:spPr>
          <a:xfrm>
            <a:off x="5895975" y="885825"/>
            <a:ext cx="65055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The List</a:t>
            </a:r>
            <a:endParaRPr b="0" i="0" sz="6000" u="none" cap="none" strike="noStrike">
              <a:solidFill>
                <a:schemeClr val="dk1"/>
              </a:solidFill>
              <a:latin typeface="Calibri"/>
              <a:ea typeface="Calibri"/>
              <a:cs typeface="Calibri"/>
              <a:sym typeface="Calibri"/>
            </a:endParaRPr>
          </a:p>
        </p:txBody>
      </p:sp>
      <p:grpSp>
        <p:nvGrpSpPr>
          <p:cNvPr id="416" name="Google Shape;416;g3ec073a9586_0_376"/>
          <p:cNvGrpSpPr/>
          <p:nvPr/>
        </p:nvGrpSpPr>
        <p:grpSpPr>
          <a:xfrm>
            <a:off x="2752725" y="2438400"/>
            <a:ext cx="12834000" cy="1021200"/>
            <a:chOff x="2752725" y="2438400"/>
            <a:chExt cx="12834000" cy="1021200"/>
          </a:xfrm>
        </p:grpSpPr>
        <p:sp>
          <p:nvSpPr>
            <p:cNvPr id="417" name="Google Shape;417;g3ec073a9586_0_376"/>
            <p:cNvSpPr/>
            <p:nvPr/>
          </p:nvSpPr>
          <p:spPr>
            <a:xfrm>
              <a:off x="2752725" y="2690812"/>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Delicious Handrawn"/>
                <a:buNone/>
              </a:pPr>
              <a:r>
                <a:rPr b="0" i="0" lang="en-US" sz="2700" u="none" cap="none" strike="noStrike">
                  <a:solidFill>
                    <a:srgbClr val="FFFFFF"/>
                  </a:solidFill>
                  <a:latin typeface="Delicious Handrawn"/>
                  <a:ea typeface="Delicious Handrawn"/>
                  <a:cs typeface="Delicious Handrawn"/>
                  <a:sym typeface="Delicious Handrawn"/>
                </a:rPr>
                <a:t>Dragons</a:t>
              </a:r>
              <a:endParaRPr b="0" i="0" sz="2700" u="none" cap="none" strike="noStrike">
                <a:solidFill>
                  <a:schemeClr val="dk1"/>
                </a:solidFill>
                <a:latin typeface="Calibri"/>
                <a:ea typeface="Calibri"/>
                <a:cs typeface="Calibri"/>
                <a:sym typeface="Calibri"/>
              </a:endParaRPr>
            </a:p>
          </p:txBody>
        </p:sp>
        <p:sp>
          <p:nvSpPr>
            <p:cNvPr id="418" name="Google Shape;418;g3ec073a9586_0_376"/>
            <p:cNvSpPr/>
            <p:nvPr/>
          </p:nvSpPr>
          <p:spPr>
            <a:xfrm>
              <a:off x="7553325" y="2438400"/>
              <a:ext cx="80334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Fire-breathing creatures that are often powerful and dangerous</a:t>
              </a:r>
              <a:endParaRPr b="0" i="0" sz="2400" u="none" cap="none" strike="noStrike">
                <a:solidFill>
                  <a:schemeClr val="dk1"/>
                </a:solidFill>
                <a:latin typeface="Calibri"/>
                <a:ea typeface="Calibri"/>
                <a:cs typeface="Calibri"/>
                <a:sym typeface="Calibri"/>
              </a:endParaRPr>
            </a:p>
          </p:txBody>
        </p:sp>
      </p:grpSp>
      <p:grpSp>
        <p:nvGrpSpPr>
          <p:cNvPr id="419" name="Google Shape;419;g3ec073a9586_0_376"/>
          <p:cNvGrpSpPr/>
          <p:nvPr/>
        </p:nvGrpSpPr>
        <p:grpSpPr>
          <a:xfrm>
            <a:off x="2752725" y="3810000"/>
            <a:ext cx="12834000" cy="564000"/>
            <a:chOff x="2752725" y="3810000"/>
            <a:chExt cx="12834000" cy="564000"/>
          </a:xfrm>
        </p:grpSpPr>
        <p:sp>
          <p:nvSpPr>
            <p:cNvPr id="420" name="Google Shape;420;g3ec073a9586_0_376"/>
            <p:cNvSpPr/>
            <p:nvPr/>
          </p:nvSpPr>
          <p:spPr>
            <a:xfrm>
              <a:off x="2752725" y="3833812"/>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Delicious Handrawn"/>
                <a:buNone/>
              </a:pPr>
              <a:r>
                <a:rPr b="0" i="0" lang="en-US" sz="2700" u="none" cap="none" strike="noStrike">
                  <a:solidFill>
                    <a:srgbClr val="FFFFFF"/>
                  </a:solidFill>
                  <a:latin typeface="Delicious Handrawn"/>
                  <a:ea typeface="Delicious Handrawn"/>
                  <a:cs typeface="Delicious Handrawn"/>
                  <a:sym typeface="Delicious Handrawn"/>
                </a:rPr>
                <a:t>Medieval-like Settings</a:t>
              </a:r>
              <a:endParaRPr b="0" i="0" sz="2700" u="none" cap="none" strike="noStrike">
                <a:solidFill>
                  <a:schemeClr val="dk1"/>
                </a:solidFill>
                <a:latin typeface="Calibri"/>
                <a:ea typeface="Calibri"/>
                <a:cs typeface="Calibri"/>
                <a:sym typeface="Calibri"/>
              </a:endParaRPr>
            </a:p>
          </p:txBody>
        </p:sp>
        <p:sp>
          <p:nvSpPr>
            <p:cNvPr id="421" name="Google Shape;421;g3ec073a9586_0_376"/>
            <p:cNvSpPr/>
            <p:nvPr/>
          </p:nvSpPr>
          <p:spPr>
            <a:xfrm>
              <a:off x="7553325" y="3810000"/>
              <a:ext cx="80334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Worlds with castles, knights, and feudal systems</a:t>
              </a:r>
              <a:endParaRPr b="0" i="0" sz="2400" u="none" cap="none" strike="noStrike">
                <a:solidFill>
                  <a:schemeClr val="dk1"/>
                </a:solidFill>
                <a:latin typeface="Calibri"/>
                <a:ea typeface="Calibri"/>
                <a:cs typeface="Calibri"/>
                <a:sym typeface="Calibri"/>
              </a:endParaRPr>
            </a:p>
          </p:txBody>
        </p:sp>
      </p:grpSp>
      <p:grpSp>
        <p:nvGrpSpPr>
          <p:cNvPr id="422" name="Google Shape;422;g3ec073a9586_0_376"/>
          <p:cNvGrpSpPr/>
          <p:nvPr/>
        </p:nvGrpSpPr>
        <p:grpSpPr>
          <a:xfrm>
            <a:off x="2752725" y="4724400"/>
            <a:ext cx="12834000" cy="564000"/>
            <a:chOff x="2752725" y="4724400"/>
            <a:chExt cx="12834000" cy="564000"/>
          </a:xfrm>
        </p:grpSpPr>
        <p:sp>
          <p:nvSpPr>
            <p:cNvPr id="423" name="Google Shape;423;g3ec073a9586_0_376"/>
            <p:cNvSpPr/>
            <p:nvPr/>
          </p:nvSpPr>
          <p:spPr>
            <a:xfrm>
              <a:off x="2752725" y="4748213"/>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Delicious Handrawn"/>
                <a:buNone/>
              </a:pPr>
              <a:r>
                <a:rPr b="0" i="0" lang="en-US" sz="2700" u="none" cap="none" strike="noStrike">
                  <a:solidFill>
                    <a:srgbClr val="FFFFFF"/>
                  </a:solidFill>
                  <a:latin typeface="Delicious Handrawn"/>
                  <a:ea typeface="Delicious Handrawn"/>
                  <a:cs typeface="Delicious Handrawn"/>
                  <a:sym typeface="Delicious Handrawn"/>
                </a:rPr>
                <a:t>Chosen One Trope</a:t>
              </a:r>
              <a:endParaRPr b="0" i="0" sz="2700" u="none" cap="none" strike="noStrike">
                <a:solidFill>
                  <a:schemeClr val="dk1"/>
                </a:solidFill>
                <a:latin typeface="Calibri"/>
                <a:ea typeface="Calibri"/>
                <a:cs typeface="Calibri"/>
                <a:sym typeface="Calibri"/>
              </a:endParaRPr>
            </a:p>
          </p:txBody>
        </p:sp>
        <p:sp>
          <p:nvSpPr>
            <p:cNvPr id="424" name="Google Shape;424;g3ec073a9586_0_376"/>
            <p:cNvSpPr/>
            <p:nvPr/>
          </p:nvSpPr>
          <p:spPr>
            <a:xfrm>
              <a:off x="7553325" y="4724400"/>
              <a:ext cx="80334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hero chosen by destiny to save the world</a:t>
              </a:r>
              <a:endParaRPr b="0" i="0" sz="2400" u="none" cap="none" strike="noStrike">
                <a:solidFill>
                  <a:schemeClr val="dk1"/>
                </a:solidFill>
                <a:latin typeface="Calibri"/>
                <a:ea typeface="Calibri"/>
                <a:cs typeface="Calibri"/>
                <a:sym typeface="Calibri"/>
              </a:endParaRPr>
            </a:p>
          </p:txBody>
        </p:sp>
      </p:grpSp>
      <p:grpSp>
        <p:nvGrpSpPr>
          <p:cNvPr id="425" name="Google Shape;425;g3ec073a9586_0_376"/>
          <p:cNvGrpSpPr/>
          <p:nvPr/>
        </p:nvGrpSpPr>
        <p:grpSpPr>
          <a:xfrm>
            <a:off x="2752725" y="5638800"/>
            <a:ext cx="12834000" cy="1021200"/>
            <a:chOff x="2752725" y="5638800"/>
            <a:chExt cx="12834000" cy="1021200"/>
          </a:xfrm>
        </p:grpSpPr>
        <p:sp>
          <p:nvSpPr>
            <p:cNvPr id="426" name="Google Shape;426;g3ec073a9586_0_376"/>
            <p:cNvSpPr/>
            <p:nvPr/>
          </p:nvSpPr>
          <p:spPr>
            <a:xfrm>
              <a:off x="2752725" y="5891213"/>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Delicious Handrawn"/>
                <a:buNone/>
              </a:pPr>
              <a:r>
                <a:rPr b="0" i="0" lang="en-US" sz="2700" u="none" cap="none" strike="noStrike">
                  <a:solidFill>
                    <a:srgbClr val="FFFFFF"/>
                  </a:solidFill>
                  <a:latin typeface="Delicious Handrawn"/>
                  <a:ea typeface="Delicious Handrawn"/>
                  <a:cs typeface="Delicious Handrawn"/>
                  <a:sym typeface="Delicious Handrawn"/>
                </a:rPr>
                <a:t>Magic</a:t>
              </a:r>
              <a:endParaRPr b="0" i="0" sz="2700" u="none" cap="none" strike="noStrike">
                <a:solidFill>
                  <a:schemeClr val="dk1"/>
                </a:solidFill>
                <a:latin typeface="Calibri"/>
                <a:ea typeface="Calibri"/>
                <a:cs typeface="Calibri"/>
                <a:sym typeface="Calibri"/>
              </a:endParaRPr>
            </a:p>
          </p:txBody>
        </p:sp>
        <p:sp>
          <p:nvSpPr>
            <p:cNvPr id="427" name="Google Shape;427;g3ec073a9586_0_376"/>
            <p:cNvSpPr/>
            <p:nvPr/>
          </p:nvSpPr>
          <p:spPr>
            <a:xfrm>
              <a:off x="7553325" y="5638800"/>
              <a:ext cx="80334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An integral part of fantasy stories, can take many forms</a:t>
              </a:r>
              <a:endParaRPr b="0" i="0" sz="2400" u="none" cap="none" strike="noStrike">
                <a:solidFill>
                  <a:schemeClr val="dk1"/>
                </a:solidFill>
                <a:latin typeface="Calibri"/>
                <a:ea typeface="Calibri"/>
                <a:cs typeface="Calibri"/>
                <a:sym typeface="Calibri"/>
              </a:endParaRPr>
            </a:p>
          </p:txBody>
        </p:sp>
      </p:grpSp>
      <p:grpSp>
        <p:nvGrpSpPr>
          <p:cNvPr id="428" name="Google Shape;428;g3ec073a9586_0_376"/>
          <p:cNvGrpSpPr/>
          <p:nvPr/>
        </p:nvGrpSpPr>
        <p:grpSpPr>
          <a:xfrm>
            <a:off x="2752725" y="7010400"/>
            <a:ext cx="12834000" cy="1021200"/>
            <a:chOff x="2752725" y="7010400"/>
            <a:chExt cx="12834000" cy="1021200"/>
          </a:xfrm>
        </p:grpSpPr>
        <p:sp>
          <p:nvSpPr>
            <p:cNvPr id="429" name="Google Shape;429;g3ec073a9586_0_376"/>
            <p:cNvSpPr/>
            <p:nvPr/>
          </p:nvSpPr>
          <p:spPr>
            <a:xfrm>
              <a:off x="2752725" y="7262813"/>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Delicious Handrawn"/>
                <a:buNone/>
              </a:pPr>
              <a:r>
                <a:rPr b="0" i="0" lang="en-US" sz="2700" u="none" cap="none" strike="noStrike">
                  <a:solidFill>
                    <a:srgbClr val="FFFFFF"/>
                  </a:solidFill>
                  <a:latin typeface="Delicious Handrawn"/>
                  <a:ea typeface="Delicious Handrawn"/>
                  <a:cs typeface="Delicious Handrawn"/>
                  <a:sym typeface="Delicious Handrawn"/>
                </a:rPr>
                <a:t>The Best Curse</a:t>
              </a:r>
              <a:endParaRPr b="0" i="0" sz="2700" u="none" cap="none" strike="noStrike">
                <a:solidFill>
                  <a:schemeClr val="dk1"/>
                </a:solidFill>
                <a:latin typeface="Calibri"/>
                <a:ea typeface="Calibri"/>
                <a:cs typeface="Calibri"/>
                <a:sym typeface="Calibri"/>
              </a:endParaRPr>
            </a:p>
          </p:txBody>
        </p:sp>
        <p:sp>
          <p:nvSpPr>
            <p:cNvPr id="430" name="Google Shape;430;g3ec073a9586_0_376"/>
            <p:cNvSpPr/>
            <p:nvPr/>
          </p:nvSpPr>
          <p:spPr>
            <a:xfrm>
              <a:off x="7553325" y="7010400"/>
              <a:ext cx="80334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curse that is unique, creative, and fits within the story</a:t>
              </a:r>
              <a:endParaRPr b="0" i="0" sz="2400" u="none" cap="none" strike="noStrike">
                <a:solidFill>
                  <a:schemeClr val="dk1"/>
                </a:solidFill>
                <a:latin typeface="Calibri"/>
                <a:ea typeface="Calibri"/>
                <a:cs typeface="Calibri"/>
                <a:sym typeface="Calibri"/>
              </a:endParaRPr>
            </a:p>
          </p:txBody>
        </p:sp>
      </p:grpSp>
      <p:grpSp>
        <p:nvGrpSpPr>
          <p:cNvPr id="431" name="Google Shape;431;g3ec073a9586_0_376"/>
          <p:cNvGrpSpPr/>
          <p:nvPr/>
        </p:nvGrpSpPr>
        <p:grpSpPr>
          <a:xfrm>
            <a:off x="2752725" y="8382000"/>
            <a:ext cx="12834000" cy="564000"/>
            <a:chOff x="2752725" y="8382000"/>
            <a:chExt cx="12834000" cy="564000"/>
          </a:xfrm>
        </p:grpSpPr>
        <p:sp>
          <p:nvSpPr>
            <p:cNvPr id="432" name="Google Shape;432;g3ec073a9586_0_376"/>
            <p:cNvSpPr/>
            <p:nvPr/>
          </p:nvSpPr>
          <p:spPr>
            <a:xfrm>
              <a:off x="2752725" y="8405812"/>
              <a:ext cx="4640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Delicious Handrawn"/>
                <a:buNone/>
              </a:pPr>
              <a:r>
                <a:rPr b="0" i="0" lang="en-US" sz="2700" u="none" cap="none" strike="noStrike">
                  <a:solidFill>
                    <a:srgbClr val="FFFFFF"/>
                  </a:solidFill>
                  <a:latin typeface="Delicious Handrawn"/>
                  <a:ea typeface="Delicious Handrawn"/>
                  <a:cs typeface="Delicious Handrawn"/>
                  <a:sym typeface="Delicious Handrawn"/>
                </a:rPr>
                <a:t>Unique Creatures</a:t>
              </a:r>
              <a:endParaRPr b="0" i="0" sz="2700" u="none" cap="none" strike="noStrike">
                <a:solidFill>
                  <a:schemeClr val="dk1"/>
                </a:solidFill>
                <a:latin typeface="Calibri"/>
                <a:ea typeface="Calibri"/>
                <a:cs typeface="Calibri"/>
                <a:sym typeface="Calibri"/>
              </a:endParaRPr>
            </a:p>
          </p:txBody>
        </p:sp>
        <p:sp>
          <p:nvSpPr>
            <p:cNvPr id="433" name="Google Shape;433;g3ec073a9586_0_376"/>
            <p:cNvSpPr/>
            <p:nvPr/>
          </p:nvSpPr>
          <p:spPr>
            <a:xfrm>
              <a:off x="7553325" y="8382000"/>
              <a:ext cx="80334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variety of fantastical beings that inhabit the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438" name="Shape 438"/>
        <p:cNvGrpSpPr/>
        <p:nvPr/>
      </p:nvGrpSpPr>
      <p:grpSpPr>
        <a:xfrm>
          <a:off x="0" y="0"/>
          <a:ext cx="0" cy="0"/>
          <a:chOff x="0" y="0"/>
          <a:chExt cx="0" cy="0"/>
        </a:xfrm>
      </p:grpSpPr>
      <p:pic>
        <p:nvPicPr>
          <p:cNvPr descr="preencoded.png" id="439" name="Google Shape;439;g3ec073a9586_0_403"/>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40" name="Google Shape;440;g3ec073a9586_0_403"/>
          <p:cNvGrpSpPr/>
          <p:nvPr/>
        </p:nvGrpSpPr>
        <p:grpSpPr>
          <a:xfrm>
            <a:off x="17640300" y="7994925"/>
            <a:ext cx="596549" cy="2063476"/>
            <a:chOff x="17640300" y="7994925"/>
            <a:chExt cx="596549" cy="2063476"/>
          </a:xfrm>
        </p:grpSpPr>
        <p:pic>
          <p:nvPicPr>
            <p:cNvPr descr="preencoded.png" id="441" name="Google Shape;441;g3ec073a9586_0_40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42" name="Google Shape;442;g3ec073a9586_0_40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43" name="Google Shape;443;g3ec073a9586_0_403"/>
          <p:cNvSpPr/>
          <p:nvPr/>
        </p:nvSpPr>
        <p:spPr>
          <a:xfrm rot="-5400000">
            <a:off x="16649625" y="6168450"/>
            <a:ext cx="2737500" cy="356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grpSp>
        <p:nvGrpSpPr>
          <p:cNvPr id="444" name="Google Shape;444;g3ec073a9586_0_403"/>
          <p:cNvGrpSpPr/>
          <p:nvPr/>
        </p:nvGrpSpPr>
        <p:grpSpPr>
          <a:xfrm>
            <a:off x="1933575" y="2343150"/>
            <a:ext cx="7972500" cy="5517000"/>
            <a:chOff x="1933575" y="2343150"/>
            <a:chExt cx="7972500" cy="5517000"/>
          </a:xfrm>
        </p:grpSpPr>
        <p:sp>
          <p:nvSpPr>
            <p:cNvPr id="445" name="Google Shape;445;g3ec073a9586_0_403"/>
            <p:cNvSpPr/>
            <p:nvPr/>
          </p:nvSpPr>
          <p:spPr>
            <a:xfrm>
              <a:off x="1933575" y="2343150"/>
              <a:ext cx="7972500" cy="2095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Thank you for choosing EaTemp</a:t>
              </a:r>
              <a:endParaRPr b="0" i="0" sz="6000" u="none" cap="none" strike="noStrike">
                <a:solidFill>
                  <a:schemeClr val="dk1"/>
                </a:solidFill>
                <a:latin typeface="Calibri"/>
                <a:ea typeface="Calibri"/>
                <a:cs typeface="Calibri"/>
                <a:sym typeface="Calibri"/>
              </a:endParaRPr>
            </a:p>
          </p:txBody>
        </p:sp>
        <p:sp>
          <p:nvSpPr>
            <p:cNvPr id="446" name="Google Shape;446;g3ec073a9586_0_403"/>
            <p:cNvSpPr/>
            <p:nvPr/>
          </p:nvSpPr>
          <p:spPr>
            <a:xfrm>
              <a:off x="1933575" y="4629150"/>
              <a:ext cx="7881000" cy="3231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lnSpc>
                  <a:spcPct val="120000"/>
                </a:lnSpc>
                <a:spcBef>
                  <a:spcPts val="300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grpSp>
      <p:pic>
        <p:nvPicPr>
          <p:cNvPr descr="preencoded.png" id="447" name="Google Shape;447;g3ec073a9586_0_403"/>
          <p:cNvPicPr preferRelativeResize="0"/>
          <p:nvPr/>
        </p:nvPicPr>
        <p:blipFill rotWithShape="1">
          <a:blip r:embed="rId6">
            <a:alphaModFix/>
          </a:blip>
          <a:srcRect b="0" l="0" r="0" t="0"/>
          <a:stretch/>
        </p:blipFill>
        <p:spPr>
          <a:xfrm>
            <a:off x="10144125" y="1905000"/>
            <a:ext cx="6686550" cy="6877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40" name="Shape 40"/>
        <p:cNvGrpSpPr/>
        <p:nvPr/>
      </p:nvGrpSpPr>
      <p:grpSpPr>
        <a:xfrm>
          <a:off x="0" y="0"/>
          <a:ext cx="0" cy="0"/>
          <a:chOff x="0" y="0"/>
          <a:chExt cx="0" cy="0"/>
        </a:xfrm>
      </p:grpSpPr>
      <p:pic>
        <p:nvPicPr>
          <p:cNvPr descr="preencoded.png" id="41" name="Google Shape;41;g3ec073a9586_0_23"/>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2" name="Google Shape;42;g3ec073a9586_0_23"/>
          <p:cNvGrpSpPr/>
          <p:nvPr/>
        </p:nvGrpSpPr>
        <p:grpSpPr>
          <a:xfrm>
            <a:off x="17640300" y="7994925"/>
            <a:ext cx="596549" cy="2063476"/>
            <a:chOff x="17640300" y="7994925"/>
            <a:chExt cx="596549" cy="2063476"/>
          </a:xfrm>
        </p:grpSpPr>
        <p:pic>
          <p:nvPicPr>
            <p:cNvPr descr="preencoded.png" id="43" name="Google Shape;43;g3ec073a9586_0_2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4" name="Google Shape;44;g3ec073a9586_0_2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5" name="Google Shape;45;g3ec073a9586_0_23"/>
          <p:cNvSpPr/>
          <p:nvPr/>
        </p:nvSpPr>
        <p:spPr>
          <a:xfrm>
            <a:off x="5330190" y="990600"/>
            <a:ext cx="7627500" cy="1893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9600"/>
              <a:buFont typeface="Delicious Handrawn"/>
              <a:buNone/>
            </a:pPr>
            <a:r>
              <a:rPr b="0" i="0" lang="en-US" sz="9600" u="none" cap="none" strike="noStrike">
                <a:solidFill>
                  <a:srgbClr val="FFFFFF"/>
                </a:solidFill>
                <a:latin typeface="Delicious Handrawn"/>
                <a:ea typeface="Delicious Handrawn"/>
                <a:cs typeface="Delicious Handrawn"/>
                <a:sym typeface="Delicious Handrawn"/>
              </a:rPr>
              <a:t>Table of Contents</a:t>
            </a:r>
            <a:endParaRPr b="0" i="0" sz="9600" u="none" cap="none" strike="noStrike">
              <a:solidFill>
                <a:schemeClr val="dk1"/>
              </a:solidFill>
              <a:latin typeface="Calibri"/>
              <a:ea typeface="Calibri"/>
              <a:cs typeface="Calibri"/>
              <a:sym typeface="Calibri"/>
            </a:endParaRPr>
          </a:p>
        </p:txBody>
      </p:sp>
      <p:grpSp>
        <p:nvGrpSpPr>
          <p:cNvPr id="46" name="Google Shape;46;g3ec073a9586_0_23"/>
          <p:cNvGrpSpPr/>
          <p:nvPr/>
        </p:nvGrpSpPr>
        <p:grpSpPr>
          <a:xfrm>
            <a:off x="981075" y="3038475"/>
            <a:ext cx="1219200" cy="1219200"/>
            <a:chOff x="981075" y="3038475"/>
            <a:chExt cx="1219200" cy="1219200"/>
          </a:xfrm>
        </p:grpSpPr>
        <p:sp>
          <p:nvSpPr>
            <p:cNvPr id="47" name="Google Shape;47;g3ec073a9586_0_23"/>
            <p:cNvSpPr/>
            <p:nvPr/>
          </p:nvSpPr>
          <p:spPr>
            <a:xfrm>
              <a:off x="981075" y="3038475"/>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ec073a9586_0_23"/>
            <p:cNvSpPr/>
            <p:nvPr/>
          </p:nvSpPr>
          <p:spPr>
            <a:xfrm>
              <a:off x="1382078" y="3291840"/>
              <a:ext cx="4173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01</a:t>
              </a:r>
              <a:endParaRPr b="0" i="0" sz="3600" u="none" cap="none" strike="noStrike">
                <a:solidFill>
                  <a:schemeClr val="dk1"/>
                </a:solidFill>
                <a:latin typeface="Calibri"/>
                <a:ea typeface="Calibri"/>
                <a:cs typeface="Calibri"/>
                <a:sym typeface="Calibri"/>
              </a:endParaRPr>
            </a:p>
          </p:txBody>
        </p:sp>
      </p:grpSp>
      <p:grpSp>
        <p:nvGrpSpPr>
          <p:cNvPr id="49" name="Google Shape;49;g3ec073a9586_0_23"/>
          <p:cNvGrpSpPr/>
          <p:nvPr/>
        </p:nvGrpSpPr>
        <p:grpSpPr>
          <a:xfrm>
            <a:off x="2352675" y="3105150"/>
            <a:ext cx="4539600" cy="1192650"/>
            <a:chOff x="2352675" y="3105150"/>
            <a:chExt cx="4539600" cy="1192650"/>
          </a:xfrm>
        </p:grpSpPr>
        <p:sp>
          <p:nvSpPr>
            <p:cNvPr id="50" name="Google Shape;50;g3ec073a9586_0_23"/>
            <p:cNvSpPr/>
            <p:nvPr/>
          </p:nvSpPr>
          <p:spPr>
            <a:xfrm>
              <a:off x="2352675" y="3105150"/>
              <a:ext cx="45396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Introduction</a:t>
              </a:r>
              <a:endParaRPr b="0" i="0" sz="3600" u="none" cap="none" strike="noStrike">
                <a:solidFill>
                  <a:schemeClr val="dk1"/>
                </a:solidFill>
                <a:latin typeface="Calibri"/>
                <a:ea typeface="Calibri"/>
                <a:cs typeface="Calibri"/>
                <a:sym typeface="Calibri"/>
              </a:endParaRPr>
            </a:p>
          </p:txBody>
        </p:sp>
        <p:sp>
          <p:nvSpPr>
            <p:cNvPr id="51" name="Google Shape;51;g3ec073a9586_0_23"/>
            <p:cNvSpPr/>
            <p:nvPr/>
          </p:nvSpPr>
          <p:spPr>
            <a:xfrm>
              <a:off x="2352675" y="3733800"/>
              <a:ext cx="45090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Extraordinary Realm</a:t>
              </a:r>
              <a:endParaRPr b="0" i="0" sz="2400" u="none" cap="none" strike="noStrike">
                <a:solidFill>
                  <a:schemeClr val="dk1"/>
                </a:solidFill>
                <a:latin typeface="Calibri"/>
                <a:ea typeface="Calibri"/>
                <a:cs typeface="Calibri"/>
                <a:sym typeface="Calibri"/>
              </a:endParaRPr>
            </a:p>
          </p:txBody>
        </p:sp>
      </p:grpSp>
      <p:grpSp>
        <p:nvGrpSpPr>
          <p:cNvPr id="52" name="Google Shape;52;g3ec073a9586_0_23"/>
          <p:cNvGrpSpPr/>
          <p:nvPr/>
        </p:nvGrpSpPr>
        <p:grpSpPr>
          <a:xfrm>
            <a:off x="6581775" y="3038475"/>
            <a:ext cx="1219200" cy="1219200"/>
            <a:chOff x="6581775" y="3038475"/>
            <a:chExt cx="1219200" cy="1219200"/>
          </a:xfrm>
        </p:grpSpPr>
        <p:sp>
          <p:nvSpPr>
            <p:cNvPr id="53" name="Google Shape;53;g3ec073a9586_0_23"/>
            <p:cNvSpPr/>
            <p:nvPr/>
          </p:nvSpPr>
          <p:spPr>
            <a:xfrm>
              <a:off x="6581775" y="3038475"/>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ec073a9586_0_23"/>
            <p:cNvSpPr/>
            <p:nvPr/>
          </p:nvSpPr>
          <p:spPr>
            <a:xfrm>
              <a:off x="6935153" y="3291840"/>
              <a:ext cx="5124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02</a:t>
              </a:r>
              <a:endParaRPr b="0" i="0" sz="3600" u="none" cap="none" strike="noStrike">
                <a:solidFill>
                  <a:schemeClr val="dk1"/>
                </a:solidFill>
                <a:latin typeface="Calibri"/>
                <a:ea typeface="Calibri"/>
                <a:cs typeface="Calibri"/>
                <a:sym typeface="Calibri"/>
              </a:endParaRPr>
            </a:p>
          </p:txBody>
        </p:sp>
      </p:grpSp>
      <p:grpSp>
        <p:nvGrpSpPr>
          <p:cNvPr id="55" name="Google Shape;55;g3ec073a9586_0_23"/>
          <p:cNvGrpSpPr/>
          <p:nvPr/>
        </p:nvGrpSpPr>
        <p:grpSpPr>
          <a:xfrm>
            <a:off x="7953375" y="3105150"/>
            <a:ext cx="4539600" cy="1192650"/>
            <a:chOff x="7953375" y="3105150"/>
            <a:chExt cx="4539600" cy="1192650"/>
          </a:xfrm>
        </p:grpSpPr>
        <p:sp>
          <p:nvSpPr>
            <p:cNvPr id="56" name="Google Shape;56;g3ec073a9586_0_23"/>
            <p:cNvSpPr/>
            <p:nvPr/>
          </p:nvSpPr>
          <p:spPr>
            <a:xfrm>
              <a:off x="7953375" y="3105150"/>
              <a:ext cx="45396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Encounters</a:t>
              </a:r>
              <a:endParaRPr b="0" i="0" sz="3600" u="none" cap="none" strike="noStrike">
                <a:solidFill>
                  <a:schemeClr val="dk1"/>
                </a:solidFill>
                <a:latin typeface="Calibri"/>
                <a:ea typeface="Calibri"/>
                <a:cs typeface="Calibri"/>
                <a:sym typeface="Calibri"/>
              </a:endParaRPr>
            </a:p>
          </p:txBody>
        </p:sp>
        <p:sp>
          <p:nvSpPr>
            <p:cNvPr id="57" name="Google Shape;57;g3ec073a9586_0_23"/>
            <p:cNvSpPr/>
            <p:nvPr/>
          </p:nvSpPr>
          <p:spPr>
            <a:xfrm>
              <a:off x="7953375" y="3733800"/>
              <a:ext cx="45090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Unicorn Sightings</a:t>
              </a:r>
              <a:endParaRPr b="0" i="0" sz="2400" u="none" cap="none" strike="noStrike">
                <a:solidFill>
                  <a:schemeClr val="dk1"/>
                </a:solidFill>
                <a:latin typeface="Calibri"/>
                <a:ea typeface="Calibri"/>
                <a:cs typeface="Calibri"/>
                <a:sym typeface="Calibri"/>
              </a:endParaRPr>
            </a:p>
          </p:txBody>
        </p:sp>
      </p:grpSp>
      <p:grpSp>
        <p:nvGrpSpPr>
          <p:cNvPr id="58" name="Google Shape;58;g3ec073a9586_0_23"/>
          <p:cNvGrpSpPr/>
          <p:nvPr/>
        </p:nvGrpSpPr>
        <p:grpSpPr>
          <a:xfrm>
            <a:off x="981075" y="5276850"/>
            <a:ext cx="1219200" cy="1219200"/>
            <a:chOff x="981075" y="5276850"/>
            <a:chExt cx="1219200" cy="1219200"/>
          </a:xfrm>
        </p:grpSpPr>
        <p:sp>
          <p:nvSpPr>
            <p:cNvPr id="59" name="Google Shape;59;g3ec073a9586_0_23"/>
            <p:cNvSpPr/>
            <p:nvPr/>
          </p:nvSpPr>
          <p:spPr>
            <a:xfrm>
              <a:off x="981075" y="5276850"/>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ec073a9586_0_23"/>
            <p:cNvSpPr/>
            <p:nvPr/>
          </p:nvSpPr>
          <p:spPr>
            <a:xfrm>
              <a:off x="1324928" y="5530215"/>
              <a:ext cx="5316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03</a:t>
              </a:r>
              <a:endParaRPr b="0" i="0" sz="3600" u="none" cap="none" strike="noStrike">
                <a:solidFill>
                  <a:schemeClr val="dk1"/>
                </a:solidFill>
                <a:latin typeface="Calibri"/>
                <a:ea typeface="Calibri"/>
                <a:cs typeface="Calibri"/>
                <a:sym typeface="Calibri"/>
              </a:endParaRPr>
            </a:p>
          </p:txBody>
        </p:sp>
      </p:grpSp>
      <p:grpSp>
        <p:nvGrpSpPr>
          <p:cNvPr id="61" name="Google Shape;61;g3ec073a9586_0_23"/>
          <p:cNvGrpSpPr/>
          <p:nvPr/>
        </p:nvGrpSpPr>
        <p:grpSpPr>
          <a:xfrm>
            <a:off x="2352675" y="5343525"/>
            <a:ext cx="4539600" cy="1192650"/>
            <a:chOff x="2352675" y="5343525"/>
            <a:chExt cx="4539600" cy="1192650"/>
          </a:xfrm>
        </p:grpSpPr>
        <p:sp>
          <p:nvSpPr>
            <p:cNvPr id="62" name="Google Shape;62;g3ec073a9586_0_23"/>
            <p:cNvSpPr/>
            <p:nvPr/>
          </p:nvSpPr>
          <p:spPr>
            <a:xfrm>
              <a:off x="2352675" y="5343525"/>
              <a:ext cx="45396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Wonders</a:t>
              </a:r>
              <a:endParaRPr b="0" i="0" sz="3600" u="none" cap="none" strike="noStrike">
                <a:solidFill>
                  <a:schemeClr val="dk1"/>
                </a:solidFill>
                <a:latin typeface="Calibri"/>
                <a:ea typeface="Calibri"/>
                <a:cs typeface="Calibri"/>
                <a:sym typeface="Calibri"/>
              </a:endParaRPr>
            </a:p>
          </p:txBody>
        </p:sp>
        <p:sp>
          <p:nvSpPr>
            <p:cNvPr id="63" name="Google Shape;63;g3ec073a9586_0_23"/>
            <p:cNvSpPr/>
            <p:nvPr/>
          </p:nvSpPr>
          <p:spPr>
            <a:xfrm>
              <a:off x="2352675" y="5972175"/>
              <a:ext cx="45090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Wishes Granted</a:t>
              </a:r>
              <a:endParaRPr b="0" i="0" sz="2400" u="none" cap="none" strike="noStrike">
                <a:solidFill>
                  <a:schemeClr val="dk1"/>
                </a:solidFill>
                <a:latin typeface="Calibri"/>
                <a:ea typeface="Calibri"/>
                <a:cs typeface="Calibri"/>
                <a:sym typeface="Calibri"/>
              </a:endParaRPr>
            </a:p>
          </p:txBody>
        </p:sp>
      </p:grpSp>
      <p:grpSp>
        <p:nvGrpSpPr>
          <p:cNvPr id="64" name="Google Shape;64;g3ec073a9586_0_23"/>
          <p:cNvGrpSpPr/>
          <p:nvPr/>
        </p:nvGrpSpPr>
        <p:grpSpPr>
          <a:xfrm>
            <a:off x="6581775" y="5276850"/>
            <a:ext cx="1219200" cy="1219200"/>
            <a:chOff x="6581775" y="5276850"/>
            <a:chExt cx="1219200" cy="1219200"/>
          </a:xfrm>
        </p:grpSpPr>
        <p:sp>
          <p:nvSpPr>
            <p:cNvPr id="65" name="Google Shape;65;g3ec073a9586_0_23"/>
            <p:cNvSpPr/>
            <p:nvPr/>
          </p:nvSpPr>
          <p:spPr>
            <a:xfrm>
              <a:off x="6581775" y="5276850"/>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ec073a9586_0_23"/>
            <p:cNvSpPr/>
            <p:nvPr/>
          </p:nvSpPr>
          <p:spPr>
            <a:xfrm>
              <a:off x="6939915" y="5530215"/>
              <a:ext cx="5028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04</a:t>
              </a:r>
              <a:endParaRPr b="0" i="0" sz="3600" u="none" cap="none" strike="noStrike">
                <a:solidFill>
                  <a:schemeClr val="dk1"/>
                </a:solidFill>
                <a:latin typeface="Calibri"/>
                <a:ea typeface="Calibri"/>
                <a:cs typeface="Calibri"/>
                <a:sym typeface="Calibri"/>
              </a:endParaRPr>
            </a:p>
          </p:txBody>
        </p:sp>
      </p:grpSp>
      <p:grpSp>
        <p:nvGrpSpPr>
          <p:cNvPr id="67" name="Google Shape;67;g3ec073a9586_0_23"/>
          <p:cNvGrpSpPr/>
          <p:nvPr/>
        </p:nvGrpSpPr>
        <p:grpSpPr>
          <a:xfrm>
            <a:off x="7953375" y="5343525"/>
            <a:ext cx="4539600" cy="1192650"/>
            <a:chOff x="7953375" y="5343525"/>
            <a:chExt cx="4539600" cy="1192650"/>
          </a:xfrm>
        </p:grpSpPr>
        <p:sp>
          <p:nvSpPr>
            <p:cNvPr id="68" name="Google Shape;68;g3ec073a9586_0_23"/>
            <p:cNvSpPr/>
            <p:nvPr/>
          </p:nvSpPr>
          <p:spPr>
            <a:xfrm>
              <a:off x="7953375" y="5343525"/>
              <a:ext cx="45396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Magic</a:t>
              </a:r>
              <a:endParaRPr b="0" i="0" sz="3600" u="none" cap="none" strike="noStrike">
                <a:solidFill>
                  <a:schemeClr val="dk1"/>
                </a:solidFill>
                <a:latin typeface="Calibri"/>
                <a:ea typeface="Calibri"/>
                <a:cs typeface="Calibri"/>
                <a:sym typeface="Calibri"/>
              </a:endParaRPr>
            </a:p>
          </p:txBody>
        </p:sp>
        <p:sp>
          <p:nvSpPr>
            <p:cNvPr id="69" name="Google Shape;69;g3ec073a9586_0_23"/>
            <p:cNvSpPr/>
            <p:nvPr/>
          </p:nvSpPr>
          <p:spPr>
            <a:xfrm>
              <a:off x="7953375" y="5972175"/>
              <a:ext cx="45090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Spellcasting</a:t>
              </a:r>
              <a:endParaRPr b="0" i="0" sz="2400" u="none" cap="none" strike="noStrike">
                <a:solidFill>
                  <a:schemeClr val="dk1"/>
                </a:solidFill>
                <a:latin typeface="Calibri"/>
                <a:ea typeface="Calibri"/>
                <a:cs typeface="Calibri"/>
                <a:sym typeface="Calibri"/>
              </a:endParaRPr>
            </a:p>
          </p:txBody>
        </p:sp>
      </p:grpSp>
      <p:grpSp>
        <p:nvGrpSpPr>
          <p:cNvPr id="70" name="Google Shape;70;g3ec073a9586_0_23"/>
          <p:cNvGrpSpPr/>
          <p:nvPr/>
        </p:nvGrpSpPr>
        <p:grpSpPr>
          <a:xfrm>
            <a:off x="981075" y="7515225"/>
            <a:ext cx="1219200" cy="1219200"/>
            <a:chOff x="981075" y="7515225"/>
            <a:chExt cx="1219200" cy="1219200"/>
          </a:xfrm>
        </p:grpSpPr>
        <p:sp>
          <p:nvSpPr>
            <p:cNvPr id="71" name="Google Shape;71;g3ec073a9586_0_23"/>
            <p:cNvSpPr/>
            <p:nvPr/>
          </p:nvSpPr>
          <p:spPr>
            <a:xfrm>
              <a:off x="981075" y="7515225"/>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ec073a9586_0_23"/>
            <p:cNvSpPr/>
            <p:nvPr/>
          </p:nvSpPr>
          <p:spPr>
            <a:xfrm>
              <a:off x="1334453" y="7768590"/>
              <a:ext cx="5124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05</a:t>
              </a:r>
              <a:endParaRPr b="0" i="0" sz="3600" u="none" cap="none" strike="noStrike">
                <a:solidFill>
                  <a:schemeClr val="dk1"/>
                </a:solidFill>
                <a:latin typeface="Calibri"/>
                <a:ea typeface="Calibri"/>
                <a:cs typeface="Calibri"/>
                <a:sym typeface="Calibri"/>
              </a:endParaRPr>
            </a:p>
          </p:txBody>
        </p:sp>
      </p:grpSp>
      <p:grpSp>
        <p:nvGrpSpPr>
          <p:cNvPr id="73" name="Google Shape;73;g3ec073a9586_0_23"/>
          <p:cNvGrpSpPr/>
          <p:nvPr/>
        </p:nvGrpSpPr>
        <p:grpSpPr>
          <a:xfrm>
            <a:off x="2352675" y="7581900"/>
            <a:ext cx="4539600" cy="1192650"/>
            <a:chOff x="2352675" y="7581900"/>
            <a:chExt cx="4539600" cy="1192650"/>
          </a:xfrm>
        </p:grpSpPr>
        <p:sp>
          <p:nvSpPr>
            <p:cNvPr id="74" name="Google Shape;74;g3ec073a9586_0_23"/>
            <p:cNvSpPr/>
            <p:nvPr/>
          </p:nvSpPr>
          <p:spPr>
            <a:xfrm>
              <a:off x="2352675" y="7581900"/>
              <a:ext cx="45396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Adventure</a:t>
              </a:r>
              <a:endParaRPr b="0" i="0" sz="3600" u="none" cap="none" strike="noStrike">
                <a:solidFill>
                  <a:schemeClr val="dk1"/>
                </a:solidFill>
                <a:latin typeface="Calibri"/>
                <a:ea typeface="Calibri"/>
                <a:cs typeface="Calibri"/>
                <a:sym typeface="Calibri"/>
              </a:endParaRPr>
            </a:p>
          </p:txBody>
        </p:sp>
        <p:sp>
          <p:nvSpPr>
            <p:cNvPr id="75" name="Google Shape;75;g3ec073a9586_0_23"/>
            <p:cNvSpPr/>
            <p:nvPr/>
          </p:nvSpPr>
          <p:spPr>
            <a:xfrm>
              <a:off x="2352675" y="8210550"/>
              <a:ext cx="45090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Happily Ever After</a:t>
              </a:r>
              <a:endParaRPr b="0" i="0" sz="2400" u="none" cap="none" strike="noStrike">
                <a:solidFill>
                  <a:schemeClr val="dk1"/>
                </a:solidFill>
                <a:latin typeface="Calibri"/>
                <a:ea typeface="Calibri"/>
                <a:cs typeface="Calibri"/>
                <a:sym typeface="Calibri"/>
              </a:endParaRPr>
            </a:p>
          </p:txBody>
        </p:sp>
      </p:grpSp>
      <p:grpSp>
        <p:nvGrpSpPr>
          <p:cNvPr id="76" name="Google Shape;76;g3ec073a9586_0_23"/>
          <p:cNvGrpSpPr/>
          <p:nvPr/>
        </p:nvGrpSpPr>
        <p:grpSpPr>
          <a:xfrm>
            <a:off x="6581775" y="7515225"/>
            <a:ext cx="1219200" cy="1219200"/>
            <a:chOff x="6581775" y="7515225"/>
            <a:chExt cx="1219200" cy="1219200"/>
          </a:xfrm>
        </p:grpSpPr>
        <p:sp>
          <p:nvSpPr>
            <p:cNvPr id="77" name="Google Shape;77;g3ec073a9586_0_23"/>
            <p:cNvSpPr/>
            <p:nvPr/>
          </p:nvSpPr>
          <p:spPr>
            <a:xfrm>
              <a:off x="6581775" y="7515225"/>
              <a:ext cx="1219200" cy="12192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3ec073a9586_0_23"/>
            <p:cNvSpPr/>
            <p:nvPr/>
          </p:nvSpPr>
          <p:spPr>
            <a:xfrm>
              <a:off x="6935153" y="7768590"/>
              <a:ext cx="5124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06</a:t>
              </a:r>
              <a:endParaRPr b="0" i="0" sz="3600" u="none" cap="none" strike="noStrike">
                <a:solidFill>
                  <a:schemeClr val="dk1"/>
                </a:solidFill>
                <a:latin typeface="Calibri"/>
                <a:ea typeface="Calibri"/>
                <a:cs typeface="Calibri"/>
                <a:sym typeface="Calibri"/>
              </a:endParaRPr>
            </a:p>
          </p:txBody>
        </p:sp>
      </p:grpSp>
      <p:grpSp>
        <p:nvGrpSpPr>
          <p:cNvPr id="79" name="Google Shape;79;g3ec073a9586_0_23"/>
          <p:cNvGrpSpPr/>
          <p:nvPr/>
        </p:nvGrpSpPr>
        <p:grpSpPr>
          <a:xfrm>
            <a:off x="7953375" y="7581900"/>
            <a:ext cx="4539600" cy="1192650"/>
            <a:chOff x="7953375" y="7581900"/>
            <a:chExt cx="4539600" cy="1192650"/>
          </a:xfrm>
        </p:grpSpPr>
        <p:sp>
          <p:nvSpPr>
            <p:cNvPr id="80" name="Google Shape;80;g3ec073a9586_0_23"/>
            <p:cNvSpPr/>
            <p:nvPr/>
          </p:nvSpPr>
          <p:spPr>
            <a:xfrm>
              <a:off x="7953375" y="7581900"/>
              <a:ext cx="45396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Conclusion</a:t>
              </a:r>
              <a:endParaRPr b="0" i="0" sz="3600" u="none" cap="none" strike="noStrike">
                <a:solidFill>
                  <a:schemeClr val="dk1"/>
                </a:solidFill>
                <a:latin typeface="Calibri"/>
                <a:ea typeface="Calibri"/>
                <a:cs typeface="Calibri"/>
                <a:sym typeface="Calibri"/>
              </a:endParaRPr>
            </a:p>
          </p:txBody>
        </p:sp>
        <p:sp>
          <p:nvSpPr>
            <p:cNvPr id="81" name="Google Shape;81;g3ec073a9586_0_23"/>
            <p:cNvSpPr/>
            <p:nvPr/>
          </p:nvSpPr>
          <p:spPr>
            <a:xfrm>
              <a:off x="7953375" y="8210550"/>
              <a:ext cx="45090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Embrace the Fantasy</a:t>
              </a:r>
              <a:endParaRPr b="0" i="0" sz="2400" u="none" cap="none" strike="noStrike">
                <a:solidFill>
                  <a:schemeClr val="dk1"/>
                </a:solidFill>
                <a:latin typeface="Calibri"/>
                <a:ea typeface="Calibri"/>
                <a:cs typeface="Calibri"/>
                <a:sym typeface="Calibri"/>
              </a:endParaRPr>
            </a:p>
          </p:txBody>
        </p:sp>
      </p:grpSp>
      <p:pic>
        <p:nvPicPr>
          <p:cNvPr descr="preencoded.png" id="82" name="Google Shape;82;g3ec073a9586_0_23"/>
          <p:cNvPicPr preferRelativeResize="0"/>
          <p:nvPr/>
        </p:nvPicPr>
        <p:blipFill rotWithShape="1">
          <a:blip r:embed="rId5">
            <a:alphaModFix/>
          </a:blip>
          <a:srcRect b="0" l="0" r="0" t="0"/>
          <a:stretch/>
        </p:blipFill>
        <p:spPr>
          <a:xfrm>
            <a:off x="11077575" y="2857500"/>
            <a:ext cx="6562725" cy="6229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87" name="Shape 87"/>
        <p:cNvGrpSpPr/>
        <p:nvPr/>
      </p:nvGrpSpPr>
      <p:grpSpPr>
        <a:xfrm>
          <a:off x="0" y="0"/>
          <a:ext cx="0" cy="0"/>
          <a:chOff x="0" y="0"/>
          <a:chExt cx="0" cy="0"/>
        </a:xfrm>
      </p:grpSpPr>
      <p:pic>
        <p:nvPicPr>
          <p:cNvPr descr="preencoded.png" id="88" name="Google Shape;88;g3ec073a9586_0_69"/>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89" name="Google Shape;89;g3ec073a9586_0_69"/>
          <p:cNvGrpSpPr/>
          <p:nvPr/>
        </p:nvGrpSpPr>
        <p:grpSpPr>
          <a:xfrm>
            <a:off x="17640300" y="7994925"/>
            <a:ext cx="596549" cy="2063476"/>
            <a:chOff x="17640300" y="7994925"/>
            <a:chExt cx="596549" cy="2063476"/>
          </a:xfrm>
        </p:grpSpPr>
        <p:pic>
          <p:nvPicPr>
            <p:cNvPr descr="preencoded.png" id="90" name="Google Shape;90;g3ec073a9586_0_6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91" name="Google Shape;91;g3ec073a9586_0_6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92" name="Google Shape;92;g3ec073a9586_0_69"/>
          <p:cNvGrpSpPr/>
          <p:nvPr/>
        </p:nvGrpSpPr>
        <p:grpSpPr>
          <a:xfrm>
            <a:off x="6396990" y="3800475"/>
            <a:ext cx="5503500" cy="3173850"/>
            <a:chOff x="6396990" y="3800475"/>
            <a:chExt cx="5503500" cy="3173850"/>
          </a:xfrm>
        </p:grpSpPr>
        <p:sp>
          <p:nvSpPr>
            <p:cNvPr id="93" name="Google Shape;93;g3ec073a9586_0_69"/>
            <p:cNvSpPr/>
            <p:nvPr/>
          </p:nvSpPr>
          <p:spPr>
            <a:xfrm>
              <a:off x="6396990" y="3800475"/>
              <a:ext cx="5503500" cy="1893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9600"/>
                <a:buFont typeface="Delicious Handrawn"/>
                <a:buNone/>
              </a:pPr>
              <a:r>
                <a:rPr b="0" i="0" lang="en-US" sz="9600" u="none" cap="none" strike="noStrike">
                  <a:solidFill>
                    <a:srgbClr val="FFFFFF"/>
                  </a:solidFill>
                  <a:latin typeface="Delicious Handrawn"/>
                  <a:ea typeface="Delicious Handrawn"/>
                  <a:cs typeface="Delicious Handrawn"/>
                  <a:sym typeface="Delicious Handrawn"/>
                </a:rPr>
                <a:t>Introduction</a:t>
              </a:r>
              <a:endParaRPr b="0" i="0" sz="9600" u="none" cap="none" strike="noStrike">
                <a:solidFill>
                  <a:schemeClr val="dk1"/>
                </a:solidFill>
                <a:latin typeface="Calibri"/>
                <a:ea typeface="Calibri"/>
                <a:cs typeface="Calibri"/>
                <a:sym typeface="Calibri"/>
              </a:endParaRPr>
            </a:p>
          </p:txBody>
        </p:sp>
        <p:sp>
          <p:nvSpPr>
            <p:cNvPr id="94" name="Google Shape;94;g3ec073a9586_0_69"/>
            <p:cNvSpPr/>
            <p:nvPr/>
          </p:nvSpPr>
          <p:spPr>
            <a:xfrm>
              <a:off x="6579870" y="5495925"/>
              <a:ext cx="5137800" cy="1478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Fantasy Realm: Uncovering the Secrets of the Imagination and the Magic that Lies Within</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99" name="Shape 99"/>
        <p:cNvGrpSpPr/>
        <p:nvPr/>
      </p:nvGrpSpPr>
      <p:grpSpPr>
        <a:xfrm>
          <a:off x="0" y="0"/>
          <a:ext cx="0" cy="0"/>
          <a:chOff x="0" y="0"/>
          <a:chExt cx="0" cy="0"/>
        </a:xfrm>
      </p:grpSpPr>
      <p:pic>
        <p:nvPicPr>
          <p:cNvPr descr="preencoded.png" id="100" name="Google Shape;100;g3ec073a9586_0_80"/>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101" name="Google Shape;101;g3ec073a9586_0_80"/>
          <p:cNvGrpSpPr/>
          <p:nvPr/>
        </p:nvGrpSpPr>
        <p:grpSpPr>
          <a:xfrm>
            <a:off x="17640300" y="7994925"/>
            <a:ext cx="596549" cy="2063476"/>
            <a:chOff x="17640300" y="7994925"/>
            <a:chExt cx="596549" cy="2063476"/>
          </a:xfrm>
        </p:grpSpPr>
        <p:pic>
          <p:nvPicPr>
            <p:cNvPr descr="preencoded.png" id="102" name="Google Shape;102;g3ec073a9586_0_8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03" name="Google Shape;103;g3ec073a9586_0_8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04" name="Google Shape;104;g3ec073a9586_0_80"/>
          <p:cNvSpPr/>
          <p:nvPr/>
        </p:nvSpPr>
        <p:spPr>
          <a:xfrm>
            <a:off x="2219325" y="1638300"/>
            <a:ext cx="81819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The Realm of the Extraordinary</a:t>
            </a:r>
            <a:endParaRPr b="0" i="0" sz="6000" u="none" cap="none" strike="noStrike">
              <a:solidFill>
                <a:schemeClr val="dk1"/>
              </a:solidFill>
              <a:latin typeface="Calibri"/>
              <a:ea typeface="Calibri"/>
              <a:cs typeface="Calibri"/>
              <a:sym typeface="Calibri"/>
            </a:endParaRPr>
          </a:p>
        </p:txBody>
      </p:sp>
      <p:grpSp>
        <p:nvGrpSpPr>
          <p:cNvPr id="105" name="Google Shape;105;g3ec073a9586_0_80"/>
          <p:cNvGrpSpPr/>
          <p:nvPr/>
        </p:nvGrpSpPr>
        <p:grpSpPr>
          <a:xfrm>
            <a:off x="2219325" y="3086100"/>
            <a:ext cx="13910175" cy="5136000"/>
            <a:chOff x="2219325" y="3086100"/>
            <a:chExt cx="13910175" cy="5136000"/>
          </a:xfrm>
        </p:grpSpPr>
        <p:sp>
          <p:nvSpPr>
            <p:cNvPr id="106" name="Google Shape;106;g3ec073a9586_0_80"/>
            <p:cNvSpPr/>
            <p:nvPr/>
          </p:nvSpPr>
          <p:spPr>
            <a:xfrm>
              <a:off x="2219325" y="3086100"/>
              <a:ext cx="6604500" cy="513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07" name="Google Shape;107;g3ec073a9586_0_80"/>
            <p:cNvSpPr/>
            <p:nvPr/>
          </p:nvSpPr>
          <p:spPr>
            <a:xfrm>
              <a:off x="9525000" y="3086100"/>
              <a:ext cx="6604500" cy="513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112" name="Shape 112"/>
        <p:cNvGrpSpPr/>
        <p:nvPr/>
      </p:nvGrpSpPr>
      <p:grpSpPr>
        <a:xfrm>
          <a:off x="0" y="0"/>
          <a:ext cx="0" cy="0"/>
          <a:chOff x="0" y="0"/>
          <a:chExt cx="0" cy="0"/>
        </a:xfrm>
      </p:grpSpPr>
      <p:pic>
        <p:nvPicPr>
          <p:cNvPr descr="preencoded.png" id="113" name="Google Shape;113;g3ec073a9586_0_92"/>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114" name="Google Shape;114;g3ec073a9586_0_92"/>
          <p:cNvGrpSpPr/>
          <p:nvPr/>
        </p:nvGrpSpPr>
        <p:grpSpPr>
          <a:xfrm>
            <a:off x="17640300" y="7994925"/>
            <a:ext cx="596549" cy="2063476"/>
            <a:chOff x="17640300" y="7994925"/>
            <a:chExt cx="596549" cy="2063476"/>
          </a:xfrm>
        </p:grpSpPr>
        <p:pic>
          <p:nvPicPr>
            <p:cNvPr descr="preencoded.png" id="115" name="Google Shape;115;g3ec073a9586_0_9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16" name="Google Shape;116;g3ec073a9586_0_9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17" name="Google Shape;117;g3ec073a9586_0_92"/>
          <p:cNvPicPr preferRelativeResize="0"/>
          <p:nvPr/>
        </p:nvPicPr>
        <p:blipFill rotWithShape="1">
          <a:blip r:embed="rId5">
            <a:alphaModFix/>
          </a:blip>
          <a:srcRect b="0" l="0" r="0" t="0"/>
          <a:stretch/>
        </p:blipFill>
        <p:spPr>
          <a:xfrm>
            <a:off x="9391650" y="771525"/>
            <a:ext cx="7448550" cy="8743950"/>
          </a:xfrm>
          <a:prstGeom prst="rect">
            <a:avLst/>
          </a:prstGeom>
          <a:noFill/>
          <a:ln>
            <a:noFill/>
          </a:ln>
        </p:spPr>
      </p:pic>
      <p:grpSp>
        <p:nvGrpSpPr>
          <p:cNvPr id="118" name="Google Shape;118;g3ec073a9586_0_92"/>
          <p:cNvGrpSpPr/>
          <p:nvPr/>
        </p:nvGrpSpPr>
        <p:grpSpPr>
          <a:xfrm>
            <a:off x="1185291" y="2314575"/>
            <a:ext cx="7545384" cy="2640450"/>
            <a:chOff x="1185291" y="2314575"/>
            <a:chExt cx="7545384" cy="2640450"/>
          </a:xfrm>
        </p:grpSpPr>
        <p:pic>
          <p:nvPicPr>
            <p:cNvPr descr="preencoded.png" id="119" name="Google Shape;119;g3ec073a9586_0_92"/>
            <p:cNvPicPr preferRelativeResize="0"/>
            <p:nvPr/>
          </p:nvPicPr>
          <p:blipFill rotWithShape="1">
            <a:blip r:embed="rId6">
              <a:alphaModFix/>
            </a:blip>
            <a:srcRect b="0" l="0" r="0" t="0"/>
            <a:stretch/>
          </p:blipFill>
          <p:spPr>
            <a:xfrm>
              <a:off x="1185291" y="2928366"/>
              <a:ext cx="886968" cy="1306068"/>
            </a:xfrm>
            <a:prstGeom prst="rect">
              <a:avLst/>
            </a:prstGeom>
            <a:noFill/>
            <a:ln>
              <a:noFill/>
            </a:ln>
          </p:spPr>
        </p:pic>
        <p:grpSp>
          <p:nvGrpSpPr>
            <p:cNvPr id="120" name="Google Shape;120;g3ec073a9586_0_92"/>
            <p:cNvGrpSpPr/>
            <p:nvPr/>
          </p:nvGrpSpPr>
          <p:grpSpPr>
            <a:xfrm>
              <a:off x="2352675" y="2314575"/>
              <a:ext cx="6378000" cy="2640450"/>
              <a:chOff x="2352675" y="2314575"/>
              <a:chExt cx="6378000" cy="2640450"/>
            </a:xfrm>
          </p:grpSpPr>
          <p:sp>
            <p:nvSpPr>
              <p:cNvPr id="121" name="Google Shape;121;g3ec073a9586_0_92"/>
              <p:cNvSpPr/>
              <p:nvPr/>
            </p:nvSpPr>
            <p:spPr>
              <a:xfrm>
                <a:off x="2352675" y="2314575"/>
                <a:ext cx="6378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Unicorn Sightings</a:t>
                </a:r>
                <a:endParaRPr b="0" i="0" sz="3600" u="none" cap="none" strike="noStrike">
                  <a:solidFill>
                    <a:schemeClr val="dk1"/>
                  </a:solidFill>
                  <a:latin typeface="Calibri"/>
                  <a:ea typeface="Calibri"/>
                  <a:cs typeface="Calibri"/>
                  <a:sym typeface="Calibri"/>
                </a:endParaRPr>
              </a:p>
            </p:txBody>
          </p:sp>
          <p:sp>
            <p:nvSpPr>
              <p:cNvPr id="122" name="Google Shape;122;g3ec073a9586_0_92"/>
              <p:cNvSpPr/>
              <p:nvPr/>
            </p:nvSpPr>
            <p:spPr>
              <a:xfrm>
                <a:off x="2352675" y="3019425"/>
                <a:ext cx="63474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23" name="Google Shape;123;g3ec073a9586_0_92"/>
          <p:cNvGrpSpPr/>
          <p:nvPr/>
        </p:nvGrpSpPr>
        <p:grpSpPr>
          <a:xfrm>
            <a:off x="1180646" y="5429250"/>
            <a:ext cx="7550029" cy="2640450"/>
            <a:chOff x="1180646" y="5429250"/>
            <a:chExt cx="7550029" cy="2640450"/>
          </a:xfrm>
        </p:grpSpPr>
        <p:pic>
          <p:nvPicPr>
            <p:cNvPr descr="preencoded.png" id="124" name="Google Shape;124;g3ec073a9586_0_92"/>
            <p:cNvPicPr preferRelativeResize="0"/>
            <p:nvPr/>
          </p:nvPicPr>
          <p:blipFill rotWithShape="1">
            <a:blip r:embed="rId7">
              <a:alphaModFix/>
            </a:blip>
            <a:srcRect b="0" l="0" r="0" t="0"/>
            <a:stretch/>
          </p:blipFill>
          <p:spPr>
            <a:xfrm>
              <a:off x="1180646" y="6247946"/>
              <a:ext cx="896257" cy="896257"/>
            </a:xfrm>
            <a:prstGeom prst="rect">
              <a:avLst/>
            </a:prstGeom>
            <a:noFill/>
            <a:ln>
              <a:noFill/>
            </a:ln>
          </p:spPr>
        </p:pic>
        <p:grpSp>
          <p:nvGrpSpPr>
            <p:cNvPr id="125" name="Google Shape;125;g3ec073a9586_0_92"/>
            <p:cNvGrpSpPr/>
            <p:nvPr/>
          </p:nvGrpSpPr>
          <p:grpSpPr>
            <a:xfrm>
              <a:off x="2352675" y="5429250"/>
              <a:ext cx="6378000" cy="2640450"/>
              <a:chOff x="2352675" y="5429250"/>
              <a:chExt cx="6378000" cy="2640450"/>
            </a:xfrm>
          </p:grpSpPr>
          <p:sp>
            <p:nvSpPr>
              <p:cNvPr id="126" name="Google Shape;126;g3ec073a9586_0_92"/>
              <p:cNvSpPr/>
              <p:nvPr/>
            </p:nvSpPr>
            <p:spPr>
              <a:xfrm>
                <a:off x="2352675" y="5429250"/>
                <a:ext cx="6378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Dragon Taming</a:t>
                </a:r>
                <a:endParaRPr b="0" i="0" sz="3600" u="none" cap="none" strike="noStrike">
                  <a:solidFill>
                    <a:schemeClr val="dk1"/>
                  </a:solidFill>
                  <a:latin typeface="Calibri"/>
                  <a:ea typeface="Calibri"/>
                  <a:cs typeface="Calibri"/>
                  <a:sym typeface="Calibri"/>
                </a:endParaRPr>
              </a:p>
            </p:txBody>
          </p:sp>
          <p:sp>
            <p:nvSpPr>
              <p:cNvPr id="127" name="Google Shape;127;g3ec073a9586_0_92"/>
              <p:cNvSpPr/>
              <p:nvPr/>
            </p:nvSpPr>
            <p:spPr>
              <a:xfrm>
                <a:off x="2352675" y="6134100"/>
                <a:ext cx="63474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132" name="Shape 132"/>
        <p:cNvGrpSpPr/>
        <p:nvPr/>
      </p:nvGrpSpPr>
      <p:grpSpPr>
        <a:xfrm>
          <a:off x="0" y="0"/>
          <a:ext cx="0" cy="0"/>
          <a:chOff x="0" y="0"/>
          <a:chExt cx="0" cy="0"/>
        </a:xfrm>
      </p:grpSpPr>
      <p:pic>
        <p:nvPicPr>
          <p:cNvPr descr="preencoded.png" id="133" name="Google Shape;133;g3ec073a9586_0_111"/>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134" name="Google Shape;134;g3ec073a9586_0_111"/>
          <p:cNvGrpSpPr/>
          <p:nvPr/>
        </p:nvGrpSpPr>
        <p:grpSpPr>
          <a:xfrm>
            <a:off x="17640300" y="7994925"/>
            <a:ext cx="596549" cy="2063476"/>
            <a:chOff x="17640300" y="7994925"/>
            <a:chExt cx="596549" cy="2063476"/>
          </a:xfrm>
        </p:grpSpPr>
        <p:pic>
          <p:nvPicPr>
            <p:cNvPr descr="preencoded.png" id="135" name="Google Shape;135;g3ec073a9586_0_111"/>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36" name="Google Shape;136;g3ec073a9586_0_11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37" name="Google Shape;137;g3ec073a9586_0_111"/>
          <p:cNvGrpSpPr/>
          <p:nvPr/>
        </p:nvGrpSpPr>
        <p:grpSpPr>
          <a:xfrm>
            <a:off x="800100" y="1038225"/>
            <a:ext cx="5347200" cy="8410575"/>
            <a:chOff x="800100" y="1038225"/>
            <a:chExt cx="5347200" cy="8410575"/>
          </a:xfrm>
        </p:grpSpPr>
        <p:sp>
          <p:nvSpPr>
            <p:cNvPr id="138" name="Google Shape;138;g3ec073a9586_0_111"/>
            <p:cNvSpPr/>
            <p:nvPr/>
          </p:nvSpPr>
          <p:spPr>
            <a:xfrm>
              <a:off x="800100" y="1038225"/>
              <a:ext cx="28938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Unicorn Sightings</a:t>
              </a:r>
              <a:endParaRPr b="0" i="0" sz="3600" u="none" cap="none" strike="noStrike">
                <a:solidFill>
                  <a:schemeClr val="dk1"/>
                </a:solidFill>
                <a:latin typeface="Calibri"/>
                <a:ea typeface="Calibri"/>
                <a:cs typeface="Calibri"/>
                <a:sym typeface="Calibri"/>
              </a:endParaRPr>
            </a:p>
          </p:txBody>
        </p:sp>
        <p:sp>
          <p:nvSpPr>
            <p:cNvPr id="139" name="Google Shape;139;g3ec073a9586_0_111"/>
            <p:cNvSpPr/>
            <p:nvPr/>
          </p:nvSpPr>
          <p:spPr>
            <a:xfrm>
              <a:off x="800100" y="2047875"/>
              <a:ext cx="53472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40" name="Google Shape;140;g3ec073a9586_0_111"/>
            <p:cNvPicPr preferRelativeResize="0"/>
            <p:nvPr/>
          </p:nvPicPr>
          <p:blipFill rotWithShape="1">
            <a:blip r:embed="rId5">
              <a:alphaModFix/>
            </a:blip>
            <a:srcRect b="0" l="0" r="0" t="0"/>
            <a:stretch/>
          </p:blipFill>
          <p:spPr>
            <a:xfrm>
              <a:off x="800100" y="4333875"/>
              <a:ext cx="5286375" cy="5114925"/>
            </a:xfrm>
            <a:prstGeom prst="rect">
              <a:avLst/>
            </a:prstGeom>
            <a:noFill/>
            <a:ln>
              <a:noFill/>
            </a:ln>
          </p:spPr>
        </p:pic>
      </p:grpSp>
      <p:grpSp>
        <p:nvGrpSpPr>
          <p:cNvPr id="141" name="Google Shape;141;g3ec073a9586_0_111"/>
          <p:cNvGrpSpPr/>
          <p:nvPr/>
        </p:nvGrpSpPr>
        <p:grpSpPr>
          <a:xfrm>
            <a:off x="6505575" y="1038225"/>
            <a:ext cx="5347200" cy="8410575"/>
            <a:chOff x="6505575" y="1038225"/>
            <a:chExt cx="5347200" cy="8410575"/>
          </a:xfrm>
        </p:grpSpPr>
        <p:sp>
          <p:nvSpPr>
            <p:cNvPr id="142" name="Google Shape;142;g3ec073a9586_0_111"/>
            <p:cNvSpPr/>
            <p:nvPr/>
          </p:nvSpPr>
          <p:spPr>
            <a:xfrm>
              <a:off x="6505575" y="1038225"/>
              <a:ext cx="24555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Dragon Taming</a:t>
              </a:r>
              <a:endParaRPr b="0" i="0" sz="3600" u="none" cap="none" strike="noStrike">
                <a:solidFill>
                  <a:schemeClr val="dk1"/>
                </a:solidFill>
                <a:latin typeface="Calibri"/>
                <a:ea typeface="Calibri"/>
                <a:cs typeface="Calibri"/>
                <a:sym typeface="Calibri"/>
              </a:endParaRPr>
            </a:p>
          </p:txBody>
        </p:sp>
        <p:sp>
          <p:nvSpPr>
            <p:cNvPr id="143" name="Google Shape;143;g3ec073a9586_0_111"/>
            <p:cNvSpPr/>
            <p:nvPr/>
          </p:nvSpPr>
          <p:spPr>
            <a:xfrm>
              <a:off x="6505575" y="2047875"/>
              <a:ext cx="53472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44" name="Google Shape;144;g3ec073a9586_0_111"/>
            <p:cNvPicPr preferRelativeResize="0"/>
            <p:nvPr/>
          </p:nvPicPr>
          <p:blipFill rotWithShape="1">
            <a:blip r:embed="rId6">
              <a:alphaModFix/>
            </a:blip>
            <a:srcRect b="0" l="0" r="0" t="0"/>
            <a:stretch/>
          </p:blipFill>
          <p:spPr>
            <a:xfrm>
              <a:off x="6505575" y="4333875"/>
              <a:ext cx="5286375" cy="5114925"/>
            </a:xfrm>
            <a:prstGeom prst="rect">
              <a:avLst/>
            </a:prstGeom>
            <a:noFill/>
            <a:ln>
              <a:noFill/>
            </a:ln>
          </p:spPr>
        </p:pic>
      </p:grpSp>
      <p:grpSp>
        <p:nvGrpSpPr>
          <p:cNvPr id="145" name="Google Shape;145;g3ec073a9586_0_111"/>
          <p:cNvGrpSpPr/>
          <p:nvPr/>
        </p:nvGrpSpPr>
        <p:grpSpPr>
          <a:xfrm>
            <a:off x="12211050" y="1038225"/>
            <a:ext cx="5347200" cy="8410575"/>
            <a:chOff x="12211050" y="1038225"/>
            <a:chExt cx="5347200" cy="8410575"/>
          </a:xfrm>
        </p:grpSpPr>
        <p:sp>
          <p:nvSpPr>
            <p:cNvPr id="146" name="Google Shape;146;g3ec073a9586_0_111"/>
            <p:cNvSpPr/>
            <p:nvPr/>
          </p:nvSpPr>
          <p:spPr>
            <a:xfrm>
              <a:off x="12211050" y="1038225"/>
              <a:ext cx="24555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Dragon Taming</a:t>
              </a:r>
              <a:endParaRPr b="0" i="0" sz="3600" u="none" cap="none" strike="noStrike">
                <a:solidFill>
                  <a:schemeClr val="dk1"/>
                </a:solidFill>
                <a:latin typeface="Calibri"/>
                <a:ea typeface="Calibri"/>
                <a:cs typeface="Calibri"/>
                <a:sym typeface="Calibri"/>
              </a:endParaRPr>
            </a:p>
          </p:txBody>
        </p:sp>
        <p:sp>
          <p:nvSpPr>
            <p:cNvPr id="147" name="Google Shape;147;g3ec073a9586_0_111"/>
            <p:cNvSpPr/>
            <p:nvPr/>
          </p:nvSpPr>
          <p:spPr>
            <a:xfrm>
              <a:off x="12211050" y="2047875"/>
              <a:ext cx="53472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48" name="Google Shape;148;g3ec073a9586_0_111"/>
            <p:cNvPicPr preferRelativeResize="0"/>
            <p:nvPr/>
          </p:nvPicPr>
          <p:blipFill rotWithShape="1">
            <a:blip r:embed="rId7">
              <a:alphaModFix/>
            </a:blip>
            <a:srcRect b="0" l="0" r="0" t="0"/>
            <a:stretch/>
          </p:blipFill>
          <p:spPr>
            <a:xfrm>
              <a:off x="12211050" y="4333875"/>
              <a:ext cx="5286375" cy="5114925"/>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153" name="Shape 153"/>
        <p:cNvGrpSpPr/>
        <p:nvPr/>
      </p:nvGrpSpPr>
      <p:grpSpPr>
        <a:xfrm>
          <a:off x="0" y="0"/>
          <a:ext cx="0" cy="0"/>
          <a:chOff x="0" y="0"/>
          <a:chExt cx="0" cy="0"/>
        </a:xfrm>
      </p:grpSpPr>
      <p:pic>
        <p:nvPicPr>
          <p:cNvPr descr="preencoded.png" id="154" name="Google Shape;154;g3ec073a9586_0_131"/>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155" name="Google Shape;155;g3ec073a9586_0_131"/>
          <p:cNvGrpSpPr/>
          <p:nvPr/>
        </p:nvGrpSpPr>
        <p:grpSpPr>
          <a:xfrm>
            <a:off x="17640300" y="7994925"/>
            <a:ext cx="596549" cy="2063476"/>
            <a:chOff x="17640300" y="7994925"/>
            <a:chExt cx="596549" cy="2063476"/>
          </a:xfrm>
        </p:grpSpPr>
        <p:pic>
          <p:nvPicPr>
            <p:cNvPr descr="preencoded.png" id="156" name="Google Shape;156;g3ec073a9586_0_131"/>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57" name="Google Shape;157;g3ec073a9586_0_13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58" name="Google Shape;158;g3ec073a9586_0_131"/>
          <p:cNvPicPr preferRelativeResize="0"/>
          <p:nvPr/>
        </p:nvPicPr>
        <p:blipFill rotWithShape="1">
          <a:blip r:embed="rId5">
            <a:alphaModFix/>
          </a:blip>
          <a:srcRect b="0" l="0" r="0" t="0"/>
          <a:stretch/>
        </p:blipFill>
        <p:spPr>
          <a:xfrm>
            <a:off x="552450" y="457143"/>
            <a:ext cx="4703064" cy="3595231"/>
          </a:xfrm>
          <a:prstGeom prst="rect">
            <a:avLst/>
          </a:prstGeom>
          <a:noFill/>
          <a:ln>
            <a:noFill/>
          </a:ln>
        </p:spPr>
      </p:pic>
      <p:grpSp>
        <p:nvGrpSpPr>
          <p:cNvPr id="159" name="Google Shape;159;g3ec073a9586_0_131"/>
          <p:cNvGrpSpPr/>
          <p:nvPr/>
        </p:nvGrpSpPr>
        <p:grpSpPr>
          <a:xfrm>
            <a:off x="4048125" y="2085975"/>
            <a:ext cx="10353600" cy="6244500"/>
            <a:chOff x="4048125" y="2085975"/>
            <a:chExt cx="10353600" cy="6244500"/>
          </a:xfrm>
        </p:grpSpPr>
        <p:sp>
          <p:nvSpPr>
            <p:cNvPr id="160" name="Google Shape;160;g3ec073a9586_0_131"/>
            <p:cNvSpPr/>
            <p:nvPr/>
          </p:nvSpPr>
          <p:spPr>
            <a:xfrm>
              <a:off x="4048125" y="2085975"/>
              <a:ext cx="10353600" cy="5753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Delicious Handrawn"/>
                <a:buNone/>
              </a:pPr>
              <a:r>
                <a:rPr b="0" i="0" lang="en-US" sz="6000" u="none" cap="none" strike="noStrike">
                  <a:solidFill>
                    <a:srgbClr val="FFFFFF"/>
                  </a:solidFill>
                  <a:latin typeface="Delicious Handrawn"/>
                  <a:ea typeface="Delicious Handrawn"/>
                  <a:cs typeface="Delicious Handrawn"/>
                  <a:sym typeface="Delicious Handrawn"/>
                </a:rPr>
                <a:t>Fantasy is the gateway to the impossible, the land where the ordinary becomes extraordinary, and the impossible becomes possible. It is the realm of the imagination, where anything can happen and everything is possible.</a:t>
              </a:r>
              <a:endParaRPr b="0" i="0" sz="6000" u="none" cap="none" strike="noStrike">
                <a:solidFill>
                  <a:schemeClr val="dk1"/>
                </a:solidFill>
                <a:latin typeface="Calibri"/>
                <a:ea typeface="Calibri"/>
                <a:cs typeface="Calibri"/>
                <a:sym typeface="Calibri"/>
              </a:endParaRPr>
            </a:p>
          </p:txBody>
        </p:sp>
        <p:sp>
          <p:nvSpPr>
            <p:cNvPr id="161" name="Google Shape;161;g3ec073a9586_0_131"/>
            <p:cNvSpPr/>
            <p:nvPr/>
          </p:nvSpPr>
          <p:spPr>
            <a:xfrm>
              <a:off x="12077700" y="7800975"/>
              <a:ext cx="2291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Delicious Handrawn"/>
                <a:buNone/>
              </a:pPr>
              <a:r>
                <a:rPr b="0" i="0" lang="en-US" sz="2700" u="none" cap="none" strike="noStrike">
                  <a:solidFill>
                    <a:srgbClr val="FFFFFF"/>
                  </a:solidFill>
                  <a:latin typeface="Delicious Handrawn"/>
                  <a:ea typeface="Delicious Handrawn"/>
                  <a:cs typeface="Delicious Handrawn"/>
                  <a:sym typeface="Delicious Handrawn"/>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3232"/>
        </a:solidFill>
      </p:bgPr>
    </p:bg>
    <p:spTree>
      <p:nvGrpSpPr>
        <p:cNvPr id="166" name="Shape 166"/>
        <p:cNvGrpSpPr/>
        <p:nvPr/>
      </p:nvGrpSpPr>
      <p:grpSpPr>
        <a:xfrm>
          <a:off x="0" y="0"/>
          <a:ext cx="0" cy="0"/>
          <a:chOff x="0" y="0"/>
          <a:chExt cx="0" cy="0"/>
        </a:xfrm>
      </p:grpSpPr>
      <p:pic>
        <p:nvPicPr>
          <p:cNvPr descr="preencoded.png" id="167" name="Google Shape;167;g3ec073a9586_0_143"/>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168" name="Google Shape;168;g3ec073a9586_0_143"/>
          <p:cNvGrpSpPr/>
          <p:nvPr/>
        </p:nvGrpSpPr>
        <p:grpSpPr>
          <a:xfrm>
            <a:off x="17640300" y="7994925"/>
            <a:ext cx="596549" cy="2063476"/>
            <a:chOff x="17640300" y="7994925"/>
            <a:chExt cx="596549" cy="2063476"/>
          </a:xfrm>
        </p:grpSpPr>
        <p:pic>
          <p:nvPicPr>
            <p:cNvPr descr="preencoded.png" id="169" name="Google Shape;169;g3ec073a9586_0_14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70" name="Google Shape;170;g3ec073a9586_0_14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71" name="Google Shape;171;g3ec073a9586_0_143"/>
          <p:cNvPicPr preferRelativeResize="0"/>
          <p:nvPr/>
        </p:nvPicPr>
        <p:blipFill rotWithShape="1">
          <a:blip r:embed="rId5">
            <a:alphaModFix/>
          </a:blip>
          <a:srcRect b="0" l="0" r="0" t="0"/>
          <a:stretch/>
        </p:blipFill>
        <p:spPr>
          <a:xfrm>
            <a:off x="828675" y="1400175"/>
            <a:ext cx="5695950" cy="7610475"/>
          </a:xfrm>
          <a:prstGeom prst="rect">
            <a:avLst/>
          </a:prstGeom>
          <a:noFill/>
          <a:ln>
            <a:noFill/>
          </a:ln>
        </p:spPr>
      </p:pic>
      <p:grpSp>
        <p:nvGrpSpPr>
          <p:cNvPr id="172" name="Google Shape;172;g3ec073a9586_0_143"/>
          <p:cNvGrpSpPr/>
          <p:nvPr/>
        </p:nvGrpSpPr>
        <p:grpSpPr>
          <a:xfrm>
            <a:off x="7219950" y="1609725"/>
            <a:ext cx="3368100" cy="3269100"/>
            <a:chOff x="7219950" y="1609725"/>
            <a:chExt cx="3368100" cy="3269100"/>
          </a:xfrm>
        </p:grpSpPr>
        <p:sp>
          <p:nvSpPr>
            <p:cNvPr id="173" name="Google Shape;173;g3ec073a9586_0_143"/>
            <p:cNvSpPr/>
            <p:nvPr/>
          </p:nvSpPr>
          <p:spPr>
            <a:xfrm>
              <a:off x="7219950" y="1609725"/>
              <a:ext cx="3368100" cy="1264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Dragon Taming Technique</a:t>
              </a:r>
              <a:endParaRPr b="0" i="0" sz="3600" u="none" cap="none" strike="noStrike">
                <a:solidFill>
                  <a:schemeClr val="dk1"/>
                </a:solidFill>
                <a:latin typeface="Calibri"/>
                <a:ea typeface="Calibri"/>
                <a:cs typeface="Calibri"/>
                <a:sym typeface="Calibri"/>
              </a:endParaRPr>
            </a:p>
          </p:txBody>
        </p:sp>
        <p:sp>
          <p:nvSpPr>
            <p:cNvPr id="174" name="Google Shape;174;g3ec073a9586_0_143"/>
            <p:cNvSpPr/>
            <p:nvPr/>
          </p:nvSpPr>
          <p:spPr>
            <a:xfrm>
              <a:off x="7219950" y="2943225"/>
              <a:ext cx="33375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75" name="Google Shape;175;g3ec073a9586_0_143"/>
          <p:cNvGrpSpPr/>
          <p:nvPr/>
        </p:nvGrpSpPr>
        <p:grpSpPr>
          <a:xfrm>
            <a:off x="7219950" y="5924550"/>
            <a:ext cx="3368100" cy="3269100"/>
            <a:chOff x="7219950" y="5924550"/>
            <a:chExt cx="3368100" cy="3269100"/>
          </a:xfrm>
        </p:grpSpPr>
        <p:sp>
          <p:nvSpPr>
            <p:cNvPr id="176" name="Google Shape;176;g3ec073a9586_0_143"/>
            <p:cNvSpPr/>
            <p:nvPr/>
          </p:nvSpPr>
          <p:spPr>
            <a:xfrm>
              <a:off x="7219950" y="5924550"/>
              <a:ext cx="3368100" cy="1264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Delicious Handrawn"/>
                <a:buNone/>
              </a:pPr>
              <a:r>
                <a:rPr b="0" i="0" lang="en-US" sz="3600" u="none" cap="none" strike="noStrike">
                  <a:solidFill>
                    <a:srgbClr val="FFFFFF"/>
                  </a:solidFill>
                  <a:latin typeface="Delicious Handrawn"/>
                  <a:ea typeface="Delicious Handrawn"/>
                  <a:cs typeface="Delicious Handrawn"/>
                  <a:sym typeface="Delicious Handrawn"/>
                </a:rPr>
                <a:t>The Art of Unicorn Sighting</a:t>
              </a:r>
              <a:endParaRPr b="0" i="0" sz="3600" u="none" cap="none" strike="noStrike">
                <a:solidFill>
                  <a:schemeClr val="dk1"/>
                </a:solidFill>
                <a:latin typeface="Calibri"/>
                <a:ea typeface="Calibri"/>
                <a:cs typeface="Calibri"/>
                <a:sym typeface="Calibri"/>
              </a:endParaRPr>
            </a:p>
          </p:txBody>
        </p:sp>
        <p:sp>
          <p:nvSpPr>
            <p:cNvPr id="177" name="Google Shape;177;g3ec073a9586_0_143"/>
            <p:cNvSpPr/>
            <p:nvPr/>
          </p:nvSpPr>
          <p:spPr>
            <a:xfrm>
              <a:off x="7219950" y="7258050"/>
              <a:ext cx="33375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pic>
        <p:nvPicPr>
          <p:cNvPr descr="preencoded.png" id="178" name="Google Shape;178;g3ec073a9586_0_143"/>
          <p:cNvPicPr preferRelativeResize="0"/>
          <p:nvPr/>
        </p:nvPicPr>
        <p:blipFill rotWithShape="1">
          <a:blip r:embed="rId6">
            <a:alphaModFix/>
          </a:blip>
          <a:srcRect b="0" l="0" r="0" t="0"/>
          <a:stretch/>
        </p:blipFill>
        <p:spPr>
          <a:xfrm rot="-453383">
            <a:off x="10506073" y="2619373"/>
            <a:ext cx="7019926" cy="56102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2026-06-15T03:46:30Z</dcterms:created>
  <dc:creator>PptxGenJS</dc:creator>
</cp:coreProperties>
</file>