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2" r:id="rId4"/>
    <p:sldId id="280" r:id="rId5"/>
    <p:sldId id="288" r:id="rId6"/>
    <p:sldId id="272" r:id="rId7"/>
    <p:sldId id="283" r:id="rId8"/>
    <p:sldId id="287" r:id="rId9"/>
    <p:sldId id="291" r:id="rId10"/>
    <p:sldId id="281" r:id="rId11"/>
    <p:sldId id="284" r:id="rId12"/>
    <p:sldId id="289" r:id="rId13"/>
    <p:sldId id="292" r:id="rId14"/>
    <p:sldId id="285" r:id="rId15"/>
    <p:sldId id="286" r:id="rId16"/>
    <p:sldId id="290" r:id="rId17"/>
    <p:sldId id="29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301366-D603-476B-84BC-B73C9D87DD4E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269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027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22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2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D301366-D603-476B-84BC-B73C9D87DD4E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5431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6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360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7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437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01366-D603-476B-84BC-B73C9D87DD4E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16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D301366-D603-476B-84BC-B73C9D87DD4E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6724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D301366-D603-476B-84BC-B73C9D87DD4E}" type="datetimeFigureOut">
              <a:rPr lang="en-US" smtClean="0"/>
              <a:t>26/02/2025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DC0E98-F9BD-4A18-9CFC-A9C3621BDA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45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MONG VỀ </a:t>
            </a:r>
            <a:b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 NGÀI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966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466639"/>
            <a:ext cx="1136996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Tiếng yêu nào khơi lên đức tin, tiếng yêu nào chạm nơi trái tim, lôi cuốn con về Chúa, Đấng con tôn thờ?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9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Chúa nâng hồn con lên cõi mơ, dắt con vào tình yêu hiến trao, nung nấu tâm hồn con khát khao Ngài thôi.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78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1139054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sz="6600" b="1" dirty="0"/>
              <a:t>Lạy Thiên Chúa con trông mong về bên Chúa con nương lòng. Nguyện trao tâm trí con cùng với xác hồn. 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801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113905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sz="7200" b="1" dirty="0" smtClean="0"/>
              <a:t>Tình </a:t>
            </a:r>
            <a:r>
              <a:rPr lang="vi-VN" sz="7200" b="1" dirty="0"/>
              <a:t>yêu Chúa luôn khôn ngơi, tình con nhiều khi đầy vơi. Khấn xin Ngài đổ chan hòa ơn Trời. </a:t>
            </a:r>
            <a:r>
              <a:rPr lang="en-US" sz="7200" b="1" dirty="0"/>
              <a:t/>
            </a:r>
            <a:br>
              <a:rPr lang="en-US" sz="7200" b="1" dirty="0"/>
            </a:b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27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Tháng năm dài triền miên thánh ân như mưa nguồn cho đất tốt tươi, con sống trong tình Chúa mãi luôn vuông tròn.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7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6600" b="1" dirty="0"/>
              <a:t>Kết tâm tình nên như khúc ca, kính dâng Ngài câu kinh thiết tha, vang chúc ân tình Chúa đến muôn đời sau.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59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1139054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sz="6600" b="1" dirty="0"/>
              <a:t>Lạy Thiên Chúa con trông mong về bên Chúa con nương lòng. Nguyện trao tâm trí con cùng với xác hồn. 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55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113905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sz="7200" b="1" dirty="0" smtClean="0"/>
              <a:t>Tình </a:t>
            </a:r>
            <a:r>
              <a:rPr lang="vi-VN" sz="7200" b="1" dirty="0"/>
              <a:t>yêu Chúa luôn khôn ngơi, tình con nhiều khi đầy vơi. Khấn xin Ngài đổ chan hòa ơn Trời. </a:t>
            </a:r>
            <a:r>
              <a:rPr lang="en-US" sz="7200" b="1" dirty="0"/>
              <a:t/>
            </a:r>
            <a:br>
              <a:rPr lang="en-US" sz="7200" b="1" dirty="0"/>
            </a:b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21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/>
              <a:t>Ngắm</a:t>
            </a:r>
            <a:r>
              <a:rPr lang="en-US" sz="6600" b="1" dirty="0"/>
              <a:t> </a:t>
            </a:r>
            <a:r>
              <a:rPr lang="en-US" sz="6600" b="1" dirty="0" err="1"/>
              <a:t>ánh</a:t>
            </a:r>
            <a:r>
              <a:rPr lang="en-US" sz="6600" b="1" dirty="0"/>
              <a:t> </a:t>
            </a:r>
            <a:r>
              <a:rPr lang="en-US" sz="6600" b="1" dirty="0" err="1"/>
              <a:t>bình</a:t>
            </a:r>
            <a:r>
              <a:rPr lang="en-US" sz="6600" b="1" dirty="0"/>
              <a:t> minh </a:t>
            </a:r>
            <a:r>
              <a:rPr lang="en-US" sz="6600" b="1" dirty="0" err="1"/>
              <a:t>dâng</a:t>
            </a:r>
            <a:r>
              <a:rPr lang="en-US" sz="6600" b="1" dirty="0"/>
              <a:t> </a:t>
            </a:r>
            <a:r>
              <a:rPr lang="en-US" sz="6600" b="1" dirty="0" err="1"/>
              <a:t>vút</a:t>
            </a:r>
            <a:r>
              <a:rPr lang="en-US" sz="6600" b="1" dirty="0"/>
              <a:t> </a:t>
            </a:r>
            <a:r>
              <a:rPr lang="en-US" sz="6600" b="1" dirty="0" err="1"/>
              <a:t>cao</a:t>
            </a:r>
            <a:r>
              <a:rPr lang="en-US" sz="6600" b="1" dirty="0"/>
              <a:t>, </a:t>
            </a:r>
            <a:r>
              <a:rPr lang="en-US" sz="6600" b="1" dirty="0" err="1"/>
              <a:t>nắng</a:t>
            </a:r>
            <a:r>
              <a:rPr lang="en-US" sz="6600" b="1" dirty="0"/>
              <a:t> </a:t>
            </a:r>
            <a:r>
              <a:rPr lang="en-US" sz="6600" b="1" dirty="0" err="1"/>
              <a:t>lan</a:t>
            </a:r>
            <a:r>
              <a:rPr lang="en-US" sz="6600" b="1" dirty="0"/>
              <a:t> </a:t>
            </a:r>
            <a:r>
              <a:rPr lang="en-US" sz="6600" b="1" dirty="0" err="1"/>
              <a:t>tràn</a:t>
            </a:r>
            <a:r>
              <a:rPr lang="en-US" sz="6600" b="1" dirty="0"/>
              <a:t> </a:t>
            </a:r>
            <a:r>
              <a:rPr lang="en-US" sz="6600" b="1" dirty="0" err="1"/>
              <a:t>trên</a:t>
            </a:r>
            <a:r>
              <a:rPr lang="en-US" sz="6600" b="1" dirty="0"/>
              <a:t> </a:t>
            </a:r>
            <a:r>
              <a:rPr lang="en-US" sz="6600" b="1" dirty="0" err="1"/>
              <a:t>muôn</a:t>
            </a:r>
            <a:r>
              <a:rPr lang="en-US" sz="6600" b="1" dirty="0"/>
              <a:t> </a:t>
            </a:r>
            <a:r>
              <a:rPr lang="en-US" sz="6600" b="1" dirty="0" err="1"/>
              <a:t>lá</a:t>
            </a:r>
            <a:r>
              <a:rPr lang="en-US" sz="6600" b="1" dirty="0"/>
              <a:t> </a:t>
            </a:r>
            <a:r>
              <a:rPr lang="en-US" sz="6600" b="1" dirty="0" err="1"/>
              <a:t>hoa</a:t>
            </a:r>
            <a:r>
              <a:rPr lang="en-US" sz="6600" b="1" dirty="0"/>
              <a:t>, </a:t>
            </a:r>
            <a:r>
              <a:rPr lang="en-US" sz="6600" b="1" dirty="0" err="1"/>
              <a:t>soi</a:t>
            </a:r>
            <a:r>
              <a:rPr lang="en-US" sz="6600" b="1" dirty="0"/>
              <a:t> </a:t>
            </a:r>
            <a:r>
              <a:rPr lang="en-US" sz="6600" b="1" dirty="0" err="1"/>
              <a:t>chiếu</a:t>
            </a:r>
            <a:r>
              <a:rPr lang="en-US" sz="6600" b="1" dirty="0"/>
              <a:t> </a:t>
            </a:r>
            <a:r>
              <a:rPr lang="en-US" sz="6600" b="1" dirty="0" err="1"/>
              <a:t>cho</a:t>
            </a:r>
            <a:r>
              <a:rPr lang="en-US" sz="6600" b="1" dirty="0"/>
              <a:t> </a:t>
            </a:r>
            <a:r>
              <a:rPr lang="en-US" sz="6600" b="1" dirty="0" err="1"/>
              <a:t>cuộc</a:t>
            </a:r>
            <a:r>
              <a:rPr lang="en-US" sz="6600" b="1" dirty="0"/>
              <a:t> </a:t>
            </a:r>
            <a:r>
              <a:rPr lang="en-US" sz="6600" b="1" dirty="0" err="1"/>
              <a:t>sống</a:t>
            </a:r>
            <a:r>
              <a:rPr lang="en-US" sz="6600" b="1" dirty="0"/>
              <a:t> </a:t>
            </a:r>
            <a:r>
              <a:rPr lang="en-US" sz="6600" b="1" dirty="0" err="1"/>
              <a:t>ánh</a:t>
            </a:r>
            <a:r>
              <a:rPr lang="en-US" sz="6600" b="1" dirty="0"/>
              <a:t> </a:t>
            </a:r>
            <a:r>
              <a:rPr lang="en-US" sz="6600" b="1" dirty="0" err="1"/>
              <a:t>quang</a:t>
            </a:r>
            <a:r>
              <a:rPr lang="en-US" sz="6600" b="1" dirty="0"/>
              <a:t> </a:t>
            </a:r>
            <a:r>
              <a:rPr lang="en-US" sz="6600" b="1" dirty="0" err="1"/>
              <a:t>nhiệm</a:t>
            </a:r>
            <a:r>
              <a:rPr lang="en-US" sz="6600" b="1" dirty="0"/>
              <a:t> </a:t>
            </a:r>
            <a:r>
              <a:rPr lang="en-US" sz="6600" b="1" dirty="0" err="1"/>
              <a:t>mầu</a:t>
            </a:r>
            <a:r>
              <a:rPr lang="en-US" sz="6600" b="1" dirty="0"/>
              <a:t>. 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81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Đếm sao trời trong đêm sáng trăng, thấu sao được tình yêu chứa chan, ơn Chúa ban tặng cho tấm thân bụi tro.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13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1139054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sz="6600" b="1" dirty="0"/>
              <a:t>Lạy Thiên Chúa con trông mong về bên Chúa con nương lòng. Nguyện trao tâm trí con cùng với xác hồn. 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08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113905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sz="7200" b="1" dirty="0" smtClean="0"/>
              <a:t>Tình </a:t>
            </a:r>
            <a:r>
              <a:rPr lang="vi-VN" sz="7200" b="1" dirty="0"/>
              <a:t>yêu Chúa luôn khôn ngơi, tình con nhiều khi đầy vơi. Khấn xin Ngài đổ chan hòa ơn Trời. </a:t>
            </a:r>
            <a:r>
              <a:rPr lang="en-US" sz="7200" b="1" dirty="0"/>
              <a:t/>
            </a:r>
            <a:br>
              <a:rPr lang="en-US" sz="7200" b="1" dirty="0"/>
            </a:b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83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11018" y="466639"/>
            <a:ext cx="11369963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Bước gian trần hoang mang tối tăm, giữa ba đào mênh mông sóng xô, xin Chúa đưa từng bước thoát cơn nguy đời.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104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605138"/>
            <a:ext cx="113792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6600" b="1" dirty="0"/>
              <a:t>Vẫn miệt mài trong những thú vui, mãi đi tìm tình yêu ở đâu, cho dẫu con tàn hơi, Chúa luôn kề bên.</a:t>
            </a: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29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1139054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sz="6600" b="1" dirty="0"/>
              <a:t>Lạy Thiên Chúa con trông mong về bên Chúa con nương lòng. Nguyện trao tâm trí con cùng với xác hồn. </a:t>
            </a:r>
            <a:r>
              <a:rPr lang="en-US" sz="6600" b="1" dirty="0"/>
              <a:t/>
            </a:r>
            <a:br>
              <a:rPr lang="en-US" sz="6600" b="1" dirty="0"/>
            </a:br>
            <a:endParaRPr lang="vi-VN" sz="66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59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05136" y="642594"/>
            <a:ext cx="1113905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72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sz="7200" b="1" dirty="0" smtClean="0"/>
              <a:t>Tình </a:t>
            </a:r>
            <a:r>
              <a:rPr lang="vi-VN" sz="7200" b="1" dirty="0"/>
              <a:t>yêu Chúa luôn khôn ngơi, tình con nhiều khi đầy vơi. Khấn xin Ngài đổ chan hòa ơn Trời. </a:t>
            </a:r>
            <a:r>
              <a:rPr lang="en-US" sz="7200" b="1" dirty="0"/>
              <a:t/>
            </a:r>
            <a:br>
              <a:rPr lang="en-US" sz="7200" b="1" dirty="0"/>
            </a:b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35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60</TotalTime>
  <Words>191</Words>
  <Application>Microsoft Office PowerPoint</Application>
  <PresentationFormat>Widescreen</PresentationFormat>
  <Paragraphs>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Garamond</vt:lpstr>
      <vt:lpstr>Verdana</vt:lpstr>
      <vt:lpstr>Savon</vt:lpstr>
      <vt:lpstr>CON MONG VỀ  BÊN NGÀI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NGÀY ÁNH SÁNG</dc:title>
  <dc:creator>Admin</dc:creator>
  <cp:lastModifiedBy>Windows User</cp:lastModifiedBy>
  <cp:revision>30</cp:revision>
  <dcterms:created xsi:type="dcterms:W3CDTF">2024-12-06T02:45:28Z</dcterms:created>
  <dcterms:modified xsi:type="dcterms:W3CDTF">2025-02-26T03:11:55Z</dcterms:modified>
</cp:coreProperties>
</file>