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54" r:id="rId4"/>
    <p:sldId id="355" r:id="rId5"/>
    <p:sldId id="366" r:id="rId6"/>
    <p:sldId id="358" r:id="rId7"/>
    <p:sldId id="359" r:id="rId8"/>
    <p:sldId id="367" r:id="rId9"/>
    <p:sldId id="362" r:id="rId10"/>
    <p:sldId id="363" r:id="rId11"/>
    <p:sldId id="3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SỐNG TIN MỪNG HÔM NAY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71410" y="3902582"/>
            <a:ext cx="4886773" cy="72938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Giang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Tâm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latin typeface="Arial" pitchFamily="34" charset="0"/>
                <a:cs typeface="Arial" pitchFamily="34" charset="0"/>
              </a:rPr>
              <a:t>Bừng lên bình minh xác tín nở tươi đẹp tình yêu mến, sáng hy vọng triều đại Cha mau đến, Nước Chúa bên ta hãy vui mừng lên! 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DEA37-0F5A-6C54-A8DF-0415A5F99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13CE-E6E9-3B05-F78B-E1836ADB3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E9D8B1-B966-8BB1-6B34-DEC16EADDF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239FA1D-E967-1A9B-1092-FC2C96550F07}"/>
              </a:ext>
            </a:extLst>
          </p:cNvPr>
          <p:cNvSpPr/>
          <p:nvPr/>
        </p:nvSpPr>
        <p:spPr>
          <a:xfrm>
            <a:off x="350819" y="302359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800" b="1" dirty="0">
                <a:latin typeface="Arial" pitchFamily="34" charset="0"/>
                <a:cs typeface="Arial" pitchFamily="34" charset="0"/>
              </a:rPr>
              <a:t>Cùng đi, cùng đi với Chúa! Cùng nhau, cùng nhau dấn bước! Đem tình yêu thương xây dựng </a:t>
            </a:r>
            <a:r>
              <a:rPr lang="vi-VN" sz="5800" b="1">
                <a:latin typeface="Arial" pitchFamily="34" charset="0"/>
                <a:cs typeface="Arial" pitchFamily="34" charset="0"/>
              </a:rPr>
              <a:t>quê hương</a:t>
            </a:r>
            <a:r>
              <a:rPr lang="en-US" sz="5800" b="1">
                <a:latin typeface="Arial" pitchFamily="34" charset="0"/>
                <a:cs typeface="Arial" pitchFamily="34" charset="0"/>
              </a:rPr>
              <a:t> </a:t>
            </a:r>
            <a:r>
              <a:rPr lang="vi-VN" sz="5800" b="1">
                <a:latin typeface="Arial" pitchFamily="34" charset="0"/>
                <a:cs typeface="Arial" pitchFamily="34" charset="0"/>
              </a:rPr>
              <a:t>cho đời thơm hương để ngàn nơi sáng lên ánh Tin Mừng toả lan bốn phương.</a:t>
            </a:r>
            <a:endParaRPr lang="en-US" sz="5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401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02359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800" b="1" dirty="0">
                <a:latin typeface="Arial" pitchFamily="34" charset="0"/>
                <a:cs typeface="Arial" pitchFamily="34" charset="0"/>
              </a:rPr>
              <a:t>Cùng đi, cùng đi với Chúa! Cùng nhau, cùng nhau dấn bước! Đem tình yêu thương xây dựng </a:t>
            </a:r>
            <a:r>
              <a:rPr lang="vi-VN" sz="5800" b="1">
                <a:latin typeface="Arial" pitchFamily="34" charset="0"/>
                <a:cs typeface="Arial" pitchFamily="34" charset="0"/>
              </a:rPr>
              <a:t>quê hương</a:t>
            </a:r>
            <a:r>
              <a:rPr lang="en-US" sz="5800" b="1">
                <a:latin typeface="Arial" pitchFamily="34" charset="0"/>
                <a:cs typeface="Arial" pitchFamily="34" charset="0"/>
              </a:rPr>
              <a:t> </a:t>
            </a:r>
            <a:r>
              <a:rPr lang="vi-VN" sz="5800" b="1">
                <a:latin typeface="Arial" pitchFamily="34" charset="0"/>
                <a:cs typeface="Arial" pitchFamily="34" charset="0"/>
              </a:rPr>
              <a:t>cho đời thơm hương để ngàn nơi sáng lên ánh Tin Mừng toả lan bốn phương.</a:t>
            </a:r>
            <a:endParaRPr lang="en-US" sz="5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vi-VN" sz="6000" b="1" dirty="0">
                <a:latin typeface="Arial" pitchFamily="34" charset="0"/>
                <a:cs typeface="Arial" pitchFamily="34" charset="0"/>
              </a:rPr>
              <a:t>Trần gian còn nhiều bóng tối chờ mong một cuộc đổi mới với yêu thương Chúa gọi ta bước tới. 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latin typeface="Arial" pitchFamily="34" charset="0"/>
                <a:cs typeface="Arial" pitchFamily="34" charset="0"/>
              </a:rPr>
              <a:t>Để đem tình Ngài thắp sáng cuộc đời chẳng còn ai oán tiếp yêu thương cho đời đang khao khát sẽ mãi dư tràn ơn Ngài hoà chan. 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D9346-CF9E-2B76-80BF-93D17531E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443C-3D5F-9747-9B53-A911225D6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1D674F-2A3D-1F58-C1A9-1432063D15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34A4969-B9F7-4166-5F25-C12736F6D1AC}"/>
              </a:ext>
            </a:extLst>
          </p:cNvPr>
          <p:cNvSpPr/>
          <p:nvPr/>
        </p:nvSpPr>
        <p:spPr>
          <a:xfrm>
            <a:off x="350819" y="302359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800" b="1" dirty="0">
                <a:latin typeface="Arial" pitchFamily="34" charset="0"/>
                <a:cs typeface="Arial" pitchFamily="34" charset="0"/>
              </a:rPr>
              <a:t>Cùng đi, cùng đi với Chúa! Cùng nhau, cùng nhau dấn bước! Đem tình yêu thương xây dựng </a:t>
            </a:r>
            <a:r>
              <a:rPr lang="vi-VN" sz="5800" b="1">
                <a:latin typeface="Arial" pitchFamily="34" charset="0"/>
                <a:cs typeface="Arial" pitchFamily="34" charset="0"/>
              </a:rPr>
              <a:t>quê hương</a:t>
            </a:r>
            <a:r>
              <a:rPr lang="en-US" sz="5800" b="1">
                <a:latin typeface="Arial" pitchFamily="34" charset="0"/>
                <a:cs typeface="Arial" pitchFamily="34" charset="0"/>
              </a:rPr>
              <a:t> </a:t>
            </a:r>
            <a:r>
              <a:rPr lang="vi-VN" sz="5800" b="1">
                <a:latin typeface="Arial" pitchFamily="34" charset="0"/>
                <a:cs typeface="Arial" pitchFamily="34" charset="0"/>
              </a:rPr>
              <a:t>cho đời thơm hương để ngàn nơi sáng lên ánh Tin Mừng toả lan bốn phương.</a:t>
            </a:r>
            <a:endParaRPr lang="en-US" sz="5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08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1769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vi-VN" sz="6000" b="1" dirty="0">
                <a:latin typeface="Arial" pitchFamily="34" charset="0"/>
                <a:cs typeface="Arial" pitchFamily="34" charset="0"/>
              </a:rPr>
              <a:t>Được sai vào giữa thế giới để mang Tình Yêu cứu rỗi đến khắp nơi gieo mầm tin yêu mới. 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>
                <a:latin typeface="Arial" pitchFamily="34" charset="0"/>
                <a:cs typeface="Arial" pitchFamily="34" charset="0"/>
              </a:rPr>
              <a:t>Đời ta tựa như men muối hoà tan vào lòng thế giới, để chung tay xây dựng cuộc đời mới dấn bước bên nhau thiết tha tình người. 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94CBE-4AF8-6FD6-4602-D5C992B39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B4C26-84D9-668F-F4B7-A76A84E2D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FDDD91-2AC6-D49D-8243-2B135A1EBB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32293DB-8868-6BB7-D2CB-7ECF2D3780DD}"/>
              </a:ext>
            </a:extLst>
          </p:cNvPr>
          <p:cNvSpPr/>
          <p:nvPr/>
        </p:nvSpPr>
        <p:spPr>
          <a:xfrm>
            <a:off x="350819" y="302359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5800" b="1" dirty="0">
                <a:latin typeface="Arial" pitchFamily="34" charset="0"/>
                <a:cs typeface="Arial" pitchFamily="34" charset="0"/>
              </a:rPr>
              <a:t>Cùng đi, cùng đi với Chúa! Cùng nhau, cùng nhau dấn bước! Đem tình yêu thương xây dựng </a:t>
            </a:r>
            <a:r>
              <a:rPr lang="vi-VN" sz="5800" b="1">
                <a:latin typeface="Arial" pitchFamily="34" charset="0"/>
                <a:cs typeface="Arial" pitchFamily="34" charset="0"/>
              </a:rPr>
              <a:t>quê hương</a:t>
            </a:r>
            <a:r>
              <a:rPr lang="en-US" sz="5800" b="1">
                <a:latin typeface="Arial" pitchFamily="34" charset="0"/>
                <a:cs typeface="Arial" pitchFamily="34" charset="0"/>
              </a:rPr>
              <a:t> </a:t>
            </a:r>
            <a:r>
              <a:rPr lang="vi-VN" sz="5800" b="1">
                <a:latin typeface="Arial" pitchFamily="34" charset="0"/>
                <a:cs typeface="Arial" pitchFamily="34" charset="0"/>
              </a:rPr>
              <a:t>cho đời thơm hương để ngàn nơi sáng lên ánh Tin Mừng toả lan bốn phương.</a:t>
            </a:r>
            <a:endParaRPr lang="en-US" sz="5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843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6266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vi-VN" sz="6000" b="1" dirty="0">
                <a:latin typeface="Arial" pitchFamily="34" charset="0"/>
                <a:cs typeface="Arial" pitchFamily="34" charset="0"/>
              </a:rPr>
              <a:t>Đời ta là một thánh lễ toả hương tình yêu hiến tế bước theo Thầy trong cuộc đời nhân thế. 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1094</TotalTime>
  <Words>338</Words>
  <Application>Microsoft Office PowerPoint</Application>
  <PresentationFormat>Widescreen</PresentationFormat>
  <Paragraphs>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Garamond</vt:lpstr>
      <vt:lpstr>Savon</vt:lpstr>
      <vt:lpstr>SỐNG TIN MỪNG HÔM NAY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226</cp:revision>
  <dcterms:created xsi:type="dcterms:W3CDTF">2024-12-09T09:39:37Z</dcterms:created>
  <dcterms:modified xsi:type="dcterms:W3CDTF">2025-10-07T09:06:43Z</dcterms:modified>
</cp:coreProperties>
</file>