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144">
          <p15:clr>
            <a:srgbClr val="9AA0A6"/>
          </p15:clr>
        </p15:guide>
        <p15:guide id="2" pos="4752">
          <p15:clr>
            <a:srgbClr val="9AA0A6"/>
          </p15:clr>
        </p15:guide>
        <p15:guide id="3" orient="horz" pos="6192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44"/>
        <p:guide pos="4752"/>
        <p:guide pos="6192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56f11a4a61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56f11a4a6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51540c029d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Google Shape;261;g51540c029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Relationship Id="rId4" Type="http://schemas.openxmlformats.org/officeDocument/2006/relationships/image" Target="../media/image4.png"/><Relationship Id="rId5" Type="http://schemas.openxmlformats.org/officeDocument/2006/relationships/image" Target="../media/image3.png"/><Relationship Id="rId6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3899426" y="6098862"/>
            <a:ext cx="3628611" cy="3653849"/>
            <a:chOff x="3899426" y="6098862"/>
            <a:chExt cx="3628611" cy="3653849"/>
          </a:xfrm>
        </p:grpSpPr>
        <p:grpSp>
          <p:nvGrpSpPr>
            <p:cNvPr id="55" name="Google Shape;55;p13"/>
            <p:cNvGrpSpPr/>
            <p:nvPr/>
          </p:nvGrpSpPr>
          <p:grpSpPr>
            <a:xfrm>
              <a:off x="3899426" y="6104977"/>
              <a:ext cx="3623100" cy="3623100"/>
              <a:chOff x="426039" y="2650590"/>
              <a:chExt cx="3623100" cy="3623100"/>
            </a:xfrm>
          </p:grpSpPr>
          <p:sp>
            <p:nvSpPr>
              <p:cNvPr id="56" name="Google Shape;56;p13"/>
              <p:cNvSpPr/>
              <p:nvPr/>
            </p:nvSpPr>
            <p:spPr>
              <a:xfrm rot="5400000">
                <a:off x="426039" y="2650590"/>
                <a:ext cx="3623100" cy="36231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13"/>
              <p:cNvSpPr/>
              <p:nvPr/>
            </p:nvSpPr>
            <p:spPr>
              <a:xfrm rot="5400000">
                <a:off x="2398102" y="2499350"/>
                <a:ext cx="1484113" cy="1807276"/>
              </a:xfrm>
              <a:custGeom>
                <a:rect b="b" l="l" r="r" t="t"/>
                <a:pathLst>
                  <a:path extrusionOk="0" h="100474" w="82508">
                    <a:moveTo>
                      <a:pt x="40145" y="0"/>
                    </a:moveTo>
                    <a:lnTo>
                      <a:pt x="82508" y="73859"/>
                    </a:lnTo>
                    <a:lnTo>
                      <a:pt x="77629" y="66983"/>
                    </a:lnTo>
                    <a:lnTo>
                      <a:pt x="68092" y="59220"/>
                    </a:lnTo>
                    <a:lnTo>
                      <a:pt x="59220" y="54784"/>
                    </a:lnTo>
                    <a:lnTo>
                      <a:pt x="13308" y="50570"/>
                    </a:lnTo>
                    <a:lnTo>
                      <a:pt x="21514" y="63656"/>
                    </a:lnTo>
                    <a:lnTo>
                      <a:pt x="32382" y="79625"/>
                    </a:lnTo>
                    <a:lnTo>
                      <a:pt x="41698" y="90937"/>
                    </a:lnTo>
                    <a:lnTo>
                      <a:pt x="49682" y="95373"/>
                    </a:lnTo>
                    <a:lnTo>
                      <a:pt x="65652" y="100474"/>
                    </a:lnTo>
                    <a:lnTo>
                      <a:pt x="0" y="1000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48484"/>
              </a:solidFill>
              <a:ln>
                <a:noFill/>
              </a:ln>
            </p:spPr>
          </p:sp>
        </p:grpSp>
        <p:grpSp>
          <p:nvGrpSpPr>
            <p:cNvPr id="58" name="Google Shape;58;p13"/>
            <p:cNvGrpSpPr/>
            <p:nvPr/>
          </p:nvGrpSpPr>
          <p:grpSpPr>
            <a:xfrm>
              <a:off x="3959388" y="6098862"/>
              <a:ext cx="3568650" cy="3653849"/>
              <a:chOff x="486000" y="2644474"/>
              <a:chExt cx="3568650" cy="3653849"/>
            </a:xfrm>
          </p:grpSpPr>
          <p:sp>
            <p:nvSpPr>
              <p:cNvPr id="59" name="Google Shape;59;p13"/>
              <p:cNvSpPr/>
              <p:nvPr/>
            </p:nvSpPr>
            <p:spPr>
              <a:xfrm rot="5400000">
                <a:off x="700975" y="2701707"/>
                <a:ext cx="3082212" cy="3483279"/>
              </a:xfrm>
              <a:custGeom>
                <a:rect b="b" l="l" r="r" t="t"/>
                <a:pathLst>
                  <a:path extrusionOk="0" h="193650" w="171353">
                    <a:moveTo>
                      <a:pt x="1192" y="48181"/>
                    </a:moveTo>
                    <a:lnTo>
                      <a:pt x="76045" y="81767"/>
                    </a:lnTo>
                    <a:lnTo>
                      <a:pt x="84151" y="0"/>
                    </a:lnTo>
                    <a:lnTo>
                      <a:pt x="93209" y="82482"/>
                    </a:lnTo>
                    <a:lnTo>
                      <a:pt x="170685" y="49346"/>
                    </a:lnTo>
                    <a:lnTo>
                      <a:pt x="103937" y="97501"/>
                    </a:lnTo>
                    <a:lnTo>
                      <a:pt x="171353" y="144201"/>
                    </a:lnTo>
                    <a:lnTo>
                      <a:pt x="93236" y="113003"/>
                    </a:lnTo>
                    <a:lnTo>
                      <a:pt x="83436" y="193650"/>
                    </a:lnTo>
                    <a:lnTo>
                      <a:pt x="74615" y="114029"/>
                    </a:lnTo>
                    <a:lnTo>
                      <a:pt x="0" y="144807"/>
                    </a:lnTo>
                    <a:lnTo>
                      <a:pt x="62696" y="9726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</p:sp>
          <p:grpSp>
            <p:nvGrpSpPr>
              <p:cNvPr id="60" name="Google Shape;60;p13"/>
              <p:cNvGrpSpPr/>
              <p:nvPr/>
            </p:nvGrpSpPr>
            <p:grpSpPr>
              <a:xfrm rot="-5400000">
                <a:off x="879883" y="3639866"/>
                <a:ext cx="734674" cy="1522440"/>
                <a:chOff x="1987400" y="31525"/>
                <a:chExt cx="1021089" cy="2115970"/>
              </a:xfrm>
            </p:grpSpPr>
            <p:sp>
              <p:nvSpPr>
                <p:cNvPr id="61" name="Google Shape;61;p13"/>
                <p:cNvSpPr/>
                <p:nvPr/>
              </p:nvSpPr>
              <p:spPr>
                <a:xfrm>
                  <a:off x="198740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62" name="Google Shape;62;p13"/>
                <p:cNvSpPr/>
                <p:nvPr/>
              </p:nvSpPr>
              <p:spPr>
                <a:xfrm>
                  <a:off x="2497939" y="31526"/>
                  <a:ext cx="510550" cy="2088125"/>
                </a:xfrm>
                <a:custGeom>
                  <a:rect b="b" l="l" r="r" t="t"/>
                  <a:pathLst>
                    <a:path extrusionOk="0" h="83525" w="20422">
                      <a:moveTo>
                        <a:pt x="7330" y="83525"/>
                      </a:moveTo>
                      <a:lnTo>
                        <a:pt x="15033" y="71221"/>
                      </a:lnTo>
                      <a:lnTo>
                        <a:pt x="18147" y="64077"/>
                      </a:lnTo>
                      <a:lnTo>
                        <a:pt x="19853" y="55687"/>
                      </a:lnTo>
                      <a:lnTo>
                        <a:pt x="20422" y="47881"/>
                      </a:lnTo>
                      <a:lnTo>
                        <a:pt x="19712" y="42556"/>
                      </a:lnTo>
                      <a:lnTo>
                        <a:pt x="18716" y="39428"/>
                      </a:lnTo>
                      <a:lnTo>
                        <a:pt x="3784" y="6578"/>
                      </a:lnTo>
                      <a:lnTo>
                        <a:pt x="378" y="33"/>
                      </a:lnTo>
                      <a:lnTo>
                        <a:pt x="34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63" name="Google Shape;63;p13"/>
              <p:cNvGrpSpPr/>
              <p:nvPr/>
            </p:nvGrpSpPr>
            <p:grpSpPr>
              <a:xfrm rot="-1800045">
                <a:off x="1382684" y="2788535"/>
                <a:ext cx="734559" cy="1522194"/>
                <a:chOff x="1987400" y="31525"/>
                <a:chExt cx="1021095" cy="2115970"/>
              </a:xfrm>
            </p:grpSpPr>
            <p:sp>
              <p:nvSpPr>
                <p:cNvPr id="64" name="Google Shape;64;p13"/>
                <p:cNvSpPr/>
                <p:nvPr/>
              </p:nvSpPr>
              <p:spPr>
                <a:xfrm>
                  <a:off x="198740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65" name="Google Shape;65;p13"/>
                <p:cNvSpPr/>
                <p:nvPr/>
              </p:nvSpPr>
              <p:spPr>
                <a:xfrm flipH="1">
                  <a:off x="249795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66" name="Google Shape;66;p13"/>
              <p:cNvGrpSpPr/>
              <p:nvPr/>
            </p:nvGrpSpPr>
            <p:grpSpPr>
              <a:xfrm rot="1800045">
                <a:off x="2381062" y="2798074"/>
                <a:ext cx="734559" cy="1522194"/>
                <a:chOff x="1987400" y="31525"/>
                <a:chExt cx="1021095" cy="2115970"/>
              </a:xfrm>
            </p:grpSpPr>
            <p:sp>
              <p:nvSpPr>
                <p:cNvPr id="67" name="Google Shape;67;p13"/>
                <p:cNvSpPr/>
                <p:nvPr/>
              </p:nvSpPr>
              <p:spPr>
                <a:xfrm>
                  <a:off x="198740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68" name="Google Shape;68;p13"/>
                <p:cNvSpPr/>
                <p:nvPr/>
              </p:nvSpPr>
              <p:spPr>
                <a:xfrm flipH="1">
                  <a:off x="249795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69" name="Google Shape;69;p13"/>
              <p:cNvGrpSpPr/>
              <p:nvPr/>
            </p:nvGrpSpPr>
            <p:grpSpPr>
              <a:xfrm rot="8999955">
                <a:off x="2350473" y="4558926"/>
                <a:ext cx="734546" cy="1532306"/>
                <a:chOff x="1987411" y="31516"/>
                <a:chExt cx="1021077" cy="2130025"/>
              </a:xfrm>
            </p:grpSpPr>
            <p:sp>
              <p:nvSpPr>
                <p:cNvPr id="70" name="Google Shape;70;p13"/>
                <p:cNvSpPr/>
                <p:nvPr/>
              </p:nvSpPr>
              <p:spPr>
                <a:xfrm>
                  <a:off x="1987411" y="31516"/>
                  <a:ext cx="510525" cy="2130025"/>
                </a:xfrm>
                <a:custGeom>
                  <a:rect b="b" l="l" r="r" t="t"/>
                  <a:pathLst>
                    <a:path extrusionOk="0" h="85201" w="20421">
                      <a:moveTo>
                        <a:pt x="10267" y="85201"/>
                      </a:moveTo>
                      <a:lnTo>
                        <a:pt x="3785" y="70023"/>
                      </a:lnTo>
                      <a:lnTo>
                        <a:pt x="2275" y="64077"/>
                      </a:lnTo>
                      <a:lnTo>
                        <a:pt x="569" y="55687"/>
                      </a:lnTo>
                      <a:lnTo>
                        <a:pt x="0" y="47882"/>
                      </a:lnTo>
                      <a:lnTo>
                        <a:pt x="710" y="42556"/>
                      </a:lnTo>
                      <a:lnTo>
                        <a:pt x="1706" y="39429"/>
                      </a:lnTo>
                      <a:lnTo>
                        <a:pt x="16638" y="6578"/>
                      </a:lnTo>
                      <a:lnTo>
                        <a:pt x="20044" y="34"/>
                      </a:lnTo>
                      <a:lnTo>
                        <a:pt x="20078" y="0"/>
                      </a:lnTo>
                      <a:lnTo>
                        <a:pt x="20421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71" name="Google Shape;71;p13"/>
                <p:cNvSpPr/>
                <p:nvPr/>
              </p:nvSpPr>
              <p:spPr>
                <a:xfrm>
                  <a:off x="2497963" y="31528"/>
                  <a:ext cx="510525" cy="2103575"/>
                </a:xfrm>
                <a:custGeom>
                  <a:rect b="b" l="l" r="r" t="t"/>
                  <a:pathLst>
                    <a:path extrusionOk="0" h="84143" w="20421">
                      <a:moveTo>
                        <a:pt x="6426" y="84143"/>
                      </a:moveTo>
                      <a:lnTo>
                        <a:pt x="14468" y="70873"/>
                      </a:lnTo>
                      <a:lnTo>
                        <a:pt x="18146" y="64077"/>
                      </a:lnTo>
                      <a:lnTo>
                        <a:pt x="19852" y="55686"/>
                      </a:lnTo>
                      <a:lnTo>
                        <a:pt x="20421" y="47881"/>
                      </a:lnTo>
                      <a:lnTo>
                        <a:pt x="19710" y="42556"/>
                      </a:lnTo>
                      <a:lnTo>
                        <a:pt x="18715" y="39428"/>
                      </a:lnTo>
                      <a:lnTo>
                        <a:pt x="3783" y="6578"/>
                      </a:lnTo>
                      <a:lnTo>
                        <a:pt x="377" y="33"/>
                      </a:lnTo>
                      <a:lnTo>
                        <a:pt x="34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72" name="Google Shape;72;p13"/>
              <p:cNvGrpSpPr/>
              <p:nvPr/>
            </p:nvGrpSpPr>
            <p:grpSpPr>
              <a:xfrm rot="5400000">
                <a:off x="2873831" y="3654842"/>
                <a:ext cx="734678" cy="1522440"/>
                <a:chOff x="1987400" y="31525"/>
                <a:chExt cx="1021095" cy="2115970"/>
              </a:xfrm>
            </p:grpSpPr>
            <p:sp>
              <p:nvSpPr>
                <p:cNvPr id="73" name="Google Shape;73;p13"/>
                <p:cNvSpPr/>
                <p:nvPr/>
              </p:nvSpPr>
              <p:spPr>
                <a:xfrm>
                  <a:off x="1987400" y="31525"/>
                  <a:ext cx="510550" cy="2087325"/>
                </a:xfrm>
                <a:custGeom>
                  <a:rect b="b" l="l" r="r" t="t"/>
                  <a:pathLst>
                    <a:path extrusionOk="0" h="83493" w="20422">
                      <a:moveTo>
                        <a:pt x="13015" y="83493"/>
                      </a:moveTo>
                      <a:lnTo>
                        <a:pt x="5274" y="70763"/>
                      </a:lnTo>
                      <a:lnTo>
                        <a:pt x="2276" y="64077"/>
                      </a:lnTo>
                      <a:lnTo>
                        <a:pt x="569" y="55687"/>
                      </a:lnTo>
                      <a:lnTo>
                        <a:pt x="0" y="47881"/>
                      </a:lnTo>
                      <a:lnTo>
                        <a:pt x="711" y="42556"/>
                      </a:lnTo>
                      <a:lnTo>
                        <a:pt x="1706" y="39428"/>
                      </a:lnTo>
                      <a:lnTo>
                        <a:pt x="16639" y="6578"/>
                      </a:lnTo>
                      <a:lnTo>
                        <a:pt x="20044" y="33"/>
                      </a:lnTo>
                      <a:lnTo>
                        <a:pt x="20079" y="0"/>
                      </a:lnTo>
                      <a:lnTo>
                        <a:pt x="20422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74" name="Google Shape;74;p13"/>
                <p:cNvSpPr/>
                <p:nvPr/>
              </p:nvSpPr>
              <p:spPr>
                <a:xfrm flipH="1">
                  <a:off x="249795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75" name="Google Shape;75;p13"/>
              <p:cNvGrpSpPr/>
              <p:nvPr/>
            </p:nvGrpSpPr>
            <p:grpSpPr>
              <a:xfrm flipH="1" rot="-8999955">
                <a:off x="1397484" y="4576671"/>
                <a:ext cx="734545" cy="1513286"/>
                <a:chOff x="1987413" y="31517"/>
                <a:chExt cx="1021075" cy="2103587"/>
              </a:xfrm>
            </p:grpSpPr>
            <p:sp>
              <p:nvSpPr>
                <p:cNvPr id="76" name="Google Shape;76;p13"/>
                <p:cNvSpPr/>
                <p:nvPr/>
              </p:nvSpPr>
              <p:spPr>
                <a:xfrm>
                  <a:off x="1987413" y="31517"/>
                  <a:ext cx="510525" cy="2097825"/>
                </a:xfrm>
                <a:custGeom>
                  <a:rect b="b" l="l" r="r" t="t"/>
                  <a:pathLst>
                    <a:path extrusionOk="0" h="83913" w="20421">
                      <a:moveTo>
                        <a:pt x="8600" y="83913"/>
                      </a:moveTo>
                      <a:lnTo>
                        <a:pt x="3785" y="70023"/>
                      </a:lnTo>
                      <a:lnTo>
                        <a:pt x="2275" y="64077"/>
                      </a:lnTo>
                      <a:lnTo>
                        <a:pt x="569" y="55687"/>
                      </a:lnTo>
                      <a:lnTo>
                        <a:pt x="0" y="47882"/>
                      </a:lnTo>
                      <a:lnTo>
                        <a:pt x="710" y="42556"/>
                      </a:lnTo>
                      <a:lnTo>
                        <a:pt x="1706" y="39429"/>
                      </a:lnTo>
                      <a:lnTo>
                        <a:pt x="16638" y="6578"/>
                      </a:lnTo>
                      <a:lnTo>
                        <a:pt x="20044" y="34"/>
                      </a:lnTo>
                      <a:lnTo>
                        <a:pt x="20078" y="0"/>
                      </a:lnTo>
                      <a:lnTo>
                        <a:pt x="20421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77" name="Google Shape;77;p13"/>
                <p:cNvSpPr/>
                <p:nvPr/>
              </p:nvSpPr>
              <p:spPr>
                <a:xfrm>
                  <a:off x="2497963" y="31528"/>
                  <a:ext cx="510525" cy="2103575"/>
                </a:xfrm>
                <a:custGeom>
                  <a:rect b="b" l="l" r="r" t="t"/>
                  <a:pathLst>
                    <a:path extrusionOk="0" h="84143" w="20421">
                      <a:moveTo>
                        <a:pt x="6426" y="84143"/>
                      </a:moveTo>
                      <a:lnTo>
                        <a:pt x="14468" y="70873"/>
                      </a:lnTo>
                      <a:lnTo>
                        <a:pt x="18146" y="64077"/>
                      </a:lnTo>
                      <a:lnTo>
                        <a:pt x="19852" y="55686"/>
                      </a:lnTo>
                      <a:lnTo>
                        <a:pt x="20421" y="47881"/>
                      </a:lnTo>
                      <a:lnTo>
                        <a:pt x="19710" y="42556"/>
                      </a:lnTo>
                      <a:lnTo>
                        <a:pt x="18715" y="39428"/>
                      </a:lnTo>
                      <a:lnTo>
                        <a:pt x="3783" y="6578"/>
                      </a:lnTo>
                      <a:lnTo>
                        <a:pt x="377" y="33"/>
                      </a:lnTo>
                      <a:lnTo>
                        <a:pt x="34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sp>
            <p:nvSpPr>
              <p:cNvPr id="78" name="Google Shape;78;p13"/>
              <p:cNvSpPr/>
              <p:nvPr/>
            </p:nvSpPr>
            <p:spPr>
              <a:xfrm rot="5400000">
                <a:off x="1945915" y="4369956"/>
                <a:ext cx="607800" cy="1101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79" name="Google Shape;79;p13"/>
              <p:cNvGrpSpPr/>
              <p:nvPr/>
            </p:nvGrpSpPr>
            <p:grpSpPr>
              <a:xfrm rot="5400000">
                <a:off x="1252455" y="2874081"/>
                <a:ext cx="1049517" cy="904791"/>
                <a:chOff x="230670" y="2581554"/>
                <a:chExt cx="1458675" cy="1257528"/>
              </a:xfrm>
            </p:grpSpPr>
            <p:sp>
              <p:nvSpPr>
                <p:cNvPr id="80" name="Google Shape;80;p13"/>
                <p:cNvSpPr/>
                <p:nvPr/>
              </p:nvSpPr>
              <p:spPr>
                <a:xfrm>
                  <a:off x="230670" y="2664581"/>
                  <a:ext cx="1458675" cy="1174500"/>
                </a:xfrm>
                <a:custGeom>
                  <a:rect b="b" l="l" r="r" t="t"/>
                  <a:pathLst>
                    <a:path extrusionOk="0" h="46980" w="58347">
                      <a:moveTo>
                        <a:pt x="37584" y="0"/>
                      </a:moveTo>
                      <a:lnTo>
                        <a:pt x="6452" y="43316"/>
                      </a:lnTo>
                      <a:lnTo>
                        <a:pt x="48821" y="39594"/>
                      </a:lnTo>
                      <a:lnTo>
                        <a:pt x="58347" y="38550"/>
                      </a:lnTo>
                      <a:lnTo>
                        <a:pt x="55914" y="41544"/>
                      </a:lnTo>
                      <a:lnTo>
                        <a:pt x="0" y="46980"/>
                      </a:lnTo>
                      <a:lnTo>
                        <a:pt x="29530" y="4218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</p:sp>
            <p:grpSp>
              <p:nvGrpSpPr>
                <p:cNvPr id="81" name="Google Shape;81;p13"/>
                <p:cNvGrpSpPr/>
                <p:nvPr/>
              </p:nvGrpSpPr>
              <p:grpSpPr>
                <a:xfrm rot="4579736">
                  <a:off x="887960" y="2600421"/>
                  <a:ext cx="182269" cy="182519"/>
                  <a:chOff x="570737" y="3535959"/>
                  <a:chExt cx="301251" cy="330129"/>
                </a:xfrm>
              </p:grpSpPr>
              <p:cxnSp>
                <p:nvCxnSpPr>
                  <p:cNvPr id="82" name="Google Shape;82;p13"/>
                  <p:cNvCxnSpPr/>
                  <p:nvPr/>
                </p:nvCxnSpPr>
                <p:spPr>
                  <a:xfrm rot="-8083552">
                    <a:off x="657513" y="3692573"/>
                    <a:ext cx="177344" cy="125028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cxnSp>
                <p:nvCxnSpPr>
                  <p:cNvPr id="83" name="Google Shape;83;p13"/>
                  <p:cNvCxnSpPr/>
                  <p:nvPr/>
                </p:nvCxnSpPr>
                <p:spPr>
                  <a:xfrm flipH="1" rot="2721459">
                    <a:off x="687277" y="3661165"/>
                    <a:ext cx="169921" cy="125028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sp>
                <p:nvSpPr>
                  <p:cNvPr id="84" name="Google Shape;84;p13"/>
                  <p:cNvSpPr/>
                  <p:nvPr/>
                </p:nvSpPr>
                <p:spPr>
                  <a:xfrm rot="-8083393">
                    <a:off x="583825" y="3660695"/>
                    <a:ext cx="87824" cy="81585"/>
                  </a:xfrm>
                  <a:prstGeom prst="ellipse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85" name="Google Shape;85;p13"/>
                  <p:cNvSpPr/>
                  <p:nvPr/>
                </p:nvSpPr>
                <p:spPr>
                  <a:xfrm rot="-8083393">
                    <a:off x="669658" y="3557716"/>
                    <a:ext cx="87824" cy="81585"/>
                  </a:xfrm>
                  <a:prstGeom prst="ellipse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</p:grpSp>
          <p:grpSp>
            <p:nvGrpSpPr>
              <p:cNvPr id="86" name="Google Shape;86;p13"/>
              <p:cNvGrpSpPr/>
              <p:nvPr/>
            </p:nvGrpSpPr>
            <p:grpSpPr>
              <a:xfrm rot="2194505">
                <a:off x="1227348" y="2919533"/>
                <a:ext cx="131142" cy="131334"/>
                <a:chOff x="570737" y="3535959"/>
                <a:chExt cx="301251" cy="330129"/>
              </a:xfrm>
            </p:grpSpPr>
            <p:cxnSp>
              <p:nvCxnSpPr>
                <p:cNvPr id="87" name="Google Shape;87;p13"/>
                <p:cNvCxnSpPr/>
                <p:nvPr/>
              </p:nvCxnSpPr>
              <p:spPr>
                <a:xfrm rot="-8083552">
                  <a:off x="657513" y="3692573"/>
                  <a:ext cx="177344" cy="125028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8" name="Google Shape;88;p13"/>
                <p:cNvCxnSpPr/>
                <p:nvPr/>
              </p:nvCxnSpPr>
              <p:spPr>
                <a:xfrm flipH="1" rot="2721459">
                  <a:off x="687277" y="3661165"/>
                  <a:ext cx="169921" cy="125028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89" name="Google Shape;89;p13"/>
                <p:cNvSpPr/>
                <p:nvPr/>
              </p:nvSpPr>
              <p:spPr>
                <a:xfrm rot="-8083393">
                  <a:off x="583825" y="3660695"/>
                  <a:ext cx="87824" cy="81585"/>
                </a:xfrm>
                <a:prstGeom prst="ellipse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0" name="Google Shape;90;p13"/>
                <p:cNvSpPr/>
                <p:nvPr/>
              </p:nvSpPr>
              <p:spPr>
                <a:xfrm rot="-8083393">
                  <a:off x="669658" y="3557716"/>
                  <a:ext cx="87824" cy="81585"/>
                </a:xfrm>
                <a:prstGeom prst="ellipse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91" name="Google Shape;91;p13"/>
              <p:cNvSpPr/>
              <p:nvPr/>
            </p:nvSpPr>
            <p:spPr>
              <a:xfrm rot="5400000">
                <a:off x="1163297" y="2673747"/>
                <a:ext cx="160682" cy="194013"/>
              </a:xfrm>
              <a:custGeom>
                <a:rect b="b" l="l" r="r" t="t"/>
                <a:pathLst>
                  <a:path extrusionOk="0" h="10786" w="8933">
                    <a:moveTo>
                      <a:pt x="8933" y="0"/>
                    </a:moveTo>
                    <a:lnTo>
                      <a:pt x="0" y="10786"/>
                    </a:lnTo>
                  </a:path>
                </a:pathLst>
              </a:custGeom>
              <a:noFill/>
              <a:ln cap="flat" cmpd="sng" w="19050">
                <a:solidFill>
                  <a:srgbClr val="000000"/>
                </a:solidFill>
                <a:prstDash val="dash"/>
                <a:round/>
                <a:headEnd len="med" w="med" type="none"/>
                <a:tailEnd len="med" w="med" type="none"/>
              </a:ln>
            </p:spPr>
          </p:sp>
          <p:sp>
            <p:nvSpPr>
              <p:cNvPr id="92" name="Google Shape;92;p13"/>
              <p:cNvSpPr/>
              <p:nvPr/>
            </p:nvSpPr>
            <p:spPr>
              <a:xfrm rot="5400000">
                <a:off x="2324362" y="5996877"/>
                <a:ext cx="183600" cy="183600"/>
              </a:xfrm>
              <a:prstGeom prst="sun">
                <a:avLst>
                  <a:gd fmla="val 25000" name="adj"/>
                </a:avLst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93" name="Google Shape;93;p13"/>
              <p:cNvGrpSpPr/>
              <p:nvPr/>
            </p:nvGrpSpPr>
            <p:grpSpPr>
              <a:xfrm rot="5400000">
                <a:off x="435682" y="4441914"/>
                <a:ext cx="3628794" cy="33913"/>
                <a:chOff x="-500" y="2481564"/>
                <a:chExt cx="5043493" cy="47134"/>
              </a:xfrm>
            </p:grpSpPr>
            <p:cxnSp>
              <p:nvCxnSpPr>
                <p:cNvPr id="94" name="Google Shape;94;p13"/>
                <p:cNvCxnSpPr/>
                <p:nvPr/>
              </p:nvCxnSpPr>
              <p:spPr>
                <a:xfrm flipH="1" rot="10800000">
                  <a:off x="293" y="2481564"/>
                  <a:ext cx="5042700" cy="60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5" name="Google Shape;95;p13"/>
                <p:cNvCxnSpPr/>
                <p:nvPr/>
              </p:nvCxnSpPr>
              <p:spPr>
                <a:xfrm flipH="1" rot="10800000">
                  <a:off x="-500" y="2522698"/>
                  <a:ext cx="5042700" cy="60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96" name="Google Shape;96;p13"/>
              <p:cNvGrpSpPr/>
              <p:nvPr/>
            </p:nvGrpSpPr>
            <p:grpSpPr>
              <a:xfrm rot="5400000">
                <a:off x="1954554" y="4259993"/>
                <a:ext cx="579300" cy="288300"/>
                <a:chOff x="1664400" y="4155917"/>
                <a:chExt cx="579300" cy="288300"/>
              </a:xfrm>
            </p:grpSpPr>
            <p:sp>
              <p:nvSpPr>
                <p:cNvPr id="97" name="Google Shape;97;p13"/>
                <p:cNvSpPr/>
                <p:nvPr/>
              </p:nvSpPr>
              <p:spPr>
                <a:xfrm>
                  <a:off x="1664400" y="4203025"/>
                  <a:ext cx="579300" cy="19410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8" name="Google Shape;98;p13"/>
                <p:cNvSpPr/>
                <p:nvPr/>
              </p:nvSpPr>
              <p:spPr>
                <a:xfrm>
                  <a:off x="1818655" y="4155917"/>
                  <a:ext cx="288300" cy="2883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2857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99" name="Google Shape;99;p13"/>
              <p:cNvSpPr/>
              <p:nvPr/>
            </p:nvSpPr>
            <p:spPr>
              <a:xfrm rot="5400000">
                <a:off x="1255033" y="2973806"/>
                <a:ext cx="1068850" cy="857425"/>
              </a:xfrm>
              <a:custGeom>
                <a:rect b="b" l="l" r="r" t="t"/>
                <a:pathLst>
                  <a:path extrusionOk="0" h="34297" w="42754">
                    <a:moveTo>
                      <a:pt x="24525" y="0"/>
                    </a:moveTo>
                    <a:lnTo>
                      <a:pt x="0" y="34297"/>
                    </a:lnTo>
                    <a:lnTo>
                      <a:pt x="42754" y="30418"/>
                    </a:lnTo>
                  </a:path>
                </a:pathLst>
              </a:custGeom>
              <a:noFill/>
              <a:ln cap="flat" cmpd="sng" w="19050">
                <a:solidFill>
                  <a:srgbClr val="000000"/>
                </a:solidFill>
                <a:prstDash val="dash"/>
                <a:round/>
                <a:headEnd len="med" w="med" type="none"/>
                <a:tailEnd len="med" w="med" type="none"/>
              </a:ln>
            </p:spPr>
          </p:sp>
          <p:sp>
            <p:nvSpPr>
              <p:cNvPr id="100" name="Google Shape;100;p13"/>
              <p:cNvSpPr/>
              <p:nvPr/>
            </p:nvSpPr>
            <p:spPr>
              <a:xfrm>
                <a:off x="3867375" y="3365850"/>
                <a:ext cx="187275" cy="388225"/>
              </a:xfrm>
              <a:custGeom>
                <a:rect b="b" l="l" r="r" t="t"/>
                <a:pathLst>
                  <a:path extrusionOk="0" h="15529" w="7491">
                    <a:moveTo>
                      <a:pt x="0" y="4292"/>
                    </a:moveTo>
                    <a:lnTo>
                      <a:pt x="7491" y="15529"/>
                    </a:lnTo>
                    <a:lnTo>
                      <a:pt x="6980" y="0"/>
                    </a:lnTo>
                    <a:close/>
                  </a:path>
                </a:pathLst>
              </a:custGeom>
              <a:solidFill>
                <a:srgbClr val="848484"/>
              </a:solidFill>
              <a:ln>
                <a:noFill/>
              </a:ln>
            </p:spPr>
          </p:sp>
          <p:sp>
            <p:nvSpPr>
              <p:cNvPr id="101" name="Google Shape;101;p13"/>
              <p:cNvSpPr/>
              <p:nvPr/>
            </p:nvSpPr>
            <p:spPr>
              <a:xfrm rot="5400000">
                <a:off x="547995" y="5516881"/>
                <a:ext cx="1006860" cy="556025"/>
              </a:xfrm>
              <a:custGeom>
                <a:rect b="b" l="l" r="r" t="t"/>
                <a:pathLst>
                  <a:path extrusionOk="0" h="19931" w="35876">
                    <a:moveTo>
                      <a:pt x="0" y="19931"/>
                    </a:moveTo>
                    <a:lnTo>
                      <a:pt x="35876" y="0"/>
                    </a:lnTo>
                  </a:path>
                </a:pathLst>
              </a:custGeom>
              <a:noFill/>
              <a:ln cap="flat" cmpd="sng" w="114300">
                <a:solidFill>
                  <a:srgbClr val="848484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</p:grpSp>
      <p:grpSp>
        <p:nvGrpSpPr>
          <p:cNvPr id="102" name="Google Shape;102;p13"/>
          <p:cNvGrpSpPr/>
          <p:nvPr/>
        </p:nvGrpSpPr>
        <p:grpSpPr>
          <a:xfrm>
            <a:off x="3898314" y="2495137"/>
            <a:ext cx="3628611" cy="3629215"/>
            <a:chOff x="3898314" y="2495137"/>
            <a:chExt cx="3628611" cy="3629215"/>
          </a:xfrm>
        </p:grpSpPr>
        <p:grpSp>
          <p:nvGrpSpPr>
            <p:cNvPr id="103" name="Google Shape;103;p13"/>
            <p:cNvGrpSpPr/>
            <p:nvPr/>
          </p:nvGrpSpPr>
          <p:grpSpPr>
            <a:xfrm>
              <a:off x="3898314" y="2501252"/>
              <a:ext cx="3623100" cy="3623100"/>
              <a:chOff x="426039" y="2650590"/>
              <a:chExt cx="3623100" cy="3623100"/>
            </a:xfrm>
          </p:grpSpPr>
          <p:sp>
            <p:nvSpPr>
              <p:cNvPr id="104" name="Google Shape;104;p13"/>
              <p:cNvSpPr/>
              <p:nvPr/>
            </p:nvSpPr>
            <p:spPr>
              <a:xfrm rot="5400000">
                <a:off x="426039" y="2650590"/>
                <a:ext cx="3623100" cy="36231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5" name="Google Shape;105;p13"/>
              <p:cNvSpPr/>
              <p:nvPr/>
            </p:nvSpPr>
            <p:spPr>
              <a:xfrm rot="5400000">
                <a:off x="2398102" y="2499350"/>
                <a:ext cx="1484113" cy="1807276"/>
              </a:xfrm>
              <a:custGeom>
                <a:rect b="b" l="l" r="r" t="t"/>
                <a:pathLst>
                  <a:path extrusionOk="0" h="100474" w="82508">
                    <a:moveTo>
                      <a:pt x="40145" y="0"/>
                    </a:moveTo>
                    <a:lnTo>
                      <a:pt x="82508" y="73859"/>
                    </a:lnTo>
                    <a:lnTo>
                      <a:pt x="77629" y="66983"/>
                    </a:lnTo>
                    <a:lnTo>
                      <a:pt x="68092" y="59220"/>
                    </a:lnTo>
                    <a:lnTo>
                      <a:pt x="59220" y="54784"/>
                    </a:lnTo>
                    <a:lnTo>
                      <a:pt x="13308" y="50570"/>
                    </a:lnTo>
                    <a:lnTo>
                      <a:pt x="21514" y="63656"/>
                    </a:lnTo>
                    <a:lnTo>
                      <a:pt x="32382" y="79625"/>
                    </a:lnTo>
                    <a:lnTo>
                      <a:pt x="41698" y="90937"/>
                    </a:lnTo>
                    <a:lnTo>
                      <a:pt x="49682" y="95373"/>
                    </a:lnTo>
                    <a:lnTo>
                      <a:pt x="65652" y="100474"/>
                    </a:lnTo>
                    <a:lnTo>
                      <a:pt x="0" y="1000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48484"/>
              </a:solidFill>
              <a:ln>
                <a:noFill/>
              </a:ln>
            </p:spPr>
          </p:sp>
        </p:grpSp>
        <p:grpSp>
          <p:nvGrpSpPr>
            <p:cNvPr id="106" name="Google Shape;106;p13"/>
            <p:cNvGrpSpPr/>
            <p:nvPr/>
          </p:nvGrpSpPr>
          <p:grpSpPr>
            <a:xfrm>
              <a:off x="3958275" y="2495137"/>
              <a:ext cx="3568650" cy="3628794"/>
              <a:chOff x="486000" y="2644474"/>
              <a:chExt cx="3568650" cy="3628794"/>
            </a:xfrm>
          </p:grpSpPr>
          <p:sp>
            <p:nvSpPr>
              <p:cNvPr id="107" name="Google Shape;107;p13"/>
              <p:cNvSpPr/>
              <p:nvPr/>
            </p:nvSpPr>
            <p:spPr>
              <a:xfrm rot="5400000">
                <a:off x="700975" y="2701707"/>
                <a:ext cx="3082212" cy="3483279"/>
              </a:xfrm>
              <a:custGeom>
                <a:rect b="b" l="l" r="r" t="t"/>
                <a:pathLst>
                  <a:path extrusionOk="0" h="193650" w="171353">
                    <a:moveTo>
                      <a:pt x="1192" y="48181"/>
                    </a:moveTo>
                    <a:lnTo>
                      <a:pt x="76045" y="81767"/>
                    </a:lnTo>
                    <a:lnTo>
                      <a:pt x="84151" y="0"/>
                    </a:lnTo>
                    <a:lnTo>
                      <a:pt x="93209" y="82482"/>
                    </a:lnTo>
                    <a:lnTo>
                      <a:pt x="170685" y="49346"/>
                    </a:lnTo>
                    <a:lnTo>
                      <a:pt x="103937" y="97501"/>
                    </a:lnTo>
                    <a:lnTo>
                      <a:pt x="171353" y="144201"/>
                    </a:lnTo>
                    <a:lnTo>
                      <a:pt x="93236" y="113003"/>
                    </a:lnTo>
                    <a:lnTo>
                      <a:pt x="83436" y="193650"/>
                    </a:lnTo>
                    <a:lnTo>
                      <a:pt x="74615" y="114029"/>
                    </a:lnTo>
                    <a:lnTo>
                      <a:pt x="0" y="144807"/>
                    </a:lnTo>
                    <a:lnTo>
                      <a:pt x="62696" y="9726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</p:sp>
          <p:grpSp>
            <p:nvGrpSpPr>
              <p:cNvPr id="108" name="Google Shape;108;p13"/>
              <p:cNvGrpSpPr/>
              <p:nvPr/>
            </p:nvGrpSpPr>
            <p:grpSpPr>
              <a:xfrm rot="-5400000">
                <a:off x="879883" y="3639866"/>
                <a:ext cx="734674" cy="1522440"/>
                <a:chOff x="1987400" y="31525"/>
                <a:chExt cx="1021089" cy="2115970"/>
              </a:xfrm>
            </p:grpSpPr>
            <p:sp>
              <p:nvSpPr>
                <p:cNvPr id="109" name="Google Shape;109;p13"/>
                <p:cNvSpPr/>
                <p:nvPr/>
              </p:nvSpPr>
              <p:spPr>
                <a:xfrm>
                  <a:off x="198740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10" name="Google Shape;110;p13"/>
                <p:cNvSpPr/>
                <p:nvPr/>
              </p:nvSpPr>
              <p:spPr>
                <a:xfrm>
                  <a:off x="2497939" y="31526"/>
                  <a:ext cx="510550" cy="2088125"/>
                </a:xfrm>
                <a:custGeom>
                  <a:rect b="b" l="l" r="r" t="t"/>
                  <a:pathLst>
                    <a:path extrusionOk="0" h="83525" w="20422">
                      <a:moveTo>
                        <a:pt x="7330" y="83525"/>
                      </a:moveTo>
                      <a:lnTo>
                        <a:pt x="15033" y="71221"/>
                      </a:lnTo>
                      <a:lnTo>
                        <a:pt x="18147" y="64077"/>
                      </a:lnTo>
                      <a:lnTo>
                        <a:pt x="19853" y="55687"/>
                      </a:lnTo>
                      <a:lnTo>
                        <a:pt x="20422" y="47881"/>
                      </a:lnTo>
                      <a:lnTo>
                        <a:pt x="19712" y="42556"/>
                      </a:lnTo>
                      <a:lnTo>
                        <a:pt x="18716" y="39428"/>
                      </a:lnTo>
                      <a:lnTo>
                        <a:pt x="3784" y="6578"/>
                      </a:lnTo>
                      <a:lnTo>
                        <a:pt x="378" y="33"/>
                      </a:lnTo>
                      <a:lnTo>
                        <a:pt x="34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111" name="Google Shape;111;p13"/>
              <p:cNvGrpSpPr/>
              <p:nvPr/>
            </p:nvGrpSpPr>
            <p:grpSpPr>
              <a:xfrm rot="-1800045">
                <a:off x="1382684" y="2788535"/>
                <a:ext cx="734559" cy="1522194"/>
                <a:chOff x="1987400" y="31525"/>
                <a:chExt cx="1021095" cy="2115970"/>
              </a:xfrm>
            </p:grpSpPr>
            <p:sp>
              <p:nvSpPr>
                <p:cNvPr id="112" name="Google Shape;112;p13"/>
                <p:cNvSpPr/>
                <p:nvPr/>
              </p:nvSpPr>
              <p:spPr>
                <a:xfrm>
                  <a:off x="198740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13" name="Google Shape;113;p13"/>
                <p:cNvSpPr/>
                <p:nvPr/>
              </p:nvSpPr>
              <p:spPr>
                <a:xfrm flipH="1">
                  <a:off x="249795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114" name="Google Shape;114;p13"/>
              <p:cNvGrpSpPr/>
              <p:nvPr/>
            </p:nvGrpSpPr>
            <p:grpSpPr>
              <a:xfrm rot="1800045">
                <a:off x="2381062" y="2798074"/>
                <a:ext cx="734559" cy="1522194"/>
                <a:chOff x="1987400" y="31525"/>
                <a:chExt cx="1021095" cy="2115970"/>
              </a:xfrm>
            </p:grpSpPr>
            <p:sp>
              <p:nvSpPr>
                <p:cNvPr id="115" name="Google Shape;115;p13"/>
                <p:cNvSpPr/>
                <p:nvPr/>
              </p:nvSpPr>
              <p:spPr>
                <a:xfrm>
                  <a:off x="198740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16" name="Google Shape;116;p13"/>
                <p:cNvSpPr/>
                <p:nvPr/>
              </p:nvSpPr>
              <p:spPr>
                <a:xfrm flipH="1">
                  <a:off x="249795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117" name="Google Shape;117;p13"/>
              <p:cNvGrpSpPr/>
              <p:nvPr/>
            </p:nvGrpSpPr>
            <p:grpSpPr>
              <a:xfrm rot="8999955">
                <a:off x="2350473" y="4558926"/>
                <a:ext cx="734546" cy="1532306"/>
                <a:chOff x="1987411" y="31516"/>
                <a:chExt cx="1021077" cy="2130025"/>
              </a:xfrm>
            </p:grpSpPr>
            <p:sp>
              <p:nvSpPr>
                <p:cNvPr id="118" name="Google Shape;118;p13"/>
                <p:cNvSpPr/>
                <p:nvPr/>
              </p:nvSpPr>
              <p:spPr>
                <a:xfrm>
                  <a:off x="1987411" y="31516"/>
                  <a:ext cx="510525" cy="2130025"/>
                </a:xfrm>
                <a:custGeom>
                  <a:rect b="b" l="l" r="r" t="t"/>
                  <a:pathLst>
                    <a:path extrusionOk="0" h="85201" w="20421">
                      <a:moveTo>
                        <a:pt x="10267" y="85201"/>
                      </a:moveTo>
                      <a:lnTo>
                        <a:pt x="3785" y="70023"/>
                      </a:lnTo>
                      <a:lnTo>
                        <a:pt x="2275" y="64077"/>
                      </a:lnTo>
                      <a:lnTo>
                        <a:pt x="569" y="55687"/>
                      </a:lnTo>
                      <a:lnTo>
                        <a:pt x="0" y="47882"/>
                      </a:lnTo>
                      <a:lnTo>
                        <a:pt x="710" y="42556"/>
                      </a:lnTo>
                      <a:lnTo>
                        <a:pt x="1706" y="39429"/>
                      </a:lnTo>
                      <a:lnTo>
                        <a:pt x="16638" y="6578"/>
                      </a:lnTo>
                      <a:lnTo>
                        <a:pt x="20044" y="34"/>
                      </a:lnTo>
                      <a:lnTo>
                        <a:pt x="20078" y="0"/>
                      </a:lnTo>
                      <a:lnTo>
                        <a:pt x="20421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19" name="Google Shape;119;p13"/>
                <p:cNvSpPr/>
                <p:nvPr/>
              </p:nvSpPr>
              <p:spPr>
                <a:xfrm>
                  <a:off x="2497963" y="31528"/>
                  <a:ext cx="510525" cy="2103575"/>
                </a:xfrm>
                <a:custGeom>
                  <a:rect b="b" l="l" r="r" t="t"/>
                  <a:pathLst>
                    <a:path extrusionOk="0" h="84143" w="20421">
                      <a:moveTo>
                        <a:pt x="6426" y="84143"/>
                      </a:moveTo>
                      <a:lnTo>
                        <a:pt x="14468" y="70873"/>
                      </a:lnTo>
                      <a:lnTo>
                        <a:pt x="18146" y="64077"/>
                      </a:lnTo>
                      <a:lnTo>
                        <a:pt x="19852" y="55686"/>
                      </a:lnTo>
                      <a:lnTo>
                        <a:pt x="20421" y="47881"/>
                      </a:lnTo>
                      <a:lnTo>
                        <a:pt x="19710" y="42556"/>
                      </a:lnTo>
                      <a:lnTo>
                        <a:pt x="18715" y="39428"/>
                      </a:lnTo>
                      <a:lnTo>
                        <a:pt x="3783" y="6578"/>
                      </a:lnTo>
                      <a:lnTo>
                        <a:pt x="377" y="33"/>
                      </a:lnTo>
                      <a:lnTo>
                        <a:pt x="34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120" name="Google Shape;120;p13"/>
              <p:cNvGrpSpPr/>
              <p:nvPr/>
            </p:nvGrpSpPr>
            <p:grpSpPr>
              <a:xfrm rot="5400000">
                <a:off x="2873831" y="3654842"/>
                <a:ext cx="734678" cy="1522440"/>
                <a:chOff x="1987400" y="31525"/>
                <a:chExt cx="1021095" cy="2115970"/>
              </a:xfrm>
            </p:grpSpPr>
            <p:sp>
              <p:nvSpPr>
                <p:cNvPr id="121" name="Google Shape;121;p13"/>
                <p:cNvSpPr/>
                <p:nvPr/>
              </p:nvSpPr>
              <p:spPr>
                <a:xfrm>
                  <a:off x="1987400" y="31525"/>
                  <a:ext cx="510550" cy="2087325"/>
                </a:xfrm>
                <a:custGeom>
                  <a:rect b="b" l="l" r="r" t="t"/>
                  <a:pathLst>
                    <a:path extrusionOk="0" h="83493" w="20422">
                      <a:moveTo>
                        <a:pt x="13015" y="83493"/>
                      </a:moveTo>
                      <a:lnTo>
                        <a:pt x="5274" y="70763"/>
                      </a:lnTo>
                      <a:lnTo>
                        <a:pt x="2276" y="64077"/>
                      </a:lnTo>
                      <a:lnTo>
                        <a:pt x="569" y="55687"/>
                      </a:lnTo>
                      <a:lnTo>
                        <a:pt x="0" y="47881"/>
                      </a:lnTo>
                      <a:lnTo>
                        <a:pt x="711" y="42556"/>
                      </a:lnTo>
                      <a:lnTo>
                        <a:pt x="1706" y="39428"/>
                      </a:lnTo>
                      <a:lnTo>
                        <a:pt x="16639" y="6578"/>
                      </a:lnTo>
                      <a:lnTo>
                        <a:pt x="20044" y="33"/>
                      </a:lnTo>
                      <a:lnTo>
                        <a:pt x="20079" y="0"/>
                      </a:lnTo>
                      <a:lnTo>
                        <a:pt x="20422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22" name="Google Shape;122;p13"/>
                <p:cNvSpPr/>
                <p:nvPr/>
              </p:nvSpPr>
              <p:spPr>
                <a:xfrm flipH="1">
                  <a:off x="249795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123" name="Google Shape;123;p13"/>
              <p:cNvGrpSpPr/>
              <p:nvPr/>
            </p:nvGrpSpPr>
            <p:grpSpPr>
              <a:xfrm flipH="1" rot="-8999955">
                <a:off x="1397484" y="4576671"/>
                <a:ext cx="734545" cy="1513286"/>
                <a:chOff x="1987413" y="31517"/>
                <a:chExt cx="1021075" cy="2103587"/>
              </a:xfrm>
            </p:grpSpPr>
            <p:sp>
              <p:nvSpPr>
                <p:cNvPr id="124" name="Google Shape;124;p13"/>
                <p:cNvSpPr/>
                <p:nvPr/>
              </p:nvSpPr>
              <p:spPr>
                <a:xfrm>
                  <a:off x="1987413" y="31517"/>
                  <a:ext cx="510525" cy="2097825"/>
                </a:xfrm>
                <a:custGeom>
                  <a:rect b="b" l="l" r="r" t="t"/>
                  <a:pathLst>
                    <a:path extrusionOk="0" h="83913" w="20421">
                      <a:moveTo>
                        <a:pt x="8600" y="83913"/>
                      </a:moveTo>
                      <a:lnTo>
                        <a:pt x="3785" y="70023"/>
                      </a:lnTo>
                      <a:lnTo>
                        <a:pt x="2275" y="64077"/>
                      </a:lnTo>
                      <a:lnTo>
                        <a:pt x="569" y="55687"/>
                      </a:lnTo>
                      <a:lnTo>
                        <a:pt x="0" y="47882"/>
                      </a:lnTo>
                      <a:lnTo>
                        <a:pt x="710" y="42556"/>
                      </a:lnTo>
                      <a:lnTo>
                        <a:pt x="1706" y="39429"/>
                      </a:lnTo>
                      <a:lnTo>
                        <a:pt x="16638" y="6578"/>
                      </a:lnTo>
                      <a:lnTo>
                        <a:pt x="20044" y="34"/>
                      </a:lnTo>
                      <a:lnTo>
                        <a:pt x="20078" y="0"/>
                      </a:lnTo>
                      <a:lnTo>
                        <a:pt x="20421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25" name="Google Shape;125;p13"/>
                <p:cNvSpPr/>
                <p:nvPr/>
              </p:nvSpPr>
              <p:spPr>
                <a:xfrm>
                  <a:off x="2497963" y="31528"/>
                  <a:ext cx="510525" cy="2103575"/>
                </a:xfrm>
                <a:custGeom>
                  <a:rect b="b" l="l" r="r" t="t"/>
                  <a:pathLst>
                    <a:path extrusionOk="0" h="84143" w="20421">
                      <a:moveTo>
                        <a:pt x="6426" y="84143"/>
                      </a:moveTo>
                      <a:lnTo>
                        <a:pt x="14468" y="70873"/>
                      </a:lnTo>
                      <a:lnTo>
                        <a:pt x="18146" y="64077"/>
                      </a:lnTo>
                      <a:lnTo>
                        <a:pt x="19852" y="55686"/>
                      </a:lnTo>
                      <a:lnTo>
                        <a:pt x="20421" y="47881"/>
                      </a:lnTo>
                      <a:lnTo>
                        <a:pt x="19710" y="42556"/>
                      </a:lnTo>
                      <a:lnTo>
                        <a:pt x="18715" y="39428"/>
                      </a:lnTo>
                      <a:lnTo>
                        <a:pt x="3783" y="6578"/>
                      </a:lnTo>
                      <a:lnTo>
                        <a:pt x="377" y="33"/>
                      </a:lnTo>
                      <a:lnTo>
                        <a:pt x="34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sp>
            <p:nvSpPr>
              <p:cNvPr id="126" name="Google Shape;126;p13"/>
              <p:cNvSpPr/>
              <p:nvPr/>
            </p:nvSpPr>
            <p:spPr>
              <a:xfrm rot="5400000">
                <a:off x="1945915" y="4369956"/>
                <a:ext cx="607800" cy="1101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127" name="Google Shape;127;p13"/>
              <p:cNvGrpSpPr/>
              <p:nvPr/>
            </p:nvGrpSpPr>
            <p:grpSpPr>
              <a:xfrm rot="5400000">
                <a:off x="1252455" y="2874081"/>
                <a:ext cx="1049517" cy="904791"/>
                <a:chOff x="230670" y="2581554"/>
                <a:chExt cx="1458675" cy="1257528"/>
              </a:xfrm>
            </p:grpSpPr>
            <p:sp>
              <p:nvSpPr>
                <p:cNvPr id="128" name="Google Shape;128;p13"/>
                <p:cNvSpPr/>
                <p:nvPr/>
              </p:nvSpPr>
              <p:spPr>
                <a:xfrm>
                  <a:off x="230670" y="2664581"/>
                  <a:ext cx="1458675" cy="1174500"/>
                </a:xfrm>
                <a:custGeom>
                  <a:rect b="b" l="l" r="r" t="t"/>
                  <a:pathLst>
                    <a:path extrusionOk="0" h="46980" w="58347">
                      <a:moveTo>
                        <a:pt x="37584" y="0"/>
                      </a:moveTo>
                      <a:lnTo>
                        <a:pt x="6452" y="43316"/>
                      </a:lnTo>
                      <a:lnTo>
                        <a:pt x="48821" y="39594"/>
                      </a:lnTo>
                      <a:lnTo>
                        <a:pt x="58347" y="38550"/>
                      </a:lnTo>
                      <a:lnTo>
                        <a:pt x="55914" y="41544"/>
                      </a:lnTo>
                      <a:lnTo>
                        <a:pt x="0" y="46980"/>
                      </a:lnTo>
                      <a:lnTo>
                        <a:pt x="29530" y="4218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</p:sp>
            <p:grpSp>
              <p:nvGrpSpPr>
                <p:cNvPr id="129" name="Google Shape;129;p13"/>
                <p:cNvGrpSpPr/>
                <p:nvPr/>
              </p:nvGrpSpPr>
              <p:grpSpPr>
                <a:xfrm rot="4579736">
                  <a:off x="887960" y="2600421"/>
                  <a:ext cx="182269" cy="182519"/>
                  <a:chOff x="570737" y="3535959"/>
                  <a:chExt cx="301251" cy="330129"/>
                </a:xfrm>
              </p:grpSpPr>
              <p:cxnSp>
                <p:nvCxnSpPr>
                  <p:cNvPr id="130" name="Google Shape;130;p13"/>
                  <p:cNvCxnSpPr/>
                  <p:nvPr/>
                </p:nvCxnSpPr>
                <p:spPr>
                  <a:xfrm rot="-8083552">
                    <a:off x="657513" y="3692573"/>
                    <a:ext cx="177344" cy="125028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cxnSp>
                <p:nvCxnSpPr>
                  <p:cNvPr id="131" name="Google Shape;131;p13"/>
                  <p:cNvCxnSpPr/>
                  <p:nvPr/>
                </p:nvCxnSpPr>
                <p:spPr>
                  <a:xfrm flipH="1" rot="2721459">
                    <a:off x="687277" y="3661165"/>
                    <a:ext cx="169921" cy="125028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sp>
                <p:nvSpPr>
                  <p:cNvPr id="132" name="Google Shape;132;p13"/>
                  <p:cNvSpPr/>
                  <p:nvPr/>
                </p:nvSpPr>
                <p:spPr>
                  <a:xfrm rot="-8083393">
                    <a:off x="583825" y="3660695"/>
                    <a:ext cx="87824" cy="81585"/>
                  </a:xfrm>
                  <a:prstGeom prst="ellipse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33" name="Google Shape;133;p13"/>
                  <p:cNvSpPr/>
                  <p:nvPr/>
                </p:nvSpPr>
                <p:spPr>
                  <a:xfrm rot="-8083393">
                    <a:off x="669658" y="3557716"/>
                    <a:ext cx="87824" cy="81585"/>
                  </a:xfrm>
                  <a:prstGeom prst="ellipse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</p:grpSp>
          <p:grpSp>
            <p:nvGrpSpPr>
              <p:cNvPr id="134" name="Google Shape;134;p13"/>
              <p:cNvGrpSpPr/>
              <p:nvPr/>
            </p:nvGrpSpPr>
            <p:grpSpPr>
              <a:xfrm rot="2194505">
                <a:off x="1227348" y="2919533"/>
                <a:ext cx="131142" cy="131334"/>
                <a:chOff x="570737" y="3535959"/>
                <a:chExt cx="301251" cy="330129"/>
              </a:xfrm>
            </p:grpSpPr>
            <p:cxnSp>
              <p:nvCxnSpPr>
                <p:cNvPr id="135" name="Google Shape;135;p13"/>
                <p:cNvCxnSpPr/>
                <p:nvPr/>
              </p:nvCxnSpPr>
              <p:spPr>
                <a:xfrm rot="-8083552">
                  <a:off x="657513" y="3692573"/>
                  <a:ext cx="177344" cy="125028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36" name="Google Shape;136;p13"/>
                <p:cNvCxnSpPr/>
                <p:nvPr/>
              </p:nvCxnSpPr>
              <p:spPr>
                <a:xfrm flipH="1" rot="2721459">
                  <a:off x="687277" y="3661165"/>
                  <a:ext cx="169921" cy="125028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37" name="Google Shape;137;p13"/>
                <p:cNvSpPr/>
                <p:nvPr/>
              </p:nvSpPr>
              <p:spPr>
                <a:xfrm rot="-8083393">
                  <a:off x="583825" y="3660695"/>
                  <a:ext cx="87824" cy="81585"/>
                </a:xfrm>
                <a:prstGeom prst="ellipse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38" name="Google Shape;138;p13"/>
                <p:cNvSpPr/>
                <p:nvPr/>
              </p:nvSpPr>
              <p:spPr>
                <a:xfrm rot="-8083393">
                  <a:off x="669658" y="3557716"/>
                  <a:ext cx="87824" cy="81585"/>
                </a:xfrm>
                <a:prstGeom prst="ellipse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139" name="Google Shape;139;p13"/>
              <p:cNvSpPr/>
              <p:nvPr/>
            </p:nvSpPr>
            <p:spPr>
              <a:xfrm rot="5400000">
                <a:off x="1163297" y="2673747"/>
                <a:ext cx="160682" cy="194013"/>
              </a:xfrm>
              <a:custGeom>
                <a:rect b="b" l="l" r="r" t="t"/>
                <a:pathLst>
                  <a:path extrusionOk="0" h="10786" w="8933">
                    <a:moveTo>
                      <a:pt x="8933" y="0"/>
                    </a:moveTo>
                    <a:lnTo>
                      <a:pt x="0" y="10786"/>
                    </a:lnTo>
                  </a:path>
                </a:pathLst>
              </a:custGeom>
              <a:noFill/>
              <a:ln cap="flat" cmpd="sng" w="19050">
                <a:solidFill>
                  <a:srgbClr val="000000"/>
                </a:solidFill>
                <a:prstDash val="dash"/>
                <a:round/>
                <a:headEnd len="med" w="med" type="none"/>
                <a:tailEnd len="med" w="med" type="none"/>
              </a:ln>
            </p:spPr>
          </p:sp>
          <p:sp>
            <p:nvSpPr>
              <p:cNvPr id="140" name="Google Shape;140;p13"/>
              <p:cNvSpPr/>
              <p:nvPr/>
            </p:nvSpPr>
            <p:spPr>
              <a:xfrm rot="5400000">
                <a:off x="2324362" y="5996877"/>
                <a:ext cx="183600" cy="183600"/>
              </a:xfrm>
              <a:prstGeom prst="sun">
                <a:avLst>
                  <a:gd fmla="val 25000" name="adj"/>
                </a:avLst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141" name="Google Shape;141;p13"/>
              <p:cNvGrpSpPr/>
              <p:nvPr/>
            </p:nvGrpSpPr>
            <p:grpSpPr>
              <a:xfrm rot="5400000">
                <a:off x="435682" y="4441914"/>
                <a:ext cx="3628794" cy="33913"/>
                <a:chOff x="-500" y="2481564"/>
                <a:chExt cx="5043493" cy="47134"/>
              </a:xfrm>
            </p:grpSpPr>
            <p:cxnSp>
              <p:nvCxnSpPr>
                <p:cNvPr id="142" name="Google Shape;142;p13"/>
                <p:cNvCxnSpPr/>
                <p:nvPr/>
              </p:nvCxnSpPr>
              <p:spPr>
                <a:xfrm flipH="1" rot="10800000">
                  <a:off x="293" y="2481564"/>
                  <a:ext cx="5042700" cy="60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43" name="Google Shape;143;p13"/>
                <p:cNvCxnSpPr/>
                <p:nvPr/>
              </p:nvCxnSpPr>
              <p:spPr>
                <a:xfrm flipH="1" rot="10800000">
                  <a:off x="-500" y="2522698"/>
                  <a:ext cx="5042700" cy="60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144" name="Google Shape;144;p13"/>
              <p:cNvGrpSpPr/>
              <p:nvPr/>
            </p:nvGrpSpPr>
            <p:grpSpPr>
              <a:xfrm rot="5400000">
                <a:off x="1954554" y="4259993"/>
                <a:ext cx="579300" cy="288300"/>
                <a:chOff x="1664400" y="4155917"/>
                <a:chExt cx="579300" cy="288300"/>
              </a:xfrm>
            </p:grpSpPr>
            <p:sp>
              <p:nvSpPr>
                <p:cNvPr id="145" name="Google Shape;145;p13"/>
                <p:cNvSpPr/>
                <p:nvPr/>
              </p:nvSpPr>
              <p:spPr>
                <a:xfrm>
                  <a:off x="1664400" y="4203025"/>
                  <a:ext cx="579300" cy="19410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46" name="Google Shape;146;p13"/>
                <p:cNvSpPr/>
                <p:nvPr/>
              </p:nvSpPr>
              <p:spPr>
                <a:xfrm>
                  <a:off x="1818655" y="4155917"/>
                  <a:ext cx="288300" cy="2883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2857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147" name="Google Shape;147;p13"/>
              <p:cNvSpPr/>
              <p:nvPr/>
            </p:nvSpPr>
            <p:spPr>
              <a:xfrm rot="5400000">
                <a:off x="1255033" y="2973806"/>
                <a:ext cx="1068850" cy="857425"/>
              </a:xfrm>
              <a:custGeom>
                <a:rect b="b" l="l" r="r" t="t"/>
                <a:pathLst>
                  <a:path extrusionOk="0" h="34297" w="42754">
                    <a:moveTo>
                      <a:pt x="24525" y="0"/>
                    </a:moveTo>
                    <a:lnTo>
                      <a:pt x="0" y="34297"/>
                    </a:lnTo>
                    <a:lnTo>
                      <a:pt x="42754" y="30418"/>
                    </a:lnTo>
                  </a:path>
                </a:pathLst>
              </a:custGeom>
              <a:noFill/>
              <a:ln cap="flat" cmpd="sng" w="19050">
                <a:solidFill>
                  <a:srgbClr val="000000"/>
                </a:solidFill>
                <a:prstDash val="dash"/>
                <a:round/>
                <a:headEnd len="med" w="med" type="none"/>
                <a:tailEnd len="med" w="med" type="none"/>
              </a:ln>
            </p:spPr>
          </p:sp>
          <p:sp>
            <p:nvSpPr>
              <p:cNvPr id="148" name="Google Shape;148;p13"/>
              <p:cNvSpPr/>
              <p:nvPr/>
            </p:nvSpPr>
            <p:spPr>
              <a:xfrm>
                <a:off x="3867375" y="3365850"/>
                <a:ext cx="187275" cy="388225"/>
              </a:xfrm>
              <a:custGeom>
                <a:rect b="b" l="l" r="r" t="t"/>
                <a:pathLst>
                  <a:path extrusionOk="0" h="15529" w="7491">
                    <a:moveTo>
                      <a:pt x="0" y="4292"/>
                    </a:moveTo>
                    <a:lnTo>
                      <a:pt x="7491" y="15529"/>
                    </a:lnTo>
                    <a:lnTo>
                      <a:pt x="6980" y="0"/>
                    </a:lnTo>
                    <a:close/>
                  </a:path>
                </a:pathLst>
              </a:custGeom>
              <a:solidFill>
                <a:srgbClr val="848484"/>
              </a:solidFill>
              <a:ln>
                <a:noFill/>
              </a:ln>
            </p:spPr>
          </p:sp>
          <p:sp>
            <p:nvSpPr>
              <p:cNvPr id="149" name="Google Shape;149;p13"/>
              <p:cNvSpPr/>
              <p:nvPr/>
            </p:nvSpPr>
            <p:spPr>
              <a:xfrm rot="5400000">
                <a:off x="561293" y="5503564"/>
                <a:ext cx="960221" cy="535994"/>
              </a:xfrm>
              <a:custGeom>
                <a:rect b="b" l="l" r="r" t="t"/>
                <a:pathLst>
                  <a:path extrusionOk="0" h="19931" w="35876">
                    <a:moveTo>
                      <a:pt x="0" y="19931"/>
                    </a:moveTo>
                    <a:lnTo>
                      <a:pt x="35876" y="0"/>
                    </a:lnTo>
                  </a:path>
                </a:pathLst>
              </a:custGeom>
              <a:solidFill>
                <a:srgbClr val="848484"/>
              </a:solidFill>
              <a:ln cap="flat" cmpd="sng" w="114300">
                <a:solidFill>
                  <a:srgbClr val="848484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</p:grpSp>
      <p:sp>
        <p:nvSpPr>
          <p:cNvPr id="150" name="Google Shape;150;p13"/>
          <p:cNvSpPr/>
          <p:nvPr/>
        </p:nvSpPr>
        <p:spPr>
          <a:xfrm rot="5400000">
            <a:off x="273639" y="2498190"/>
            <a:ext cx="3623100" cy="36231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3"/>
          <p:cNvSpPr/>
          <p:nvPr/>
        </p:nvSpPr>
        <p:spPr>
          <a:xfrm rot="5400000">
            <a:off x="2245702" y="2346950"/>
            <a:ext cx="1484113" cy="1807276"/>
          </a:xfrm>
          <a:custGeom>
            <a:rect b="b" l="l" r="r" t="t"/>
            <a:pathLst>
              <a:path extrusionOk="0" h="100474" w="82508">
                <a:moveTo>
                  <a:pt x="40145" y="0"/>
                </a:moveTo>
                <a:lnTo>
                  <a:pt x="82508" y="73859"/>
                </a:lnTo>
                <a:lnTo>
                  <a:pt x="77629" y="66983"/>
                </a:lnTo>
                <a:lnTo>
                  <a:pt x="68092" y="59220"/>
                </a:lnTo>
                <a:lnTo>
                  <a:pt x="59220" y="54784"/>
                </a:lnTo>
                <a:lnTo>
                  <a:pt x="13308" y="50570"/>
                </a:lnTo>
                <a:lnTo>
                  <a:pt x="21514" y="63656"/>
                </a:lnTo>
                <a:lnTo>
                  <a:pt x="32382" y="79625"/>
                </a:lnTo>
                <a:lnTo>
                  <a:pt x="41698" y="90937"/>
                </a:lnTo>
                <a:lnTo>
                  <a:pt x="49682" y="95373"/>
                </a:lnTo>
                <a:lnTo>
                  <a:pt x="65652" y="100474"/>
                </a:lnTo>
                <a:lnTo>
                  <a:pt x="0" y="100031"/>
                </a:lnTo>
                <a:lnTo>
                  <a:pt x="0" y="0"/>
                </a:lnTo>
                <a:close/>
              </a:path>
            </a:pathLst>
          </a:custGeom>
          <a:solidFill>
            <a:srgbClr val="848484"/>
          </a:solidFill>
          <a:ln>
            <a:noFill/>
          </a:ln>
        </p:spPr>
      </p:sp>
      <p:sp>
        <p:nvSpPr>
          <p:cNvPr id="152" name="Google Shape;152;p13"/>
          <p:cNvSpPr/>
          <p:nvPr/>
        </p:nvSpPr>
        <p:spPr>
          <a:xfrm rot="5400000">
            <a:off x="548575" y="2549307"/>
            <a:ext cx="3082212" cy="3483279"/>
          </a:xfrm>
          <a:custGeom>
            <a:rect b="b" l="l" r="r" t="t"/>
            <a:pathLst>
              <a:path extrusionOk="0" h="193650" w="171353">
                <a:moveTo>
                  <a:pt x="1192" y="48181"/>
                </a:moveTo>
                <a:lnTo>
                  <a:pt x="76045" y="81767"/>
                </a:lnTo>
                <a:lnTo>
                  <a:pt x="84151" y="0"/>
                </a:lnTo>
                <a:lnTo>
                  <a:pt x="93209" y="82482"/>
                </a:lnTo>
                <a:lnTo>
                  <a:pt x="170685" y="49346"/>
                </a:lnTo>
                <a:lnTo>
                  <a:pt x="103937" y="97501"/>
                </a:lnTo>
                <a:lnTo>
                  <a:pt x="171353" y="144201"/>
                </a:lnTo>
                <a:lnTo>
                  <a:pt x="93236" y="113003"/>
                </a:lnTo>
                <a:lnTo>
                  <a:pt x="83436" y="193650"/>
                </a:lnTo>
                <a:lnTo>
                  <a:pt x="74615" y="114029"/>
                </a:lnTo>
                <a:lnTo>
                  <a:pt x="0" y="144807"/>
                </a:lnTo>
                <a:lnTo>
                  <a:pt x="62696" y="9726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grpSp>
        <p:nvGrpSpPr>
          <p:cNvPr id="153" name="Google Shape;153;p13"/>
          <p:cNvGrpSpPr/>
          <p:nvPr/>
        </p:nvGrpSpPr>
        <p:grpSpPr>
          <a:xfrm rot="-5400000">
            <a:off x="727483" y="3487466"/>
            <a:ext cx="734674" cy="1522440"/>
            <a:chOff x="1987400" y="31525"/>
            <a:chExt cx="1021089" cy="2115970"/>
          </a:xfrm>
        </p:grpSpPr>
        <p:sp>
          <p:nvSpPr>
            <p:cNvPr id="154" name="Google Shape;154;p13"/>
            <p:cNvSpPr/>
            <p:nvPr/>
          </p:nvSpPr>
          <p:spPr>
            <a:xfrm>
              <a:off x="1987400" y="31525"/>
              <a:ext cx="510545" cy="2115970"/>
            </a:xfrm>
            <a:custGeom>
              <a:rect b="b" l="l" r="r" t="t"/>
              <a:pathLst>
                <a:path extrusionOk="0" h="58728" w="14170">
                  <a:moveTo>
                    <a:pt x="8539" y="58728"/>
                  </a:moveTo>
                  <a:lnTo>
                    <a:pt x="3454" y="49493"/>
                  </a:lnTo>
                  <a:lnTo>
                    <a:pt x="1579" y="44461"/>
                  </a:lnTo>
                  <a:lnTo>
                    <a:pt x="395" y="38639"/>
                  </a:lnTo>
                  <a:lnTo>
                    <a:pt x="0" y="33223"/>
                  </a:lnTo>
                  <a:lnTo>
                    <a:pt x="493" y="29528"/>
                  </a:lnTo>
                  <a:lnTo>
                    <a:pt x="1184" y="27358"/>
                  </a:lnTo>
                  <a:lnTo>
                    <a:pt x="11545" y="4564"/>
                  </a:lnTo>
                  <a:lnTo>
                    <a:pt x="13908" y="23"/>
                  </a:lnTo>
                  <a:lnTo>
                    <a:pt x="13932" y="0"/>
                  </a:lnTo>
                  <a:lnTo>
                    <a:pt x="14170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155" name="Google Shape;155;p13"/>
            <p:cNvSpPr/>
            <p:nvPr/>
          </p:nvSpPr>
          <p:spPr>
            <a:xfrm>
              <a:off x="2497939" y="31526"/>
              <a:ext cx="510550" cy="2088125"/>
            </a:xfrm>
            <a:custGeom>
              <a:rect b="b" l="l" r="r" t="t"/>
              <a:pathLst>
                <a:path extrusionOk="0" h="83525" w="20422">
                  <a:moveTo>
                    <a:pt x="7330" y="83525"/>
                  </a:moveTo>
                  <a:lnTo>
                    <a:pt x="15033" y="71221"/>
                  </a:lnTo>
                  <a:lnTo>
                    <a:pt x="18147" y="64077"/>
                  </a:lnTo>
                  <a:lnTo>
                    <a:pt x="19853" y="55687"/>
                  </a:lnTo>
                  <a:lnTo>
                    <a:pt x="20422" y="47881"/>
                  </a:lnTo>
                  <a:lnTo>
                    <a:pt x="19712" y="42556"/>
                  </a:lnTo>
                  <a:lnTo>
                    <a:pt x="18716" y="39428"/>
                  </a:lnTo>
                  <a:lnTo>
                    <a:pt x="3784" y="6578"/>
                  </a:lnTo>
                  <a:lnTo>
                    <a:pt x="378" y="33"/>
                  </a:lnTo>
                  <a:lnTo>
                    <a:pt x="34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grpSp>
        <p:nvGrpSpPr>
          <p:cNvPr id="156" name="Google Shape;156;p13"/>
          <p:cNvGrpSpPr/>
          <p:nvPr/>
        </p:nvGrpSpPr>
        <p:grpSpPr>
          <a:xfrm rot="-1800045">
            <a:off x="1230284" y="2636135"/>
            <a:ext cx="734559" cy="1522194"/>
            <a:chOff x="1987400" y="31525"/>
            <a:chExt cx="1021095" cy="2115970"/>
          </a:xfrm>
        </p:grpSpPr>
        <p:sp>
          <p:nvSpPr>
            <p:cNvPr id="157" name="Google Shape;157;p13"/>
            <p:cNvSpPr/>
            <p:nvPr/>
          </p:nvSpPr>
          <p:spPr>
            <a:xfrm>
              <a:off x="1987400" y="31525"/>
              <a:ext cx="510545" cy="2115970"/>
            </a:xfrm>
            <a:custGeom>
              <a:rect b="b" l="l" r="r" t="t"/>
              <a:pathLst>
                <a:path extrusionOk="0" h="58728" w="14170">
                  <a:moveTo>
                    <a:pt x="8539" y="58728"/>
                  </a:moveTo>
                  <a:lnTo>
                    <a:pt x="3454" y="49493"/>
                  </a:lnTo>
                  <a:lnTo>
                    <a:pt x="1579" y="44461"/>
                  </a:lnTo>
                  <a:lnTo>
                    <a:pt x="395" y="38639"/>
                  </a:lnTo>
                  <a:lnTo>
                    <a:pt x="0" y="33223"/>
                  </a:lnTo>
                  <a:lnTo>
                    <a:pt x="493" y="29528"/>
                  </a:lnTo>
                  <a:lnTo>
                    <a:pt x="1184" y="27358"/>
                  </a:lnTo>
                  <a:lnTo>
                    <a:pt x="11545" y="4564"/>
                  </a:lnTo>
                  <a:lnTo>
                    <a:pt x="13908" y="23"/>
                  </a:lnTo>
                  <a:lnTo>
                    <a:pt x="13932" y="0"/>
                  </a:lnTo>
                  <a:lnTo>
                    <a:pt x="14170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158" name="Google Shape;158;p13"/>
            <p:cNvSpPr/>
            <p:nvPr/>
          </p:nvSpPr>
          <p:spPr>
            <a:xfrm flipH="1">
              <a:off x="2497950" y="31525"/>
              <a:ext cx="510545" cy="2115970"/>
            </a:xfrm>
            <a:custGeom>
              <a:rect b="b" l="l" r="r" t="t"/>
              <a:pathLst>
                <a:path extrusionOk="0" h="58728" w="14170">
                  <a:moveTo>
                    <a:pt x="8539" y="58728"/>
                  </a:moveTo>
                  <a:lnTo>
                    <a:pt x="3454" y="49493"/>
                  </a:lnTo>
                  <a:lnTo>
                    <a:pt x="1579" y="44461"/>
                  </a:lnTo>
                  <a:lnTo>
                    <a:pt x="395" y="38639"/>
                  </a:lnTo>
                  <a:lnTo>
                    <a:pt x="0" y="33223"/>
                  </a:lnTo>
                  <a:lnTo>
                    <a:pt x="493" y="29528"/>
                  </a:lnTo>
                  <a:lnTo>
                    <a:pt x="1184" y="27358"/>
                  </a:lnTo>
                  <a:lnTo>
                    <a:pt x="11545" y="4564"/>
                  </a:lnTo>
                  <a:lnTo>
                    <a:pt x="13908" y="23"/>
                  </a:lnTo>
                  <a:lnTo>
                    <a:pt x="13932" y="0"/>
                  </a:lnTo>
                  <a:lnTo>
                    <a:pt x="14170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grpSp>
        <p:nvGrpSpPr>
          <p:cNvPr id="159" name="Google Shape;159;p13"/>
          <p:cNvGrpSpPr/>
          <p:nvPr/>
        </p:nvGrpSpPr>
        <p:grpSpPr>
          <a:xfrm rot="1800045">
            <a:off x="2228662" y="2645674"/>
            <a:ext cx="734559" cy="1522194"/>
            <a:chOff x="1987400" y="31525"/>
            <a:chExt cx="1021095" cy="2115970"/>
          </a:xfrm>
        </p:grpSpPr>
        <p:sp>
          <p:nvSpPr>
            <p:cNvPr id="160" name="Google Shape;160;p13"/>
            <p:cNvSpPr/>
            <p:nvPr/>
          </p:nvSpPr>
          <p:spPr>
            <a:xfrm>
              <a:off x="1987400" y="31525"/>
              <a:ext cx="510545" cy="2115970"/>
            </a:xfrm>
            <a:custGeom>
              <a:rect b="b" l="l" r="r" t="t"/>
              <a:pathLst>
                <a:path extrusionOk="0" h="58728" w="14170">
                  <a:moveTo>
                    <a:pt x="8539" y="58728"/>
                  </a:moveTo>
                  <a:lnTo>
                    <a:pt x="3454" y="49493"/>
                  </a:lnTo>
                  <a:lnTo>
                    <a:pt x="1579" y="44461"/>
                  </a:lnTo>
                  <a:lnTo>
                    <a:pt x="395" y="38639"/>
                  </a:lnTo>
                  <a:lnTo>
                    <a:pt x="0" y="33223"/>
                  </a:lnTo>
                  <a:lnTo>
                    <a:pt x="493" y="29528"/>
                  </a:lnTo>
                  <a:lnTo>
                    <a:pt x="1184" y="27358"/>
                  </a:lnTo>
                  <a:lnTo>
                    <a:pt x="11545" y="4564"/>
                  </a:lnTo>
                  <a:lnTo>
                    <a:pt x="13908" y="23"/>
                  </a:lnTo>
                  <a:lnTo>
                    <a:pt x="13932" y="0"/>
                  </a:lnTo>
                  <a:lnTo>
                    <a:pt x="14170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161" name="Google Shape;161;p13"/>
            <p:cNvSpPr/>
            <p:nvPr/>
          </p:nvSpPr>
          <p:spPr>
            <a:xfrm flipH="1">
              <a:off x="2497950" y="31525"/>
              <a:ext cx="510545" cy="2115970"/>
            </a:xfrm>
            <a:custGeom>
              <a:rect b="b" l="l" r="r" t="t"/>
              <a:pathLst>
                <a:path extrusionOk="0" h="58728" w="14170">
                  <a:moveTo>
                    <a:pt x="8539" y="58728"/>
                  </a:moveTo>
                  <a:lnTo>
                    <a:pt x="3454" y="49493"/>
                  </a:lnTo>
                  <a:lnTo>
                    <a:pt x="1579" y="44461"/>
                  </a:lnTo>
                  <a:lnTo>
                    <a:pt x="395" y="38639"/>
                  </a:lnTo>
                  <a:lnTo>
                    <a:pt x="0" y="33223"/>
                  </a:lnTo>
                  <a:lnTo>
                    <a:pt x="493" y="29528"/>
                  </a:lnTo>
                  <a:lnTo>
                    <a:pt x="1184" y="27358"/>
                  </a:lnTo>
                  <a:lnTo>
                    <a:pt x="11545" y="4564"/>
                  </a:lnTo>
                  <a:lnTo>
                    <a:pt x="13908" y="23"/>
                  </a:lnTo>
                  <a:lnTo>
                    <a:pt x="13932" y="0"/>
                  </a:lnTo>
                  <a:lnTo>
                    <a:pt x="14170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grpSp>
        <p:nvGrpSpPr>
          <p:cNvPr id="162" name="Google Shape;162;p13"/>
          <p:cNvGrpSpPr/>
          <p:nvPr/>
        </p:nvGrpSpPr>
        <p:grpSpPr>
          <a:xfrm rot="8999955">
            <a:off x="2198073" y="4406526"/>
            <a:ext cx="734546" cy="1532306"/>
            <a:chOff x="1987411" y="31516"/>
            <a:chExt cx="1021077" cy="2130025"/>
          </a:xfrm>
        </p:grpSpPr>
        <p:sp>
          <p:nvSpPr>
            <p:cNvPr id="163" name="Google Shape;163;p13"/>
            <p:cNvSpPr/>
            <p:nvPr/>
          </p:nvSpPr>
          <p:spPr>
            <a:xfrm>
              <a:off x="1987411" y="31516"/>
              <a:ext cx="510525" cy="2130025"/>
            </a:xfrm>
            <a:custGeom>
              <a:rect b="b" l="l" r="r" t="t"/>
              <a:pathLst>
                <a:path extrusionOk="0" h="85201" w="20421">
                  <a:moveTo>
                    <a:pt x="10267" y="85201"/>
                  </a:moveTo>
                  <a:lnTo>
                    <a:pt x="3785" y="70023"/>
                  </a:lnTo>
                  <a:lnTo>
                    <a:pt x="2275" y="64077"/>
                  </a:lnTo>
                  <a:lnTo>
                    <a:pt x="569" y="55687"/>
                  </a:lnTo>
                  <a:lnTo>
                    <a:pt x="0" y="47882"/>
                  </a:lnTo>
                  <a:lnTo>
                    <a:pt x="710" y="42556"/>
                  </a:lnTo>
                  <a:lnTo>
                    <a:pt x="1706" y="39429"/>
                  </a:lnTo>
                  <a:lnTo>
                    <a:pt x="16638" y="6578"/>
                  </a:lnTo>
                  <a:lnTo>
                    <a:pt x="20044" y="34"/>
                  </a:lnTo>
                  <a:lnTo>
                    <a:pt x="20078" y="0"/>
                  </a:lnTo>
                  <a:lnTo>
                    <a:pt x="20421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164" name="Google Shape;164;p13"/>
            <p:cNvSpPr/>
            <p:nvPr/>
          </p:nvSpPr>
          <p:spPr>
            <a:xfrm>
              <a:off x="2497963" y="31528"/>
              <a:ext cx="510525" cy="2103575"/>
            </a:xfrm>
            <a:custGeom>
              <a:rect b="b" l="l" r="r" t="t"/>
              <a:pathLst>
                <a:path extrusionOk="0" h="84143" w="20421">
                  <a:moveTo>
                    <a:pt x="6426" y="84143"/>
                  </a:moveTo>
                  <a:lnTo>
                    <a:pt x="14468" y="70873"/>
                  </a:lnTo>
                  <a:lnTo>
                    <a:pt x="18146" y="64077"/>
                  </a:lnTo>
                  <a:lnTo>
                    <a:pt x="19852" y="55686"/>
                  </a:lnTo>
                  <a:lnTo>
                    <a:pt x="20421" y="47881"/>
                  </a:lnTo>
                  <a:lnTo>
                    <a:pt x="19710" y="42556"/>
                  </a:lnTo>
                  <a:lnTo>
                    <a:pt x="18715" y="39428"/>
                  </a:lnTo>
                  <a:lnTo>
                    <a:pt x="3783" y="6578"/>
                  </a:lnTo>
                  <a:lnTo>
                    <a:pt x="377" y="33"/>
                  </a:lnTo>
                  <a:lnTo>
                    <a:pt x="34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grpSp>
        <p:nvGrpSpPr>
          <p:cNvPr id="165" name="Google Shape;165;p13"/>
          <p:cNvGrpSpPr/>
          <p:nvPr/>
        </p:nvGrpSpPr>
        <p:grpSpPr>
          <a:xfrm rot="5400000">
            <a:off x="2721431" y="3502442"/>
            <a:ext cx="734678" cy="1522440"/>
            <a:chOff x="1987400" y="31525"/>
            <a:chExt cx="1021095" cy="2115970"/>
          </a:xfrm>
        </p:grpSpPr>
        <p:sp>
          <p:nvSpPr>
            <p:cNvPr id="166" name="Google Shape;166;p13"/>
            <p:cNvSpPr/>
            <p:nvPr/>
          </p:nvSpPr>
          <p:spPr>
            <a:xfrm>
              <a:off x="1987400" y="31525"/>
              <a:ext cx="510550" cy="2087325"/>
            </a:xfrm>
            <a:custGeom>
              <a:rect b="b" l="l" r="r" t="t"/>
              <a:pathLst>
                <a:path extrusionOk="0" h="83493" w="20422">
                  <a:moveTo>
                    <a:pt x="13015" y="83493"/>
                  </a:moveTo>
                  <a:lnTo>
                    <a:pt x="5274" y="70763"/>
                  </a:lnTo>
                  <a:lnTo>
                    <a:pt x="2276" y="64077"/>
                  </a:lnTo>
                  <a:lnTo>
                    <a:pt x="569" y="55687"/>
                  </a:lnTo>
                  <a:lnTo>
                    <a:pt x="0" y="47881"/>
                  </a:lnTo>
                  <a:lnTo>
                    <a:pt x="711" y="42556"/>
                  </a:lnTo>
                  <a:lnTo>
                    <a:pt x="1706" y="39428"/>
                  </a:lnTo>
                  <a:lnTo>
                    <a:pt x="16639" y="6578"/>
                  </a:lnTo>
                  <a:lnTo>
                    <a:pt x="20044" y="33"/>
                  </a:lnTo>
                  <a:lnTo>
                    <a:pt x="20079" y="0"/>
                  </a:lnTo>
                  <a:lnTo>
                    <a:pt x="20422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167" name="Google Shape;167;p13"/>
            <p:cNvSpPr/>
            <p:nvPr/>
          </p:nvSpPr>
          <p:spPr>
            <a:xfrm flipH="1">
              <a:off x="2497950" y="31525"/>
              <a:ext cx="510545" cy="2115970"/>
            </a:xfrm>
            <a:custGeom>
              <a:rect b="b" l="l" r="r" t="t"/>
              <a:pathLst>
                <a:path extrusionOk="0" h="58728" w="14170">
                  <a:moveTo>
                    <a:pt x="8539" y="58728"/>
                  </a:moveTo>
                  <a:lnTo>
                    <a:pt x="3454" y="49493"/>
                  </a:lnTo>
                  <a:lnTo>
                    <a:pt x="1579" y="44461"/>
                  </a:lnTo>
                  <a:lnTo>
                    <a:pt x="395" y="38639"/>
                  </a:lnTo>
                  <a:lnTo>
                    <a:pt x="0" y="33223"/>
                  </a:lnTo>
                  <a:lnTo>
                    <a:pt x="493" y="29528"/>
                  </a:lnTo>
                  <a:lnTo>
                    <a:pt x="1184" y="27358"/>
                  </a:lnTo>
                  <a:lnTo>
                    <a:pt x="11545" y="4564"/>
                  </a:lnTo>
                  <a:lnTo>
                    <a:pt x="13908" y="23"/>
                  </a:lnTo>
                  <a:lnTo>
                    <a:pt x="13932" y="0"/>
                  </a:lnTo>
                  <a:lnTo>
                    <a:pt x="14170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grpSp>
        <p:nvGrpSpPr>
          <p:cNvPr id="168" name="Google Shape;168;p13"/>
          <p:cNvGrpSpPr/>
          <p:nvPr/>
        </p:nvGrpSpPr>
        <p:grpSpPr>
          <a:xfrm flipH="1" rot="-8999955">
            <a:off x="1245084" y="4424271"/>
            <a:ext cx="734545" cy="1513286"/>
            <a:chOff x="1987413" y="31517"/>
            <a:chExt cx="1021075" cy="2103587"/>
          </a:xfrm>
        </p:grpSpPr>
        <p:sp>
          <p:nvSpPr>
            <p:cNvPr id="169" name="Google Shape;169;p13"/>
            <p:cNvSpPr/>
            <p:nvPr/>
          </p:nvSpPr>
          <p:spPr>
            <a:xfrm>
              <a:off x="1987413" y="31517"/>
              <a:ext cx="510525" cy="2097825"/>
            </a:xfrm>
            <a:custGeom>
              <a:rect b="b" l="l" r="r" t="t"/>
              <a:pathLst>
                <a:path extrusionOk="0" h="83913" w="20421">
                  <a:moveTo>
                    <a:pt x="8600" y="83913"/>
                  </a:moveTo>
                  <a:lnTo>
                    <a:pt x="3785" y="70023"/>
                  </a:lnTo>
                  <a:lnTo>
                    <a:pt x="2275" y="64077"/>
                  </a:lnTo>
                  <a:lnTo>
                    <a:pt x="569" y="55687"/>
                  </a:lnTo>
                  <a:lnTo>
                    <a:pt x="0" y="47882"/>
                  </a:lnTo>
                  <a:lnTo>
                    <a:pt x="710" y="42556"/>
                  </a:lnTo>
                  <a:lnTo>
                    <a:pt x="1706" y="39429"/>
                  </a:lnTo>
                  <a:lnTo>
                    <a:pt x="16638" y="6578"/>
                  </a:lnTo>
                  <a:lnTo>
                    <a:pt x="20044" y="34"/>
                  </a:lnTo>
                  <a:lnTo>
                    <a:pt x="20078" y="0"/>
                  </a:lnTo>
                  <a:lnTo>
                    <a:pt x="20421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170" name="Google Shape;170;p13"/>
            <p:cNvSpPr/>
            <p:nvPr/>
          </p:nvSpPr>
          <p:spPr>
            <a:xfrm>
              <a:off x="2497963" y="31528"/>
              <a:ext cx="510525" cy="2103575"/>
            </a:xfrm>
            <a:custGeom>
              <a:rect b="b" l="l" r="r" t="t"/>
              <a:pathLst>
                <a:path extrusionOk="0" h="84143" w="20421">
                  <a:moveTo>
                    <a:pt x="6426" y="84143"/>
                  </a:moveTo>
                  <a:lnTo>
                    <a:pt x="14468" y="70873"/>
                  </a:lnTo>
                  <a:lnTo>
                    <a:pt x="18146" y="64077"/>
                  </a:lnTo>
                  <a:lnTo>
                    <a:pt x="19852" y="55686"/>
                  </a:lnTo>
                  <a:lnTo>
                    <a:pt x="20421" y="47881"/>
                  </a:lnTo>
                  <a:lnTo>
                    <a:pt x="19710" y="42556"/>
                  </a:lnTo>
                  <a:lnTo>
                    <a:pt x="18715" y="39428"/>
                  </a:lnTo>
                  <a:lnTo>
                    <a:pt x="3783" y="6578"/>
                  </a:lnTo>
                  <a:lnTo>
                    <a:pt x="377" y="33"/>
                  </a:lnTo>
                  <a:lnTo>
                    <a:pt x="34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sp>
        <p:nvSpPr>
          <p:cNvPr id="171" name="Google Shape;171;p13"/>
          <p:cNvSpPr/>
          <p:nvPr/>
        </p:nvSpPr>
        <p:spPr>
          <a:xfrm rot="5400000">
            <a:off x="1793515" y="4217556"/>
            <a:ext cx="607800" cy="110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72" name="Google Shape;172;p13"/>
          <p:cNvGrpSpPr/>
          <p:nvPr/>
        </p:nvGrpSpPr>
        <p:grpSpPr>
          <a:xfrm rot="5400000">
            <a:off x="1100055" y="2721681"/>
            <a:ext cx="1049517" cy="904791"/>
            <a:chOff x="230670" y="2581554"/>
            <a:chExt cx="1458675" cy="1257528"/>
          </a:xfrm>
        </p:grpSpPr>
        <p:sp>
          <p:nvSpPr>
            <p:cNvPr id="173" name="Google Shape;173;p13"/>
            <p:cNvSpPr/>
            <p:nvPr/>
          </p:nvSpPr>
          <p:spPr>
            <a:xfrm>
              <a:off x="230670" y="2664581"/>
              <a:ext cx="1458675" cy="1174500"/>
            </a:xfrm>
            <a:custGeom>
              <a:rect b="b" l="l" r="r" t="t"/>
              <a:pathLst>
                <a:path extrusionOk="0" h="46980" w="58347">
                  <a:moveTo>
                    <a:pt x="37584" y="0"/>
                  </a:moveTo>
                  <a:lnTo>
                    <a:pt x="6452" y="43316"/>
                  </a:lnTo>
                  <a:lnTo>
                    <a:pt x="48821" y="39594"/>
                  </a:lnTo>
                  <a:lnTo>
                    <a:pt x="58347" y="38550"/>
                  </a:lnTo>
                  <a:lnTo>
                    <a:pt x="55914" y="41544"/>
                  </a:lnTo>
                  <a:lnTo>
                    <a:pt x="0" y="46980"/>
                  </a:lnTo>
                  <a:lnTo>
                    <a:pt x="29530" y="4218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</p:sp>
        <p:grpSp>
          <p:nvGrpSpPr>
            <p:cNvPr id="174" name="Google Shape;174;p13"/>
            <p:cNvGrpSpPr/>
            <p:nvPr/>
          </p:nvGrpSpPr>
          <p:grpSpPr>
            <a:xfrm rot="4579736">
              <a:off x="887960" y="2600421"/>
              <a:ext cx="182269" cy="182519"/>
              <a:chOff x="570737" y="3535959"/>
              <a:chExt cx="301251" cy="330129"/>
            </a:xfrm>
          </p:grpSpPr>
          <p:cxnSp>
            <p:nvCxnSpPr>
              <p:cNvPr id="175" name="Google Shape;175;p13"/>
              <p:cNvCxnSpPr/>
              <p:nvPr/>
            </p:nvCxnSpPr>
            <p:spPr>
              <a:xfrm rot="-8083552">
                <a:off x="657513" y="3692573"/>
                <a:ext cx="177344" cy="125028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6" name="Google Shape;176;p13"/>
              <p:cNvCxnSpPr/>
              <p:nvPr/>
            </p:nvCxnSpPr>
            <p:spPr>
              <a:xfrm flipH="1" rot="2721459">
                <a:off x="687277" y="3661165"/>
                <a:ext cx="169921" cy="125028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77" name="Google Shape;177;p13"/>
              <p:cNvSpPr/>
              <p:nvPr/>
            </p:nvSpPr>
            <p:spPr>
              <a:xfrm rot="-8083393">
                <a:off x="583825" y="3660695"/>
                <a:ext cx="87824" cy="81585"/>
              </a:xfrm>
              <a:prstGeom prst="ellipse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8" name="Google Shape;178;p13"/>
              <p:cNvSpPr/>
              <p:nvPr/>
            </p:nvSpPr>
            <p:spPr>
              <a:xfrm rot="-8083393">
                <a:off x="669658" y="3557716"/>
                <a:ext cx="87824" cy="81585"/>
              </a:xfrm>
              <a:prstGeom prst="ellipse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79" name="Google Shape;179;p13"/>
          <p:cNvSpPr/>
          <p:nvPr/>
        </p:nvSpPr>
        <p:spPr>
          <a:xfrm rot="5400000">
            <a:off x="2171962" y="5844477"/>
            <a:ext cx="183600" cy="183600"/>
          </a:xfrm>
          <a:prstGeom prst="sun">
            <a:avLst>
              <a:gd fmla="val 25000" name="adj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80" name="Google Shape;180;p13"/>
          <p:cNvGrpSpPr/>
          <p:nvPr/>
        </p:nvGrpSpPr>
        <p:grpSpPr>
          <a:xfrm rot="5400000">
            <a:off x="283282" y="4289514"/>
            <a:ext cx="3628794" cy="33913"/>
            <a:chOff x="-500" y="2481564"/>
            <a:chExt cx="5043493" cy="47134"/>
          </a:xfrm>
        </p:grpSpPr>
        <p:cxnSp>
          <p:nvCxnSpPr>
            <p:cNvPr id="181" name="Google Shape;181;p13"/>
            <p:cNvCxnSpPr/>
            <p:nvPr/>
          </p:nvCxnSpPr>
          <p:spPr>
            <a:xfrm flipH="1" rot="10800000">
              <a:off x="293" y="2481564"/>
              <a:ext cx="5042700" cy="6000"/>
            </a:xfrm>
            <a:prstGeom prst="straightConnector1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2" name="Google Shape;182;p13"/>
            <p:cNvCxnSpPr/>
            <p:nvPr/>
          </p:nvCxnSpPr>
          <p:spPr>
            <a:xfrm flipH="1" rot="10800000">
              <a:off x="-500" y="2522698"/>
              <a:ext cx="5042700" cy="6000"/>
            </a:xfrm>
            <a:prstGeom prst="straightConnector1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83" name="Google Shape;183;p13"/>
          <p:cNvGrpSpPr/>
          <p:nvPr/>
        </p:nvGrpSpPr>
        <p:grpSpPr>
          <a:xfrm rot="5400000">
            <a:off x="1802154" y="4107593"/>
            <a:ext cx="579300" cy="288300"/>
            <a:chOff x="1664400" y="4155917"/>
            <a:chExt cx="579300" cy="288300"/>
          </a:xfrm>
        </p:grpSpPr>
        <p:sp>
          <p:nvSpPr>
            <p:cNvPr id="184" name="Google Shape;184;p13"/>
            <p:cNvSpPr/>
            <p:nvPr/>
          </p:nvSpPr>
          <p:spPr>
            <a:xfrm>
              <a:off x="1664400" y="4203025"/>
              <a:ext cx="579300" cy="1941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13"/>
            <p:cNvSpPr/>
            <p:nvPr/>
          </p:nvSpPr>
          <p:spPr>
            <a:xfrm>
              <a:off x="1818655" y="4155917"/>
              <a:ext cx="288300" cy="288300"/>
            </a:xfrm>
            <a:prstGeom prst="ellipse">
              <a:avLst/>
            </a:prstGeom>
            <a:solidFill>
              <a:srgbClr val="FFFFFF"/>
            </a:solidFill>
            <a:ln cap="flat" cmpd="sng" w="28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86" name="Google Shape;186;p13"/>
          <p:cNvSpPr/>
          <p:nvPr/>
        </p:nvSpPr>
        <p:spPr>
          <a:xfrm rot="5400000">
            <a:off x="1102633" y="2821406"/>
            <a:ext cx="1068850" cy="857425"/>
          </a:xfrm>
          <a:custGeom>
            <a:rect b="b" l="l" r="r" t="t"/>
            <a:pathLst>
              <a:path extrusionOk="0" h="34297" w="42754">
                <a:moveTo>
                  <a:pt x="24525" y="0"/>
                </a:moveTo>
                <a:lnTo>
                  <a:pt x="0" y="34297"/>
                </a:lnTo>
                <a:lnTo>
                  <a:pt x="42754" y="30418"/>
                </a:lnTo>
              </a:path>
            </a:pathLst>
          </a:cu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87" name="Google Shape;187;p13"/>
          <p:cNvSpPr/>
          <p:nvPr/>
        </p:nvSpPr>
        <p:spPr>
          <a:xfrm>
            <a:off x="3714975" y="3213450"/>
            <a:ext cx="187275" cy="388225"/>
          </a:xfrm>
          <a:custGeom>
            <a:rect b="b" l="l" r="r" t="t"/>
            <a:pathLst>
              <a:path extrusionOk="0" h="15529" w="7491">
                <a:moveTo>
                  <a:pt x="0" y="4292"/>
                </a:moveTo>
                <a:lnTo>
                  <a:pt x="7491" y="15529"/>
                </a:lnTo>
                <a:lnTo>
                  <a:pt x="6980" y="0"/>
                </a:lnTo>
                <a:close/>
              </a:path>
            </a:pathLst>
          </a:custGeom>
          <a:solidFill>
            <a:srgbClr val="848484"/>
          </a:solidFill>
          <a:ln>
            <a:noFill/>
          </a:ln>
        </p:spPr>
      </p:sp>
      <p:sp>
        <p:nvSpPr>
          <p:cNvPr id="188" name="Google Shape;188;p13"/>
          <p:cNvSpPr/>
          <p:nvPr/>
        </p:nvSpPr>
        <p:spPr>
          <a:xfrm rot="5400000">
            <a:off x="408893" y="5351164"/>
            <a:ext cx="960221" cy="535994"/>
          </a:xfrm>
          <a:custGeom>
            <a:rect b="b" l="l" r="r" t="t"/>
            <a:pathLst>
              <a:path extrusionOk="0" h="19931" w="35876">
                <a:moveTo>
                  <a:pt x="0" y="19931"/>
                </a:moveTo>
                <a:lnTo>
                  <a:pt x="35876" y="0"/>
                </a:lnTo>
              </a:path>
            </a:pathLst>
          </a:custGeom>
          <a:noFill/>
          <a:ln cap="flat" cmpd="sng" w="114300">
            <a:solidFill>
              <a:srgbClr val="848484"/>
            </a:solidFill>
            <a:prstDash val="solid"/>
            <a:round/>
            <a:headEnd len="med" w="med" type="none"/>
            <a:tailEnd len="med" w="med" type="none"/>
          </a:ln>
        </p:spPr>
      </p:sp>
      <p:grpSp>
        <p:nvGrpSpPr>
          <p:cNvPr id="189" name="Google Shape;189;p13"/>
          <p:cNvGrpSpPr/>
          <p:nvPr/>
        </p:nvGrpSpPr>
        <p:grpSpPr>
          <a:xfrm>
            <a:off x="274751" y="6095799"/>
            <a:ext cx="3628611" cy="3656885"/>
            <a:chOff x="274751" y="6095799"/>
            <a:chExt cx="3628611" cy="3656885"/>
          </a:xfrm>
        </p:grpSpPr>
        <p:sp>
          <p:nvSpPr>
            <p:cNvPr id="190" name="Google Shape;190;p13"/>
            <p:cNvSpPr/>
            <p:nvPr/>
          </p:nvSpPr>
          <p:spPr>
            <a:xfrm rot="5400000">
              <a:off x="274751" y="6101915"/>
              <a:ext cx="3623100" cy="36231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13"/>
            <p:cNvSpPr/>
            <p:nvPr/>
          </p:nvSpPr>
          <p:spPr>
            <a:xfrm rot="5400000">
              <a:off x="2246815" y="5950675"/>
              <a:ext cx="1484113" cy="1807276"/>
            </a:xfrm>
            <a:custGeom>
              <a:rect b="b" l="l" r="r" t="t"/>
              <a:pathLst>
                <a:path extrusionOk="0" h="100474" w="82508">
                  <a:moveTo>
                    <a:pt x="40145" y="0"/>
                  </a:moveTo>
                  <a:lnTo>
                    <a:pt x="82508" y="73859"/>
                  </a:lnTo>
                  <a:lnTo>
                    <a:pt x="77629" y="66983"/>
                  </a:lnTo>
                  <a:lnTo>
                    <a:pt x="68092" y="59220"/>
                  </a:lnTo>
                  <a:lnTo>
                    <a:pt x="59220" y="54784"/>
                  </a:lnTo>
                  <a:lnTo>
                    <a:pt x="13308" y="50570"/>
                  </a:lnTo>
                  <a:lnTo>
                    <a:pt x="21514" y="63656"/>
                  </a:lnTo>
                  <a:lnTo>
                    <a:pt x="32382" y="79625"/>
                  </a:lnTo>
                  <a:lnTo>
                    <a:pt x="41698" y="90937"/>
                  </a:lnTo>
                  <a:lnTo>
                    <a:pt x="49682" y="95373"/>
                  </a:lnTo>
                  <a:lnTo>
                    <a:pt x="65652" y="100474"/>
                  </a:lnTo>
                  <a:lnTo>
                    <a:pt x="0" y="1000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48484"/>
            </a:solidFill>
            <a:ln>
              <a:noFill/>
            </a:ln>
          </p:spPr>
        </p:sp>
        <p:sp>
          <p:nvSpPr>
            <p:cNvPr id="192" name="Google Shape;192;p13"/>
            <p:cNvSpPr/>
            <p:nvPr/>
          </p:nvSpPr>
          <p:spPr>
            <a:xfrm rot="5400000">
              <a:off x="549688" y="6153032"/>
              <a:ext cx="3082212" cy="3483279"/>
            </a:xfrm>
            <a:custGeom>
              <a:rect b="b" l="l" r="r" t="t"/>
              <a:pathLst>
                <a:path extrusionOk="0" h="193650" w="171353">
                  <a:moveTo>
                    <a:pt x="1192" y="48181"/>
                  </a:moveTo>
                  <a:lnTo>
                    <a:pt x="76045" y="81767"/>
                  </a:lnTo>
                  <a:lnTo>
                    <a:pt x="84151" y="0"/>
                  </a:lnTo>
                  <a:lnTo>
                    <a:pt x="93209" y="82482"/>
                  </a:lnTo>
                  <a:lnTo>
                    <a:pt x="170685" y="49346"/>
                  </a:lnTo>
                  <a:lnTo>
                    <a:pt x="103937" y="97501"/>
                  </a:lnTo>
                  <a:lnTo>
                    <a:pt x="171353" y="144201"/>
                  </a:lnTo>
                  <a:lnTo>
                    <a:pt x="93236" y="113003"/>
                  </a:lnTo>
                  <a:lnTo>
                    <a:pt x="83436" y="193650"/>
                  </a:lnTo>
                  <a:lnTo>
                    <a:pt x="74615" y="114029"/>
                  </a:lnTo>
                  <a:lnTo>
                    <a:pt x="0" y="144807"/>
                  </a:lnTo>
                  <a:lnTo>
                    <a:pt x="62696" y="972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grpSp>
          <p:nvGrpSpPr>
            <p:cNvPr id="193" name="Google Shape;193;p13"/>
            <p:cNvGrpSpPr/>
            <p:nvPr/>
          </p:nvGrpSpPr>
          <p:grpSpPr>
            <a:xfrm rot="-5400000">
              <a:off x="728596" y="7091191"/>
              <a:ext cx="734674" cy="1522440"/>
              <a:chOff x="1987400" y="31525"/>
              <a:chExt cx="1021089" cy="2115970"/>
            </a:xfrm>
          </p:grpSpPr>
          <p:sp>
            <p:nvSpPr>
              <p:cNvPr id="194" name="Google Shape;194;p13"/>
              <p:cNvSpPr/>
              <p:nvPr/>
            </p:nvSpPr>
            <p:spPr>
              <a:xfrm>
                <a:off x="1987400" y="31525"/>
                <a:ext cx="510545" cy="2115970"/>
              </a:xfrm>
              <a:custGeom>
                <a:rect b="b" l="l" r="r" t="t"/>
                <a:pathLst>
                  <a:path extrusionOk="0" h="58728" w="14170">
                    <a:moveTo>
                      <a:pt x="8539" y="58728"/>
                    </a:moveTo>
                    <a:lnTo>
                      <a:pt x="3454" y="49493"/>
                    </a:lnTo>
                    <a:lnTo>
                      <a:pt x="1579" y="44461"/>
                    </a:lnTo>
                    <a:lnTo>
                      <a:pt x="395" y="38639"/>
                    </a:lnTo>
                    <a:lnTo>
                      <a:pt x="0" y="33223"/>
                    </a:lnTo>
                    <a:lnTo>
                      <a:pt x="493" y="29528"/>
                    </a:lnTo>
                    <a:lnTo>
                      <a:pt x="1184" y="27358"/>
                    </a:lnTo>
                    <a:lnTo>
                      <a:pt x="11545" y="4564"/>
                    </a:lnTo>
                    <a:lnTo>
                      <a:pt x="13908" y="23"/>
                    </a:lnTo>
                    <a:lnTo>
                      <a:pt x="13932" y="0"/>
                    </a:lnTo>
                    <a:lnTo>
                      <a:pt x="14170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95" name="Google Shape;195;p13"/>
              <p:cNvSpPr/>
              <p:nvPr/>
            </p:nvSpPr>
            <p:spPr>
              <a:xfrm>
                <a:off x="2497939" y="31526"/>
                <a:ext cx="510550" cy="2088125"/>
              </a:xfrm>
              <a:custGeom>
                <a:rect b="b" l="l" r="r" t="t"/>
                <a:pathLst>
                  <a:path extrusionOk="0" h="83525" w="20422">
                    <a:moveTo>
                      <a:pt x="7330" y="83525"/>
                    </a:moveTo>
                    <a:lnTo>
                      <a:pt x="15033" y="71221"/>
                    </a:lnTo>
                    <a:lnTo>
                      <a:pt x="18147" y="64077"/>
                    </a:lnTo>
                    <a:lnTo>
                      <a:pt x="19853" y="55687"/>
                    </a:lnTo>
                    <a:lnTo>
                      <a:pt x="20422" y="47881"/>
                    </a:lnTo>
                    <a:lnTo>
                      <a:pt x="19712" y="42556"/>
                    </a:lnTo>
                    <a:lnTo>
                      <a:pt x="18716" y="39428"/>
                    </a:lnTo>
                    <a:lnTo>
                      <a:pt x="3784" y="6578"/>
                    </a:lnTo>
                    <a:lnTo>
                      <a:pt x="378" y="33"/>
                    </a:lnTo>
                    <a:lnTo>
                      <a:pt x="343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  <p:grpSp>
          <p:nvGrpSpPr>
            <p:cNvPr id="196" name="Google Shape;196;p13"/>
            <p:cNvGrpSpPr/>
            <p:nvPr/>
          </p:nvGrpSpPr>
          <p:grpSpPr>
            <a:xfrm rot="-1800045">
              <a:off x="1231397" y="6239860"/>
              <a:ext cx="734559" cy="1522194"/>
              <a:chOff x="1987400" y="31525"/>
              <a:chExt cx="1021095" cy="2115970"/>
            </a:xfrm>
          </p:grpSpPr>
          <p:sp>
            <p:nvSpPr>
              <p:cNvPr id="197" name="Google Shape;197;p13"/>
              <p:cNvSpPr/>
              <p:nvPr/>
            </p:nvSpPr>
            <p:spPr>
              <a:xfrm>
                <a:off x="1987400" y="31525"/>
                <a:ext cx="510545" cy="2115970"/>
              </a:xfrm>
              <a:custGeom>
                <a:rect b="b" l="l" r="r" t="t"/>
                <a:pathLst>
                  <a:path extrusionOk="0" h="58728" w="14170">
                    <a:moveTo>
                      <a:pt x="8539" y="58728"/>
                    </a:moveTo>
                    <a:lnTo>
                      <a:pt x="3454" y="49493"/>
                    </a:lnTo>
                    <a:lnTo>
                      <a:pt x="1579" y="44461"/>
                    </a:lnTo>
                    <a:lnTo>
                      <a:pt x="395" y="38639"/>
                    </a:lnTo>
                    <a:lnTo>
                      <a:pt x="0" y="33223"/>
                    </a:lnTo>
                    <a:lnTo>
                      <a:pt x="493" y="29528"/>
                    </a:lnTo>
                    <a:lnTo>
                      <a:pt x="1184" y="27358"/>
                    </a:lnTo>
                    <a:lnTo>
                      <a:pt x="11545" y="4564"/>
                    </a:lnTo>
                    <a:lnTo>
                      <a:pt x="13908" y="23"/>
                    </a:lnTo>
                    <a:lnTo>
                      <a:pt x="13932" y="0"/>
                    </a:lnTo>
                    <a:lnTo>
                      <a:pt x="14170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98" name="Google Shape;198;p13"/>
              <p:cNvSpPr/>
              <p:nvPr/>
            </p:nvSpPr>
            <p:spPr>
              <a:xfrm flipH="1">
                <a:off x="2497950" y="31525"/>
                <a:ext cx="510545" cy="2115970"/>
              </a:xfrm>
              <a:custGeom>
                <a:rect b="b" l="l" r="r" t="t"/>
                <a:pathLst>
                  <a:path extrusionOk="0" h="58728" w="14170">
                    <a:moveTo>
                      <a:pt x="8539" y="58728"/>
                    </a:moveTo>
                    <a:lnTo>
                      <a:pt x="3454" y="49493"/>
                    </a:lnTo>
                    <a:lnTo>
                      <a:pt x="1579" y="44461"/>
                    </a:lnTo>
                    <a:lnTo>
                      <a:pt x="395" y="38639"/>
                    </a:lnTo>
                    <a:lnTo>
                      <a:pt x="0" y="33223"/>
                    </a:lnTo>
                    <a:lnTo>
                      <a:pt x="493" y="29528"/>
                    </a:lnTo>
                    <a:lnTo>
                      <a:pt x="1184" y="27358"/>
                    </a:lnTo>
                    <a:lnTo>
                      <a:pt x="11545" y="4564"/>
                    </a:lnTo>
                    <a:lnTo>
                      <a:pt x="13908" y="23"/>
                    </a:lnTo>
                    <a:lnTo>
                      <a:pt x="13932" y="0"/>
                    </a:lnTo>
                    <a:lnTo>
                      <a:pt x="14170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  <p:grpSp>
          <p:nvGrpSpPr>
            <p:cNvPr id="199" name="Google Shape;199;p13"/>
            <p:cNvGrpSpPr/>
            <p:nvPr/>
          </p:nvGrpSpPr>
          <p:grpSpPr>
            <a:xfrm rot="1800045">
              <a:off x="2229774" y="6249399"/>
              <a:ext cx="734559" cy="1522194"/>
              <a:chOff x="1987400" y="31525"/>
              <a:chExt cx="1021095" cy="2115970"/>
            </a:xfrm>
          </p:grpSpPr>
          <p:sp>
            <p:nvSpPr>
              <p:cNvPr id="200" name="Google Shape;200;p13"/>
              <p:cNvSpPr/>
              <p:nvPr/>
            </p:nvSpPr>
            <p:spPr>
              <a:xfrm>
                <a:off x="1987400" y="31525"/>
                <a:ext cx="510545" cy="2115970"/>
              </a:xfrm>
              <a:custGeom>
                <a:rect b="b" l="l" r="r" t="t"/>
                <a:pathLst>
                  <a:path extrusionOk="0" h="58728" w="14170">
                    <a:moveTo>
                      <a:pt x="8539" y="58728"/>
                    </a:moveTo>
                    <a:lnTo>
                      <a:pt x="3454" y="49493"/>
                    </a:lnTo>
                    <a:lnTo>
                      <a:pt x="1579" y="44461"/>
                    </a:lnTo>
                    <a:lnTo>
                      <a:pt x="395" y="38639"/>
                    </a:lnTo>
                    <a:lnTo>
                      <a:pt x="0" y="33223"/>
                    </a:lnTo>
                    <a:lnTo>
                      <a:pt x="493" y="29528"/>
                    </a:lnTo>
                    <a:lnTo>
                      <a:pt x="1184" y="27358"/>
                    </a:lnTo>
                    <a:lnTo>
                      <a:pt x="11545" y="4564"/>
                    </a:lnTo>
                    <a:lnTo>
                      <a:pt x="13908" y="23"/>
                    </a:lnTo>
                    <a:lnTo>
                      <a:pt x="13932" y="0"/>
                    </a:lnTo>
                    <a:lnTo>
                      <a:pt x="14170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201" name="Google Shape;201;p13"/>
              <p:cNvSpPr/>
              <p:nvPr/>
            </p:nvSpPr>
            <p:spPr>
              <a:xfrm flipH="1">
                <a:off x="2497950" y="31525"/>
                <a:ext cx="510545" cy="2115970"/>
              </a:xfrm>
              <a:custGeom>
                <a:rect b="b" l="l" r="r" t="t"/>
                <a:pathLst>
                  <a:path extrusionOk="0" h="58728" w="14170">
                    <a:moveTo>
                      <a:pt x="8539" y="58728"/>
                    </a:moveTo>
                    <a:lnTo>
                      <a:pt x="3454" y="49493"/>
                    </a:lnTo>
                    <a:lnTo>
                      <a:pt x="1579" y="44461"/>
                    </a:lnTo>
                    <a:lnTo>
                      <a:pt x="395" y="38639"/>
                    </a:lnTo>
                    <a:lnTo>
                      <a:pt x="0" y="33223"/>
                    </a:lnTo>
                    <a:lnTo>
                      <a:pt x="493" y="29528"/>
                    </a:lnTo>
                    <a:lnTo>
                      <a:pt x="1184" y="27358"/>
                    </a:lnTo>
                    <a:lnTo>
                      <a:pt x="11545" y="4564"/>
                    </a:lnTo>
                    <a:lnTo>
                      <a:pt x="13908" y="23"/>
                    </a:lnTo>
                    <a:lnTo>
                      <a:pt x="13932" y="0"/>
                    </a:lnTo>
                    <a:lnTo>
                      <a:pt x="14170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  <p:grpSp>
          <p:nvGrpSpPr>
            <p:cNvPr id="202" name="Google Shape;202;p13"/>
            <p:cNvGrpSpPr/>
            <p:nvPr/>
          </p:nvGrpSpPr>
          <p:grpSpPr>
            <a:xfrm rot="8999955">
              <a:off x="2199186" y="8010251"/>
              <a:ext cx="734546" cy="1532306"/>
              <a:chOff x="1987411" y="31516"/>
              <a:chExt cx="1021077" cy="2130025"/>
            </a:xfrm>
          </p:grpSpPr>
          <p:sp>
            <p:nvSpPr>
              <p:cNvPr id="203" name="Google Shape;203;p13"/>
              <p:cNvSpPr/>
              <p:nvPr/>
            </p:nvSpPr>
            <p:spPr>
              <a:xfrm>
                <a:off x="1987411" y="31516"/>
                <a:ext cx="510525" cy="2130025"/>
              </a:xfrm>
              <a:custGeom>
                <a:rect b="b" l="l" r="r" t="t"/>
                <a:pathLst>
                  <a:path extrusionOk="0" h="85201" w="20421">
                    <a:moveTo>
                      <a:pt x="10267" y="85201"/>
                    </a:moveTo>
                    <a:lnTo>
                      <a:pt x="3785" y="70023"/>
                    </a:lnTo>
                    <a:lnTo>
                      <a:pt x="2275" y="64077"/>
                    </a:lnTo>
                    <a:lnTo>
                      <a:pt x="569" y="55687"/>
                    </a:lnTo>
                    <a:lnTo>
                      <a:pt x="0" y="47882"/>
                    </a:lnTo>
                    <a:lnTo>
                      <a:pt x="710" y="42556"/>
                    </a:lnTo>
                    <a:lnTo>
                      <a:pt x="1706" y="39429"/>
                    </a:lnTo>
                    <a:lnTo>
                      <a:pt x="16638" y="6578"/>
                    </a:lnTo>
                    <a:lnTo>
                      <a:pt x="20044" y="34"/>
                    </a:lnTo>
                    <a:lnTo>
                      <a:pt x="20078" y="0"/>
                    </a:lnTo>
                    <a:lnTo>
                      <a:pt x="20421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204" name="Google Shape;204;p13"/>
              <p:cNvSpPr/>
              <p:nvPr/>
            </p:nvSpPr>
            <p:spPr>
              <a:xfrm>
                <a:off x="2497963" y="31528"/>
                <a:ext cx="510525" cy="2103575"/>
              </a:xfrm>
              <a:custGeom>
                <a:rect b="b" l="l" r="r" t="t"/>
                <a:pathLst>
                  <a:path extrusionOk="0" h="84143" w="20421">
                    <a:moveTo>
                      <a:pt x="6426" y="84143"/>
                    </a:moveTo>
                    <a:lnTo>
                      <a:pt x="14468" y="70873"/>
                    </a:lnTo>
                    <a:lnTo>
                      <a:pt x="18146" y="64077"/>
                    </a:lnTo>
                    <a:lnTo>
                      <a:pt x="19852" y="55686"/>
                    </a:lnTo>
                    <a:lnTo>
                      <a:pt x="20421" y="47881"/>
                    </a:lnTo>
                    <a:lnTo>
                      <a:pt x="19710" y="42556"/>
                    </a:lnTo>
                    <a:lnTo>
                      <a:pt x="18715" y="39428"/>
                    </a:lnTo>
                    <a:lnTo>
                      <a:pt x="3783" y="6578"/>
                    </a:lnTo>
                    <a:lnTo>
                      <a:pt x="377" y="33"/>
                    </a:lnTo>
                    <a:lnTo>
                      <a:pt x="343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  <p:grpSp>
          <p:nvGrpSpPr>
            <p:cNvPr id="205" name="Google Shape;205;p13"/>
            <p:cNvGrpSpPr/>
            <p:nvPr/>
          </p:nvGrpSpPr>
          <p:grpSpPr>
            <a:xfrm rot="5400000">
              <a:off x="2722544" y="7106167"/>
              <a:ext cx="734678" cy="1522440"/>
              <a:chOff x="1987400" y="31525"/>
              <a:chExt cx="1021095" cy="2115970"/>
            </a:xfrm>
          </p:grpSpPr>
          <p:sp>
            <p:nvSpPr>
              <p:cNvPr id="206" name="Google Shape;206;p13"/>
              <p:cNvSpPr/>
              <p:nvPr/>
            </p:nvSpPr>
            <p:spPr>
              <a:xfrm>
                <a:off x="1987400" y="31525"/>
                <a:ext cx="510550" cy="2087325"/>
              </a:xfrm>
              <a:custGeom>
                <a:rect b="b" l="l" r="r" t="t"/>
                <a:pathLst>
                  <a:path extrusionOk="0" h="83493" w="20422">
                    <a:moveTo>
                      <a:pt x="13015" y="83493"/>
                    </a:moveTo>
                    <a:lnTo>
                      <a:pt x="5274" y="70763"/>
                    </a:lnTo>
                    <a:lnTo>
                      <a:pt x="2276" y="64077"/>
                    </a:lnTo>
                    <a:lnTo>
                      <a:pt x="569" y="55687"/>
                    </a:lnTo>
                    <a:lnTo>
                      <a:pt x="0" y="47881"/>
                    </a:lnTo>
                    <a:lnTo>
                      <a:pt x="711" y="42556"/>
                    </a:lnTo>
                    <a:lnTo>
                      <a:pt x="1706" y="39428"/>
                    </a:lnTo>
                    <a:lnTo>
                      <a:pt x="16639" y="6578"/>
                    </a:lnTo>
                    <a:lnTo>
                      <a:pt x="20044" y="33"/>
                    </a:lnTo>
                    <a:lnTo>
                      <a:pt x="20079" y="0"/>
                    </a:lnTo>
                    <a:lnTo>
                      <a:pt x="20422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207" name="Google Shape;207;p13"/>
              <p:cNvSpPr/>
              <p:nvPr/>
            </p:nvSpPr>
            <p:spPr>
              <a:xfrm flipH="1">
                <a:off x="2497950" y="31525"/>
                <a:ext cx="510545" cy="2115970"/>
              </a:xfrm>
              <a:custGeom>
                <a:rect b="b" l="l" r="r" t="t"/>
                <a:pathLst>
                  <a:path extrusionOk="0" h="58728" w="14170">
                    <a:moveTo>
                      <a:pt x="8539" y="58728"/>
                    </a:moveTo>
                    <a:lnTo>
                      <a:pt x="3454" y="49493"/>
                    </a:lnTo>
                    <a:lnTo>
                      <a:pt x="1579" y="44461"/>
                    </a:lnTo>
                    <a:lnTo>
                      <a:pt x="395" y="38639"/>
                    </a:lnTo>
                    <a:lnTo>
                      <a:pt x="0" y="33223"/>
                    </a:lnTo>
                    <a:lnTo>
                      <a:pt x="493" y="29528"/>
                    </a:lnTo>
                    <a:lnTo>
                      <a:pt x="1184" y="27358"/>
                    </a:lnTo>
                    <a:lnTo>
                      <a:pt x="11545" y="4564"/>
                    </a:lnTo>
                    <a:lnTo>
                      <a:pt x="13908" y="23"/>
                    </a:lnTo>
                    <a:lnTo>
                      <a:pt x="13932" y="0"/>
                    </a:lnTo>
                    <a:lnTo>
                      <a:pt x="14170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  <p:grpSp>
          <p:nvGrpSpPr>
            <p:cNvPr id="208" name="Google Shape;208;p13"/>
            <p:cNvGrpSpPr/>
            <p:nvPr/>
          </p:nvGrpSpPr>
          <p:grpSpPr>
            <a:xfrm flipH="1" rot="-8999955">
              <a:off x="1246196" y="8027996"/>
              <a:ext cx="734545" cy="1513286"/>
              <a:chOff x="1987413" y="31517"/>
              <a:chExt cx="1021075" cy="2103587"/>
            </a:xfrm>
          </p:grpSpPr>
          <p:sp>
            <p:nvSpPr>
              <p:cNvPr id="209" name="Google Shape;209;p13"/>
              <p:cNvSpPr/>
              <p:nvPr/>
            </p:nvSpPr>
            <p:spPr>
              <a:xfrm>
                <a:off x="1987413" y="31517"/>
                <a:ext cx="510525" cy="2097825"/>
              </a:xfrm>
              <a:custGeom>
                <a:rect b="b" l="l" r="r" t="t"/>
                <a:pathLst>
                  <a:path extrusionOk="0" h="83913" w="20421">
                    <a:moveTo>
                      <a:pt x="8600" y="83913"/>
                    </a:moveTo>
                    <a:lnTo>
                      <a:pt x="3785" y="70023"/>
                    </a:lnTo>
                    <a:lnTo>
                      <a:pt x="2275" y="64077"/>
                    </a:lnTo>
                    <a:lnTo>
                      <a:pt x="569" y="55687"/>
                    </a:lnTo>
                    <a:lnTo>
                      <a:pt x="0" y="47882"/>
                    </a:lnTo>
                    <a:lnTo>
                      <a:pt x="710" y="42556"/>
                    </a:lnTo>
                    <a:lnTo>
                      <a:pt x="1706" y="39429"/>
                    </a:lnTo>
                    <a:lnTo>
                      <a:pt x="16638" y="6578"/>
                    </a:lnTo>
                    <a:lnTo>
                      <a:pt x="20044" y="34"/>
                    </a:lnTo>
                    <a:lnTo>
                      <a:pt x="20078" y="0"/>
                    </a:lnTo>
                    <a:lnTo>
                      <a:pt x="20421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210" name="Google Shape;210;p13"/>
              <p:cNvSpPr/>
              <p:nvPr/>
            </p:nvSpPr>
            <p:spPr>
              <a:xfrm>
                <a:off x="2497963" y="31528"/>
                <a:ext cx="510525" cy="2103575"/>
              </a:xfrm>
              <a:custGeom>
                <a:rect b="b" l="l" r="r" t="t"/>
                <a:pathLst>
                  <a:path extrusionOk="0" h="84143" w="20421">
                    <a:moveTo>
                      <a:pt x="6426" y="84143"/>
                    </a:moveTo>
                    <a:lnTo>
                      <a:pt x="14468" y="70873"/>
                    </a:lnTo>
                    <a:lnTo>
                      <a:pt x="18146" y="64077"/>
                    </a:lnTo>
                    <a:lnTo>
                      <a:pt x="19852" y="55686"/>
                    </a:lnTo>
                    <a:lnTo>
                      <a:pt x="20421" y="47881"/>
                    </a:lnTo>
                    <a:lnTo>
                      <a:pt x="19710" y="42556"/>
                    </a:lnTo>
                    <a:lnTo>
                      <a:pt x="18715" y="39428"/>
                    </a:lnTo>
                    <a:lnTo>
                      <a:pt x="3783" y="6578"/>
                    </a:lnTo>
                    <a:lnTo>
                      <a:pt x="377" y="33"/>
                    </a:lnTo>
                    <a:lnTo>
                      <a:pt x="343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  <p:sp>
          <p:nvSpPr>
            <p:cNvPr id="211" name="Google Shape;211;p13"/>
            <p:cNvSpPr/>
            <p:nvPr/>
          </p:nvSpPr>
          <p:spPr>
            <a:xfrm rot="5400000">
              <a:off x="1794628" y="7821281"/>
              <a:ext cx="607800" cy="1101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212" name="Google Shape;212;p13"/>
            <p:cNvGrpSpPr/>
            <p:nvPr/>
          </p:nvGrpSpPr>
          <p:grpSpPr>
            <a:xfrm rot="5400000">
              <a:off x="1101168" y="6325406"/>
              <a:ext cx="1049517" cy="904791"/>
              <a:chOff x="230670" y="2581554"/>
              <a:chExt cx="1458675" cy="1257528"/>
            </a:xfrm>
          </p:grpSpPr>
          <p:sp>
            <p:nvSpPr>
              <p:cNvPr id="213" name="Google Shape;213;p13"/>
              <p:cNvSpPr/>
              <p:nvPr/>
            </p:nvSpPr>
            <p:spPr>
              <a:xfrm>
                <a:off x="230670" y="2664581"/>
                <a:ext cx="1458675" cy="1174500"/>
              </a:xfrm>
              <a:custGeom>
                <a:rect b="b" l="l" r="r" t="t"/>
                <a:pathLst>
                  <a:path extrusionOk="0" h="46980" w="58347">
                    <a:moveTo>
                      <a:pt x="37584" y="0"/>
                    </a:moveTo>
                    <a:lnTo>
                      <a:pt x="6452" y="43316"/>
                    </a:lnTo>
                    <a:lnTo>
                      <a:pt x="48821" y="39594"/>
                    </a:lnTo>
                    <a:lnTo>
                      <a:pt x="58347" y="38550"/>
                    </a:lnTo>
                    <a:lnTo>
                      <a:pt x="55914" y="41544"/>
                    </a:lnTo>
                    <a:lnTo>
                      <a:pt x="0" y="46980"/>
                    </a:lnTo>
                    <a:lnTo>
                      <a:pt x="29530" y="4218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</p:sp>
          <p:grpSp>
            <p:nvGrpSpPr>
              <p:cNvPr id="214" name="Google Shape;214;p13"/>
              <p:cNvGrpSpPr/>
              <p:nvPr/>
            </p:nvGrpSpPr>
            <p:grpSpPr>
              <a:xfrm rot="4579736">
                <a:off x="887960" y="2600421"/>
                <a:ext cx="182269" cy="182519"/>
                <a:chOff x="570737" y="3535959"/>
                <a:chExt cx="301251" cy="330129"/>
              </a:xfrm>
            </p:grpSpPr>
            <p:cxnSp>
              <p:nvCxnSpPr>
                <p:cNvPr id="215" name="Google Shape;215;p13"/>
                <p:cNvCxnSpPr/>
                <p:nvPr/>
              </p:nvCxnSpPr>
              <p:spPr>
                <a:xfrm rot="-8083552">
                  <a:off x="657513" y="3692573"/>
                  <a:ext cx="177344" cy="125028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16" name="Google Shape;216;p13"/>
                <p:cNvCxnSpPr/>
                <p:nvPr/>
              </p:nvCxnSpPr>
              <p:spPr>
                <a:xfrm flipH="1" rot="2721459">
                  <a:off x="687277" y="3661165"/>
                  <a:ext cx="169921" cy="125028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17" name="Google Shape;217;p13"/>
                <p:cNvSpPr/>
                <p:nvPr/>
              </p:nvSpPr>
              <p:spPr>
                <a:xfrm rot="-8083393">
                  <a:off x="583825" y="3660695"/>
                  <a:ext cx="87824" cy="81585"/>
                </a:xfrm>
                <a:prstGeom prst="ellipse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218" name="Google Shape;218;p13"/>
                <p:cNvSpPr/>
                <p:nvPr/>
              </p:nvSpPr>
              <p:spPr>
                <a:xfrm rot="-8083393">
                  <a:off x="669658" y="3557716"/>
                  <a:ext cx="87824" cy="81585"/>
                </a:xfrm>
                <a:prstGeom prst="ellipse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219" name="Google Shape;219;p13"/>
            <p:cNvGrpSpPr/>
            <p:nvPr/>
          </p:nvGrpSpPr>
          <p:grpSpPr>
            <a:xfrm rot="2194505">
              <a:off x="1060860" y="6370858"/>
              <a:ext cx="131142" cy="131334"/>
              <a:chOff x="570737" y="3535959"/>
              <a:chExt cx="301251" cy="330129"/>
            </a:xfrm>
          </p:grpSpPr>
          <p:cxnSp>
            <p:nvCxnSpPr>
              <p:cNvPr id="220" name="Google Shape;220;p13"/>
              <p:cNvCxnSpPr/>
              <p:nvPr/>
            </p:nvCxnSpPr>
            <p:spPr>
              <a:xfrm rot="-8083552">
                <a:off x="657513" y="3692573"/>
                <a:ext cx="177344" cy="125028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21" name="Google Shape;221;p13"/>
              <p:cNvCxnSpPr/>
              <p:nvPr/>
            </p:nvCxnSpPr>
            <p:spPr>
              <a:xfrm flipH="1" rot="2721459">
                <a:off x="687277" y="3661165"/>
                <a:ext cx="169921" cy="125028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222" name="Google Shape;222;p13"/>
              <p:cNvSpPr/>
              <p:nvPr/>
            </p:nvSpPr>
            <p:spPr>
              <a:xfrm rot="-8083393">
                <a:off x="583825" y="3660695"/>
                <a:ext cx="87824" cy="81585"/>
              </a:xfrm>
              <a:prstGeom prst="ellipse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3" name="Google Shape;223;p13"/>
              <p:cNvSpPr/>
              <p:nvPr/>
            </p:nvSpPr>
            <p:spPr>
              <a:xfrm rot="-8083393">
                <a:off x="669658" y="3557716"/>
                <a:ext cx="87824" cy="81585"/>
              </a:xfrm>
              <a:prstGeom prst="ellipse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224" name="Google Shape;224;p13"/>
            <p:cNvSpPr/>
            <p:nvPr/>
          </p:nvSpPr>
          <p:spPr>
            <a:xfrm rot="5400000">
              <a:off x="996809" y="6125072"/>
              <a:ext cx="160682" cy="194013"/>
            </a:xfrm>
            <a:custGeom>
              <a:rect b="b" l="l" r="r" t="t"/>
              <a:pathLst>
                <a:path extrusionOk="0" h="10786" w="8933">
                  <a:moveTo>
                    <a:pt x="8933" y="0"/>
                  </a:moveTo>
                  <a:lnTo>
                    <a:pt x="0" y="10786"/>
                  </a:lnTo>
                </a:path>
              </a:pathLst>
            </a:custGeom>
            <a:noFill/>
            <a:ln cap="flat" cmpd="sng" w="19050">
              <a:solidFill>
                <a:srgbClr val="000000"/>
              </a:solidFill>
              <a:prstDash val="dash"/>
              <a:round/>
              <a:headEnd len="med" w="med" type="none"/>
              <a:tailEnd len="med" w="med" type="none"/>
            </a:ln>
          </p:spPr>
        </p:sp>
        <p:grpSp>
          <p:nvGrpSpPr>
            <p:cNvPr id="225" name="Google Shape;225;p13"/>
            <p:cNvGrpSpPr/>
            <p:nvPr/>
          </p:nvGrpSpPr>
          <p:grpSpPr>
            <a:xfrm rot="5400000">
              <a:off x="284395" y="7893239"/>
              <a:ext cx="3628794" cy="33913"/>
              <a:chOff x="-500" y="2481564"/>
              <a:chExt cx="5043493" cy="47134"/>
            </a:xfrm>
          </p:grpSpPr>
          <p:cxnSp>
            <p:nvCxnSpPr>
              <p:cNvPr id="226" name="Google Shape;226;p13"/>
              <p:cNvCxnSpPr/>
              <p:nvPr/>
            </p:nvCxnSpPr>
            <p:spPr>
              <a:xfrm flipH="1" rot="10800000">
                <a:off x="293" y="2481564"/>
                <a:ext cx="5042700" cy="60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27" name="Google Shape;227;p13"/>
              <p:cNvCxnSpPr/>
              <p:nvPr/>
            </p:nvCxnSpPr>
            <p:spPr>
              <a:xfrm flipH="1" rot="10800000">
                <a:off x="-500" y="2522698"/>
                <a:ext cx="5042700" cy="60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228" name="Google Shape;228;p13"/>
            <p:cNvGrpSpPr/>
            <p:nvPr/>
          </p:nvGrpSpPr>
          <p:grpSpPr>
            <a:xfrm rot="5400000">
              <a:off x="1803266" y="7711318"/>
              <a:ext cx="579300" cy="288300"/>
              <a:chOff x="1664400" y="4155917"/>
              <a:chExt cx="579300" cy="288300"/>
            </a:xfrm>
          </p:grpSpPr>
          <p:sp>
            <p:nvSpPr>
              <p:cNvPr id="229" name="Google Shape;229;p13"/>
              <p:cNvSpPr/>
              <p:nvPr/>
            </p:nvSpPr>
            <p:spPr>
              <a:xfrm>
                <a:off x="1664400" y="4203025"/>
                <a:ext cx="579300" cy="1941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3"/>
              <p:cNvSpPr/>
              <p:nvPr/>
            </p:nvSpPr>
            <p:spPr>
              <a:xfrm>
                <a:off x="1818655" y="4155917"/>
                <a:ext cx="288300" cy="288300"/>
              </a:xfrm>
              <a:prstGeom prst="ellipse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231" name="Google Shape;231;p13"/>
            <p:cNvSpPr/>
            <p:nvPr/>
          </p:nvSpPr>
          <p:spPr>
            <a:xfrm rot="5400000">
              <a:off x="1103746" y="6425131"/>
              <a:ext cx="1068850" cy="857425"/>
            </a:xfrm>
            <a:custGeom>
              <a:rect b="b" l="l" r="r" t="t"/>
              <a:pathLst>
                <a:path extrusionOk="0" h="34297" w="42754">
                  <a:moveTo>
                    <a:pt x="24525" y="0"/>
                  </a:moveTo>
                  <a:lnTo>
                    <a:pt x="0" y="34297"/>
                  </a:lnTo>
                  <a:lnTo>
                    <a:pt x="42754" y="30418"/>
                  </a:lnTo>
                </a:path>
              </a:pathLst>
            </a:custGeom>
            <a:noFill/>
            <a:ln cap="flat" cmpd="sng" w="19050">
              <a:solidFill>
                <a:srgbClr val="000000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32" name="Google Shape;232;p13"/>
            <p:cNvSpPr/>
            <p:nvPr/>
          </p:nvSpPr>
          <p:spPr>
            <a:xfrm>
              <a:off x="3716088" y="6817175"/>
              <a:ext cx="187275" cy="388225"/>
            </a:xfrm>
            <a:custGeom>
              <a:rect b="b" l="l" r="r" t="t"/>
              <a:pathLst>
                <a:path extrusionOk="0" h="15529" w="7491">
                  <a:moveTo>
                    <a:pt x="0" y="4292"/>
                  </a:moveTo>
                  <a:lnTo>
                    <a:pt x="7491" y="15529"/>
                  </a:lnTo>
                  <a:lnTo>
                    <a:pt x="6980" y="0"/>
                  </a:lnTo>
                  <a:close/>
                </a:path>
              </a:pathLst>
            </a:custGeom>
            <a:solidFill>
              <a:srgbClr val="848484"/>
            </a:solidFill>
            <a:ln>
              <a:noFill/>
            </a:ln>
          </p:spPr>
        </p:sp>
        <p:sp>
          <p:nvSpPr>
            <p:cNvPr id="233" name="Google Shape;233;p13"/>
            <p:cNvSpPr/>
            <p:nvPr/>
          </p:nvSpPr>
          <p:spPr>
            <a:xfrm rot="5400000">
              <a:off x="394054" y="8970838"/>
              <a:ext cx="1009909" cy="553783"/>
            </a:xfrm>
            <a:custGeom>
              <a:rect b="b" l="l" r="r" t="t"/>
              <a:pathLst>
                <a:path extrusionOk="0" h="19931" w="35876">
                  <a:moveTo>
                    <a:pt x="0" y="19931"/>
                  </a:moveTo>
                  <a:lnTo>
                    <a:pt x="35876" y="0"/>
                  </a:lnTo>
                </a:path>
              </a:pathLst>
            </a:custGeom>
            <a:noFill/>
            <a:ln cap="flat" cmpd="sng" w="114300">
              <a:solidFill>
                <a:srgbClr val="848484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grpSp>
        <p:nvGrpSpPr>
          <p:cNvPr id="234" name="Google Shape;234;p13"/>
          <p:cNvGrpSpPr/>
          <p:nvPr/>
        </p:nvGrpSpPr>
        <p:grpSpPr>
          <a:xfrm rot="2194505">
            <a:off x="1074948" y="2767133"/>
            <a:ext cx="131142" cy="131334"/>
            <a:chOff x="570737" y="3535959"/>
            <a:chExt cx="301251" cy="330129"/>
          </a:xfrm>
        </p:grpSpPr>
        <p:cxnSp>
          <p:nvCxnSpPr>
            <p:cNvPr id="235" name="Google Shape;235;p13"/>
            <p:cNvCxnSpPr/>
            <p:nvPr/>
          </p:nvCxnSpPr>
          <p:spPr>
            <a:xfrm rot="-8083552">
              <a:off x="657513" y="3692573"/>
              <a:ext cx="177344" cy="125028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6" name="Google Shape;236;p13"/>
            <p:cNvCxnSpPr/>
            <p:nvPr/>
          </p:nvCxnSpPr>
          <p:spPr>
            <a:xfrm flipH="1" rot="2721459">
              <a:off x="687277" y="3661165"/>
              <a:ext cx="169921" cy="125028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37" name="Google Shape;237;p13"/>
            <p:cNvSpPr/>
            <p:nvPr/>
          </p:nvSpPr>
          <p:spPr>
            <a:xfrm rot="-8083393">
              <a:off x="583825" y="3660695"/>
              <a:ext cx="87824" cy="81585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13"/>
            <p:cNvSpPr/>
            <p:nvPr/>
          </p:nvSpPr>
          <p:spPr>
            <a:xfrm rot="-8083393">
              <a:off x="669658" y="3557716"/>
              <a:ext cx="87824" cy="81585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9" name="Google Shape;239;p13"/>
          <p:cNvSpPr/>
          <p:nvPr/>
        </p:nvSpPr>
        <p:spPr>
          <a:xfrm rot="5400000">
            <a:off x="1010897" y="2521347"/>
            <a:ext cx="160682" cy="194013"/>
          </a:xfrm>
          <a:custGeom>
            <a:rect b="b" l="l" r="r" t="t"/>
            <a:pathLst>
              <a:path extrusionOk="0" h="10786" w="8933">
                <a:moveTo>
                  <a:pt x="8933" y="0"/>
                </a:moveTo>
                <a:lnTo>
                  <a:pt x="0" y="10786"/>
                </a:lnTo>
              </a:path>
            </a:pathLst>
          </a:cu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240" name="Google Shape;240;p13"/>
          <p:cNvSpPr txBox="1"/>
          <p:nvPr/>
        </p:nvSpPr>
        <p:spPr>
          <a:xfrm>
            <a:off x="186900" y="236125"/>
            <a:ext cx="4191000" cy="66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>
                <a:latin typeface="Oswald"/>
                <a:ea typeface="Oswald"/>
                <a:cs typeface="Oswald"/>
                <a:sym typeface="Oswald"/>
              </a:rPr>
              <a:t>El poder de las flores</a:t>
            </a:r>
            <a:endParaRPr sz="34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41" name="Google Shape;241;p13"/>
          <p:cNvSpPr txBox="1"/>
          <p:nvPr/>
        </p:nvSpPr>
        <p:spPr>
          <a:xfrm>
            <a:off x="2235950" y="829113"/>
            <a:ext cx="5258700" cy="16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1. Recorta un cuadro cortando a lo largo de las líneas punteadas y gruesas..</a:t>
            </a:r>
            <a:endParaRPr sz="900">
              <a:solidFill>
                <a:schemeClr val="dk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2. Dóblalo a la mitad a lo largo de la línea negra y gruesa de manera que el dibujo quede hacia afuera..</a:t>
            </a:r>
            <a:endParaRPr sz="900">
              <a:solidFill>
                <a:schemeClr val="dk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3. Levanta la esquina que tiene el sol hasta que la punta toque el área de color gris oscuro. Dóblala.</a:t>
            </a:r>
            <a:endParaRPr sz="900">
              <a:solidFill>
                <a:schemeClr val="dk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4. Jala la esquina superior izquierda hacia abajo hasta  que toque la orilla de abajo. Dóblala.</a:t>
            </a:r>
            <a:endParaRPr sz="900">
              <a:solidFill>
                <a:schemeClr val="dk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5. Corta a lo largo de las dos líneas punteadas. Desdóblalo.</a:t>
            </a:r>
            <a:endParaRPr sz="900">
              <a:solidFill>
                <a:schemeClr val="dk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6. Jala la punta de cada pétalo hasta el centro del círculo. Dobla cada uno y repite este procedimiento con todos los pétalos.</a:t>
            </a:r>
            <a:endParaRPr sz="700">
              <a:solidFill>
                <a:schemeClr val="dk1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242" name="Google Shape;242;p13"/>
          <p:cNvSpPr/>
          <p:nvPr/>
        </p:nvSpPr>
        <p:spPr>
          <a:xfrm rot="5400000">
            <a:off x="2173074" y="9448202"/>
            <a:ext cx="183600" cy="183600"/>
          </a:xfrm>
          <a:prstGeom prst="sun">
            <a:avLst>
              <a:gd fmla="val 25000" name="adj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3"/>
          <p:cNvSpPr txBox="1"/>
          <p:nvPr/>
        </p:nvSpPr>
        <p:spPr>
          <a:xfrm>
            <a:off x="186900" y="1018150"/>
            <a:ext cx="2409000" cy="55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Cómo hacer una flor:</a:t>
            </a:r>
            <a:endParaRPr sz="1900"/>
          </a:p>
        </p:txBody>
      </p:sp>
      <p:cxnSp>
        <p:nvCxnSpPr>
          <p:cNvPr id="244" name="Google Shape;244;p13"/>
          <p:cNvCxnSpPr/>
          <p:nvPr/>
        </p:nvCxnSpPr>
        <p:spPr>
          <a:xfrm>
            <a:off x="274750" y="929825"/>
            <a:ext cx="2062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245" name="Google Shape;245;p13"/>
          <p:cNvGrpSpPr/>
          <p:nvPr/>
        </p:nvGrpSpPr>
        <p:grpSpPr>
          <a:xfrm>
            <a:off x="273653" y="2493675"/>
            <a:ext cx="7247294" cy="7293000"/>
            <a:chOff x="273653" y="2493675"/>
            <a:chExt cx="7247294" cy="7293000"/>
          </a:xfrm>
        </p:grpSpPr>
        <p:grpSp>
          <p:nvGrpSpPr>
            <p:cNvPr id="246" name="Google Shape;246;p13"/>
            <p:cNvGrpSpPr/>
            <p:nvPr/>
          </p:nvGrpSpPr>
          <p:grpSpPr>
            <a:xfrm>
              <a:off x="288139" y="2554425"/>
              <a:ext cx="7232808" cy="7175575"/>
              <a:chOff x="288139" y="2554425"/>
              <a:chExt cx="7232808" cy="7175575"/>
            </a:xfrm>
          </p:grpSpPr>
          <p:sp>
            <p:nvSpPr>
              <p:cNvPr id="247" name="Google Shape;247;p13"/>
              <p:cNvSpPr/>
              <p:nvPr/>
            </p:nvSpPr>
            <p:spPr>
              <a:xfrm>
                <a:off x="3926646" y="6119025"/>
                <a:ext cx="3594300" cy="13200"/>
              </a:xfrm>
              <a:prstGeom prst="rect">
                <a:avLst/>
              </a:prstGeom>
              <a:solidFill>
                <a:srgbClr val="FFFFFF"/>
              </a:solidFill>
              <a:ln cap="flat" cmpd="sng" w="76200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3"/>
              <p:cNvSpPr/>
              <p:nvPr/>
            </p:nvSpPr>
            <p:spPr>
              <a:xfrm>
                <a:off x="310296" y="6119025"/>
                <a:ext cx="3594300" cy="13200"/>
              </a:xfrm>
              <a:prstGeom prst="rect">
                <a:avLst/>
              </a:prstGeom>
              <a:solidFill>
                <a:srgbClr val="FFFFFF"/>
              </a:solidFill>
              <a:ln cap="flat" cmpd="sng" w="76200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249" name="Google Shape;249;p13"/>
              <p:cNvGrpSpPr/>
              <p:nvPr/>
            </p:nvGrpSpPr>
            <p:grpSpPr>
              <a:xfrm rot="5400000">
                <a:off x="312150" y="6135613"/>
                <a:ext cx="7175575" cy="13200"/>
                <a:chOff x="331800" y="6122925"/>
                <a:chExt cx="7175575" cy="13200"/>
              </a:xfrm>
            </p:grpSpPr>
            <p:sp>
              <p:nvSpPr>
                <p:cNvPr id="250" name="Google Shape;250;p13"/>
                <p:cNvSpPr/>
                <p:nvPr/>
              </p:nvSpPr>
              <p:spPr>
                <a:xfrm>
                  <a:off x="331800" y="6122925"/>
                  <a:ext cx="7108800" cy="13200"/>
                </a:xfrm>
                <a:prstGeom prst="rect">
                  <a:avLst/>
                </a:prstGeom>
                <a:solidFill>
                  <a:srgbClr val="FFFFFF"/>
                </a:solidFill>
                <a:ln cap="flat" cmpd="sng" w="76200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251" name="Google Shape;251;p13"/>
                <p:cNvCxnSpPr/>
                <p:nvPr/>
              </p:nvCxnSpPr>
              <p:spPr>
                <a:xfrm>
                  <a:off x="357175" y="6129525"/>
                  <a:ext cx="7150200" cy="3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000000"/>
                  </a:solidFill>
                  <a:prstDash val="dash"/>
                  <a:round/>
                  <a:headEnd len="med" w="med" type="none"/>
                  <a:tailEnd len="med" w="med" type="none"/>
                </a:ln>
              </p:spPr>
            </p:cxnSp>
          </p:grpSp>
          <p:cxnSp>
            <p:nvCxnSpPr>
              <p:cNvPr id="252" name="Google Shape;252;p13"/>
              <p:cNvCxnSpPr/>
              <p:nvPr/>
            </p:nvCxnSpPr>
            <p:spPr>
              <a:xfrm>
                <a:off x="288139" y="6125625"/>
                <a:ext cx="3615000" cy="3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0000"/>
                </a:solidFill>
                <a:prstDash val="dash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53" name="Google Shape;253;p13"/>
              <p:cNvCxnSpPr/>
              <p:nvPr/>
            </p:nvCxnSpPr>
            <p:spPr>
              <a:xfrm>
                <a:off x="3904489" y="6125625"/>
                <a:ext cx="3615000" cy="3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0000"/>
                </a:solidFill>
                <a:prstDash val="dash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254" name="Google Shape;254;p13"/>
            <p:cNvGrpSpPr/>
            <p:nvPr/>
          </p:nvGrpSpPr>
          <p:grpSpPr>
            <a:xfrm>
              <a:off x="273653" y="2493675"/>
              <a:ext cx="7232700" cy="7293000"/>
              <a:chOff x="273653" y="2493675"/>
              <a:chExt cx="7232700" cy="7293000"/>
            </a:xfrm>
          </p:grpSpPr>
          <p:sp>
            <p:nvSpPr>
              <p:cNvPr id="255" name="Google Shape;255;p13"/>
              <p:cNvSpPr/>
              <p:nvPr/>
            </p:nvSpPr>
            <p:spPr>
              <a:xfrm>
                <a:off x="273653" y="2493675"/>
                <a:ext cx="7232700" cy="7293000"/>
              </a:xfrm>
              <a:prstGeom prst="rect">
                <a:avLst/>
              </a:prstGeom>
              <a:noFill/>
              <a:ln cap="flat" cmpd="sng" w="114300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3"/>
              <p:cNvSpPr/>
              <p:nvPr/>
            </p:nvSpPr>
            <p:spPr>
              <a:xfrm>
                <a:off x="273653" y="2493675"/>
                <a:ext cx="7232700" cy="7293000"/>
              </a:xfrm>
              <a:prstGeom prst="rect">
                <a:avLst/>
              </a:prstGeom>
              <a:noFill/>
              <a:ln cap="flat" cmpd="sng" w="38100">
                <a:solidFill>
                  <a:srgbClr val="000000"/>
                </a:solidFill>
                <a:prstDash val="dash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pic>
        <p:nvPicPr>
          <p:cNvPr id="257" name="Google Shape;2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83247" y="180325"/>
            <a:ext cx="1660550" cy="219450"/>
          </a:xfrm>
          <a:prstGeom prst="rect">
            <a:avLst/>
          </a:prstGeom>
          <a:noFill/>
          <a:ln>
            <a:noFill/>
          </a:ln>
        </p:spPr>
      </p:pic>
      <p:sp>
        <p:nvSpPr>
          <p:cNvPr id="258" name="Google Shape;258;p13"/>
          <p:cNvSpPr txBox="1"/>
          <p:nvPr/>
        </p:nvSpPr>
        <p:spPr>
          <a:xfrm>
            <a:off x="5464627" y="378925"/>
            <a:ext cx="2497800" cy="2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900"/>
              <a:t>How do flowers bloom in the spring</a:t>
            </a:r>
            <a:r>
              <a:rPr lang="en" sz="900">
                <a:solidFill>
                  <a:srgbClr val="000000"/>
                </a:solidFill>
              </a:rPr>
              <a:t>?</a:t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" name="Google Shape;2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7950" y="232750"/>
            <a:ext cx="3474599" cy="4570123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p14"/>
          <p:cNvSpPr/>
          <p:nvPr/>
        </p:nvSpPr>
        <p:spPr>
          <a:xfrm>
            <a:off x="7306001" y="6524120"/>
            <a:ext cx="66600" cy="758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4"/>
          <p:cNvSpPr/>
          <p:nvPr/>
        </p:nvSpPr>
        <p:spPr>
          <a:xfrm>
            <a:off x="7306001" y="7546194"/>
            <a:ext cx="66600" cy="758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4"/>
          <p:cNvSpPr txBox="1"/>
          <p:nvPr/>
        </p:nvSpPr>
        <p:spPr>
          <a:xfrm rot="10800000">
            <a:off x="472775" y="749350"/>
            <a:ext cx="2817600" cy="3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>
                <a:latin typeface="Oswald"/>
                <a:ea typeface="Oswald"/>
                <a:cs typeface="Oswald"/>
                <a:sym typeface="Oswald"/>
              </a:rPr>
              <a:t>Una sorpresa para alguien especial</a:t>
            </a:r>
            <a:endParaRPr sz="2400"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sp>
        <p:nvSpPr>
          <p:cNvPr id="267" name="Google Shape;267;p14"/>
          <p:cNvSpPr txBox="1"/>
          <p:nvPr/>
        </p:nvSpPr>
        <p:spPr>
          <a:xfrm>
            <a:off x="4145850" y="6604563"/>
            <a:ext cx="3084000" cy="14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Oswald"/>
                <a:ea typeface="Oswald"/>
                <a:cs typeface="Oswald"/>
                <a:sym typeface="Oswald"/>
              </a:rPr>
              <a:t>Hice una flor que florecerá sólo para tí.</a:t>
            </a:r>
            <a:endParaRPr sz="3600"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sp>
        <p:nvSpPr>
          <p:cNvPr id="268" name="Google Shape;268;p14"/>
          <p:cNvSpPr txBox="1"/>
          <p:nvPr/>
        </p:nvSpPr>
        <p:spPr>
          <a:xfrm rot="10800000">
            <a:off x="4057575" y="4171950"/>
            <a:ext cx="3629100" cy="50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Oswald"/>
                <a:ea typeface="Oswald"/>
                <a:cs typeface="Oswald"/>
                <a:sym typeface="Oswald"/>
              </a:rPr>
              <a:t>Esta flor de papel florece porque</a:t>
            </a:r>
            <a:endParaRPr sz="21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sp>
        <p:nvSpPr>
          <p:cNvPr id="269" name="Google Shape;269;p14"/>
          <p:cNvSpPr txBox="1"/>
          <p:nvPr/>
        </p:nvSpPr>
        <p:spPr>
          <a:xfrm rot="10800000">
            <a:off x="4084725" y="1787900"/>
            <a:ext cx="3430500" cy="241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________________________________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________________________________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________________________________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________________________________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________________________________</a:t>
            </a:r>
            <a:endParaRPr/>
          </a:p>
        </p:txBody>
      </p:sp>
      <p:cxnSp>
        <p:nvCxnSpPr>
          <p:cNvPr id="270" name="Google Shape;270;p14"/>
          <p:cNvCxnSpPr/>
          <p:nvPr/>
        </p:nvCxnSpPr>
        <p:spPr>
          <a:xfrm rot="5400000">
            <a:off x="-1143000" y="5029200"/>
            <a:ext cx="10058400" cy="0"/>
          </a:xfrm>
          <a:prstGeom prst="straightConnector1">
            <a:avLst/>
          </a:prstGeom>
          <a:noFill/>
          <a:ln cap="flat" cmpd="sng" w="19050">
            <a:solidFill>
              <a:srgbClr val="B7B7B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71" name="Google Shape;271;p14"/>
          <p:cNvCxnSpPr/>
          <p:nvPr/>
        </p:nvCxnSpPr>
        <p:spPr>
          <a:xfrm>
            <a:off x="-24750" y="5029200"/>
            <a:ext cx="7821900" cy="0"/>
          </a:xfrm>
          <a:prstGeom prst="straightConnector1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72" name="Google Shape;272;p14"/>
          <p:cNvSpPr txBox="1"/>
          <p:nvPr/>
        </p:nvSpPr>
        <p:spPr>
          <a:xfrm>
            <a:off x="4145850" y="8457275"/>
            <a:ext cx="3540900" cy="127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latin typeface="Oswald"/>
                <a:ea typeface="Oswald"/>
                <a:cs typeface="Oswald"/>
                <a:sym typeface="Oswald"/>
              </a:rPr>
              <a:t>Con amor</a:t>
            </a:r>
            <a:r>
              <a:rPr lang="en" sz="4000">
                <a:latin typeface="Oswald"/>
                <a:ea typeface="Oswald"/>
                <a:cs typeface="Oswald"/>
                <a:sym typeface="Oswald"/>
              </a:rPr>
              <a:t>,</a:t>
            </a:r>
            <a:endParaRPr sz="40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______________________________________</a:t>
            </a:r>
            <a:endParaRPr sz="4000"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sp>
        <p:nvSpPr>
          <p:cNvPr id="273" name="Google Shape;273;p14"/>
          <p:cNvSpPr txBox="1"/>
          <p:nvPr/>
        </p:nvSpPr>
        <p:spPr>
          <a:xfrm>
            <a:off x="4110000" y="5218897"/>
            <a:ext cx="3689100" cy="7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900">
                <a:latin typeface="Oswald"/>
                <a:ea typeface="Oswald"/>
                <a:cs typeface="Oswald"/>
                <a:sym typeface="Oswald"/>
              </a:rPr>
              <a:t>Querido/a __________:</a:t>
            </a:r>
            <a:endParaRPr sz="39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900"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pic>
        <p:nvPicPr>
          <p:cNvPr id="274" name="Google Shape;27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5400000">
            <a:off x="-233575" y="6045876"/>
            <a:ext cx="4486799" cy="3538249"/>
          </a:xfrm>
          <a:prstGeom prst="rect">
            <a:avLst/>
          </a:prstGeom>
          <a:noFill/>
          <a:ln>
            <a:noFill/>
          </a:ln>
        </p:spPr>
      </p:pic>
      <p:sp>
        <p:nvSpPr>
          <p:cNvPr id="275" name="Google Shape;275;p14"/>
          <p:cNvSpPr/>
          <p:nvPr/>
        </p:nvSpPr>
        <p:spPr>
          <a:xfrm>
            <a:off x="794875" y="5434425"/>
            <a:ext cx="1462200" cy="1462200"/>
          </a:xfrm>
          <a:prstGeom prst="ellipse">
            <a:avLst/>
          </a:prstGeom>
          <a:solidFill>
            <a:srgbClr val="EFEFEF"/>
          </a:solidFill>
          <a:ln cap="flat" cmpd="sng" w="2857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Pega la flor aquí</a:t>
            </a:r>
            <a:endParaRPr/>
          </a:p>
        </p:txBody>
      </p:sp>
      <p:sp>
        <p:nvSpPr>
          <p:cNvPr id="276" name="Google Shape;276;p14"/>
          <p:cNvSpPr/>
          <p:nvPr/>
        </p:nvSpPr>
        <p:spPr>
          <a:xfrm>
            <a:off x="2317150" y="8580475"/>
            <a:ext cx="1437025" cy="1495800"/>
          </a:xfrm>
          <a:custGeom>
            <a:rect b="b" l="l" r="r" t="t"/>
            <a:pathLst>
              <a:path extrusionOk="0" h="59832" w="57481">
                <a:moveTo>
                  <a:pt x="2257" y="0"/>
                </a:moveTo>
                <a:lnTo>
                  <a:pt x="42671" y="10091"/>
                </a:lnTo>
                <a:lnTo>
                  <a:pt x="57481" y="59185"/>
                </a:lnTo>
                <a:lnTo>
                  <a:pt x="11189" y="59832"/>
                </a:lnTo>
                <a:lnTo>
                  <a:pt x="0" y="1862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pic>
        <p:nvPicPr>
          <p:cNvPr id="277" name="Google Shape;277;p14"/>
          <p:cNvPicPr preferRelativeResize="0"/>
          <p:nvPr/>
        </p:nvPicPr>
        <p:blipFill rotWithShape="1">
          <a:blip r:embed="rId5">
            <a:alphaModFix/>
          </a:blip>
          <a:srcRect b="0" l="-10332" r="4355" t="9543"/>
          <a:stretch/>
        </p:blipFill>
        <p:spPr>
          <a:xfrm rot="-27">
            <a:off x="6353800" y="8155830"/>
            <a:ext cx="1403551" cy="1262164"/>
          </a:xfrm>
          <a:prstGeom prst="rect">
            <a:avLst/>
          </a:prstGeom>
          <a:noFill/>
          <a:ln>
            <a:noFill/>
          </a:ln>
        </p:spPr>
      </p:pic>
      <p:sp>
        <p:nvSpPr>
          <p:cNvPr id="278" name="Google Shape;278;p14"/>
          <p:cNvSpPr/>
          <p:nvPr/>
        </p:nvSpPr>
        <p:spPr>
          <a:xfrm>
            <a:off x="243750" y="8196750"/>
            <a:ext cx="1553950" cy="1891275"/>
          </a:xfrm>
          <a:custGeom>
            <a:rect b="b" l="l" r="r" t="t"/>
            <a:pathLst>
              <a:path extrusionOk="0" h="75651" w="62158">
                <a:moveTo>
                  <a:pt x="0" y="75651"/>
                </a:moveTo>
                <a:lnTo>
                  <a:pt x="208" y="23297"/>
                </a:lnTo>
                <a:lnTo>
                  <a:pt x="31060" y="0"/>
                </a:lnTo>
                <a:lnTo>
                  <a:pt x="38616" y="21408"/>
                </a:lnTo>
                <a:lnTo>
                  <a:pt x="33579" y="52889"/>
                </a:lnTo>
                <a:lnTo>
                  <a:pt x="61912" y="47852"/>
                </a:lnTo>
                <a:lnTo>
                  <a:pt x="62158" y="7508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79" name="Google Shape;279;p14"/>
          <p:cNvSpPr txBox="1"/>
          <p:nvPr/>
        </p:nvSpPr>
        <p:spPr>
          <a:xfrm rot="10800000">
            <a:off x="4546764" y="152400"/>
            <a:ext cx="2497800" cy="2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900"/>
              <a:t>How do flowers bloom in the spring</a:t>
            </a:r>
            <a:r>
              <a:rPr lang="en" sz="900">
                <a:solidFill>
                  <a:srgbClr val="000000"/>
                </a:solidFill>
              </a:rPr>
              <a:t>?</a:t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</p:txBody>
      </p:sp>
      <p:pic>
        <p:nvPicPr>
          <p:cNvPr id="280" name="Google Shape;280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4965397" y="365000"/>
            <a:ext cx="1660550" cy="21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