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Poppins"/>
      <p:regular r:id="rId28"/>
      <p:bold r:id="rId29"/>
      <p:italic r:id="rId30"/>
      <p:boldItalic r:id="rId31"/>
    </p:embeddedFont>
    <p:embeddedFont>
      <p:font typeface="Lato"/>
      <p:regular r:id="rId32"/>
      <p:bold r:id="rId33"/>
      <p:italic r:id="rId34"/>
      <p:boldItalic r:id="rId35"/>
    </p:embeddedFont>
    <p:embeddedFont>
      <p:font typeface="Poppins SemiBold"/>
      <p:regular r:id="rId36"/>
      <p:bold r:id="rId37"/>
      <p:italic r:id="rId38"/>
      <p:boldItalic r:id="rId39"/>
    </p:embeddedFont>
    <p:embeddedFont>
      <p:font typeface="Modak"/>
      <p:regular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1" roundtripDataSignature="AMtx7mialf7+FjCfVDBkklQW/Aj/c9k82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dak-regular.fntdata"/><Relationship Id="rId20" Type="http://schemas.openxmlformats.org/officeDocument/2006/relationships/slide" Target="slides/slide16.xml"/><Relationship Id="rId41" Type="http://customschemas.google.com/relationships/presentationmetadata" Target="meta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Poppins-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Italic.fntdata"/><Relationship Id="rId30" Type="http://schemas.openxmlformats.org/officeDocument/2006/relationships/font" Target="fonts/Poppins-italic.fntdata"/><Relationship Id="rId11" Type="http://schemas.openxmlformats.org/officeDocument/2006/relationships/slide" Target="slides/slide7.xml"/><Relationship Id="rId33" Type="http://schemas.openxmlformats.org/officeDocument/2006/relationships/font" Target="fonts/Lato-bold.fntdata"/><Relationship Id="rId10" Type="http://schemas.openxmlformats.org/officeDocument/2006/relationships/slide" Target="slides/slide6.xml"/><Relationship Id="rId32" Type="http://schemas.openxmlformats.org/officeDocument/2006/relationships/font" Target="fonts/Lato-regular.fntdata"/><Relationship Id="rId13" Type="http://schemas.openxmlformats.org/officeDocument/2006/relationships/slide" Target="slides/slide9.xml"/><Relationship Id="rId35" Type="http://schemas.openxmlformats.org/officeDocument/2006/relationships/font" Target="fonts/Lato-boldItalic.fntdata"/><Relationship Id="rId12" Type="http://schemas.openxmlformats.org/officeDocument/2006/relationships/slide" Target="slides/slide8.xml"/><Relationship Id="rId34" Type="http://schemas.openxmlformats.org/officeDocument/2006/relationships/font" Target="fonts/Lato-italic.fntdata"/><Relationship Id="rId15" Type="http://schemas.openxmlformats.org/officeDocument/2006/relationships/slide" Target="slides/slide11.xml"/><Relationship Id="rId37" Type="http://schemas.openxmlformats.org/officeDocument/2006/relationships/font" Target="fonts/PoppinsSemiBold-bold.fntdata"/><Relationship Id="rId14" Type="http://schemas.openxmlformats.org/officeDocument/2006/relationships/slide" Target="slides/slide10.xml"/><Relationship Id="rId36" Type="http://schemas.openxmlformats.org/officeDocument/2006/relationships/font" Target="fonts/PoppinsSemiBold-regular.fntdata"/><Relationship Id="rId17" Type="http://schemas.openxmlformats.org/officeDocument/2006/relationships/slide" Target="slides/slide13.xml"/><Relationship Id="rId39" Type="http://schemas.openxmlformats.org/officeDocument/2006/relationships/font" Target="fonts/PoppinsSemiBold-boldItalic.fntdata"/><Relationship Id="rId16" Type="http://schemas.openxmlformats.org/officeDocument/2006/relationships/slide" Target="slides/slide12.xml"/><Relationship Id="rId38" Type="http://schemas.openxmlformats.org/officeDocument/2006/relationships/font" Target="fonts/PoppinsSemi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7376b98ca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7376b98ca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7376b98ca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7376b98ca2_0_2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g27376b98ca2_0_2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g27376b98ca2_0_2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7376b98ca2_0_3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g27376b98ca2_0_3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g27376b98ca2_0_3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7376b98ca2_0_3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g27376b98ca2_0_3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g27376b98ca2_0_3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7376b98ca2_0_3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g27376b98ca2_0_3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1" name="Google Shape;421;g27376b98ca2_0_3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7376b98ca2_0_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g27376b98ca2_0_4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g27376b98ca2_0_4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7376b98ca2_0_5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g27376b98ca2_0_5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1" name="Google Shape;531;g27376b98ca2_0_5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7376b98ca2_0_5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g27376b98ca2_0_5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1" name="Google Shape;561;g27376b98ca2_0_5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27376b98ca2_0_5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5" name="Google Shape;585;g27376b98ca2_0_5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6" name="Google Shape;586;g27376b98ca2_0_5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7376b98ca2_0_5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8" name="Google Shape;608;g27376b98ca2_0_5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9" name="Google Shape;609;g27376b98ca2_0_5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27376b98ca2_0_5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7" name="Google Shape;617;g27376b98ca2_0_5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8" name="Google Shape;618;g27376b98ca2_0_5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 name="Shape 29"/>
        <p:cNvGrpSpPr/>
        <p:nvPr/>
      </p:nvGrpSpPr>
      <p:grpSpPr>
        <a:xfrm>
          <a:off x="0" y="0"/>
          <a:ext cx="0" cy="0"/>
          <a:chOff x="0" y="0"/>
          <a:chExt cx="0" cy="0"/>
        </a:xfrm>
      </p:grpSpPr>
      <p:sp>
        <p:nvSpPr>
          <p:cNvPr id="30" name="Google Shape;30;g27376b98ca2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 name="Google Shape;31;g27376b98ca2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 name="Google Shape;32;g27376b98ca2_0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27376b98ca2_0_6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7" name="Google Shape;647;g27376b98ca2_0_6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8" name="Google Shape;648;g27376b98ca2_0_6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27376b98ca2_0_6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9" name="Google Shape;699;g27376b98ca2_0_6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0" name="Google Shape;700;g27376b98ca2_0_6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27376b98ca2_0_7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3" name="Google Shape;743;g27376b98ca2_0_7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4" name="Google Shape;744;g27376b98ca2_0_7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27376b98ca2_0_7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8" name="Google Shape;828;g27376b98ca2_0_7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9" name="Google Shape;829;g27376b98ca2_0_7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27376b98ca2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 name="Google Shape;57;g27376b98ca2_0_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 name="Google Shape;58;g27376b98ca2_0_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7376b98ca2_0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g27376b98ca2_0_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g27376b98ca2_0_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7376b98ca2_0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g27376b98ca2_0_1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g27376b98ca2_0_1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7376b98ca2_0_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27376b98ca2_0_1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g27376b98ca2_0_1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7376b98ca2_0_1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g27376b98ca2_0_1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g27376b98ca2_0_1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7376b98ca2_0_2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g27376b98ca2_0_2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g27376b98ca2_0_2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7376b98ca2_0_2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g27376b98ca2_0_2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g27376b98ca2_0_2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58.png"/><Relationship Id="rId5" Type="http://schemas.openxmlformats.org/officeDocument/2006/relationships/image" Target="../media/image10.png"/><Relationship Id="rId6" Type="http://schemas.openxmlformats.org/officeDocument/2006/relationships/image" Target="../media/image43.png"/><Relationship Id="rId7"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58.png"/><Relationship Id="rId5" Type="http://schemas.openxmlformats.org/officeDocument/2006/relationships/image" Target="../media/image51.png"/><Relationship Id="rId6" Type="http://schemas.openxmlformats.org/officeDocument/2006/relationships/image" Target="../media/image43.png"/><Relationship Id="rId7" Type="http://schemas.openxmlformats.org/officeDocument/2006/relationships/image" Target="../media/image248.png"/><Relationship Id="rId8" Type="http://schemas.openxmlformats.org/officeDocument/2006/relationships/image" Target="../media/image1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58.png"/><Relationship Id="rId5" Type="http://schemas.openxmlformats.org/officeDocument/2006/relationships/image" Target="../media/image10.png"/><Relationship Id="rId6" Type="http://schemas.openxmlformats.org/officeDocument/2006/relationships/image" Target="../media/image43.png"/><Relationship Id="rId7" Type="http://schemas.openxmlformats.org/officeDocument/2006/relationships/image" Target="../media/image16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58.png"/><Relationship Id="rId5" Type="http://schemas.openxmlformats.org/officeDocument/2006/relationships/image" Target="../media/image7.png"/><Relationship Id="rId6" Type="http://schemas.openxmlformats.org/officeDocument/2006/relationships/image" Target="../media/image10.png"/><Relationship Id="rId7"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58.png"/><Relationship Id="rId5" Type="http://schemas.openxmlformats.org/officeDocument/2006/relationships/image" Target="../media/image24.png"/><Relationship Id="rId6" Type="http://schemas.openxmlformats.org/officeDocument/2006/relationships/image" Target="../media/image43.png"/></Relationships>
</file>

<file path=ppt/slides/_rels/slide14.xml.rels><?xml version="1.0" encoding="UTF-8" standalone="yes"?><Relationships xmlns="http://schemas.openxmlformats.org/package/2006/relationships"><Relationship Id="rId20" Type="http://schemas.openxmlformats.org/officeDocument/2006/relationships/image" Target="../media/image196.png"/><Relationship Id="rId22" Type="http://schemas.openxmlformats.org/officeDocument/2006/relationships/image" Target="../media/image204.png"/><Relationship Id="rId21" Type="http://schemas.openxmlformats.org/officeDocument/2006/relationships/image" Target="../media/image203.png"/><Relationship Id="rId24" Type="http://schemas.openxmlformats.org/officeDocument/2006/relationships/image" Target="../media/image202.png"/><Relationship Id="rId23" Type="http://schemas.openxmlformats.org/officeDocument/2006/relationships/image" Target="../media/image200.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58.png"/><Relationship Id="rId9" Type="http://schemas.openxmlformats.org/officeDocument/2006/relationships/image" Target="../media/image183.png"/><Relationship Id="rId26" Type="http://schemas.openxmlformats.org/officeDocument/2006/relationships/image" Target="../media/image246.png"/><Relationship Id="rId25" Type="http://schemas.openxmlformats.org/officeDocument/2006/relationships/image" Target="../media/image206.png"/><Relationship Id="rId28" Type="http://schemas.openxmlformats.org/officeDocument/2006/relationships/image" Target="../media/image209.png"/><Relationship Id="rId27" Type="http://schemas.openxmlformats.org/officeDocument/2006/relationships/image" Target="../media/image225.png"/><Relationship Id="rId5" Type="http://schemas.openxmlformats.org/officeDocument/2006/relationships/image" Target="../media/image10.png"/><Relationship Id="rId6" Type="http://schemas.openxmlformats.org/officeDocument/2006/relationships/image" Target="../media/image43.png"/><Relationship Id="rId29" Type="http://schemas.openxmlformats.org/officeDocument/2006/relationships/image" Target="../media/image205.png"/><Relationship Id="rId7" Type="http://schemas.openxmlformats.org/officeDocument/2006/relationships/image" Target="../media/image187.png"/><Relationship Id="rId8" Type="http://schemas.openxmlformats.org/officeDocument/2006/relationships/image" Target="../media/image193.png"/><Relationship Id="rId30" Type="http://schemas.openxmlformats.org/officeDocument/2006/relationships/image" Target="../media/image211.png"/><Relationship Id="rId11" Type="http://schemas.openxmlformats.org/officeDocument/2006/relationships/image" Target="../media/image186.png"/><Relationship Id="rId10" Type="http://schemas.openxmlformats.org/officeDocument/2006/relationships/image" Target="../media/image194.png"/><Relationship Id="rId13" Type="http://schemas.openxmlformats.org/officeDocument/2006/relationships/image" Target="../media/image188.png"/><Relationship Id="rId12" Type="http://schemas.openxmlformats.org/officeDocument/2006/relationships/image" Target="../media/image190.png"/><Relationship Id="rId15" Type="http://schemas.openxmlformats.org/officeDocument/2006/relationships/image" Target="../media/image192.png"/><Relationship Id="rId14" Type="http://schemas.openxmlformats.org/officeDocument/2006/relationships/image" Target="../media/image191.png"/><Relationship Id="rId17" Type="http://schemas.openxmlformats.org/officeDocument/2006/relationships/image" Target="../media/image197.png"/><Relationship Id="rId16" Type="http://schemas.openxmlformats.org/officeDocument/2006/relationships/image" Target="../media/image195.png"/><Relationship Id="rId19" Type="http://schemas.openxmlformats.org/officeDocument/2006/relationships/image" Target="../media/image199.png"/><Relationship Id="rId18" Type="http://schemas.openxmlformats.org/officeDocument/2006/relationships/image" Target="../media/image19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58.png"/><Relationship Id="rId9" Type="http://schemas.openxmlformats.org/officeDocument/2006/relationships/image" Target="../media/image233.png"/><Relationship Id="rId5" Type="http://schemas.openxmlformats.org/officeDocument/2006/relationships/image" Target="../media/image7.png"/><Relationship Id="rId6" Type="http://schemas.openxmlformats.org/officeDocument/2006/relationships/image" Target="../media/image10.png"/><Relationship Id="rId7" Type="http://schemas.openxmlformats.org/officeDocument/2006/relationships/image" Target="../media/image43.png"/><Relationship Id="rId8" Type="http://schemas.openxmlformats.org/officeDocument/2006/relationships/image" Target="../media/image2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58.png"/><Relationship Id="rId5" Type="http://schemas.openxmlformats.org/officeDocument/2006/relationships/image" Target="../media/image24.png"/><Relationship Id="rId6" Type="http://schemas.openxmlformats.org/officeDocument/2006/relationships/image" Target="../media/image43.png"/><Relationship Id="rId7" Type="http://schemas.openxmlformats.org/officeDocument/2006/relationships/image" Target="../media/image244.png"/><Relationship Id="rId8" Type="http://schemas.openxmlformats.org/officeDocument/2006/relationships/image" Target="../media/image2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58.png"/><Relationship Id="rId5" Type="http://schemas.openxmlformats.org/officeDocument/2006/relationships/image" Target="../media/image51.png"/><Relationship Id="rId6" Type="http://schemas.openxmlformats.org/officeDocument/2006/relationships/image" Target="../media/image43.png"/><Relationship Id="rId7" Type="http://schemas.openxmlformats.org/officeDocument/2006/relationships/image" Target="../media/image256.png"/><Relationship Id="rId8" Type="http://schemas.openxmlformats.org/officeDocument/2006/relationships/image" Target="../media/image25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69.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58.png"/><Relationship Id="rId5" Type="http://schemas.openxmlformats.org/officeDocument/2006/relationships/image" Target="../media/image24.png"/><Relationship Id="rId6" Type="http://schemas.openxmlformats.org/officeDocument/2006/relationships/image" Target="../media/image36.png"/><Relationship Id="rId7" Type="http://schemas.openxmlformats.org/officeDocument/2006/relationships/image" Target="../media/image2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58.png"/><Relationship Id="rId5" Type="http://schemas.openxmlformats.org/officeDocument/2006/relationships/image" Target="../media/image7.png"/><Relationship Id="rId6" Type="http://schemas.openxmlformats.org/officeDocument/2006/relationships/image" Target="../media/image10.png"/><Relationship Id="rId7" Type="http://schemas.openxmlformats.org/officeDocument/2006/relationships/image" Target="../media/image43.png"/><Relationship Id="rId8"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58.png"/><Relationship Id="rId9" Type="http://schemas.openxmlformats.org/officeDocument/2006/relationships/image" Target="../media/image276.png"/><Relationship Id="rId5" Type="http://schemas.openxmlformats.org/officeDocument/2006/relationships/image" Target="../media/image51.png"/><Relationship Id="rId6" Type="http://schemas.openxmlformats.org/officeDocument/2006/relationships/image" Target="../media/image43.png"/><Relationship Id="rId7" Type="http://schemas.openxmlformats.org/officeDocument/2006/relationships/image" Target="../media/image283.png"/><Relationship Id="rId8" Type="http://schemas.openxmlformats.org/officeDocument/2006/relationships/image" Target="../media/image279.png"/><Relationship Id="rId11" Type="http://schemas.openxmlformats.org/officeDocument/2006/relationships/image" Target="../media/image277.png"/><Relationship Id="rId10" Type="http://schemas.openxmlformats.org/officeDocument/2006/relationships/image" Target="../media/image282.png"/><Relationship Id="rId13" Type="http://schemas.openxmlformats.org/officeDocument/2006/relationships/image" Target="../media/image285.png"/><Relationship Id="rId12" Type="http://schemas.openxmlformats.org/officeDocument/2006/relationships/image" Target="../media/image280.png"/><Relationship Id="rId15" Type="http://schemas.openxmlformats.org/officeDocument/2006/relationships/image" Target="../media/image287.png"/><Relationship Id="rId14" Type="http://schemas.openxmlformats.org/officeDocument/2006/relationships/image" Target="../media/image303.png"/><Relationship Id="rId16" Type="http://schemas.openxmlformats.org/officeDocument/2006/relationships/image" Target="../media/image3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58.png"/><Relationship Id="rId9" Type="http://schemas.openxmlformats.org/officeDocument/2006/relationships/image" Target="../media/image295.png"/><Relationship Id="rId5" Type="http://schemas.openxmlformats.org/officeDocument/2006/relationships/image" Target="../media/image10.png"/><Relationship Id="rId6" Type="http://schemas.openxmlformats.org/officeDocument/2006/relationships/image" Target="../media/image43.png"/><Relationship Id="rId7" Type="http://schemas.openxmlformats.org/officeDocument/2006/relationships/image" Target="../media/image305.png"/><Relationship Id="rId8" Type="http://schemas.openxmlformats.org/officeDocument/2006/relationships/image" Target="../media/image293.png"/><Relationship Id="rId10" Type="http://schemas.openxmlformats.org/officeDocument/2006/relationships/image" Target="../media/image309.png"/></Relationships>
</file>

<file path=ppt/slides/_rels/slide22.xml.rels><?xml version="1.0" encoding="UTF-8" standalone="yes"?><Relationships xmlns="http://schemas.openxmlformats.org/package/2006/relationships"><Relationship Id="rId20" Type="http://schemas.openxmlformats.org/officeDocument/2006/relationships/image" Target="../media/image330.png"/><Relationship Id="rId22" Type="http://schemas.openxmlformats.org/officeDocument/2006/relationships/image" Target="../media/image336.png"/><Relationship Id="rId21" Type="http://schemas.openxmlformats.org/officeDocument/2006/relationships/image" Target="../media/image327.png"/><Relationship Id="rId23"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58.png"/><Relationship Id="rId9" Type="http://schemas.openxmlformats.org/officeDocument/2006/relationships/image" Target="../media/image315.png"/><Relationship Id="rId5" Type="http://schemas.openxmlformats.org/officeDocument/2006/relationships/image" Target="../media/image51.png"/><Relationship Id="rId6" Type="http://schemas.openxmlformats.org/officeDocument/2006/relationships/image" Target="../media/image43.png"/><Relationship Id="rId7" Type="http://schemas.openxmlformats.org/officeDocument/2006/relationships/image" Target="../media/image308.png"/><Relationship Id="rId8" Type="http://schemas.openxmlformats.org/officeDocument/2006/relationships/image" Target="../media/image347.png"/><Relationship Id="rId11" Type="http://schemas.openxmlformats.org/officeDocument/2006/relationships/image" Target="../media/image316.png"/><Relationship Id="rId10" Type="http://schemas.openxmlformats.org/officeDocument/2006/relationships/image" Target="../media/image322.png"/><Relationship Id="rId13" Type="http://schemas.openxmlformats.org/officeDocument/2006/relationships/image" Target="../media/image328.png"/><Relationship Id="rId12" Type="http://schemas.openxmlformats.org/officeDocument/2006/relationships/image" Target="../media/image319.png"/><Relationship Id="rId15" Type="http://schemas.openxmlformats.org/officeDocument/2006/relationships/image" Target="../media/image324.png"/><Relationship Id="rId14" Type="http://schemas.openxmlformats.org/officeDocument/2006/relationships/image" Target="../media/image326.png"/><Relationship Id="rId17" Type="http://schemas.openxmlformats.org/officeDocument/2006/relationships/image" Target="../media/image343.png"/><Relationship Id="rId16" Type="http://schemas.openxmlformats.org/officeDocument/2006/relationships/image" Target="../media/image361.png"/><Relationship Id="rId19" Type="http://schemas.openxmlformats.org/officeDocument/2006/relationships/image" Target="../media/image337.png"/><Relationship Id="rId18" Type="http://schemas.openxmlformats.org/officeDocument/2006/relationships/image" Target="../media/image3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41.png"/><Relationship Id="rId4" Type="http://schemas.openxmlformats.org/officeDocument/2006/relationships/image" Target="../media/image357.png"/><Relationship Id="rId9" Type="http://schemas.openxmlformats.org/officeDocument/2006/relationships/image" Target="../media/image358.png"/><Relationship Id="rId5" Type="http://schemas.openxmlformats.org/officeDocument/2006/relationships/image" Target="../media/image353.png"/><Relationship Id="rId6" Type="http://schemas.openxmlformats.org/officeDocument/2006/relationships/image" Target="../media/image350.png"/><Relationship Id="rId7" Type="http://schemas.openxmlformats.org/officeDocument/2006/relationships/image" Target="../media/image43.png"/><Relationship Id="rId8"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58.png"/><Relationship Id="rId9" Type="http://schemas.openxmlformats.org/officeDocument/2006/relationships/image" Target="../media/image48.png"/><Relationship Id="rId5" Type="http://schemas.openxmlformats.org/officeDocument/2006/relationships/image" Target="../media/image24.png"/><Relationship Id="rId6" Type="http://schemas.openxmlformats.org/officeDocument/2006/relationships/image" Target="../media/image36.png"/><Relationship Id="rId7" Type="http://schemas.openxmlformats.org/officeDocument/2006/relationships/image" Target="../media/image33.png"/><Relationship Id="rId8"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58.png"/><Relationship Id="rId5" Type="http://schemas.openxmlformats.org/officeDocument/2006/relationships/image" Target="../media/image51.png"/><Relationship Id="rId6"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58.png"/><Relationship Id="rId9" Type="http://schemas.openxmlformats.org/officeDocument/2006/relationships/image" Target="../media/image70.png"/><Relationship Id="rId5" Type="http://schemas.openxmlformats.org/officeDocument/2006/relationships/image" Target="../media/image10.png"/><Relationship Id="rId6" Type="http://schemas.openxmlformats.org/officeDocument/2006/relationships/image" Target="../media/image43.png"/><Relationship Id="rId7" Type="http://schemas.openxmlformats.org/officeDocument/2006/relationships/image" Target="../media/image79.png"/><Relationship Id="rId8" Type="http://schemas.openxmlformats.org/officeDocument/2006/relationships/image" Target="../media/image6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58.png"/><Relationship Id="rId9" Type="http://schemas.openxmlformats.org/officeDocument/2006/relationships/image" Target="../media/image85.png"/><Relationship Id="rId5" Type="http://schemas.openxmlformats.org/officeDocument/2006/relationships/image" Target="../media/image24.png"/><Relationship Id="rId6" Type="http://schemas.openxmlformats.org/officeDocument/2006/relationships/image" Target="../media/image43.png"/><Relationship Id="rId7" Type="http://schemas.openxmlformats.org/officeDocument/2006/relationships/image" Target="../media/image81.png"/><Relationship Id="rId8" Type="http://schemas.openxmlformats.org/officeDocument/2006/relationships/image" Target="../media/image8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58.png"/><Relationship Id="rId5" Type="http://schemas.openxmlformats.org/officeDocument/2006/relationships/image" Target="../media/image7.png"/><Relationship Id="rId6" Type="http://schemas.openxmlformats.org/officeDocument/2006/relationships/image" Target="../media/image10.png"/><Relationship Id="rId7" Type="http://schemas.openxmlformats.org/officeDocument/2006/relationships/image" Target="../media/image43.png"/><Relationship Id="rId8" Type="http://schemas.openxmlformats.org/officeDocument/2006/relationships/image" Target="../media/image10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58.png"/><Relationship Id="rId9" Type="http://schemas.openxmlformats.org/officeDocument/2006/relationships/image" Target="../media/image111.png"/><Relationship Id="rId5" Type="http://schemas.openxmlformats.org/officeDocument/2006/relationships/image" Target="../media/image51.png"/><Relationship Id="rId6" Type="http://schemas.openxmlformats.org/officeDocument/2006/relationships/image" Target="../media/image43.png"/><Relationship Id="rId7" Type="http://schemas.openxmlformats.org/officeDocument/2006/relationships/image" Target="../media/image106.png"/><Relationship Id="rId8" Type="http://schemas.openxmlformats.org/officeDocument/2006/relationships/image" Target="../media/image1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58.png"/><Relationship Id="rId9" Type="http://schemas.openxmlformats.org/officeDocument/2006/relationships/image" Target="../media/image140.png"/><Relationship Id="rId5" Type="http://schemas.openxmlformats.org/officeDocument/2006/relationships/image" Target="../media/image24.png"/><Relationship Id="rId6" Type="http://schemas.openxmlformats.org/officeDocument/2006/relationships/image" Target="../media/image43.png"/><Relationship Id="rId7" Type="http://schemas.openxmlformats.org/officeDocument/2006/relationships/image" Target="../media/image125.png"/><Relationship Id="rId8" Type="http://schemas.openxmlformats.org/officeDocument/2006/relationships/image" Target="../media/image1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DFE7"/>
        </a:solidFill>
      </p:bgPr>
    </p:bg>
    <p:spTree>
      <p:nvGrpSpPr>
        <p:cNvPr id="15" name="Shape 15"/>
        <p:cNvGrpSpPr/>
        <p:nvPr/>
      </p:nvGrpSpPr>
      <p:grpSpPr>
        <a:xfrm>
          <a:off x="0" y="0"/>
          <a:ext cx="0" cy="0"/>
          <a:chOff x="0" y="0"/>
          <a:chExt cx="0" cy="0"/>
        </a:xfrm>
      </p:grpSpPr>
      <p:pic>
        <p:nvPicPr>
          <p:cNvPr descr=" " id="16" name="Google Shape;16;g27376b98ca2_0_0"/>
          <p:cNvPicPr preferRelativeResize="0"/>
          <p:nvPr/>
        </p:nvPicPr>
        <p:blipFill rotWithShape="1">
          <a:blip r:embed="rId3">
            <a:alphaModFix/>
          </a:blip>
          <a:srcRect b="0" l="0" r="0" t="0"/>
          <a:stretch/>
        </p:blipFill>
        <p:spPr>
          <a:xfrm>
            <a:off x="0" y="0"/>
            <a:ext cx="13171533" cy="13716000"/>
          </a:xfrm>
          <a:prstGeom prst="rect">
            <a:avLst/>
          </a:prstGeom>
          <a:noFill/>
          <a:ln>
            <a:noFill/>
          </a:ln>
        </p:spPr>
      </p:pic>
      <p:pic>
        <p:nvPicPr>
          <p:cNvPr descr=" " id="17" name="Google Shape;17;g27376b98ca2_0_0"/>
          <p:cNvPicPr preferRelativeResize="0"/>
          <p:nvPr/>
        </p:nvPicPr>
        <p:blipFill rotWithShape="1">
          <a:blip r:embed="rId4">
            <a:alphaModFix/>
          </a:blip>
          <a:srcRect b="0" l="0" r="0" t="0"/>
          <a:stretch/>
        </p:blipFill>
        <p:spPr>
          <a:xfrm>
            <a:off x="13069934" y="0"/>
            <a:ext cx="11317114" cy="13716000"/>
          </a:xfrm>
          <a:prstGeom prst="rect">
            <a:avLst/>
          </a:prstGeom>
          <a:noFill/>
          <a:ln>
            <a:noFill/>
          </a:ln>
        </p:spPr>
      </p:pic>
      <p:pic>
        <p:nvPicPr>
          <p:cNvPr descr=" " id="18" name="Google Shape;18;g27376b98ca2_0_0"/>
          <p:cNvPicPr preferRelativeResize="0"/>
          <p:nvPr/>
        </p:nvPicPr>
        <p:blipFill rotWithShape="1">
          <a:blip r:embed="rId5">
            <a:alphaModFix/>
          </a:blip>
          <a:srcRect b="0" l="0" r="0" t="0"/>
          <a:stretch/>
        </p:blipFill>
        <p:spPr>
          <a:xfrm>
            <a:off x="406451" y="431800"/>
            <a:ext cx="1130441" cy="2387600"/>
          </a:xfrm>
          <a:prstGeom prst="rect">
            <a:avLst/>
          </a:prstGeom>
          <a:noFill/>
          <a:ln>
            <a:noFill/>
          </a:ln>
        </p:spPr>
      </p:pic>
      <p:pic>
        <p:nvPicPr>
          <p:cNvPr descr=" " id="19" name="Google Shape;19;g27376b98ca2_0_0"/>
          <p:cNvPicPr preferRelativeResize="0"/>
          <p:nvPr/>
        </p:nvPicPr>
        <p:blipFill rotWithShape="1">
          <a:blip r:embed="rId5">
            <a:alphaModFix/>
          </a:blip>
          <a:srcRect b="0" l="0" r="0" t="0"/>
          <a:stretch/>
        </p:blipFill>
        <p:spPr>
          <a:xfrm>
            <a:off x="22850156" y="5486400"/>
            <a:ext cx="1130441" cy="2387600"/>
          </a:xfrm>
          <a:prstGeom prst="rect">
            <a:avLst/>
          </a:prstGeom>
          <a:noFill/>
          <a:ln>
            <a:noFill/>
          </a:ln>
        </p:spPr>
      </p:pic>
      <p:pic>
        <p:nvPicPr>
          <p:cNvPr descr=" " id="20" name="Google Shape;20;g27376b98ca2_0_0"/>
          <p:cNvPicPr preferRelativeResize="0"/>
          <p:nvPr/>
        </p:nvPicPr>
        <p:blipFill rotWithShape="1">
          <a:blip r:embed="rId5">
            <a:alphaModFix/>
          </a:blip>
          <a:srcRect b="0" l="0" r="0" t="0"/>
          <a:stretch/>
        </p:blipFill>
        <p:spPr>
          <a:xfrm>
            <a:off x="406451" y="3098800"/>
            <a:ext cx="1130441" cy="2387600"/>
          </a:xfrm>
          <a:prstGeom prst="rect">
            <a:avLst/>
          </a:prstGeom>
          <a:noFill/>
          <a:ln>
            <a:noFill/>
          </a:ln>
        </p:spPr>
      </p:pic>
      <p:pic>
        <p:nvPicPr>
          <p:cNvPr descr=" " id="21" name="Google Shape;21;g27376b98ca2_0_0"/>
          <p:cNvPicPr preferRelativeResize="0"/>
          <p:nvPr/>
        </p:nvPicPr>
        <p:blipFill rotWithShape="1">
          <a:blip r:embed="rId5">
            <a:alphaModFix/>
          </a:blip>
          <a:srcRect b="0" l="0" r="0" t="0"/>
          <a:stretch/>
        </p:blipFill>
        <p:spPr>
          <a:xfrm>
            <a:off x="22850156" y="8153400"/>
            <a:ext cx="1130441" cy="2387600"/>
          </a:xfrm>
          <a:prstGeom prst="rect">
            <a:avLst/>
          </a:prstGeom>
          <a:noFill/>
          <a:ln>
            <a:noFill/>
          </a:ln>
        </p:spPr>
      </p:pic>
      <p:pic>
        <p:nvPicPr>
          <p:cNvPr descr=" " id="22" name="Google Shape;22;g27376b98ca2_0_0"/>
          <p:cNvPicPr preferRelativeResize="0"/>
          <p:nvPr/>
        </p:nvPicPr>
        <p:blipFill rotWithShape="1">
          <a:blip r:embed="rId5">
            <a:alphaModFix/>
          </a:blip>
          <a:srcRect b="0" l="0" r="0" t="0"/>
          <a:stretch/>
        </p:blipFill>
        <p:spPr>
          <a:xfrm>
            <a:off x="406451" y="5765800"/>
            <a:ext cx="1130441" cy="2387600"/>
          </a:xfrm>
          <a:prstGeom prst="rect">
            <a:avLst/>
          </a:prstGeom>
          <a:noFill/>
          <a:ln>
            <a:noFill/>
          </a:ln>
        </p:spPr>
      </p:pic>
      <p:pic>
        <p:nvPicPr>
          <p:cNvPr descr=" " id="23" name="Google Shape;23;g27376b98ca2_0_0"/>
          <p:cNvPicPr preferRelativeResize="0"/>
          <p:nvPr/>
        </p:nvPicPr>
        <p:blipFill rotWithShape="1">
          <a:blip r:embed="rId5">
            <a:alphaModFix/>
          </a:blip>
          <a:srcRect b="0" l="0" r="0" t="0"/>
          <a:stretch/>
        </p:blipFill>
        <p:spPr>
          <a:xfrm>
            <a:off x="22850156" y="10820400"/>
            <a:ext cx="1130441" cy="2387600"/>
          </a:xfrm>
          <a:prstGeom prst="rect">
            <a:avLst/>
          </a:prstGeom>
          <a:noFill/>
          <a:ln>
            <a:noFill/>
          </a:ln>
        </p:spPr>
      </p:pic>
      <p:sp>
        <p:nvSpPr>
          <p:cNvPr id="24" name="Google Shape;24;g27376b98ca2_0_0"/>
          <p:cNvSpPr/>
          <p:nvPr/>
        </p:nvSpPr>
        <p:spPr>
          <a:xfrm>
            <a:off x="13641505" y="3746500"/>
            <a:ext cx="9653100" cy="56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6465"/>
              </a:buClr>
              <a:buSzPts val="24000"/>
              <a:buFont typeface="Modak"/>
              <a:buNone/>
            </a:pPr>
            <a:r>
              <a:rPr b="0" i="0" lang="en-US" sz="24000" u="none" cap="none" strike="noStrike">
                <a:solidFill>
                  <a:srgbClr val="DE6465"/>
                </a:solidFill>
                <a:latin typeface="Modak"/>
                <a:ea typeface="Modak"/>
                <a:cs typeface="Modak"/>
                <a:sym typeface="Modak"/>
              </a:rPr>
              <a:t>Candy </a:t>
            </a:r>
            <a:endParaRPr b="0" i="0" sz="24000" u="none" cap="none" strike="noStrike">
              <a:solidFill>
                <a:schemeClr val="dk1"/>
              </a:solidFill>
              <a:latin typeface="Calibri"/>
              <a:ea typeface="Calibri"/>
              <a:cs typeface="Calibri"/>
              <a:sym typeface="Calibri"/>
            </a:endParaRPr>
          </a:p>
        </p:txBody>
      </p:sp>
      <p:sp>
        <p:nvSpPr>
          <p:cNvPr id="25" name="Google Shape;25;g27376b98ca2_0_0"/>
          <p:cNvSpPr/>
          <p:nvPr/>
        </p:nvSpPr>
        <p:spPr>
          <a:xfrm>
            <a:off x="13641505" y="7721600"/>
            <a:ext cx="9479700" cy="270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EA2B2"/>
              </a:buClr>
              <a:buSzPts val="6400"/>
              <a:buFont typeface="Poppins SemiBold"/>
              <a:buNone/>
            </a:pPr>
            <a:r>
              <a:rPr b="0" i="0" lang="en-US" sz="6400" u="none" cap="none" strike="noStrike">
                <a:solidFill>
                  <a:srgbClr val="FEA2B2"/>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26" name="Google Shape;26;g27376b98ca2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 name="Google Shape;27;g27376b98ca2_0_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8" name="Google Shape;28;g27376b98ca2_0_0"/>
          <p:cNvPicPr preferRelativeResize="0"/>
          <p:nvPr/>
        </p:nvPicPr>
        <p:blipFill rotWithShape="1">
          <a:blip r:embed="rId7">
            <a:alphaModFix/>
          </a:blip>
          <a:srcRect b="0" l="0" r="0" t="0"/>
          <a:stretch/>
        </p:blipFill>
        <p:spPr>
          <a:xfrm>
            <a:off x="406451" y="1193800"/>
            <a:ext cx="13006426" cy="11328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DFE7"/>
        </a:solidFill>
      </p:bgPr>
    </p:bg>
    <p:spTree>
      <p:nvGrpSpPr>
        <p:cNvPr id="294" name="Shape 294"/>
        <p:cNvGrpSpPr/>
        <p:nvPr/>
      </p:nvGrpSpPr>
      <p:grpSpPr>
        <a:xfrm>
          <a:off x="0" y="0"/>
          <a:ext cx="0" cy="0"/>
          <a:chOff x="0" y="0"/>
          <a:chExt cx="0" cy="0"/>
        </a:xfrm>
      </p:grpSpPr>
      <p:pic>
        <p:nvPicPr>
          <p:cNvPr descr=" " id="295" name="Google Shape;295;g27376b98ca2_0_270"/>
          <p:cNvPicPr preferRelativeResize="0"/>
          <p:nvPr/>
        </p:nvPicPr>
        <p:blipFill rotWithShape="1">
          <a:blip r:embed="rId3">
            <a:alphaModFix/>
          </a:blip>
          <a:srcRect b="0" l="0" r="0" t="0"/>
          <a:stretch/>
        </p:blipFill>
        <p:spPr>
          <a:xfrm>
            <a:off x="0" y="0"/>
            <a:ext cx="13171533" cy="13716000"/>
          </a:xfrm>
          <a:prstGeom prst="rect">
            <a:avLst/>
          </a:prstGeom>
          <a:noFill/>
          <a:ln>
            <a:noFill/>
          </a:ln>
        </p:spPr>
      </p:pic>
      <p:pic>
        <p:nvPicPr>
          <p:cNvPr descr=" " id="296" name="Google Shape;296;g27376b98ca2_0_270"/>
          <p:cNvPicPr preferRelativeResize="0"/>
          <p:nvPr/>
        </p:nvPicPr>
        <p:blipFill rotWithShape="1">
          <a:blip r:embed="rId4">
            <a:alphaModFix/>
          </a:blip>
          <a:srcRect b="0" l="0" r="0" t="0"/>
          <a:stretch/>
        </p:blipFill>
        <p:spPr>
          <a:xfrm>
            <a:off x="13069934" y="0"/>
            <a:ext cx="11317114" cy="13716000"/>
          </a:xfrm>
          <a:prstGeom prst="rect">
            <a:avLst/>
          </a:prstGeom>
          <a:noFill/>
          <a:ln>
            <a:noFill/>
          </a:ln>
        </p:spPr>
      </p:pic>
      <p:pic>
        <p:nvPicPr>
          <p:cNvPr descr=" " id="297" name="Google Shape;297;g27376b98ca2_0_270"/>
          <p:cNvPicPr preferRelativeResize="0"/>
          <p:nvPr/>
        </p:nvPicPr>
        <p:blipFill rotWithShape="1">
          <a:blip r:embed="rId5">
            <a:alphaModFix/>
          </a:blip>
          <a:srcRect b="0" l="0" r="0" t="0"/>
          <a:stretch/>
        </p:blipFill>
        <p:spPr>
          <a:xfrm>
            <a:off x="406451" y="10820400"/>
            <a:ext cx="1130441" cy="2387600"/>
          </a:xfrm>
          <a:prstGeom prst="rect">
            <a:avLst/>
          </a:prstGeom>
          <a:noFill/>
          <a:ln>
            <a:noFill/>
          </a:ln>
        </p:spPr>
      </p:pic>
      <p:pic>
        <p:nvPicPr>
          <p:cNvPr descr=" " id="298" name="Google Shape;298;g27376b98ca2_0_270"/>
          <p:cNvPicPr preferRelativeResize="0"/>
          <p:nvPr/>
        </p:nvPicPr>
        <p:blipFill rotWithShape="1">
          <a:blip r:embed="rId5">
            <a:alphaModFix/>
          </a:blip>
          <a:srcRect b="0" l="0" r="0" t="0"/>
          <a:stretch/>
        </p:blipFill>
        <p:spPr>
          <a:xfrm>
            <a:off x="22850156" y="5765800"/>
            <a:ext cx="1130441" cy="2387600"/>
          </a:xfrm>
          <a:prstGeom prst="rect">
            <a:avLst/>
          </a:prstGeom>
          <a:noFill/>
          <a:ln>
            <a:noFill/>
          </a:ln>
        </p:spPr>
      </p:pic>
      <p:pic>
        <p:nvPicPr>
          <p:cNvPr descr=" " id="299" name="Google Shape;299;g27376b98ca2_0_270"/>
          <p:cNvPicPr preferRelativeResize="0"/>
          <p:nvPr/>
        </p:nvPicPr>
        <p:blipFill rotWithShape="1">
          <a:blip r:embed="rId5">
            <a:alphaModFix/>
          </a:blip>
          <a:srcRect b="0" l="0" r="0" t="0"/>
          <a:stretch/>
        </p:blipFill>
        <p:spPr>
          <a:xfrm>
            <a:off x="406451" y="8153400"/>
            <a:ext cx="1130441" cy="2387600"/>
          </a:xfrm>
          <a:prstGeom prst="rect">
            <a:avLst/>
          </a:prstGeom>
          <a:noFill/>
          <a:ln>
            <a:noFill/>
          </a:ln>
        </p:spPr>
      </p:pic>
      <p:pic>
        <p:nvPicPr>
          <p:cNvPr descr=" " id="300" name="Google Shape;300;g27376b98ca2_0_270"/>
          <p:cNvPicPr preferRelativeResize="0"/>
          <p:nvPr/>
        </p:nvPicPr>
        <p:blipFill rotWithShape="1">
          <a:blip r:embed="rId5">
            <a:alphaModFix/>
          </a:blip>
          <a:srcRect b="0" l="0" r="0" t="0"/>
          <a:stretch/>
        </p:blipFill>
        <p:spPr>
          <a:xfrm>
            <a:off x="22850156" y="3098800"/>
            <a:ext cx="1130441" cy="2387600"/>
          </a:xfrm>
          <a:prstGeom prst="rect">
            <a:avLst/>
          </a:prstGeom>
          <a:noFill/>
          <a:ln>
            <a:noFill/>
          </a:ln>
        </p:spPr>
      </p:pic>
      <p:pic>
        <p:nvPicPr>
          <p:cNvPr descr=" " id="301" name="Google Shape;301;g27376b98ca2_0_270"/>
          <p:cNvPicPr preferRelativeResize="0"/>
          <p:nvPr/>
        </p:nvPicPr>
        <p:blipFill rotWithShape="1">
          <a:blip r:embed="rId5">
            <a:alphaModFix/>
          </a:blip>
          <a:srcRect b="0" l="0" r="0" t="0"/>
          <a:stretch/>
        </p:blipFill>
        <p:spPr>
          <a:xfrm>
            <a:off x="406451" y="5486400"/>
            <a:ext cx="1130441" cy="2387600"/>
          </a:xfrm>
          <a:prstGeom prst="rect">
            <a:avLst/>
          </a:prstGeom>
          <a:noFill/>
          <a:ln>
            <a:noFill/>
          </a:ln>
        </p:spPr>
      </p:pic>
      <p:pic>
        <p:nvPicPr>
          <p:cNvPr descr=" " id="302" name="Google Shape;302;g27376b98ca2_0_270"/>
          <p:cNvPicPr preferRelativeResize="0"/>
          <p:nvPr/>
        </p:nvPicPr>
        <p:blipFill rotWithShape="1">
          <a:blip r:embed="rId5">
            <a:alphaModFix/>
          </a:blip>
          <a:srcRect b="0" l="0" r="0" t="0"/>
          <a:stretch/>
        </p:blipFill>
        <p:spPr>
          <a:xfrm>
            <a:off x="22850156" y="431800"/>
            <a:ext cx="1130441" cy="2387600"/>
          </a:xfrm>
          <a:prstGeom prst="rect">
            <a:avLst/>
          </a:prstGeom>
          <a:noFill/>
          <a:ln>
            <a:noFill/>
          </a:ln>
        </p:spPr>
      </p:pic>
      <p:sp>
        <p:nvSpPr>
          <p:cNvPr id="303" name="Google Shape;303;g27376b98ca2_0_2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4" name="Google Shape;304;g27376b98ca2_0_27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305" name="Google Shape;305;g27376b98ca2_0_270"/>
          <p:cNvPicPr preferRelativeResize="0"/>
          <p:nvPr/>
        </p:nvPicPr>
        <p:blipFill rotWithShape="1">
          <a:blip r:embed="rId7">
            <a:alphaModFix/>
          </a:blip>
          <a:srcRect b="0" l="0" r="0" t="0"/>
          <a:stretch/>
        </p:blipFill>
        <p:spPr>
          <a:xfrm>
            <a:off x="1752819" y="1346200"/>
            <a:ext cx="20881410" cy="11010900"/>
          </a:xfrm>
          <a:prstGeom prst="rect">
            <a:avLst/>
          </a:prstGeom>
          <a:noFill/>
          <a:ln>
            <a:noFill/>
          </a:ln>
        </p:spPr>
      </p:pic>
      <p:pic>
        <p:nvPicPr>
          <p:cNvPr descr=" " id="306" name="Google Shape;306;g27376b98ca2_0_270"/>
          <p:cNvPicPr preferRelativeResize="0"/>
          <p:nvPr/>
        </p:nvPicPr>
        <p:blipFill rotWithShape="1">
          <a:blip r:embed="rId8">
            <a:alphaModFix/>
          </a:blip>
          <a:srcRect b="0" l="0" r="0" t="0"/>
          <a:stretch/>
        </p:blipFill>
        <p:spPr>
          <a:xfrm>
            <a:off x="1752819" y="1346200"/>
            <a:ext cx="5639505" cy="11010900"/>
          </a:xfrm>
          <a:prstGeom prst="rect">
            <a:avLst/>
          </a:prstGeom>
          <a:noFill/>
          <a:ln>
            <a:noFill/>
          </a:ln>
        </p:spPr>
      </p:pic>
      <p:sp>
        <p:nvSpPr>
          <p:cNvPr id="307" name="Google Shape;307;g27376b98ca2_0_270"/>
          <p:cNvSpPr/>
          <p:nvPr/>
        </p:nvSpPr>
        <p:spPr>
          <a:xfrm>
            <a:off x="1752819" y="1346200"/>
            <a:ext cx="5639400" cy="5638800"/>
          </a:xfrm>
          <a:prstGeom prst="roundRect">
            <a:avLst>
              <a:gd fmla="val 75081" name="adj"/>
            </a:avLst>
          </a:prstGeom>
          <a:solidFill>
            <a:srgbClr val="FFEE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7376b98ca2_0_270"/>
          <p:cNvSpPr/>
          <p:nvPr/>
        </p:nvSpPr>
        <p:spPr>
          <a:xfrm>
            <a:off x="3696162" y="1873250"/>
            <a:ext cx="2769000" cy="56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D6450"/>
              </a:buClr>
              <a:buSzPts val="24000"/>
              <a:buFont typeface="Modak"/>
              <a:buNone/>
            </a:pPr>
            <a:r>
              <a:rPr b="0" i="0" lang="en-US" sz="24000" u="none" cap="none" strike="noStrike">
                <a:solidFill>
                  <a:srgbClr val="ED6450"/>
                </a:solidFill>
                <a:latin typeface="Modak"/>
                <a:ea typeface="Modak"/>
                <a:cs typeface="Modak"/>
                <a:sym typeface="Modak"/>
              </a:rPr>
              <a:t>S</a:t>
            </a:r>
            <a:endParaRPr b="0" i="0" sz="24000" u="none" cap="none" strike="noStrike">
              <a:solidFill>
                <a:schemeClr val="dk1"/>
              </a:solidFill>
              <a:latin typeface="Calibri"/>
              <a:ea typeface="Calibri"/>
              <a:cs typeface="Calibri"/>
              <a:sym typeface="Calibri"/>
            </a:endParaRPr>
          </a:p>
        </p:txBody>
      </p:sp>
      <p:sp>
        <p:nvSpPr>
          <p:cNvPr id="309" name="Google Shape;309;g27376b98ca2_0_270"/>
          <p:cNvSpPr/>
          <p:nvPr/>
        </p:nvSpPr>
        <p:spPr>
          <a:xfrm>
            <a:off x="2286286" y="7734300"/>
            <a:ext cx="4572600" cy="462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7376b98ca2_0_270"/>
          <p:cNvSpPr/>
          <p:nvPr/>
        </p:nvSpPr>
        <p:spPr>
          <a:xfrm>
            <a:off x="2286286" y="77343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7376b98ca2_0_270"/>
          <p:cNvSpPr/>
          <p:nvPr/>
        </p:nvSpPr>
        <p:spPr>
          <a:xfrm>
            <a:off x="2286286" y="77343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7376b98ca2_0_270"/>
          <p:cNvSpPr/>
          <p:nvPr/>
        </p:nvSpPr>
        <p:spPr>
          <a:xfrm>
            <a:off x="2286286" y="7734300"/>
            <a:ext cx="4725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dak"/>
              <a:buNone/>
            </a:pPr>
            <a:r>
              <a:rPr b="0" i="0" lang="en-US" sz="3600" u="none" cap="none" strike="noStrike">
                <a:solidFill>
                  <a:srgbClr val="0E0E0E"/>
                </a:solidFill>
                <a:latin typeface="Modak"/>
                <a:ea typeface="Modak"/>
                <a:cs typeface="Modak"/>
                <a:sym typeface="Modak"/>
              </a:rPr>
              <a:t>Eclipse</a:t>
            </a:r>
            <a:endParaRPr b="0" i="0" sz="3600" u="none" cap="none" strike="noStrike">
              <a:solidFill>
                <a:schemeClr val="dk1"/>
              </a:solidFill>
              <a:latin typeface="Calibri"/>
              <a:ea typeface="Calibri"/>
              <a:cs typeface="Calibri"/>
              <a:sym typeface="Calibri"/>
            </a:endParaRPr>
          </a:p>
        </p:txBody>
      </p:sp>
      <p:sp>
        <p:nvSpPr>
          <p:cNvPr id="313" name="Google Shape;313;g27376b98ca2_0_270"/>
          <p:cNvSpPr/>
          <p:nvPr/>
        </p:nvSpPr>
        <p:spPr>
          <a:xfrm>
            <a:off x="228628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14" name="Google Shape;314;g27376b98ca2_0_270"/>
          <p:cNvSpPr/>
          <p:nvPr/>
        </p:nvSpPr>
        <p:spPr>
          <a:xfrm>
            <a:off x="2286286" y="102489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7376b98ca2_0_270"/>
          <p:cNvSpPr/>
          <p:nvPr/>
        </p:nvSpPr>
        <p:spPr>
          <a:xfrm>
            <a:off x="2286286" y="102489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7376b98ca2_0_270"/>
          <p:cNvSpPr/>
          <p:nvPr/>
        </p:nvSpPr>
        <p:spPr>
          <a:xfrm>
            <a:off x="2286286" y="10248900"/>
            <a:ext cx="4725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dak"/>
              <a:buNone/>
            </a:pPr>
            <a:r>
              <a:rPr b="0" i="0" lang="en-US" sz="3600" u="none" cap="none" strike="noStrike">
                <a:solidFill>
                  <a:srgbClr val="0E0E0E"/>
                </a:solidFill>
                <a:latin typeface="Modak"/>
                <a:ea typeface="Modak"/>
                <a:cs typeface="Modak"/>
                <a:sym typeface="Modak"/>
              </a:rPr>
              <a:t>Quest</a:t>
            </a:r>
            <a:endParaRPr b="0" i="0" sz="3600" u="none" cap="none" strike="noStrike">
              <a:solidFill>
                <a:schemeClr val="dk1"/>
              </a:solidFill>
              <a:latin typeface="Calibri"/>
              <a:ea typeface="Calibri"/>
              <a:cs typeface="Calibri"/>
              <a:sym typeface="Calibri"/>
            </a:endParaRPr>
          </a:p>
        </p:txBody>
      </p:sp>
      <p:sp>
        <p:nvSpPr>
          <p:cNvPr id="317" name="Google Shape;317;g27376b98ca2_0_270"/>
          <p:cNvSpPr/>
          <p:nvPr/>
        </p:nvSpPr>
        <p:spPr>
          <a:xfrm>
            <a:off x="2286286" y="111379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318" name="Google Shape;318;g27376b98ca2_0_270"/>
          <p:cNvPicPr preferRelativeResize="0"/>
          <p:nvPr/>
        </p:nvPicPr>
        <p:blipFill rotWithShape="1">
          <a:blip r:embed="rId8">
            <a:alphaModFix/>
          </a:blip>
          <a:srcRect b="0" l="0" r="0" t="0"/>
          <a:stretch/>
        </p:blipFill>
        <p:spPr>
          <a:xfrm>
            <a:off x="6833454" y="1346200"/>
            <a:ext cx="5639505" cy="11010900"/>
          </a:xfrm>
          <a:prstGeom prst="rect">
            <a:avLst/>
          </a:prstGeom>
          <a:noFill/>
          <a:ln>
            <a:noFill/>
          </a:ln>
        </p:spPr>
      </p:pic>
      <p:sp>
        <p:nvSpPr>
          <p:cNvPr id="319" name="Google Shape;319;g27376b98ca2_0_270"/>
          <p:cNvSpPr/>
          <p:nvPr/>
        </p:nvSpPr>
        <p:spPr>
          <a:xfrm>
            <a:off x="6833454" y="1346200"/>
            <a:ext cx="5639400" cy="5638800"/>
          </a:xfrm>
          <a:prstGeom prst="roundRect">
            <a:avLst>
              <a:gd fmla="val 75081" name="adj"/>
            </a:avLst>
          </a:prstGeom>
          <a:solidFill>
            <a:srgbClr val="ED64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7376b98ca2_0_270"/>
          <p:cNvSpPr/>
          <p:nvPr/>
        </p:nvSpPr>
        <p:spPr>
          <a:xfrm>
            <a:off x="8313189" y="1873250"/>
            <a:ext cx="3696300" cy="56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Modak"/>
              <a:buNone/>
            </a:pPr>
            <a:r>
              <a:rPr b="0" i="0" lang="en-US" sz="24000" u="none" cap="none" strike="noStrike">
                <a:solidFill>
                  <a:srgbClr val="FFFFFF"/>
                </a:solidFill>
                <a:latin typeface="Modak"/>
                <a:ea typeface="Modak"/>
                <a:cs typeface="Modak"/>
                <a:sym typeface="Modak"/>
              </a:rPr>
              <a:t>W</a:t>
            </a:r>
            <a:endParaRPr b="0" i="0" sz="24000" u="none" cap="none" strike="noStrike">
              <a:solidFill>
                <a:schemeClr val="dk1"/>
              </a:solidFill>
              <a:latin typeface="Calibri"/>
              <a:ea typeface="Calibri"/>
              <a:cs typeface="Calibri"/>
              <a:sym typeface="Calibri"/>
            </a:endParaRPr>
          </a:p>
        </p:txBody>
      </p:sp>
      <p:sp>
        <p:nvSpPr>
          <p:cNvPr id="321" name="Google Shape;321;g27376b98ca2_0_270"/>
          <p:cNvSpPr/>
          <p:nvPr/>
        </p:nvSpPr>
        <p:spPr>
          <a:xfrm>
            <a:off x="7366921" y="7734300"/>
            <a:ext cx="4572600" cy="462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7376b98ca2_0_270"/>
          <p:cNvSpPr/>
          <p:nvPr/>
        </p:nvSpPr>
        <p:spPr>
          <a:xfrm>
            <a:off x="7366921" y="77343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7376b98ca2_0_270"/>
          <p:cNvSpPr/>
          <p:nvPr/>
        </p:nvSpPr>
        <p:spPr>
          <a:xfrm>
            <a:off x="7366921" y="77343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7376b98ca2_0_270"/>
          <p:cNvSpPr/>
          <p:nvPr/>
        </p:nvSpPr>
        <p:spPr>
          <a:xfrm>
            <a:off x="7366921" y="7734300"/>
            <a:ext cx="4725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dak"/>
              <a:buNone/>
            </a:pPr>
            <a:r>
              <a:rPr b="0" i="0" lang="en-US" sz="3600" u="none" cap="none" strike="noStrike">
                <a:solidFill>
                  <a:srgbClr val="0E0E0E"/>
                </a:solidFill>
                <a:latin typeface="Modak"/>
                <a:ea typeface="Modak"/>
                <a:cs typeface="Modak"/>
                <a:sym typeface="Modak"/>
              </a:rPr>
              <a:t>Obtain</a:t>
            </a:r>
            <a:endParaRPr b="0" i="0" sz="3600" u="none" cap="none" strike="noStrike">
              <a:solidFill>
                <a:schemeClr val="dk1"/>
              </a:solidFill>
              <a:latin typeface="Calibri"/>
              <a:ea typeface="Calibri"/>
              <a:cs typeface="Calibri"/>
              <a:sym typeface="Calibri"/>
            </a:endParaRPr>
          </a:p>
        </p:txBody>
      </p:sp>
      <p:sp>
        <p:nvSpPr>
          <p:cNvPr id="325" name="Google Shape;325;g27376b98ca2_0_270"/>
          <p:cNvSpPr/>
          <p:nvPr/>
        </p:nvSpPr>
        <p:spPr>
          <a:xfrm>
            <a:off x="736692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326" name="Google Shape;326;g27376b98ca2_0_270"/>
          <p:cNvSpPr/>
          <p:nvPr/>
        </p:nvSpPr>
        <p:spPr>
          <a:xfrm>
            <a:off x="7366921" y="102489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7376b98ca2_0_270"/>
          <p:cNvSpPr/>
          <p:nvPr/>
        </p:nvSpPr>
        <p:spPr>
          <a:xfrm>
            <a:off x="7366921" y="102489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7376b98ca2_0_270"/>
          <p:cNvSpPr/>
          <p:nvPr/>
        </p:nvSpPr>
        <p:spPr>
          <a:xfrm>
            <a:off x="7366921" y="10248900"/>
            <a:ext cx="4725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dak"/>
              <a:buNone/>
            </a:pPr>
            <a:r>
              <a:rPr b="0" i="0" lang="en-US" sz="3600" u="none" cap="none" strike="noStrike">
                <a:solidFill>
                  <a:srgbClr val="0E0E0E"/>
                </a:solidFill>
                <a:latin typeface="Modak"/>
                <a:ea typeface="Modak"/>
                <a:cs typeface="Modak"/>
                <a:sym typeface="Modak"/>
              </a:rPr>
              <a:t>Foundation</a:t>
            </a:r>
            <a:endParaRPr b="0" i="0" sz="3600" u="none" cap="none" strike="noStrike">
              <a:solidFill>
                <a:schemeClr val="dk1"/>
              </a:solidFill>
              <a:latin typeface="Calibri"/>
              <a:ea typeface="Calibri"/>
              <a:cs typeface="Calibri"/>
              <a:sym typeface="Calibri"/>
            </a:endParaRPr>
          </a:p>
        </p:txBody>
      </p:sp>
      <p:sp>
        <p:nvSpPr>
          <p:cNvPr id="329" name="Google Shape;329;g27376b98ca2_0_270"/>
          <p:cNvSpPr/>
          <p:nvPr/>
        </p:nvSpPr>
        <p:spPr>
          <a:xfrm>
            <a:off x="7366921" y="111379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330" name="Google Shape;330;g27376b98ca2_0_270"/>
          <p:cNvPicPr preferRelativeResize="0"/>
          <p:nvPr/>
        </p:nvPicPr>
        <p:blipFill rotWithShape="1">
          <a:blip r:embed="rId8">
            <a:alphaModFix/>
          </a:blip>
          <a:srcRect b="0" l="0" r="0" t="0"/>
          <a:stretch/>
        </p:blipFill>
        <p:spPr>
          <a:xfrm>
            <a:off x="11914089" y="1346200"/>
            <a:ext cx="5639505" cy="11010900"/>
          </a:xfrm>
          <a:prstGeom prst="rect">
            <a:avLst/>
          </a:prstGeom>
          <a:noFill/>
          <a:ln>
            <a:noFill/>
          </a:ln>
        </p:spPr>
      </p:pic>
      <p:sp>
        <p:nvSpPr>
          <p:cNvPr id="331" name="Google Shape;331;g27376b98ca2_0_270"/>
          <p:cNvSpPr/>
          <p:nvPr/>
        </p:nvSpPr>
        <p:spPr>
          <a:xfrm>
            <a:off x="11914089" y="1346200"/>
            <a:ext cx="5639400" cy="5638800"/>
          </a:xfrm>
          <a:prstGeom prst="roundRect">
            <a:avLst>
              <a:gd fmla="val 75081" name="adj"/>
            </a:avLst>
          </a:prstGeom>
          <a:solidFill>
            <a:srgbClr val="FFEE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7376b98ca2_0_270"/>
          <p:cNvSpPr/>
          <p:nvPr/>
        </p:nvSpPr>
        <p:spPr>
          <a:xfrm>
            <a:off x="13730416" y="1873250"/>
            <a:ext cx="3023100" cy="56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D6450"/>
              </a:buClr>
              <a:buSzPts val="24000"/>
              <a:buFont typeface="Modak"/>
              <a:buNone/>
            </a:pPr>
            <a:r>
              <a:rPr b="0" i="0" lang="en-US" sz="24000" u="none" cap="none" strike="noStrike">
                <a:solidFill>
                  <a:srgbClr val="ED6450"/>
                </a:solidFill>
                <a:latin typeface="Modak"/>
                <a:ea typeface="Modak"/>
                <a:cs typeface="Modak"/>
                <a:sym typeface="Modak"/>
              </a:rPr>
              <a:t>O</a:t>
            </a:r>
            <a:endParaRPr b="0" i="0" sz="24000" u="none" cap="none" strike="noStrike">
              <a:solidFill>
                <a:schemeClr val="dk1"/>
              </a:solidFill>
              <a:latin typeface="Calibri"/>
              <a:ea typeface="Calibri"/>
              <a:cs typeface="Calibri"/>
              <a:sym typeface="Calibri"/>
            </a:endParaRPr>
          </a:p>
        </p:txBody>
      </p:sp>
      <p:sp>
        <p:nvSpPr>
          <p:cNvPr id="333" name="Google Shape;333;g27376b98ca2_0_270"/>
          <p:cNvSpPr/>
          <p:nvPr/>
        </p:nvSpPr>
        <p:spPr>
          <a:xfrm>
            <a:off x="12447556" y="7734300"/>
            <a:ext cx="4572600" cy="462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7376b98ca2_0_270"/>
          <p:cNvSpPr/>
          <p:nvPr/>
        </p:nvSpPr>
        <p:spPr>
          <a:xfrm>
            <a:off x="12447556" y="77343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7376b98ca2_0_270"/>
          <p:cNvSpPr/>
          <p:nvPr/>
        </p:nvSpPr>
        <p:spPr>
          <a:xfrm>
            <a:off x="12447556" y="77343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7376b98ca2_0_270"/>
          <p:cNvSpPr/>
          <p:nvPr/>
        </p:nvSpPr>
        <p:spPr>
          <a:xfrm>
            <a:off x="12447556" y="7734300"/>
            <a:ext cx="4725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dak"/>
              <a:buNone/>
            </a:pPr>
            <a:r>
              <a:rPr b="0" i="0" lang="en-US" sz="3600" u="none" cap="none" strike="noStrike">
                <a:solidFill>
                  <a:srgbClr val="0E0E0E"/>
                </a:solidFill>
                <a:latin typeface="Modak"/>
                <a:ea typeface="Modak"/>
                <a:cs typeface="Modak"/>
                <a:sym typeface="Modak"/>
              </a:rPr>
              <a:t>War</a:t>
            </a:r>
            <a:endParaRPr b="0" i="0" sz="3600" u="none" cap="none" strike="noStrike">
              <a:solidFill>
                <a:schemeClr val="dk1"/>
              </a:solidFill>
              <a:latin typeface="Calibri"/>
              <a:ea typeface="Calibri"/>
              <a:cs typeface="Calibri"/>
              <a:sym typeface="Calibri"/>
            </a:endParaRPr>
          </a:p>
        </p:txBody>
      </p:sp>
      <p:sp>
        <p:nvSpPr>
          <p:cNvPr id="337" name="Google Shape;337;g27376b98ca2_0_270"/>
          <p:cNvSpPr/>
          <p:nvPr/>
        </p:nvSpPr>
        <p:spPr>
          <a:xfrm>
            <a:off x="1244755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338" name="Google Shape;338;g27376b98ca2_0_270"/>
          <p:cNvSpPr/>
          <p:nvPr/>
        </p:nvSpPr>
        <p:spPr>
          <a:xfrm>
            <a:off x="12447556" y="102489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7376b98ca2_0_270"/>
          <p:cNvSpPr/>
          <p:nvPr/>
        </p:nvSpPr>
        <p:spPr>
          <a:xfrm>
            <a:off x="12447556" y="102489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7376b98ca2_0_270"/>
          <p:cNvSpPr/>
          <p:nvPr/>
        </p:nvSpPr>
        <p:spPr>
          <a:xfrm>
            <a:off x="12447556" y="10248900"/>
            <a:ext cx="4725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dak"/>
              <a:buNone/>
            </a:pPr>
            <a:r>
              <a:rPr b="0" i="0" lang="en-US" sz="3600" u="none" cap="none" strike="noStrike">
                <a:solidFill>
                  <a:srgbClr val="0E0E0E"/>
                </a:solidFill>
                <a:latin typeface="Modak"/>
                <a:ea typeface="Modak"/>
                <a:cs typeface="Modak"/>
                <a:sym typeface="Modak"/>
              </a:rPr>
              <a:t>Transformation</a:t>
            </a:r>
            <a:endParaRPr b="0" i="0" sz="3600" u="none" cap="none" strike="noStrike">
              <a:solidFill>
                <a:schemeClr val="dk1"/>
              </a:solidFill>
              <a:latin typeface="Calibri"/>
              <a:ea typeface="Calibri"/>
              <a:cs typeface="Calibri"/>
              <a:sym typeface="Calibri"/>
            </a:endParaRPr>
          </a:p>
        </p:txBody>
      </p:sp>
      <p:sp>
        <p:nvSpPr>
          <p:cNvPr id="341" name="Google Shape;341;g27376b98ca2_0_270"/>
          <p:cNvSpPr/>
          <p:nvPr/>
        </p:nvSpPr>
        <p:spPr>
          <a:xfrm>
            <a:off x="12447556" y="111379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342" name="Google Shape;342;g27376b98ca2_0_270"/>
          <p:cNvPicPr preferRelativeResize="0"/>
          <p:nvPr/>
        </p:nvPicPr>
        <p:blipFill rotWithShape="1">
          <a:blip r:embed="rId8">
            <a:alphaModFix/>
          </a:blip>
          <a:srcRect b="0" l="0" r="0" t="0"/>
          <a:stretch/>
        </p:blipFill>
        <p:spPr>
          <a:xfrm>
            <a:off x="16994724" y="1346200"/>
            <a:ext cx="5639505" cy="11010900"/>
          </a:xfrm>
          <a:prstGeom prst="rect">
            <a:avLst/>
          </a:prstGeom>
          <a:noFill/>
          <a:ln>
            <a:noFill/>
          </a:ln>
        </p:spPr>
      </p:pic>
      <p:sp>
        <p:nvSpPr>
          <p:cNvPr id="343" name="Google Shape;343;g27376b98ca2_0_270"/>
          <p:cNvSpPr/>
          <p:nvPr/>
        </p:nvSpPr>
        <p:spPr>
          <a:xfrm>
            <a:off x="16994724" y="1346200"/>
            <a:ext cx="5639400" cy="5638800"/>
          </a:xfrm>
          <a:prstGeom prst="roundRect">
            <a:avLst>
              <a:gd fmla="val 75081" name="adj"/>
            </a:avLst>
          </a:prstGeom>
          <a:solidFill>
            <a:srgbClr val="ED64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7376b98ca2_0_270"/>
          <p:cNvSpPr/>
          <p:nvPr/>
        </p:nvSpPr>
        <p:spPr>
          <a:xfrm>
            <a:off x="18912664" y="1873250"/>
            <a:ext cx="2819700" cy="56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Modak"/>
              <a:buNone/>
            </a:pPr>
            <a:r>
              <a:rPr b="0" i="0" lang="en-US" sz="24000" u="none" cap="none" strike="noStrike">
                <a:solidFill>
                  <a:srgbClr val="FFFFFF"/>
                </a:solidFill>
                <a:latin typeface="Modak"/>
                <a:ea typeface="Modak"/>
                <a:cs typeface="Modak"/>
                <a:sym typeface="Modak"/>
              </a:rPr>
              <a:t>T</a:t>
            </a:r>
            <a:endParaRPr b="0" i="0" sz="24000" u="none" cap="none" strike="noStrike">
              <a:solidFill>
                <a:schemeClr val="dk1"/>
              </a:solidFill>
              <a:latin typeface="Calibri"/>
              <a:ea typeface="Calibri"/>
              <a:cs typeface="Calibri"/>
              <a:sym typeface="Calibri"/>
            </a:endParaRPr>
          </a:p>
        </p:txBody>
      </p:sp>
      <p:sp>
        <p:nvSpPr>
          <p:cNvPr id="345" name="Google Shape;345;g27376b98ca2_0_270"/>
          <p:cNvSpPr/>
          <p:nvPr/>
        </p:nvSpPr>
        <p:spPr>
          <a:xfrm>
            <a:off x="17528191" y="7734300"/>
            <a:ext cx="4572600" cy="462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7376b98ca2_0_270"/>
          <p:cNvSpPr/>
          <p:nvPr/>
        </p:nvSpPr>
        <p:spPr>
          <a:xfrm>
            <a:off x="17528191" y="77343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7376b98ca2_0_270"/>
          <p:cNvSpPr/>
          <p:nvPr/>
        </p:nvSpPr>
        <p:spPr>
          <a:xfrm>
            <a:off x="17528191" y="77343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7376b98ca2_0_270"/>
          <p:cNvSpPr/>
          <p:nvPr/>
        </p:nvSpPr>
        <p:spPr>
          <a:xfrm>
            <a:off x="17528191" y="7734300"/>
            <a:ext cx="4725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dak"/>
              <a:buNone/>
            </a:pPr>
            <a:r>
              <a:rPr b="0" i="0" lang="en-US" sz="3600" u="none" cap="none" strike="noStrike">
                <a:solidFill>
                  <a:srgbClr val="0E0E0E"/>
                </a:solidFill>
                <a:latin typeface="Modak"/>
                <a:ea typeface="Modak"/>
                <a:cs typeface="Modak"/>
                <a:sym typeface="Modak"/>
              </a:rPr>
              <a:t>Invasion</a:t>
            </a:r>
            <a:endParaRPr b="0" i="0" sz="3600" u="none" cap="none" strike="noStrike">
              <a:solidFill>
                <a:schemeClr val="dk1"/>
              </a:solidFill>
              <a:latin typeface="Calibri"/>
              <a:ea typeface="Calibri"/>
              <a:cs typeface="Calibri"/>
              <a:sym typeface="Calibri"/>
            </a:endParaRPr>
          </a:p>
        </p:txBody>
      </p:sp>
      <p:sp>
        <p:nvSpPr>
          <p:cNvPr id="349" name="Google Shape;349;g27376b98ca2_0_270"/>
          <p:cNvSpPr/>
          <p:nvPr/>
        </p:nvSpPr>
        <p:spPr>
          <a:xfrm>
            <a:off x="1752819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350" name="Google Shape;350;g27376b98ca2_0_270"/>
          <p:cNvSpPr/>
          <p:nvPr/>
        </p:nvSpPr>
        <p:spPr>
          <a:xfrm>
            <a:off x="17528191" y="102489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7376b98ca2_0_270"/>
          <p:cNvSpPr/>
          <p:nvPr/>
        </p:nvSpPr>
        <p:spPr>
          <a:xfrm>
            <a:off x="17528191" y="102489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7376b98ca2_0_270"/>
          <p:cNvSpPr/>
          <p:nvPr/>
        </p:nvSpPr>
        <p:spPr>
          <a:xfrm>
            <a:off x="17528191" y="10248900"/>
            <a:ext cx="4725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dak"/>
              <a:buNone/>
            </a:pPr>
            <a:r>
              <a:rPr b="0" i="0" lang="en-US" sz="3600" u="none" cap="none" strike="noStrike">
                <a:solidFill>
                  <a:srgbClr val="0E0E0E"/>
                </a:solidFill>
                <a:latin typeface="Modak"/>
                <a:ea typeface="Modak"/>
                <a:cs typeface="Modak"/>
                <a:sym typeface="Modak"/>
              </a:rPr>
              <a:t>Betrayal</a:t>
            </a:r>
            <a:endParaRPr b="0" i="0" sz="3600" u="none" cap="none" strike="noStrike">
              <a:solidFill>
                <a:schemeClr val="dk1"/>
              </a:solidFill>
              <a:latin typeface="Calibri"/>
              <a:ea typeface="Calibri"/>
              <a:cs typeface="Calibri"/>
              <a:sym typeface="Calibri"/>
            </a:endParaRPr>
          </a:p>
        </p:txBody>
      </p:sp>
      <p:sp>
        <p:nvSpPr>
          <p:cNvPr id="353" name="Google Shape;353;g27376b98ca2_0_270"/>
          <p:cNvSpPr/>
          <p:nvPr/>
        </p:nvSpPr>
        <p:spPr>
          <a:xfrm>
            <a:off x="17528191" y="111379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DFE7"/>
        </a:solidFill>
      </p:bgPr>
    </p:bg>
    <p:spTree>
      <p:nvGrpSpPr>
        <p:cNvPr id="358" name="Shape 358"/>
        <p:cNvGrpSpPr/>
        <p:nvPr/>
      </p:nvGrpSpPr>
      <p:grpSpPr>
        <a:xfrm>
          <a:off x="0" y="0"/>
          <a:ext cx="0" cy="0"/>
          <a:chOff x="0" y="0"/>
          <a:chExt cx="0" cy="0"/>
        </a:xfrm>
      </p:grpSpPr>
      <p:pic>
        <p:nvPicPr>
          <p:cNvPr descr=" " id="359" name="Google Shape;359;g27376b98ca2_0_333"/>
          <p:cNvPicPr preferRelativeResize="0"/>
          <p:nvPr/>
        </p:nvPicPr>
        <p:blipFill rotWithShape="1">
          <a:blip r:embed="rId3">
            <a:alphaModFix/>
          </a:blip>
          <a:srcRect b="0" l="0" r="0" t="0"/>
          <a:stretch/>
        </p:blipFill>
        <p:spPr>
          <a:xfrm>
            <a:off x="0" y="0"/>
            <a:ext cx="13171533" cy="13716000"/>
          </a:xfrm>
          <a:prstGeom prst="rect">
            <a:avLst/>
          </a:prstGeom>
          <a:noFill/>
          <a:ln>
            <a:noFill/>
          </a:ln>
        </p:spPr>
      </p:pic>
      <p:pic>
        <p:nvPicPr>
          <p:cNvPr descr=" " id="360" name="Google Shape;360;g27376b98ca2_0_333"/>
          <p:cNvPicPr preferRelativeResize="0"/>
          <p:nvPr/>
        </p:nvPicPr>
        <p:blipFill rotWithShape="1">
          <a:blip r:embed="rId4">
            <a:alphaModFix/>
          </a:blip>
          <a:srcRect b="0" l="0" r="0" t="0"/>
          <a:stretch/>
        </p:blipFill>
        <p:spPr>
          <a:xfrm>
            <a:off x="13069934" y="0"/>
            <a:ext cx="11317114" cy="13716000"/>
          </a:xfrm>
          <a:prstGeom prst="rect">
            <a:avLst/>
          </a:prstGeom>
          <a:noFill/>
          <a:ln>
            <a:noFill/>
          </a:ln>
        </p:spPr>
      </p:pic>
      <p:pic>
        <p:nvPicPr>
          <p:cNvPr descr=" " id="361" name="Google Shape;361;g27376b98ca2_0_333"/>
          <p:cNvPicPr preferRelativeResize="0"/>
          <p:nvPr/>
        </p:nvPicPr>
        <p:blipFill rotWithShape="1">
          <a:blip r:embed="rId5">
            <a:alphaModFix/>
          </a:blip>
          <a:srcRect b="0" l="0" r="0" t="0"/>
          <a:stretch/>
        </p:blipFill>
        <p:spPr>
          <a:xfrm>
            <a:off x="406451" y="431800"/>
            <a:ext cx="1130441" cy="2387600"/>
          </a:xfrm>
          <a:prstGeom prst="rect">
            <a:avLst/>
          </a:prstGeom>
          <a:noFill/>
          <a:ln>
            <a:noFill/>
          </a:ln>
        </p:spPr>
      </p:pic>
      <p:pic>
        <p:nvPicPr>
          <p:cNvPr descr=" " id="362" name="Google Shape;362;g27376b98ca2_0_333"/>
          <p:cNvPicPr preferRelativeResize="0"/>
          <p:nvPr/>
        </p:nvPicPr>
        <p:blipFill rotWithShape="1">
          <a:blip r:embed="rId5">
            <a:alphaModFix/>
          </a:blip>
          <a:srcRect b="0" l="0" r="0" t="0"/>
          <a:stretch/>
        </p:blipFill>
        <p:spPr>
          <a:xfrm>
            <a:off x="22850156" y="5486400"/>
            <a:ext cx="1130441" cy="2387600"/>
          </a:xfrm>
          <a:prstGeom prst="rect">
            <a:avLst/>
          </a:prstGeom>
          <a:noFill/>
          <a:ln>
            <a:noFill/>
          </a:ln>
        </p:spPr>
      </p:pic>
      <p:pic>
        <p:nvPicPr>
          <p:cNvPr descr=" " id="363" name="Google Shape;363;g27376b98ca2_0_333"/>
          <p:cNvPicPr preferRelativeResize="0"/>
          <p:nvPr/>
        </p:nvPicPr>
        <p:blipFill rotWithShape="1">
          <a:blip r:embed="rId5">
            <a:alphaModFix/>
          </a:blip>
          <a:srcRect b="0" l="0" r="0" t="0"/>
          <a:stretch/>
        </p:blipFill>
        <p:spPr>
          <a:xfrm>
            <a:off x="406451" y="3098800"/>
            <a:ext cx="1130441" cy="2387600"/>
          </a:xfrm>
          <a:prstGeom prst="rect">
            <a:avLst/>
          </a:prstGeom>
          <a:noFill/>
          <a:ln>
            <a:noFill/>
          </a:ln>
        </p:spPr>
      </p:pic>
      <p:pic>
        <p:nvPicPr>
          <p:cNvPr descr=" " id="364" name="Google Shape;364;g27376b98ca2_0_333"/>
          <p:cNvPicPr preferRelativeResize="0"/>
          <p:nvPr/>
        </p:nvPicPr>
        <p:blipFill rotWithShape="1">
          <a:blip r:embed="rId5">
            <a:alphaModFix/>
          </a:blip>
          <a:srcRect b="0" l="0" r="0" t="0"/>
          <a:stretch/>
        </p:blipFill>
        <p:spPr>
          <a:xfrm>
            <a:off x="22850156" y="8153400"/>
            <a:ext cx="1130441" cy="2387600"/>
          </a:xfrm>
          <a:prstGeom prst="rect">
            <a:avLst/>
          </a:prstGeom>
          <a:noFill/>
          <a:ln>
            <a:noFill/>
          </a:ln>
        </p:spPr>
      </p:pic>
      <p:pic>
        <p:nvPicPr>
          <p:cNvPr descr=" " id="365" name="Google Shape;365;g27376b98ca2_0_333"/>
          <p:cNvPicPr preferRelativeResize="0"/>
          <p:nvPr/>
        </p:nvPicPr>
        <p:blipFill rotWithShape="1">
          <a:blip r:embed="rId5">
            <a:alphaModFix/>
          </a:blip>
          <a:srcRect b="0" l="0" r="0" t="0"/>
          <a:stretch/>
        </p:blipFill>
        <p:spPr>
          <a:xfrm>
            <a:off x="406451" y="5765800"/>
            <a:ext cx="1130441" cy="2387600"/>
          </a:xfrm>
          <a:prstGeom prst="rect">
            <a:avLst/>
          </a:prstGeom>
          <a:noFill/>
          <a:ln>
            <a:noFill/>
          </a:ln>
        </p:spPr>
      </p:pic>
      <p:pic>
        <p:nvPicPr>
          <p:cNvPr descr=" " id="366" name="Google Shape;366;g27376b98ca2_0_333"/>
          <p:cNvPicPr preferRelativeResize="0"/>
          <p:nvPr/>
        </p:nvPicPr>
        <p:blipFill rotWithShape="1">
          <a:blip r:embed="rId5">
            <a:alphaModFix/>
          </a:blip>
          <a:srcRect b="0" l="0" r="0" t="0"/>
          <a:stretch/>
        </p:blipFill>
        <p:spPr>
          <a:xfrm>
            <a:off x="22850156" y="10820400"/>
            <a:ext cx="1130441" cy="2387600"/>
          </a:xfrm>
          <a:prstGeom prst="rect">
            <a:avLst/>
          </a:prstGeom>
          <a:noFill/>
          <a:ln>
            <a:noFill/>
          </a:ln>
        </p:spPr>
      </p:pic>
      <p:sp>
        <p:nvSpPr>
          <p:cNvPr id="367" name="Google Shape;367;g27376b98ca2_0_33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8" name="Google Shape;368;g27376b98ca2_0_33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369" name="Google Shape;369;g27376b98ca2_0_333"/>
          <p:cNvPicPr preferRelativeResize="0"/>
          <p:nvPr/>
        </p:nvPicPr>
        <p:blipFill rotWithShape="1">
          <a:blip r:embed="rId7">
            <a:alphaModFix/>
          </a:blip>
          <a:srcRect b="0" l="0" r="0" t="0"/>
          <a:stretch/>
        </p:blipFill>
        <p:spPr>
          <a:xfrm>
            <a:off x="0" y="1587500"/>
            <a:ext cx="12968321" cy="10731500"/>
          </a:xfrm>
          <a:prstGeom prst="rect">
            <a:avLst/>
          </a:prstGeom>
          <a:noFill/>
          <a:ln>
            <a:noFill/>
          </a:ln>
        </p:spPr>
      </p:pic>
      <p:sp>
        <p:nvSpPr>
          <p:cNvPr id="370" name="Google Shape;370;g27376b98ca2_0_333"/>
          <p:cNvSpPr/>
          <p:nvPr/>
        </p:nvSpPr>
        <p:spPr>
          <a:xfrm>
            <a:off x="13882835" y="2273300"/>
            <a:ext cx="106905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Modak"/>
              <a:buNone/>
            </a:pPr>
            <a:r>
              <a:rPr b="0" i="0" lang="en-US" sz="8000" u="none" cap="none" strike="noStrike">
                <a:solidFill>
                  <a:srgbClr val="0E0E0E"/>
                </a:solidFill>
                <a:latin typeface="Modak"/>
                <a:ea typeface="Modak"/>
                <a:cs typeface="Modak"/>
                <a:sym typeface="Modak"/>
              </a:rPr>
              <a:t>Some Data</a:t>
            </a:r>
            <a:endParaRPr b="0" i="0" sz="8000" u="none" cap="none" strike="noStrike">
              <a:solidFill>
                <a:schemeClr val="dk1"/>
              </a:solidFill>
              <a:latin typeface="Calibri"/>
              <a:ea typeface="Calibri"/>
              <a:cs typeface="Calibri"/>
              <a:sym typeface="Calibri"/>
            </a:endParaRPr>
          </a:p>
        </p:txBody>
      </p:sp>
      <p:sp>
        <p:nvSpPr>
          <p:cNvPr id="371" name="Google Shape;371;g27376b98ca2_0_333"/>
          <p:cNvSpPr/>
          <p:nvPr/>
        </p:nvSpPr>
        <p:spPr>
          <a:xfrm>
            <a:off x="13730416" y="5156200"/>
            <a:ext cx="8573700" cy="627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27376b98ca2_0_333"/>
          <p:cNvSpPr/>
          <p:nvPr/>
        </p:nvSpPr>
        <p:spPr>
          <a:xfrm>
            <a:off x="13730416" y="5156200"/>
            <a:ext cx="85737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7376b98ca2_0_333"/>
          <p:cNvSpPr/>
          <p:nvPr/>
        </p:nvSpPr>
        <p:spPr>
          <a:xfrm>
            <a:off x="13730416" y="5156200"/>
            <a:ext cx="1752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27376b98ca2_0_333"/>
          <p:cNvSpPr/>
          <p:nvPr/>
        </p:nvSpPr>
        <p:spPr>
          <a:xfrm>
            <a:off x="13730416" y="5156200"/>
            <a:ext cx="20916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6465"/>
              </a:buClr>
              <a:buSzPts val="8000"/>
              <a:buFont typeface="Modak"/>
              <a:buNone/>
            </a:pPr>
            <a:r>
              <a:rPr b="0" i="0" lang="en-US" sz="8000" u="none" cap="none" strike="noStrike">
                <a:solidFill>
                  <a:srgbClr val="DE6465"/>
                </a:solidFill>
                <a:latin typeface="Modak"/>
                <a:ea typeface="Modak"/>
                <a:cs typeface="Modak"/>
                <a:sym typeface="Modak"/>
              </a:rPr>
              <a:t>75%</a:t>
            </a:r>
            <a:endParaRPr b="0" i="0" sz="8000" u="none" cap="none" strike="noStrike">
              <a:solidFill>
                <a:schemeClr val="dk1"/>
              </a:solidFill>
              <a:latin typeface="Calibri"/>
              <a:ea typeface="Calibri"/>
              <a:cs typeface="Calibri"/>
              <a:sym typeface="Calibri"/>
            </a:endParaRPr>
          </a:p>
        </p:txBody>
      </p:sp>
      <p:sp>
        <p:nvSpPr>
          <p:cNvPr id="375" name="Google Shape;375;g27376b98ca2_0_333"/>
          <p:cNvSpPr/>
          <p:nvPr/>
        </p:nvSpPr>
        <p:spPr>
          <a:xfrm>
            <a:off x="15686461" y="5219700"/>
            <a:ext cx="66174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27376b98ca2_0_333"/>
          <p:cNvSpPr/>
          <p:nvPr/>
        </p:nvSpPr>
        <p:spPr>
          <a:xfrm>
            <a:off x="15686461" y="5219700"/>
            <a:ext cx="67698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dak"/>
              <a:buNone/>
            </a:pPr>
            <a:r>
              <a:rPr b="0" i="0" lang="en-US" sz="3600" u="none" cap="none" strike="noStrike">
                <a:solidFill>
                  <a:srgbClr val="0E0E0E"/>
                </a:solidFill>
                <a:latin typeface="Modak"/>
                <a:ea typeface="Modak"/>
                <a:cs typeface="Modak"/>
                <a:sym typeface="Modak"/>
              </a:rPr>
              <a:t>Enchanted Creatures</a:t>
            </a:r>
            <a:endParaRPr b="0" i="0" sz="3600" u="none" cap="none" strike="noStrike">
              <a:solidFill>
                <a:schemeClr val="dk1"/>
              </a:solidFill>
              <a:latin typeface="Calibri"/>
              <a:ea typeface="Calibri"/>
              <a:cs typeface="Calibri"/>
              <a:sym typeface="Calibri"/>
            </a:endParaRPr>
          </a:p>
        </p:txBody>
      </p:sp>
      <p:sp>
        <p:nvSpPr>
          <p:cNvPr id="377" name="Google Shape;377;g27376b98ca2_0_333"/>
          <p:cNvSpPr/>
          <p:nvPr/>
        </p:nvSpPr>
        <p:spPr>
          <a:xfrm>
            <a:off x="15686461" y="6007100"/>
            <a:ext cx="67530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78" name="Google Shape;378;g27376b98ca2_0_333"/>
          <p:cNvSpPr/>
          <p:nvPr/>
        </p:nvSpPr>
        <p:spPr>
          <a:xfrm>
            <a:off x="13730416" y="7289800"/>
            <a:ext cx="85737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27376b98ca2_0_333"/>
          <p:cNvSpPr/>
          <p:nvPr/>
        </p:nvSpPr>
        <p:spPr>
          <a:xfrm>
            <a:off x="13730416" y="7289800"/>
            <a:ext cx="18798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7376b98ca2_0_333"/>
          <p:cNvSpPr/>
          <p:nvPr/>
        </p:nvSpPr>
        <p:spPr>
          <a:xfrm>
            <a:off x="13730416" y="7289800"/>
            <a:ext cx="22185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6465"/>
              </a:buClr>
              <a:buSzPts val="8000"/>
              <a:buFont typeface="Modak"/>
              <a:buNone/>
            </a:pPr>
            <a:r>
              <a:rPr b="0" i="0" lang="en-US" sz="8000" u="none" cap="none" strike="noStrike">
                <a:solidFill>
                  <a:srgbClr val="DE6465"/>
                </a:solidFill>
                <a:latin typeface="Modak"/>
                <a:ea typeface="Modak"/>
                <a:cs typeface="Modak"/>
                <a:sym typeface="Modak"/>
              </a:rPr>
              <a:t>60%</a:t>
            </a:r>
            <a:endParaRPr b="0" i="0" sz="8000" u="none" cap="none" strike="noStrike">
              <a:solidFill>
                <a:schemeClr val="dk1"/>
              </a:solidFill>
              <a:latin typeface="Calibri"/>
              <a:ea typeface="Calibri"/>
              <a:cs typeface="Calibri"/>
              <a:sym typeface="Calibri"/>
            </a:endParaRPr>
          </a:p>
        </p:txBody>
      </p:sp>
      <p:sp>
        <p:nvSpPr>
          <p:cNvPr id="381" name="Google Shape;381;g27376b98ca2_0_333"/>
          <p:cNvSpPr/>
          <p:nvPr/>
        </p:nvSpPr>
        <p:spPr>
          <a:xfrm>
            <a:off x="15813476" y="7353300"/>
            <a:ext cx="64905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27376b98ca2_0_333"/>
          <p:cNvSpPr/>
          <p:nvPr/>
        </p:nvSpPr>
        <p:spPr>
          <a:xfrm>
            <a:off x="15813476" y="7353300"/>
            <a:ext cx="6642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dak"/>
              <a:buNone/>
            </a:pPr>
            <a:r>
              <a:rPr b="0" i="0" lang="en-US" sz="3600" u="none" cap="none" strike="noStrike">
                <a:solidFill>
                  <a:srgbClr val="0E0E0E"/>
                </a:solidFill>
                <a:latin typeface="Modak"/>
                <a:ea typeface="Modak"/>
                <a:cs typeface="Modak"/>
                <a:sym typeface="Modak"/>
              </a:rPr>
              <a:t>Magic-Wielding Individuals</a:t>
            </a:r>
            <a:endParaRPr b="0" i="0" sz="3600" u="none" cap="none" strike="noStrike">
              <a:solidFill>
                <a:schemeClr val="dk1"/>
              </a:solidFill>
              <a:latin typeface="Calibri"/>
              <a:ea typeface="Calibri"/>
              <a:cs typeface="Calibri"/>
              <a:sym typeface="Calibri"/>
            </a:endParaRPr>
          </a:p>
        </p:txBody>
      </p:sp>
      <p:sp>
        <p:nvSpPr>
          <p:cNvPr id="383" name="Google Shape;383;g27376b98ca2_0_333"/>
          <p:cNvSpPr/>
          <p:nvPr/>
        </p:nvSpPr>
        <p:spPr>
          <a:xfrm>
            <a:off x="15813476" y="8140700"/>
            <a:ext cx="66261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84" name="Google Shape;384;g27376b98ca2_0_333"/>
          <p:cNvSpPr/>
          <p:nvPr/>
        </p:nvSpPr>
        <p:spPr>
          <a:xfrm>
            <a:off x="13730416" y="9423400"/>
            <a:ext cx="8573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27376b98ca2_0_333"/>
          <p:cNvSpPr/>
          <p:nvPr/>
        </p:nvSpPr>
        <p:spPr>
          <a:xfrm>
            <a:off x="13730416" y="9664700"/>
            <a:ext cx="18798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g27376b98ca2_0_333"/>
          <p:cNvSpPr/>
          <p:nvPr/>
        </p:nvSpPr>
        <p:spPr>
          <a:xfrm>
            <a:off x="13730416" y="9664700"/>
            <a:ext cx="22185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6465"/>
              </a:buClr>
              <a:buSzPts val="8000"/>
              <a:buFont typeface="Modak"/>
              <a:buNone/>
            </a:pPr>
            <a:r>
              <a:rPr b="0" i="0" lang="en-US" sz="8000" u="none" cap="none" strike="noStrike">
                <a:solidFill>
                  <a:srgbClr val="DE6465"/>
                </a:solidFill>
                <a:latin typeface="Modak"/>
                <a:ea typeface="Modak"/>
                <a:cs typeface="Modak"/>
                <a:sym typeface="Modak"/>
              </a:rPr>
              <a:t>90%</a:t>
            </a:r>
            <a:endParaRPr b="0" i="0" sz="8000" u="none" cap="none" strike="noStrike">
              <a:solidFill>
                <a:schemeClr val="dk1"/>
              </a:solidFill>
              <a:latin typeface="Calibri"/>
              <a:ea typeface="Calibri"/>
              <a:cs typeface="Calibri"/>
              <a:sym typeface="Calibri"/>
            </a:endParaRPr>
          </a:p>
        </p:txBody>
      </p:sp>
      <p:sp>
        <p:nvSpPr>
          <p:cNvPr id="387" name="Google Shape;387;g27376b98ca2_0_333"/>
          <p:cNvSpPr/>
          <p:nvPr/>
        </p:nvSpPr>
        <p:spPr>
          <a:xfrm>
            <a:off x="15813476" y="9423400"/>
            <a:ext cx="64905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27376b98ca2_0_333"/>
          <p:cNvSpPr/>
          <p:nvPr/>
        </p:nvSpPr>
        <p:spPr>
          <a:xfrm>
            <a:off x="15813476" y="9423400"/>
            <a:ext cx="6642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dak"/>
              <a:buNone/>
            </a:pPr>
            <a:r>
              <a:rPr b="0" i="0" lang="en-US" sz="3600" u="none" cap="none" strike="noStrike">
                <a:solidFill>
                  <a:srgbClr val="0E0E0E"/>
                </a:solidFill>
                <a:latin typeface="Modak"/>
                <a:ea typeface="Modak"/>
                <a:cs typeface="Modak"/>
                <a:sym typeface="Modak"/>
              </a:rPr>
              <a:t>Spells Cast</a:t>
            </a:r>
            <a:endParaRPr b="0" i="0" sz="3600" u="none" cap="none" strike="noStrike">
              <a:solidFill>
                <a:schemeClr val="dk1"/>
              </a:solidFill>
              <a:latin typeface="Calibri"/>
              <a:ea typeface="Calibri"/>
              <a:cs typeface="Calibri"/>
              <a:sym typeface="Calibri"/>
            </a:endParaRPr>
          </a:p>
        </p:txBody>
      </p:sp>
      <p:sp>
        <p:nvSpPr>
          <p:cNvPr id="389" name="Google Shape;389;g27376b98ca2_0_333"/>
          <p:cNvSpPr/>
          <p:nvPr/>
        </p:nvSpPr>
        <p:spPr>
          <a:xfrm>
            <a:off x="15813476" y="10210800"/>
            <a:ext cx="66261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DFE7"/>
        </a:solidFill>
      </p:bgPr>
    </p:bg>
    <p:spTree>
      <p:nvGrpSpPr>
        <p:cNvPr id="394" name="Shape 394"/>
        <p:cNvGrpSpPr/>
        <p:nvPr/>
      </p:nvGrpSpPr>
      <p:grpSpPr>
        <a:xfrm>
          <a:off x="0" y="0"/>
          <a:ext cx="0" cy="0"/>
          <a:chOff x="0" y="0"/>
          <a:chExt cx="0" cy="0"/>
        </a:xfrm>
      </p:grpSpPr>
      <p:pic>
        <p:nvPicPr>
          <p:cNvPr descr=" " id="395" name="Google Shape;395;g27376b98ca2_0_368"/>
          <p:cNvPicPr preferRelativeResize="0"/>
          <p:nvPr/>
        </p:nvPicPr>
        <p:blipFill rotWithShape="1">
          <a:blip r:embed="rId3">
            <a:alphaModFix/>
          </a:blip>
          <a:srcRect b="0" l="0" r="0" t="0"/>
          <a:stretch/>
        </p:blipFill>
        <p:spPr>
          <a:xfrm>
            <a:off x="0" y="0"/>
            <a:ext cx="13171533" cy="13716000"/>
          </a:xfrm>
          <a:prstGeom prst="rect">
            <a:avLst/>
          </a:prstGeom>
          <a:noFill/>
          <a:ln>
            <a:noFill/>
          </a:ln>
        </p:spPr>
      </p:pic>
      <p:pic>
        <p:nvPicPr>
          <p:cNvPr descr=" " id="396" name="Google Shape;396;g27376b98ca2_0_368"/>
          <p:cNvPicPr preferRelativeResize="0"/>
          <p:nvPr/>
        </p:nvPicPr>
        <p:blipFill rotWithShape="1">
          <a:blip r:embed="rId4">
            <a:alphaModFix/>
          </a:blip>
          <a:srcRect b="0" l="0" r="0" t="0"/>
          <a:stretch/>
        </p:blipFill>
        <p:spPr>
          <a:xfrm>
            <a:off x="13069934" y="0"/>
            <a:ext cx="11317114" cy="13716000"/>
          </a:xfrm>
          <a:prstGeom prst="rect">
            <a:avLst/>
          </a:prstGeom>
          <a:noFill/>
          <a:ln>
            <a:noFill/>
          </a:ln>
        </p:spPr>
      </p:pic>
      <p:pic>
        <p:nvPicPr>
          <p:cNvPr descr=" " id="397" name="Google Shape;397;g27376b98ca2_0_368"/>
          <p:cNvPicPr preferRelativeResize="0"/>
          <p:nvPr/>
        </p:nvPicPr>
        <p:blipFill rotWithShape="1">
          <a:blip r:embed="rId5">
            <a:alphaModFix/>
          </a:blip>
          <a:srcRect b="0" l="0" r="0" t="0"/>
          <a:stretch/>
        </p:blipFill>
        <p:spPr>
          <a:xfrm>
            <a:off x="406451" y="12179300"/>
            <a:ext cx="2387898" cy="1130300"/>
          </a:xfrm>
          <a:prstGeom prst="rect">
            <a:avLst/>
          </a:prstGeom>
          <a:noFill/>
          <a:ln>
            <a:noFill/>
          </a:ln>
        </p:spPr>
      </p:pic>
      <p:pic>
        <p:nvPicPr>
          <p:cNvPr descr=" " id="398" name="Google Shape;398;g27376b98ca2_0_368"/>
          <p:cNvPicPr preferRelativeResize="0"/>
          <p:nvPr/>
        </p:nvPicPr>
        <p:blipFill rotWithShape="1">
          <a:blip r:embed="rId5">
            <a:alphaModFix/>
          </a:blip>
          <a:srcRect b="0" l="0" r="0" t="0"/>
          <a:stretch/>
        </p:blipFill>
        <p:spPr>
          <a:xfrm>
            <a:off x="13590699" y="406400"/>
            <a:ext cx="2387898" cy="1130300"/>
          </a:xfrm>
          <a:prstGeom prst="rect">
            <a:avLst/>
          </a:prstGeom>
          <a:noFill/>
          <a:ln>
            <a:noFill/>
          </a:ln>
        </p:spPr>
      </p:pic>
      <p:pic>
        <p:nvPicPr>
          <p:cNvPr descr=" " id="399" name="Google Shape;399;g27376b98ca2_0_368"/>
          <p:cNvPicPr preferRelativeResize="0"/>
          <p:nvPr/>
        </p:nvPicPr>
        <p:blipFill rotWithShape="1">
          <a:blip r:embed="rId5">
            <a:alphaModFix/>
          </a:blip>
          <a:srcRect b="0" l="0" r="0" t="0"/>
          <a:stretch/>
        </p:blipFill>
        <p:spPr>
          <a:xfrm>
            <a:off x="3073784" y="12179300"/>
            <a:ext cx="2387898" cy="1130300"/>
          </a:xfrm>
          <a:prstGeom prst="rect">
            <a:avLst/>
          </a:prstGeom>
          <a:noFill/>
          <a:ln>
            <a:noFill/>
          </a:ln>
        </p:spPr>
      </p:pic>
      <p:pic>
        <p:nvPicPr>
          <p:cNvPr descr=" " id="400" name="Google Shape;400;g27376b98ca2_0_368"/>
          <p:cNvPicPr preferRelativeResize="0"/>
          <p:nvPr/>
        </p:nvPicPr>
        <p:blipFill rotWithShape="1">
          <a:blip r:embed="rId5">
            <a:alphaModFix/>
          </a:blip>
          <a:srcRect b="0" l="0" r="0" t="0"/>
          <a:stretch/>
        </p:blipFill>
        <p:spPr>
          <a:xfrm>
            <a:off x="16258032" y="406400"/>
            <a:ext cx="2387898" cy="1130300"/>
          </a:xfrm>
          <a:prstGeom prst="rect">
            <a:avLst/>
          </a:prstGeom>
          <a:noFill/>
          <a:ln>
            <a:noFill/>
          </a:ln>
        </p:spPr>
      </p:pic>
      <p:pic>
        <p:nvPicPr>
          <p:cNvPr descr=" " id="401" name="Google Shape;401;g27376b98ca2_0_368"/>
          <p:cNvPicPr preferRelativeResize="0"/>
          <p:nvPr/>
        </p:nvPicPr>
        <p:blipFill rotWithShape="1">
          <a:blip r:embed="rId5">
            <a:alphaModFix/>
          </a:blip>
          <a:srcRect b="0" l="0" r="0" t="0"/>
          <a:stretch/>
        </p:blipFill>
        <p:spPr>
          <a:xfrm>
            <a:off x="5741118" y="12179300"/>
            <a:ext cx="2387898" cy="1130300"/>
          </a:xfrm>
          <a:prstGeom prst="rect">
            <a:avLst/>
          </a:prstGeom>
          <a:noFill/>
          <a:ln>
            <a:noFill/>
          </a:ln>
        </p:spPr>
      </p:pic>
      <p:pic>
        <p:nvPicPr>
          <p:cNvPr descr=" " id="402" name="Google Shape;402;g27376b98ca2_0_368"/>
          <p:cNvPicPr preferRelativeResize="0"/>
          <p:nvPr/>
        </p:nvPicPr>
        <p:blipFill rotWithShape="1">
          <a:blip r:embed="rId5">
            <a:alphaModFix/>
          </a:blip>
          <a:srcRect b="0" l="0" r="0" t="0"/>
          <a:stretch/>
        </p:blipFill>
        <p:spPr>
          <a:xfrm>
            <a:off x="18925365" y="406400"/>
            <a:ext cx="2387898" cy="1130300"/>
          </a:xfrm>
          <a:prstGeom prst="rect">
            <a:avLst/>
          </a:prstGeom>
          <a:noFill/>
          <a:ln>
            <a:noFill/>
          </a:ln>
        </p:spPr>
      </p:pic>
      <p:pic>
        <p:nvPicPr>
          <p:cNvPr descr=" " id="403" name="Google Shape;403;g27376b98ca2_0_368"/>
          <p:cNvPicPr preferRelativeResize="0"/>
          <p:nvPr/>
        </p:nvPicPr>
        <p:blipFill rotWithShape="1">
          <a:blip r:embed="rId5">
            <a:alphaModFix/>
          </a:blip>
          <a:srcRect b="0" l="0" r="0" t="0"/>
          <a:stretch/>
        </p:blipFill>
        <p:spPr>
          <a:xfrm>
            <a:off x="8408451" y="12179300"/>
            <a:ext cx="2387898" cy="1130300"/>
          </a:xfrm>
          <a:prstGeom prst="rect">
            <a:avLst/>
          </a:prstGeom>
          <a:noFill/>
          <a:ln>
            <a:noFill/>
          </a:ln>
        </p:spPr>
      </p:pic>
      <p:pic>
        <p:nvPicPr>
          <p:cNvPr descr=" " id="404" name="Google Shape;404;g27376b98ca2_0_368"/>
          <p:cNvPicPr preferRelativeResize="0"/>
          <p:nvPr/>
        </p:nvPicPr>
        <p:blipFill rotWithShape="1">
          <a:blip r:embed="rId5">
            <a:alphaModFix/>
          </a:blip>
          <a:srcRect b="0" l="0" r="0" t="0"/>
          <a:stretch/>
        </p:blipFill>
        <p:spPr>
          <a:xfrm>
            <a:off x="21592699" y="406400"/>
            <a:ext cx="2387898" cy="1130300"/>
          </a:xfrm>
          <a:prstGeom prst="rect">
            <a:avLst/>
          </a:prstGeom>
          <a:noFill/>
          <a:ln>
            <a:noFill/>
          </a:ln>
        </p:spPr>
      </p:pic>
      <p:pic>
        <p:nvPicPr>
          <p:cNvPr descr=" " id="405" name="Google Shape;405;g27376b98ca2_0_368"/>
          <p:cNvPicPr preferRelativeResize="0"/>
          <p:nvPr/>
        </p:nvPicPr>
        <p:blipFill rotWithShape="1">
          <a:blip r:embed="rId6">
            <a:alphaModFix/>
          </a:blip>
          <a:srcRect b="0" l="0" r="0" t="0"/>
          <a:stretch/>
        </p:blipFill>
        <p:spPr>
          <a:xfrm>
            <a:off x="406451" y="431800"/>
            <a:ext cx="1130441" cy="2387600"/>
          </a:xfrm>
          <a:prstGeom prst="rect">
            <a:avLst/>
          </a:prstGeom>
          <a:noFill/>
          <a:ln>
            <a:noFill/>
          </a:ln>
        </p:spPr>
      </p:pic>
      <p:pic>
        <p:nvPicPr>
          <p:cNvPr descr=" " id="406" name="Google Shape;406;g27376b98ca2_0_368"/>
          <p:cNvPicPr preferRelativeResize="0"/>
          <p:nvPr/>
        </p:nvPicPr>
        <p:blipFill rotWithShape="1">
          <a:blip r:embed="rId6">
            <a:alphaModFix/>
          </a:blip>
          <a:srcRect b="0" l="0" r="0" t="0"/>
          <a:stretch/>
        </p:blipFill>
        <p:spPr>
          <a:xfrm>
            <a:off x="22850156" y="5486400"/>
            <a:ext cx="1130441" cy="2387600"/>
          </a:xfrm>
          <a:prstGeom prst="rect">
            <a:avLst/>
          </a:prstGeom>
          <a:noFill/>
          <a:ln>
            <a:noFill/>
          </a:ln>
        </p:spPr>
      </p:pic>
      <p:pic>
        <p:nvPicPr>
          <p:cNvPr descr=" " id="407" name="Google Shape;407;g27376b98ca2_0_368"/>
          <p:cNvPicPr preferRelativeResize="0"/>
          <p:nvPr/>
        </p:nvPicPr>
        <p:blipFill rotWithShape="1">
          <a:blip r:embed="rId6">
            <a:alphaModFix/>
          </a:blip>
          <a:srcRect b="0" l="0" r="0" t="0"/>
          <a:stretch/>
        </p:blipFill>
        <p:spPr>
          <a:xfrm>
            <a:off x="406451" y="3098800"/>
            <a:ext cx="1130441" cy="2387600"/>
          </a:xfrm>
          <a:prstGeom prst="rect">
            <a:avLst/>
          </a:prstGeom>
          <a:noFill/>
          <a:ln>
            <a:noFill/>
          </a:ln>
        </p:spPr>
      </p:pic>
      <p:pic>
        <p:nvPicPr>
          <p:cNvPr descr=" " id="408" name="Google Shape;408;g27376b98ca2_0_368"/>
          <p:cNvPicPr preferRelativeResize="0"/>
          <p:nvPr/>
        </p:nvPicPr>
        <p:blipFill rotWithShape="1">
          <a:blip r:embed="rId6">
            <a:alphaModFix/>
          </a:blip>
          <a:srcRect b="0" l="0" r="0" t="0"/>
          <a:stretch/>
        </p:blipFill>
        <p:spPr>
          <a:xfrm>
            <a:off x="22850156" y="8153400"/>
            <a:ext cx="1130441" cy="2387600"/>
          </a:xfrm>
          <a:prstGeom prst="rect">
            <a:avLst/>
          </a:prstGeom>
          <a:noFill/>
          <a:ln>
            <a:noFill/>
          </a:ln>
        </p:spPr>
      </p:pic>
      <p:pic>
        <p:nvPicPr>
          <p:cNvPr descr=" " id="409" name="Google Shape;409;g27376b98ca2_0_368"/>
          <p:cNvPicPr preferRelativeResize="0"/>
          <p:nvPr/>
        </p:nvPicPr>
        <p:blipFill rotWithShape="1">
          <a:blip r:embed="rId6">
            <a:alphaModFix/>
          </a:blip>
          <a:srcRect b="0" l="0" r="0" t="0"/>
          <a:stretch/>
        </p:blipFill>
        <p:spPr>
          <a:xfrm>
            <a:off x="406451" y="5765800"/>
            <a:ext cx="1130441" cy="2387600"/>
          </a:xfrm>
          <a:prstGeom prst="rect">
            <a:avLst/>
          </a:prstGeom>
          <a:noFill/>
          <a:ln>
            <a:noFill/>
          </a:ln>
        </p:spPr>
      </p:pic>
      <p:pic>
        <p:nvPicPr>
          <p:cNvPr descr=" " id="410" name="Google Shape;410;g27376b98ca2_0_368"/>
          <p:cNvPicPr preferRelativeResize="0"/>
          <p:nvPr/>
        </p:nvPicPr>
        <p:blipFill rotWithShape="1">
          <a:blip r:embed="rId6">
            <a:alphaModFix/>
          </a:blip>
          <a:srcRect b="0" l="0" r="0" t="0"/>
          <a:stretch/>
        </p:blipFill>
        <p:spPr>
          <a:xfrm>
            <a:off x="22850156" y="10820400"/>
            <a:ext cx="1130441" cy="2387600"/>
          </a:xfrm>
          <a:prstGeom prst="rect">
            <a:avLst/>
          </a:prstGeom>
          <a:noFill/>
          <a:ln>
            <a:noFill/>
          </a:ln>
        </p:spPr>
      </p:pic>
      <p:sp>
        <p:nvSpPr>
          <p:cNvPr id="411" name="Google Shape;411;g27376b98ca2_0_3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2" name="Google Shape;412;g27376b98ca2_0_36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13" name="Google Shape;413;g27376b98ca2_0_368"/>
          <p:cNvSpPr/>
          <p:nvPr/>
        </p:nvSpPr>
        <p:spPr>
          <a:xfrm>
            <a:off x="4318540" y="3041650"/>
            <a:ext cx="15762600" cy="763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27376b98ca2_0_368"/>
          <p:cNvSpPr/>
          <p:nvPr/>
        </p:nvSpPr>
        <p:spPr>
          <a:xfrm>
            <a:off x="4318540" y="3041650"/>
            <a:ext cx="15762600" cy="60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g27376b98ca2_0_368"/>
          <p:cNvSpPr/>
          <p:nvPr/>
        </p:nvSpPr>
        <p:spPr>
          <a:xfrm>
            <a:off x="6192024" y="3041650"/>
            <a:ext cx="12015600" cy="56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E6465"/>
              </a:buClr>
              <a:buSzPts val="24000"/>
              <a:buFont typeface="Modak"/>
              <a:buNone/>
            </a:pPr>
            <a:r>
              <a:rPr b="0" i="0" lang="en-US" sz="24000" u="none" cap="none" strike="noStrike">
                <a:solidFill>
                  <a:srgbClr val="DE6465"/>
                </a:solidFill>
                <a:latin typeface="Modak"/>
                <a:ea typeface="Modak"/>
                <a:cs typeface="Modak"/>
                <a:sym typeface="Modak"/>
              </a:rPr>
              <a:t>234,567</a:t>
            </a:r>
            <a:endParaRPr b="0" i="0" sz="24000" u="none" cap="none" strike="noStrike">
              <a:solidFill>
                <a:schemeClr val="dk1"/>
              </a:solidFill>
              <a:latin typeface="Calibri"/>
              <a:ea typeface="Calibri"/>
              <a:cs typeface="Calibri"/>
              <a:sym typeface="Calibri"/>
            </a:endParaRPr>
          </a:p>
        </p:txBody>
      </p:sp>
      <p:sp>
        <p:nvSpPr>
          <p:cNvPr id="416" name="Google Shape;416;g27376b98ca2_0_368"/>
          <p:cNvSpPr/>
          <p:nvPr/>
        </p:nvSpPr>
        <p:spPr>
          <a:xfrm>
            <a:off x="4183056" y="782955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417" name="Google Shape;417;g27376b98ca2_0_368"/>
          <p:cNvSpPr/>
          <p:nvPr/>
        </p:nvSpPr>
        <p:spPr>
          <a:xfrm>
            <a:off x="7496054" y="945515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DFE7"/>
        </a:solidFill>
      </p:bgPr>
    </p:bg>
    <p:spTree>
      <p:nvGrpSpPr>
        <p:cNvPr id="422" name="Shape 422"/>
        <p:cNvGrpSpPr/>
        <p:nvPr/>
      </p:nvGrpSpPr>
      <p:grpSpPr>
        <a:xfrm>
          <a:off x="0" y="0"/>
          <a:ext cx="0" cy="0"/>
          <a:chOff x="0" y="0"/>
          <a:chExt cx="0" cy="0"/>
        </a:xfrm>
      </p:grpSpPr>
      <p:pic>
        <p:nvPicPr>
          <p:cNvPr descr=" " id="423" name="Google Shape;423;g27376b98ca2_0_395"/>
          <p:cNvPicPr preferRelativeResize="0"/>
          <p:nvPr/>
        </p:nvPicPr>
        <p:blipFill rotWithShape="1">
          <a:blip r:embed="rId3">
            <a:alphaModFix/>
          </a:blip>
          <a:srcRect b="0" l="0" r="0" t="0"/>
          <a:stretch/>
        </p:blipFill>
        <p:spPr>
          <a:xfrm>
            <a:off x="0" y="0"/>
            <a:ext cx="13171533" cy="13716000"/>
          </a:xfrm>
          <a:prstGeom prst="rect">
            <a:avLst/>
          </a:prstGeom>
          <a:noFill/>
          <a:ln>
            <a:noFill/>
          </a:ln>
        </p:spPr>
      </p:pic>
      <p:pic>
        <p:nvPicPr>
          <p:cNvPr descr=" " id="424" name="Google Shape;424;g27376b98ca2_0_395"/>
          <p:cNvPicPr preferRelativeResize="0"/>
          <p:nvPr/>
        </p:nvPicPr>
        <p:blipFill rotWithShape="1">
          <a:blip r:embed="rId4">
            <a:alphaModFix/>
          </a:blip>
          <a:srcRect b="0" l="0" r="0" t="0"/>
          <a:stretch/>
        </p:blipFill>
        <p:spPr>
          <a:xfrm>
            <a:off x="13069934" y="0"/>
            <a:ext cx="11317114" cy="13716000"/>
          </a:xfrm>
          <a:prstGeom prst="rect">
            <a:avLst/>
          </a:prstGeom>
          <a:noFill/>
          <a:ln>
            <a:noFill/>
          </a:ln>
        </p:spPr>
      </p:pic>
      <p:pic>
        <p:nvPicPr>
          <p:cNvPr descr=" " id="425" name="Google Shape;425;g27376b98ca2_0_395"/>
          <p:cNvPicPr preferRelativeResize="0"/>
          <p:nvPr/>
        </p:nvPicPr>
        <p:blipFill rotWithShape="1">
          <a:blip r:embed="rId5">
            <a:alphaModFix/>
          </a:blip>
          <a:srcRect b="0" l="0" r="0" t="0"/>
          <a:stretch/>
        </p:blipFill>
        <p:spPr>
          <a:xfrm>
            <a:off x="406451" y="406400"/>
            <a:ext cx="2387898" cy="1130300"/>
          </a:xfrm>
          <a:prstGeom prst="rect">
            <a:avLst/>
          </a:prstGeom>
          <a:noFill/>
          <a:ln>
            <a:noFill/>
          </a:ln>
        </p:spPr>
      </p:pic>
      <p:pic>
        <p:nvPicPr>
          <p:cNvPr descr=" " id="426" name="Google Shape;426;g27376b98ca2_0_395"/>
          <p:cNvPicPr preferRelativeResize="0"/>
          <p:nvPr/>
        </p:nvPicPr>
        <p:blipFill rotWithShape="1">
          <a:blip r:embed="rId5">
            <a:alphaModFix/>
          </a:blip>
          <a:srcRect b="0" l="0" r="0" t="0"/>
          <a:stretch/>
        </p:blipFill>
        <p:spPr>
          <a:xfrm>
            <a:off x="13590699" y="12179300"/>
            <a:ext cx="2387898" cy="1130300"/>
          </a:xfrm>
          <a:prstGeom prst="rect">
            <a:avLst/>
          </a:prstGeom>
          <a:noFill/>
          <a:ln>
            <a:noFill/>
          </a:ln>
        </p:spPr>
      </p:pic>
      <p:pic>
        <p:nvPicPr>
          <p:cNvPr descr=" " id="427" name="Google Shape;427;g27376b98ca2_0_395"/>
          <p:cNvPicPr preferRelativeResize="0"/>
          <p:nvPr/>
        </p:nvPicPr>
        <p:blipFill rotWithShape="1">
          <a:blip r:embed="rId5">
            <a:alphaModFix/>
          </a:blip>
          <a:srcRect b="0" l="0" r="0" t="0"/>
          <a:stretch/>
        </p:blipFill>
        <p:spPr>
          <a:xfrm>
            <a:off x="3073784" y="406400"/>
            <a:ext cx="2387898" cy="1130300"/>
          </a:xfrm>
          <a:prstGeom prst="rect">
            <a:avLst/>
          </a:prstGeom>
          <a:noFill/>
          <a:ln>
            <a:noFill/>
          </a:ln>
        </p:spPr>
      </p:pic>
      <p:pic>
        <p:nvPicPr>
          <p:cNvPr descr=" " id="428" name="Google Shape;428;g27376b98ca2_0_395"/>
          <p:cNvPicPr preferRelativeResize="0"/>
          <p:nvPr/>
        </p:nvPicPr>
        <p:blipFill rotWithShape="1">
          <a:blip r:embed="rId5">
            <a:alphaModFix/>
          </a:blip>
          <a:srcRect b="0" l="0" r="0" t="0"/>
          <a:stretch/>
        </p:blipFill>
        <p:spPr>
          <a:xfrm>
            <a:off x="16258032" y="12179300"/>
            <a:ext cx="2387898" cy="1130300"/>
          </a:xfrm>
          <a:prstGeom prst="rect">
            <a:avLst/>
          </a:prstGeom>
          <a:noFill/>
          <a:ln>
            <a:noFill/>
          </a:ln>
        </p:spPr>
      </p:pic>
      <p:pic>
        <p:nvPicPr>
          <p:cNvPr descr=" " id="429" name="Google Shape;429;g27376b98ca2_0_395"/>
          <p:cNvPicPr preferRelativeResize="0"/>
          <p:nvPr/>
        </p:nvPicPr>
        <p:blipFill rotWithShape="1">
          <a:blip r:embed="rId5">
            <a:alphaModFix/>
          </a:blip>
          <a:srcRect b="0" l="0" r="0" t="0"/>
          <a:stretch/>
        </p:blipFill>
        <p:spPr>
          <a:xfrm>
            <a:off x="5741118" y="406400"/>
            <a:ext cx="2387898" cy="1130300"/>
          </a:xfrm>
          <a:prstGeom prst="rect">
            <a:avLst/>
          </a:prstGeom>
          <a:noFill/>
          <a:ln>
            <a:noFill/>
          </a:ln>
        </p:spPr>
      </p:pic>
      <p:pic>
        <p:nvPicPr>
          <p:cNvPr descr=" " id="430" name="Google Shape;430;g27376b98ca2_0_395"/>
          <p:cNvPicPr preferRelativeResize="0"/>
          <p:nvPr/>
        </p:nvPicPr>
        <p:blipFill rotWithShape="1">
          <a:blip r:embed="rId5">
            <a:alphaModFix/>
          </a:blip>
          <a:srcRect b="0" l="0" r="0" t="0"/>
          <a:stretch/>
        </p:blipFill>
        <p:spPr>
          <a:xfrm>
            <a:off x="18925365" y="12179300"/>
            <a:ext cx="2387898" cy="1130300"/>
          </a:xfrm>
          <a:prstGeom prst="rect">
            <a:avLst/>
          </a:prstGeom>
          <a:noFill/>
          <a:ln>
            <a:noFill/>
          </a:ln>
        </p:spPr>
      </p:pic>
      <p:pic>
        <p:nvPicPr>
          <p:cNvPr descr=" " id="431" name="Google Shape;431;g27376b98ca2_0_395"/>
          <p:cNvPicPr preferRelativeResize="0"/>
          <p:nvPr/>
        </p:nvPicPr>
        <p:blipFill rotWithShape="1">
          <a:blip r:embed="rId5">
            <a:alphaModFix/>
          </a:blip>
          <a:srcRect b="0" l="0" r="0" t="0"/>
          <a:stretch/>
        </p:blipFill>
        <p:spPr>
          <a:xfrm>
            <a:off x="8408451" y="406400"/>
            <a:ext cx="2387898" cy="1130300"/>
          </a:xfrm>
          <a:prstGeom prst="rect">
            <a:avLst/>
          </a:prstGeom>
          <a:noFill/>
          <a:ln>
            <a:noFill/>
          </a:ln>
        </p:spPr>
      </p:pic>
      <p:pic>
        <p:nvPicPr>
          <p:cNvPr descr=" " id="432" name="Google Shape;432;g27376b98ca2_0_395"/>
          <p:cNvPicPr preferRelativeResize="0"/>
          <p:nvPr/>
        </p:nvPicPr>
        <p:blipFill rotWithShape="1">
          <a:blip r:embed="rId5">
            <a:alphaModFix/>
          </a:blip>
          <a:srcRect b="0" l="0" r="0" t="0"/>
          <a:stretch/>
        </p:blipFill>
        <p:spPr>
          <a:xfrm>
            <a:off x="21592699" y="12179300"/>
            <a:ext cx="2387898" cy="1130300"/>
          </a:xfrm>
          <a:prstGeom prst="rect">
            <a:avLst/>
          </a:prstGeom>
          <a:noFill/>
          <a:ln>
            <a:noFill/>
          </a:ln>
        </p:spPr>
      </p:pic>
      <p:sp>
        <p:nvSpPr>
          <p:cNvPr id="433" name="Google Shape;433;g27376b98ca2_0_3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4" name="Google Shape;434;g27376b98ca2_0_39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35" name="Google Shape;435;g27376b98ca2_0_395"/>
          <p:cNvSpPr/>
          <p:nvPr/>
        </p:nvSpPr>
        <p:spPr>
          <a:xfrm>
            <a:off x="4318540" y="3721100"/>
            <a:ext cx="78750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7376b98ca2_0_395"/>
          <p:cNvSpPr/>
          <p:nvPr/>
        </p:nvSpPr>
        <p:spPr>
          <a:xfrm>
            <a:off x="4604325" y="3721100"/>
            <a:ext cx="7303500" cy="24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7376b98ca2_0_395"/>
          <p:cNvSpPr/>
          <p:nvPr/>
        </p:nvSpPr>
        <p:spPr>
          <a:xfrm>
            <a:off x="4604325" y="3721100"/>
            <a:ext cx="7845300" cy="299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6465"/>
              </a:buClr>
              <a:buSzPts val="12800"/>
              <a:buFont typeface="Modak"/>
              <a:buNone/>
            </a:pPr>
            <a:r>
              <a:rPr b="0" i="0" lang="en-US" sz="12800" u="none" cap="none" strike="noStrike">
                <a:solidFill>
                  <a:srgbClr val="DE6465"/>
                </a:solidFill>
                <a:latin typeface="Modak"/>
                <a:ea typeface="Modak"/>
                <a:cs typeface="Modak"/>
                <a:sym typeface="Modak"/>
              </a:rPr>
              <a:t>233 Coins</a:t>
            </a:r>
            <a:endParaRPr b="0" i="0" sz="12800" u="none" cap="none" strike="noStrike">
              <a:solidFill>
                <a:schemeClr val="dk1"/>
              </a:solidFill>
              <a:latin typeface="Calibri"/>
              <a:ea typeface="Calibri"/>
              <a:cs typeface="Calibri"/>
              <a:sym typeface="Calibri"/>
            </a:endParaRPr>
          </a:p>
        </p:txBody>
      </p:sp>
      <p:sp>
        <p:nvSpPr>
          <p:cNvPr id="438" name="Google Shape;438;g27376b98ca2_0_395"/>
          <p:cNvSpPr/>
          <p:nvPr/>
        </p:nvSpPr>
        <p:spPr>
          <a:xfrm>
            <a:off x="4318540" y="61722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27376b98ca2_0_395"/>
          <p:cNvSpPr/>
          <p:nvPr/>
        </p:nvSpPr>
        <p:spPr>
          <a:xfrm>
            <a:off x="4250798" y="61722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440" name="Google Shape;440;g27376b98ca2_0_395"/>
          <p:cNvSpPr/>
          <p:nvPr/>
        </p:nvSpPr>
        <p:spPr>
          <a:xfrm>
            <a:off x="4318540" y="7442200"/>
            <a:ext cx="78750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27376b98ca2_0_395"/>
          <p:cNvSpPr/>
          <p:nvPr/>
        </p:nvSpPr>
        <p:spPr>
          <a:xfrm>
            <a:off x="4426503" y="7442200"/>
            <a:ext cx="7659000" cy="24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g27376b98ca2_0_395"/>
          <p:cNvSpPr/>
          <p:nvPr/>
        </p:nvSpPr>
        <p:spPr>
          <a:xfrm>
            <a:off x="4426503" y="7442200"/>
            <a:ext cx="8201100" cy="299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6465"/>
              </a:buClr>
              <a:buSzPts val="12800"/>
              <a:buFont typeface="Modak"/>
              <a:buNone/>
            </a:pPr>
            <a:r>
              <a:rPr b="0" i="0" lang="en-US" sz="12800" u="none" cap="none" strike="noStrike">
                <a:solidFill>
                  <a:srgbClr val="DE6465"/>
                </a:solidFill>
                <a:latin typeface="Modak"/>
                <a:ea typeface="Modak"/>
                <a:cs typeface="Modak"/>
                <a:sym typeface="Modak"/>
              </a:rPr>
              <a:t>456 Hours</a:t>
            </a:r>
            <a:endParaRPr b="0" i="0" sz="12800" u="none" cap="none" strike="noStrike">
              <a:solidFill>
                <a:schemeClr val="dk1"/>
              </a:solidFill>
              <a:latin typeface="Calibri"/>
              <a:ea typeface="Calibri"/>
              <a:cs typeface="Calibri"/>
              <a:sym typeface="Calibri"/>
            </a:endParaRPr>
          </a:p>
        </p:txBody>
      </p:sp>
      <p:sp>
        <p:nvSpPr>
          <p:cNvPr id="443" name="Google Shape;443;g27376b98ca2_0_395"/>
          <p:cNvSpPr/>
          <p:nvPr/>
        </p:nvSpPr>
        <p:spPr>
          <a:xfrm>
            <a:off x="4318540" y="9893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27376b98ca2_0_395"/>
          <p:cNvSpPr/>
          <p:nvPr/>
        </p:nvSpPr>
        <p:spPr>
          <a:xfrm>
            <a:off x="4250798" y="9893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445" name="Google Shape;445;g27376b98ca2_0_395"/>
          <p:cNvSpPr/>
          <p:nvPr/>
        </p:nvSpPr>
        <p:spPr>
          <a:xfrm>
            <a:off x="12193524" y="3721100"/>
            <a:ext cx="78750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27376b98ca2_0_395"/>
          <p:cNvSpPr/>
          <p:nvPr/>
        </p:nvSpPr>
        <p:spPr>
          <a:xfrm>
            <a:off x="14632229" y="3721100"/>
            <a:ext cx="2997600" cy="24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g27376b98ca2_0_395"/>
          <p:cNvSpPr/>
          <p:nvPr/>
        </p:nvSpPr>
        <p:spPr>
          <a:xfrm>
            <a:off x="14632229" y="3721100"/>
            <a:ext cx="3539400" cy="299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6465"/>
              </a:buClr>
              <a:buSzPts val="12800"/>
              <a:buFont typeface="Modak"/>
              <a:buNone/>
            </a:pPr>
            <a:r>
              <a:rPr b="0" i="0" lang="en-US" sz="12800" u="none" cap="none" strike="noStrike">
                <a:solidFill>
                  <a:srgbClr val="DE6465"/>
                </a:solidFill>
                <a:latin typeface="Modak"/>
                <a:ea typeface="Modak"/>
                <a:cs typeface="Modak"/>
                <a:sym typeface="Modak"/>
              </a:rPr>
              <a:t>85%</a:t>
            </a:r>
            <a:endParaRPr b="0" i="0" sz="12800" u="none" cap="none" strike="noStrike">
              <a:solidFill>
                <a:schemeClr val="dk1"/>
              </a:solidFill>
              <a:latin typeface="Calibri"/>
              <a:ea typeface="Calibri"/>
              <a:cs typeface="Calibri"/>
              <a:sym typeface="Calibri"/>
            </a:endParaRPr>
          </a:p>
        </p:txBody>
      </p:sp>
      <p:sp>
        <p:nvSpPr>
          <p:cNvPr id="448" name="Google Shape;448;g27376b98ca2_0_395"/>
          <p:cNvSpPr/>
          <p:nvPr/>
        </p:nvSpPr>
        <p:spPr>
          <a:xfrm>
            <a:off x="12193524" y="61722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27376b98ca2_0_395"/>
          <p:cNvSpPr/>
          <p:nvPr/>
        </p:nvSpPr>
        <p:spPr>
          <a:xfrm>
            <a:off x="12125782" y="61722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450" name="Google Shape;450;g27376b98ca2_0_395"/>
          <p:cNvSpPr/>
          <p:nvPr/>
        </p:nvSpPr>
        <p:spPr>
          <a:xfrm>
            <a:off x="12193524" y="7442200"/>
            <a:ext cx="78750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27376b98ca2_0_395"/>
          <p:cNvSpPr/>
          <p:nvPr/>
        </p:nvSpPr>
        <p:spPr>
          <a:xfrm>
            <a:off x="13336667" y="7442200"/>
            <a:ext cx="5588700" cy="24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27376b98ca2_0_395"/>
          <p:cNvSpPr/>
          <p:nvPr/>
        </p:nvSpPr>
        <p:spPr>
          <a:xfrm>
            <a:off x="13336667" y="7442200"/>
            <a:ext cx="6130500" cy="299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6465"/>
              </a:buClr>
              <a:buSzPts val="12800"/>
              <a:buFont typeface="Modak"/>
              <a:buNone/>
            </a:pPr>
            <a:r>
              <a:rPr b="0" i="0" lang="en-US" sz="12800" u="none" cap="none" strike="noStrike">
                <a:solidFill>
                  <a:srgbClr val="DE6465"/>
                </a:solidFill>
                <a:latin typeface="Modak"/>
                <a:ea typeface="Modak"/>
                <a:cs typeface="Modak"/>
                <a:sym typeface="Modak"/>
              </a:rPr>
              <a:t>544 Km</a:t>
            </a:r>
            <a:endParaRPr b="0" i="0" sz="12800" u="none" cap="none" strike="noStrike">
              <a:solidFill>
                <a:schemeClr val="dk1"/>
              </a:solidFill>
              <a:latin typeface="Calibri"/>
              <a:ea typeface="Calibri"/>
              <a:cs typeface="Calibri"/>
              <a:sym typeface="Calibri"/>
            </a:endParaRPr>
          </a:p>
        </p:txBody>
      </p:sp>
      <p:sp>
        <p:nvSpPr>
          <p:cNvPr id="453" name="Google Shape;453;g27376b98ca2_0_395"/>
          <p:cNvSpPr/>
          <p:nvPr/>
        </p:nvSpPr>
        <p:spPr>
          <a:xfrm>
            <a:off x="12193524" y="9893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27376b98ca2_0_395"/>
          <p:cNvSpPr/>
          <p:nvPr/>
        </p:nvSpPr>
        <p:spPr>
          <a:xfrm>
            <a:off x="12125782" y="9893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DFE7"/>
        </a:solidFill>
      </p:bgPr>
    </p:bg>
    <p:spTree>
      <p:nvGrpSpPr>
        <p:cNvPr id="459" name="Shape 459"/>
        <p:cNvGrpSpPr/>
        <p:nvPr/>
      </p:nvGrpSpPr>
      <p:grpSpPr>
        <a:xfrm>
          <a:off x="0" y="0"/>
          <a:ext cx="0" cy="0"/>
          <a:chOff x="0" y="0"/>
          <a:chExt cx="0" cy="0"/>
        </a:xfrm>
      </p:grpSpPr>
      <p:pic>
        <p:nvPicPr>
          <p:cNvPr descr=" " id="460" name="Google Shape;460;g27376b98ca2_0_431"/>
          <p:cNvPicPr preferRelativeResize="0"/>
          <p:nvPr/>
        </p:nvPicPr>
        <p:blipFill rotWithShape="1">
          <a:blip r:embed="rId3">
            <a:alphaModFix/>
          </a:blip>
          <a:srcRect b="0" l="0" r="0" t="0"/>
          <a:stretch/>
        </p:blipFill>
        <p:spPr>
          <a:xfrm>
            <a:off x="0" y="0"/>
            <a:ext cx="13171533" cy="13716000"/>
          </a:xfrm>
          <a:prstGeom prst="rect">
            <a:avLst/>
          </a:prstGeom>
          <a:noFill/>
          <a:ln>
            <a:noFill/>
          </a:ln>
        </p:spPr>
      </p:pic>
      <p:pic>
        <p:nvPicPr>
          <p:cNvPr descr=" " id="461" name="Google Shape;461;g27376b98ca2_0_431"/>
          <p:cNvPicPr preferRelativeResize="0"/>
          <p:nvPr/>
        </p:nvPicPr>
        <p:blipFill rotWithShape="1">
          <a:blip r:embed="rId4">
            <a:alphaModFix/>
          </a:blip>
          <a:srcRect b="0" l="0" r="0" t="0"/>
          <a:stretch/>
        </p:blipFill>
        <p:spPr>
          <a:xfrm>
            <a:off x="13069934" y="0"/>
            <a:ext cx="11317114" cy="13716000"/>
          </a:xfrm>
          <a:prstGeom prst="rect">
            <a:avLst/>
          </a:prstGeom>
          <a:noFill/>
          <a:ln>
            <a:noFill/>
          </a:ln>
        </p:spPr>
      </p:pic>
      <p:pic>
        <p:nvPicPr>
          <p:cNvPr descr=" " id="462" name="Google Shape;462;g27376b98ca2_0_431"/>
          <p:cNvPicPr preferRelativeResize="0"/>
          <p:nvPr/>
        </p:nvPicPr>
        <p:blipFill rotWithShape="1">
          <a:blip r:embed="rId5">
            <a:alphaModFix/>
          </a:blip>
          <a:srcRect b="0" l="0" r="0" t="0"/>
          <a:stretch/>
        </p:blipFill>
        <p:spPr>
          <a:xfrm>
            <a:off x="406451" y="431800"/>
            <a:ext cx="1130441" cy="2387600"/>
          </a:xfrm>
          <a:prstGeom prst="rect">
            <a:avLst/>
          </a:prstGeom>
          <a:noFill/>
          <a:ln>
            <a:noFill/>
          </a:ln>
        </p:spPr>
      </p:pic>
      <p:pic>
        <p:nvPicPr>
          <p:cNvPr descr=" " id="463" name="Google Shape;463;g27376b98ca2_0_431"/>
          <p:cNvPicPr preferRelativeResize="0"/>
          <p:nvPr/>
        </p:nvPicPr>
        <p:blipFill rotWithShape="1">
          <a:blip r:embed="rId5">
            <a:alphaModFix/>
          </a:blip>
          <a:srcRect b="0" l="0" r="0" t="0"/>
          <a:stretch/>
        </p:blipFill>
        <p:spPr>
          <a:xfrm>
            <a:off x="22850156" y="5486400"/>
            <a:ext cx="1130441" cy="2387600"/>
          </a:xfrm>
          <a:prstGeom prst="rect">
            <a:avLst/>
          </a:prstGeom>
          <a:noFill/>
          <a:ln>
            <a:noFill/>
          </a:ln>
        </p:spPr>
      </p:pic>
      <p:pic>
        <p:nvPicPr>
          <p:cNvPr descr=" " id="464" name="Google Shape;464;g27376b98ca2_0_431"/>
          <p:cNvPicPr preferRelativeResize="0"/>
          <p:nvPr/>
        </p:nvPicPr>
        <p:blipFill rotWithShape="1">
          <a:blip r:embed="rId5">
            <a:alphaModFix/>
          </a:blip>
          <a:srcRect b="0" l="0" r="0" t="0"/>
          <a:stretch/>
        </p:blipFill>
        <p:spPr>
          <a:xfrm>
            <a:off x="406451" y="3098800"/>
            <a:ext cx="1130441" cy="2387600"/>
          </a:xfrm>
          <a:prstGeom prst="rect">
            <a:avLst/>
          </a:prstGeom>
          <a:noFill/>
          <a:ln>
            <a:noFill/>
          </a:ln>
        </p:spPr>
      </p:pic>
      <p:pic>
        <p:nvPicPr>
          <p:cNvPr descr=" " id="465" name="Google Shape;465;g27376b98ca2_0_431"/>
          <p:cNvPicPr preferRelativeResize="0"/>
          <p:nvPr/>
        </p:nvPicPr>
        <p:blipFill rotWithShape="1">
          <a:blip r:embed="rId5">
            <a:alphaModFix/>
          </a:blip>
          <a:srcRect b="0" l="0" r="0" t="0"/>
          <a:stretch/>
        </p:blipFill>
        <p:spPr>
          <a:xfrm>
            <a:off x="22850156" y="8153400"/>
            <a:ext cx="1130441" cy="2387600"/>
          </a:xfrm>
          <a:prstGeom prst="rect">
            <a:avLst/>
          </a:prstGeom>
          <a:noFill/>
          <a:ln>
            <a:noFill/>
          </a:ln>
        </p:spPr>
      </p:pic>
      <p:pic>
        <p:nvPicPr>
          <p:cNvPr descr=" " id="466" name="Google Shape;466;g27376b98ca2_0_431"/>
          <p:cNvPicPr preferRelativeResize="0"/>
          <p:nvPr/>
        </p:nvPicPr>
        <p:blipFill rotWithShape="1">
          <a:blip r:embed="rId5">
            <a:alphaModFix/>
          </a:blip>
          <a:srcRect b="0" l="0" r="0" t="0"/>
          <a:stretch/>
        </p:blipFill>
        <p:spPr>
          <a:xfrm>
            <a:off x="406451" y="5765800"/>
            <a:ext cx="1130441" cy="2387600"/>
          </a:xfrm>
          <a:prstGeom prst="rect">
            <a:avLst/>
          </a:prstGeom>
          <a:noFill/>
          <a:ln>
            <a:noFill/>
          </a:ln>
        </p:spPr>
      </p:pic>
      <p:pic>
        <p:nvPicPr>
          <p:cNvPr descr=" " id="467" name="Google Shape;467;g27376b98ca2_0_431"/>
          <p:cNvPicPr preferRelativeResize="0"/>
          <p:nvPr/>
        </p:nvPicPr>
        <p:blipFill rotWithShape="1">
          <a:blip r:embed="rId5">
            <a:alphaModFix/>
          </a:blip>
          <a:srcRect b="0" l="0" r="0" t="0"/>
          <a:stretch/>
        </p:blipFill>
        <p:spPr>
          <a:xfrm>
            <a:off x="22850156" y="10820400"/>
            <a:ext cx="1130441" cy="2387600"/>
          </a:xfrm>
          <a:prstGeom prst="rect">
            <a:avLst/>
          </a:prstGeom>
          <a:noFill/>
          <a:ln>
            <a:noFill/>
          </a:ln>
        </p:spPr>
      </p:pic>
      <p:sp>
        <p:nvSpPr>
          <p:cNvPr id="468" name="Google Shape;468;g27376b98ca2_0_4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9" name="Google Shape;469;g27376b98ca2_0_43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70" name="Google Shape;470;g27376b98ca2_0_431"/>
          <p:cNvSpPr/>
          <p:nvPr/>
        </p:nvSpPr>
        <p:spPr>
          <a:xfrm>
            <a:off x="6841922" y="1701800"/>
            <a:ext cx="106905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E6465"/>
              </a:buClr>
              <a:buSzPts val="8000"/>
              <a:buFont typeface="Modak"/>
              <a:buNone/>
            </a:pPr>
            <a:r>
              <a:rPr b="0" i="0" lang="en-US" sz="8000" u="none" cap="none" strike="noStrike">
                <a:solidFill>
                  <a:srgbClr val="DE6465"/>
                </a:solidFill>
                <a:latin typeface="Modak"/>
                <a:ea typeface="Modak"/>
                <a:cs typeface="Modak"/>
                <a:sym typeface="Modak"/>
              </a:rPr>
              <a:t>Some Graph</a:t>
            </a:r>
            <a:endParaRPr b="0" i="0" sz="8000" u="none" cap="none" strike="noStrike">
              <a:solidFill>
                <a:schemeClr val="dk1"/>
              </a:solidFill>
              <a:latin typeface="Calibri"/>
              <a:ea typeface="Calibri"/>
              <a:cs typeface="Calibri"/>
              <a:sym typeface="Calibri"/>
            </a:endParaRPr>
          </a:p>
        </p:txBody>
      </p:sp>
      <p:sp>
        <p:nvSpPr>
          <p:cNvPr id="471" name="Google Shape;471;g27376b98ca2_0_431"/>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27376b98ca2_0_431"/>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D6450"/>
              </a:buClr>
              <a:buSzPts val="1820"/>
              <a:buFont typeface="Lato"/>
              <a:buNone/>
            </a:pPr>
            <a:r>
              <a:rPr b="0" i="0" lang="en-US" sz="1820" u="none" cap="none" strike="noStrike">
                <a:solidFill>
                  <a:srgbClr val="ED6450"/>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73" name="Google Shape;473;g27376b98ca2_0_431"/>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D6450"/>
              </a:buClr>
              <a:buSzPts val="2185"/>
              <a:buFont typeface="Lato"/>
              <a:buNone/>
            </a:pPr>
            <a:r>
              <a:rPr b="0" i="0" lang="en-US" sz="2185" u="none" cap="none" strike="noStrike">
                <a:solidFill>
                  <a:srgbClr val="ED6450"/>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74" name="Google Shape;474;g27376b98ca2_0_431"/>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D6450"/>
              </a:buClr>
              <a:buSzPts val="2185"/>
              <a:buFont typeface="Lato"/>
              <a:buNone/>
            </a:pPr>
            <a:r>
              <a:rPr b="0" i="0" lang="en-US" sz="2185" u="none" cap="none" strike="noStrike">
                <a:solidFill>
                  <a:srgbClr val="ED6450"/>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75" name="Google Shape;475;g27376b98ca2_0_431"/>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D6450"/>
              </a:buClr>
              <a:buSzPts val="2185"/>
              <a:buFont typeface="Lato"/>
              <a:buNone/>
            </a:pPr>
            <a:r>
              <a:rPr b="0" i="0" lang="en-US" sz="2185" u="none" cap="none" strike="noStrike">
                <a:solidFill>
                  <a:srgbClr val="ED6450"/>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76" name="Google Shape;476;g27376b98ca2_0_431"/>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D6450"/>
              </a:buClr>
              <a:buSzPts val="2185"/>
              <a:buFont typeface="Lato"/>
              <a:buNone/>
            </a:pPr>
            <a:r>
              <a:rPr b="0" i="0" lang="en-US" sz="2185" u="none" cap="none" strike="noStrike">
                <a:solidFill>
                  <a:srgbClr val="ED6450"/>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77" name="Google Shape;477;g27376b98ca2_0_431"/>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D6450"/>
              </a:buClr>
              <a:buSzPts val="2185"/>
              <a:buFont typeface="Lato"/>
              <a:buNone/>
            </a:pPr>
            <a:r>
              <a:rPr b="0" i="0" lang="en-US" sz="2185" u="none" cap="none" strike="noStrike">
                <a:solidFill>
                  <a:srgbClr val="ED6450"/>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78" name="Google Shape;478;g27376b98ca2_0_431"/>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D6450"/>
              </a:buClr>
              <a:buSzPts val="2185"/>
              <a:buFont typeface="Lato"/>
              <a:buNone/>
            </a:pPr>
            <a:r>
              <a:rPr b="0" i="0" lang="en-US" sz="2185" u="none" cap="none" strike="noStrike">
                <a:solidFill>
                  <a:srgbClr val="ED6450"/>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79" name="Google Shape;479;g27376b98ca2_0_431"/>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D6450"/>
              </a:buClr>
              <a:buSzPts val="2185"/>
              <a:buFont typeface="Lato"/>
              <a:buNone/>
            </a:pPr>
            <a:r>
              <a:rPr b="0" i="0" lang="en-US" sz="2185" u="none" cap="none" strike="noStrike">
                <a:solidFill>
                  <a:srgbClr val="ED6450"/>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80" name="Google Shape;480;g27376b98ca2_0_431"/>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D6450"/>
              </a:buClr>
              <a:buSzPts val="2185"/>
              <a:buFont typeface="Lato"/>
              <a:buNone/>
            </a:pPr>
            <a:r>
              <a:rPr b="0" i="0" lang="en-US" sz="2185" u="none" cap="none" strike="noStrike">
                <a:solidFill>
                  <a:srgbClr val="ED6450"/>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81" name="Google Shape;481;g27376b98ca2_0_431"/>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D6450"/>
              </a:buClr>
              <a:buSzPts val="1820"/>
              <a:buFont typeface="Lato"/>
              <a:buNone/>
            </a:pPr>
            <a:r>
              <a:rPr b="0" i="0" lang="en-US" sz="1820" u="none" cap="none" strike="noStrike">
                <a:solidFill>
                  <a:srgbClr val="ED6450"/>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82" name="Google Shape;482;g27376b98ca2_0_431"/>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D6450"/>
              </a:buClr>
              <a:buSzPts val="1820"/>
              <a:buFont typeface="Lato"/>
              <a:buNone/>
            </a:pPr>
            <a:r>
              <a:rPr b="0" i="0" lang="en-US" sz="1820" u="none" cap="none" strike="noStrike">
                <a:solidFill>
                  <a:srgbClr val="ED6450"/>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83" name="Google Shape;483;g27376b98ca2_0_431"/>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D6450"/>
              </a:buClr>
              <a:buSzPts val="1820"/>
              <a:buFont typeface="Lato"/>
              <a:buNone/>
            </a:pPr>
            <a:r>
              <a:rPr b="0" i="0" lang="en-US" sz="1820" u="none" cap="none" strike="noStrike">
                <a:solidFill>
                  <a:srgbClr val="ED6450"/>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84" name="Google Shape;484;g27376b98ca2_0_431"/>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D6450"/>
              </a:buClr>
              <a:buSzPts val="1820"/>
              <a:buFont typeface="Lato"/>
              <a:buNone/>
            </a:pPr>
            <a:r>
              <a:rPr b="0" i="0" lang="en-US" sz="1820" u="none" cap="none" strike="noStrike">
                <a:solidFill>
                  <a:srgbClr val="ED6450"/>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85" name="Google Shape;485;g27376b98ca2_0_431"/>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D6450"/>
              </a:buClr>
              <a:buSzPts val="1820"/>
              <a:buFont typeface="Lato"/>
              <a:buNone/>
            </a:pPr>
            <a:r>
              <a:rPr b="0" i="0" lang="en-US" sz="1820" u="none" cap="none" strike="noStrike">
                <a:solidFill>
                  <a:srgbClr val="ED6450"/>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86" name="Google Shape;486;g27376b98ca2_0_431"/>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D6450"/>
              </a:buClr>
              <a:buSzPts val="1820"/>
              <a:buFont typeface="Lato"/>
              <a:buNone/>
            </a:pPr>
            <a:r>
              <a:rPr b="0" i="0" lang="en-US" sz="1820" u="none" cap="none" strike="noStrike">
                <a:solidFill>
                  <a:srgbClr val="ED6450"/>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87" name="Google Shape;487;g27376b98ca2_0_431"/>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D6450"/>
              </a:buClr>
              <a:buSzPts val="1820"/>
              <a:buFont typeface="Lato"/>
              <a:buNone/>
            </a:pPr>
            <a:r>
              <a:rPr b="0" i="0" lang="en-US" sz="1820" u="none" cap="none" strike="noStrike">
                <a:solidFill>
                  <a:srgbClr val="ED6450"/>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88" name="Google Shape;488;g27376b98ca2_0_431"/>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D6450"/>
              </a:buClr>
              <a:buSzPts val="1820"/>
              <a:buFont typeface="Lato"/>
              <a:buNone/>
            </a:pPr>
            <a:r>
              <a:rPr b="0" i="0" lang="en-US" sz="1820" u="none" cap="none" strike="noStrike">
                <a:solidFill>
                  <a:srgbClr val="ED6450"/>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89" name="Google Shape;489;g27376b98ca2_0_431"/>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D6450"/>
              </a:buClr>
              <a:buSzPts val="1820"/>
              <a:buFont typeface="Lato"/>
              <a:buNone/>
            </a:pPr>
            <a:r>
              <a:rPr b="0" i="0" lang="en-US" sz="1820" u="none" cap="none" strike="noStrike">
                <a:solidFill>
                  <a:srgbClr val="ED6450"/>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90" name="Google Shape;490;g27376b98ca2_0_431"/>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D6450"/>
              </a:buClr>
              <a:buSzPts val="1820"/>
              <a:buFont typeface="Lato"/>
              <a:buNone/>
            </a:pPr>
            <a:r>
              <a:rPr b="0" i="0" lang="en-US" sz="1820" u="none" cap="none" strike="noStrike">
                <a:solidFill>
                  <a:srgbClr val="ED6450"/>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91" name="Google Shape;491;g27376b98ca2_0_431"/>
          <p:cNvPicPr preferRelativeResize="0"/>
          <p:nvPr/>
        </p:nvPicPr>
        <p:blipFill rotWithShape="1">
          <a:blip r:embed="rId7">
            <a:alphaModFix/>
          </a:blip>
          <a:srcRect b="0" l="0" r="0" t="0"/>
          <a:stretch/>
        </p:blipFill>
        <p:spPr>
          <a:xfrm>
            <a:off x="3368467" y="3771900"/>
            <a:ext cx="8291592" cy="5511006"/>
          </a:xfrm>
          <a:prstGeom prst="rect">
            <a:avLst/>
          </a:prstGeom>
          <a:noFill/>
          <a:ln>
            <a:noFill/>
          </a:ln>
        </p:spPr>
      </p:pic>
      <p:pic>
        <p:nvPicPr>
          <p:cNvPr descr=" " id="492" name="Google Shape;492;g27376b98ca2_0_431"/>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493" name="Google Shape;493;g27376b98ca2_0_431"/>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494" name="Google Shape;494;g27376b98ca2_0_431"/>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495" name="Google Shape;495;g27376b98ca2_0_431"/>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496" name="Google Shape;496;g27376b98ca2_0_431"/>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497" name="Google Shape;497;g27376b98ca2_0_431"/>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498" name="Google Shape;498;g27376b98ca2_0_431"/>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499" name="Google Shape;499;g27376b98ca2_0_431"/>
          <p:cNvPicPr preferRelativeResize="0"/>
          <p:nvPr/>
        </p:nvPicPr>
        <p:blipFill rotWithShape="1">
          <a:blip r:embed="rId15">
            <a:alphaModFix/>
          </a:blip>
          <a:srcRect b="0" l="0" r="0" t="0"/>
          <a:stretch/>
        </p:blipFill>
        <p:spPr>
          <a:xfrm>
            <a:off x="3355539" y="5483845"/>
            <a:ext cx="8050167" cy="2373585"/>
          </a:xfrm>
          <a:prstGeom prst="rect">
            <a:avLst/>
          </a:prstGeom>
          <a:noFill/>
          <a:ln>
            <a:noFill/>
          </a:ln>
        </p:spPr>
      </p:pic>
      <p:pic>
        <p:nvPicPr>
          <p:cNvPr descr=" " id="500" name="Google Shape;500;g27376b98ca2_0_431"/>
          <p:cNvPicPr preferRelativeResize="0"/>
          <p:nvPr/>
        </p:nvPicPr>
        <p:blipFill rotWithShape="1">
          <a:blip r:embed="rId16">
            <a:alphaModFix/>
          </a:blip>
          <a:srcRect b="0" l="0" r="0" t="0"/>
          <a:stretch/>
        </p:blipFill>
        <p:spPr>
          <a:xfrm>
            <a:off x="3369143" y="6359525"/>
            <a:ext cx="8044030" cy="2268538"/>
          </a:xfrm>
          <a:prstGeom prst="rect">
            <a:avLst/>
          </a:prstGeom>
          <a:noFill/>
          <a:ln>
            <a:noFill/>
          </a:ln>
        </p:spPr>
      </p:pic>
      <p:pic>
        <p:nvPicPr>
          <p:cNvPr descr=" " id="501" name="Google Shape;501;g27376b98ca2_0_431"/>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502" name="Google Shape;502;g27376b98ca2_0_431"/>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503" name="Google Shape;503;g27376b98ca2_0_431"/>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504" name="Google Shape;504;g27376b98ca2_0_431"/>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505" name="Google Shape;505;g27376b98ca2_0_431"/>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506" name="Google Shape;506;g27376b98ca2_0_431"/>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507" name="Google Shape;507;g27376b98ca2_0_431"/>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508" name="Google Shape;508;g27376b98ca2_0_431"/>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509" name="Google Shape;509;g27376b98ca2_0_431"/>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510" name="Google Shape;510;g27376b98ca2_0_431"/>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511" name="Google Shape;511;g27376b98ca2_0_431"/>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512" name="Google Shape;512;g27376b98ca2_0_431"/>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513" name="Google Shape;513;g27376b98ca2_0_431"/>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7376b98ca2_0_431"/>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5" name="Google Shape;515;g27376b98ca2_0_431"/>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516" name="Google Shape;516;g27376b98ca2_0_431"/>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517" name="Google Shape;517;g27376b98ca2_0_431"/>
          <p:cNvSpPr/>
          <p:nvPr/>
        </p:nvSpPr>
        <p:spPr>
          <a:xfrm>
            <a:off x="16264383" y="6365379"/>
            <a:ext cx="18672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7376b98ca2_0_431"/>
          <p:cNvSpPr/>
          <p:nvPr/>
        </p:nvSpPr>
        <p:spPr>
          <a:xfrm>
            <a:off x="16264383" y="6216650"/>
            <a:ext cx="20703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dak"/>
              <a:buNone/>
            </a:pPr>
            <a:r>
              <a:rPr b="0" i="0" lang="en-US" sz="4800" u="none" cap="none" strike="noStrike">
                <a:solidFill>
                  <a:srgbClr val="0E0E0E"/>
                </a:solidFill>
                <a:latin typeface="Modak"/>
                <a:ea typeface="Modak"/>
                <a:cs typeface="Modak"/>
                <a:sym typeface="Modak"/>
              </a:rPr>
              <a:t>34.574</a:t>
            </a:r>
            <a:endParaRPr b="0" i="0" sz="4800" u="none" cap="none" strike="noStrike">
              <a:solidFill>
                <a:schemeClr val="dk1"/>
              </a:solidFill>
              <a:latin typeface="Calibri"/>
              <a:ea typeface="Calibri"/>
              <a:cs typeface="Calibri"/>
              <a:sym typeface="Calibri"/>
            </a:endParaRPr>
          </a:p>
        </p:txBody>
      </p:sp>
      <p:sp>
        <p:nvSpPr>
          <p:cNvPr id="519" name="Google Shape;519;g27376b98ca2_0_431"/>
          <p:cNvSpPr/>
          <p:nvPr/>
        </p:nvSpPr>
        <p:spPr>
          <a:xfrm>
            <a:off x="16696237" y="71310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520" name="Google Shape;520;g27376b98ca2_0_431"/>
          <p:cNvSpPr/>
          <p:nvPr/>
        </p:nvSpPr>
        <p:spPr>
          <a:xfrm>
            <a:off x="13260457" y="10515600"/>
            <a:ext cx="78750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7376b98ca2_0_431"/>
          <p:cNvSpPr/>
          <p:nvPr/>
        </p:nvSpPr>
        <p:spPr>
          <a:xfrm>
            <a:off x="13260457" y="10515600"/>
            <a:ext cx="78750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7376b98ca2_0_431"/>
          <p:cNvSpPr/>
          <p:nvPr/>
        </p:nvSpPr>
        <p:spPr>
          <a:xfrm>
            <a:off x="13158845" y="10515600"/>
            <a:ext cx="80781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dak"/>
              <a:buNone/>
            </a:pPr>
            <a:r>
              <a:rPr b="0" i="0" lang="en-US" sz="4800" u="none" cap="none" strike="noStrike">
                <a:solidFill>
                  <a:srgbClr val="0E0E0E"/>
                </a:solidFill>
                <a:latin typeface="Modak"/>
                <a:ea typeface="Modak"/>
                <a:cs typeface="Modak"/>
                <a:sym typeface="Modak"/>
              </a:rPr>
              <a:t>Treasure Found</a:t>
            </a:r>
            <a:endParaRPr b="0" i="0" sz="4800" u="none" cap="none" strike="noStrike">
              <a:solidFill>
                <a:schemeClr val="dk1"/>
              </a:solidFill>
              <a:latin typeface="Calibri"/>
              <a:ea typeface="Calibri"/>
              <a:cs typeface="Calibri"/>
              <a:sym typeface="Calibri"/>
            </a:endParaRPr>
          </a:p>
        </p:txBody>
      </p:sp>
      <p:sp>
        <p:nvSpPr>
          <p:cNvPr id="523" name="Google Shape;523;g27376b98ca2_0_431"/>
          <p:cNvSpPr/>
          <p:nvPr/>
        </p:nvSpPr>
        <p:spPr>
          <a:xfrm>
            <a:off x="13192716" y="115316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524" name="Google Shape;524;g27376b98ca2_0_431"/>
          <p:cNvSpPr/>
          <p:nvPr/>
        </p:nvSpPr>
        <p:spPr>
          <a:xfrm>
            <a:off x="3251606" y="10515600"/>
            <a:ext cx="78750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7376b98ca2_0_431"/>
          <p:cNvSpPr/>
          <p:nvPr/>
        </p:nvSpPr>
        <p:spPr>
          <a:xfrm>
            <a:off x="3251606" y="10515600"/>
            <a:ext cx="78750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7376b98ca2_0_431"/>
          <p:cNvSpPr/>
          <p:nvPr/>
        </p:nvSpPr>
        <p:spPr>
          <a:xfrm>
            <a:off x="3149994" y="10515600"/>
            <a:ext cx="80781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dak"/>
              <a:buNone/>
            </a:pPr>
            <a:r>
              <a:rPr b="0" i="0" lang="en-US" sz="4800" u="none" cap="none" strike="noStrike">
                <a:solidFill>
                  <a:srgbClr val="0E0E0E"/>
                </a:solidFill>
                <a:latin typeface="Modak"/>
                <a:ea typeface="Modak"/>
                <a:cs typeface="Modak"/>
                <a:sym typeface="Modak"/>
              </a:rPr>
              <a:t>Spellcasting Progress</a:t>
            </a:r>
            <a:endParaRPr b="0" i="0" sz="4800" u="none" cap="none" strike="noStrike">
              <a:solidFill>
                <a:schemeClr val="dk1"/>
              </a:solidFill>
              <a:latin typeface="Calibri"/>
              <a:ea typeface="Calibri"/>
              <a:cs typeface="Calibri"/>
              <a:sym typeface="Calibri"/>
            </a:endParaRPr>
          </a:p>
        </p:txBody>
      </p:sp>
      <p:sp>
        <p:nvSpPr>
          <p:cNvPr id="527" name="Google Shape;527;g27376b98ca2_0_431"/>
          <p:cNvSpPr/>
          <p:nvPr/>
        </p:nvSpPr>
        <p:spPr>
          <a:xfrm>
            <a:off x="3183865" y="115316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DFE7"/>
        </a:solidFill>
      </p:bgPr>
    </p:bg>
    <p:spTree>
      <p:nvGrpSpPr>
        <p:cNvPr id="532" name="Shape 532"/>
        <p:cNvGrpSpPr/>
        <p:nvPr/>
      </p:nvGrpSpPr>
      <p:grpSpPr>
        <a:xfrm>
          <a:off x="0" y="0"/>
          <a:ext cx="0" cy="0"/>
          <a:chOff x="0" y="0"/>
          <a:chExt cx="0" cy="0"/>
        </a:xfrm>
      </p:grpSpPr>
      <p:pic>
        <p:nvPicPr>
          <p:cNvPr descr=" " id="533" name="Google Shape;533;g27376b98ca2_0_503"/>
          <p:cNvPicPr preferRelativeResize="0"/>
          <p:nvPr/>
        </p:nvPicPr>
        <p:blipFill rotWithShape="1">
          <a:blip r:embed="rId3">
            <a:alphaModFix/>
          </a:blip>
          <a:srcRect b="0" l="0" r="0" t="0"/>
          <a:stretch/>
        </p:blipFill>
        <p:spPr>
          <a:xfrm>
            <a:off x="0" y="0"/>
            <a:ext cx="13171533" cy="13716000"/>
          </a:xfrm>
          <a:prstGeom prst="rect">
            <a:avLst/>
          </a:prstGeom>
          <a:noFill/>
          <a:ln>
            <a:noFill/>
          </a:ln>
        </p:spPr>
      </p:pic>
      <p:pic>
        <p:nvPicPr>
          <p:cNvPr descr=" " id="534" name="Google Shape;534;g27376b98ca2_0_503"/>
          <p:cNvPicPr preferRelativeResize="0"/>
          <p:nvPr/>
        </p:nvPicPr>
        <p:blipFill rotWithShape="1">
          <a:blip r:embed="rId4">
            <a:alphaModFix/>
          </a:blip>
          <a:srcRect b="0" l="0" r="0" t="0"/>
          <a:stretch/>
        </p:blipFill>
        <p:spPr>
          <a:xfrm>
            <a:off x="13069934" y="0"/>
            <a:ext cx="11317114" cy="13716000"/>
          </a:xfrm>
          <a:prstGeom prst="rect">
            <a:avLst/>
          </a:prstGeom>
          <a:noFill/>
          <a:ln>
            <a:noFill/>
          </a:ln>
        </p:spPr>
      </p:pic>
      <p:pic>
        <p:nvPicPr>
          <p:cNvPr descr=" " id="535" name="Google Shape;535;g27376b98ca2_0_503"/>
          <p:cNvPicPr preferRelativeResize="0"/>
          <p:nvPr/>
        </p:nvPicPr>
        <p:blipFill rotWithShape="1">
          <a:blip r:embed="rId5">
            <a:alphaModFix/>
          </a:blip>
          <a:srcRect b="0" l="0" r="0" t="0"/>
          <a:stretch/>
        </p:blipFill>
        <p:spPr>
          <a:xfrm>
            <a:off x="406451" y="12179300"/>
            <a:ext cx="2387898" cy="1130300"/>
          </a:xfrm>
          <a:prstGeom prst="rect">
            <a:avLst/>
          </a:prstGeom>
          <a:noFill/>
          <a:ln>
            <a:noFill/>
          </a:ln>
        </p:spPr>
      </p:pic>
      <p:pic>
        <p:nvPicPr>
          <p:cNvPr descr=" " id="536" name="Google Shape;536;g27376b98ca2_0_503"/>
          <p:cNvPicPr preferRelativeResize="0"/>
          <p:nvPr/>
        </p:nvPicPr>
        <p:blipFill rotWithShape="1">
          <a:blip r:embed="rId5">
            <a:alphaModFix/>
          </a:blip>
          <a:srcRect b="0" l="0" r="0" t="0"/>
          <a:stretch/>
        </p:blipFill>
        <p:spPr>
          <a:xfrm>
            <a:off x="13590699" y="406400"/>
            <a:ext cx="2387898" cy="1130300"/>
          </a:xfrm>
          <a:prstGeom prst="rect">
            <a:avLst/>
          </a:prstGeom>
          <a:noFill/>
          <a:ln>
            <a:noFill/>
          </a:ln>
        </p:spPr>
      </p:pic>
      <p:pic>
        <p:nvPicPr>
          <p:cNvPr descr=" " id="537" name="Google Shape;537;g27376b98ca2_0_503"/>
          <p:cNvPicPr preferRelativeResize="0"/>
          <p:nvPr/>
        </p:nvPicPr>
        <p:blipFill rotWithShape="1">
          <a:blip r:embed="rId5">
            <a:alphaModFix/>
          </a:blip>
          <a:srcRect b="0" l="0" r="0" t="0"/>
          <a:stretch/>
        </p:blipFill>
        <p:spPr>
          <a:xfrm>
            <a:off x="3073784" y="12179300"/>
            <a:ext cx="2387898" cy="1130300"/>
          </a:xfrm>
          <a:prstGeom prst="rect">
            <a:avLst/>
          </a:prstGeom>
          <a:noFill/>
          <a:ln>
            <a:noFill/>
          </a:ln>
        </p:spPr>
      </p:pic>
      <p:pic>
        <p:nvPicPr>
          <p:cNvPr descr=" " id="538" name="Google Shape;538;g27376b98ca2_0_503"/>
          <p:cNvPicPr preferRelativeResize="0"/>
          <p:nvPr/>
        </p:nvPicPr>
        <p:blipFill rotWithShape="1">
          <a:blip r:embed="rId5">
            <a:alphaModFix/>
          </a:blip>
          <a:srcRect b="0" l="0" r="0" t="0"/>
          <a:stretch/>
        </p:blipFill>
        <p:spPr>
          <a:xfrm>
            <a:off x="16258032" y="406400"/>
            <a:ext cx="2387898" cy="1130300"/>
          </a:xfrm>
          <a:prstGeom prst="rect">
            <a:avLst/>
          </a:prstGeom>
          <a:noFill/>
          <a:ln>
            <a:noFill/>
          </a:ln>
        </p:spPr>
      </p:pic>
      <p:pic>
        <p:nvPicPr>
          <p:cNvPr descr=" " id="539" name="Google Shape;539;g27376b98ca2_0_503"/>
          <p:cNvPicPr preferRelativeResize="0"/>
          <p:nvPr/>
        </p:nvPicPr>
        <p:blipFill rotWithShape="1">
          <a:blip r:embed="rId5">
            <a:alphaModFix/>
          </a:blip>
          <a:srcRect b="0" l="0" r="0" t="0"/>
          <a:stretch/>
        </p:blipFill>
        <p:spPr>
          <a:xfrm>
            <a:off x="5741118" y="12179300"/>
            <a:ext cx="2387898" cy="1130300"/>
          </a:xfrm>
          <a:prstGeom prst="rect">
            <a:avLst/>
          </a:prstGeom>
          <a:noFill/>
          <a:ln>
            <a:noFill/>
          </a:ln>
        </p:spPr>
      </p:pic>
      <p:pic>
        <p:nvPicPr>
          <p:cNvPr descr=" " id="540" name="Google Shape;540;g27376b98ca2_0_503"/>
          <p:cNvPicPr preferRelativeResize="0"/>
          <p:nvPr/>
        </p:nvPicPr>
        <p:blipFill rotWithShape="1">
          <a:blip r:embed="rId5">
            <a:alphaModFix/>
          </a:blip>
          <a:srcRect b="0" l="0" r="0" t="0"/>
          <a:stretch/>
        </p:blipFill>
        <p:spPr>
          <a:xfrm>
            <a:off x="18925365" y="406400"/>
            <a:ext cx="2387898" cy="1130300"/>
          </a:xfrm>
          <a:prstGeom prst="rect">
            <a:avLst/>
          </a:prstGeom>
          <a:noFill/>
          <a:ln>
            <a:noFill/>
          </a:ln>
        </p:spPr>
      </p:pic>
      <p:pic>
        <p:nvPicPr>
          <p:cNvPr descr=" " id="541" name="Google Shape;541;g27376b98ca2_0_503"/>
          <p:cNvPicPr preferRelativeResize="0"/>
          <p:nvPr/>
        </p:nvPicPr>
        <p:blipFill rotWithShape="1">
          <a:blip r:embed="rId5">
            <a:alphaModFix/>
          </a:blip>
          <a:srcRect b="0" l="0" r="0" t="0"/>
          <a:stretch/>
        </p:blipFill>
        <p:spPr>
          <a:xfrm>
            <a:off x="8408451" y="12179300"/>
            <a:ext cx="2387898" cy="1130300"/>
          </a:xfrm>
          <a:prstGeom prst="rect">
            <a:avLst/>
          </a:prstGeom>
          <a:noFill/>
          <a:ln>
            <a:noFill/>
          </a:ln>
        </p:spPr>
      </p:pic>
      <p:pic>
        <p:nvPicPr>
          <p:cNvPr descr=" " id="542" name="Google Shape;542;g27376b98ca2_0_503"/>
          <p:cNvPicPr preferRelativeResize="0"/>
          <p:nvPr/>
        </p:nvPicPr>
        <p:blipFill rotWithShape="1">
          <a:blip r:embed="rId5">
            <a:alphaModFix/>
          </a:blip>
          <a:srcRect b="0" l="0" r="0" t="0"/>
          <a:stretch/>
        </p:blipFill>
        <p:spPr>
          <a:xfrm>
            <a:off x="21592699" y="406400"/>
            <a:ext cx="2387898" cy="1130300"/>
          </a:xfrm>
          <a:prstGeom prst="rect">
            <a:avLst/>
          </a:prstGeom>
          <a:noFill/>
          <a:ln>
            <a:noFill/>
          </a:ln>
        </p:spPr>
      </p:pic>
      <p:pic>
        <p:nvPicPr>
          <p:cNvPr descr=" " id="543" name="Google Shape;543;g27376b98ca2_0_503"/>
          <p:cNvPicPr preferRelativeResize="0"/>
          <p:nvPr/>
        </p:nvPicPr>
        <p:blipFill rotWithShape="1">
          <a:blip r:embed="rId6">
            <a:alphaModFix/>
          </a:blip>
          <a:srcRect b="0" l="0" r="0" t="0"/>
          <a:stretch/>
        </p:blipFill>
        <p:spPr>
          <a:xfrm>
            <a:off x="406451" y="431800"/>
            <a:ext cx="1130441" cy="2387600"/>
          </a:xfrm>
          <a:prstGeom prst="rect">
            <a:avLst/>
          </a:prstGeom>
          <a:noFill/>
          <a:ln>
            <a:noFill/>
          </a:ln>
        </p:spPr>
      </p:pic>
      <p:pic>
        <p:nvPicPr>
          <p:cNvPr descr=" " id="544" name="Google Shape;544;g27376b98ca2_0_503"/>
          <p:cNvPicPr preferRelativeResize="0"/>
          <p:nvPr/>
        </p:nvPicPr>
        <p:blipFill rotWithShape="1">
          <a:blip r:embed="rId6">
            <a:alphaModFix/>
          </a:blip>
          <a:srcRect b="0" l="0" r="0" t="0"/>
          <a:stretch/>
        </p:blipFill>
        <p:spPr>
          <a:xfrm>
            <a:off x="22850156" y="5486400"/>
            <a:ext cx="1130441" cy="2387600"/>
          </a:xfrm>
          <a:prstGeom prst="rect">
            <a:avLst/>
          </a:prstGeom>
          <a:noFill/>
          <a:ln>
            <a:noFill/>
          </a:ln>
        </p:spPr>
      </p:pic>
      <p:pic>
        <p:nvPicPr>
          <p:cNvPr descr=" " id="545" name="Google Shape;545;g27376b98ca2_0_503"/>
          <p:cNvPicPr preferRelativeResize="0"/>
          <p:nvPr/>
        </p:nvPicPr>
        <p:blipFill rotWithShape="1">
          <a:blip r:embed="rId6">
            <a:alphaModFix/>
          </a:blip>
          <a:srcRect b="0" l="0" r="0" t="0"/>
          <a:stretch/>
        </p:blipFill>
        <p:spPr>
          <a:xfrm>
            <a:off x="406451" y="3098800"/>
            <a:ext cx="1130441" cy="2387600"/>
          </a:xfrm>
          <a:prstGeom prst="rect">
            <a:avLst/>
          </a:prstGeom>
          <a:noFill/>
          <a:ln>
            <a:noFill/>
          </a:ln>
        </p:spPr>
      </p:pic>
      <p:pic>
        <p:nvPicPr>
          <p:cNvPr descr=" " id="546" name="Google Shape;546;g27376b98ca2_0_503"/>
          <p:cNvPicPr preferRelativeResize="0"/>
          <p:nvPr/>
        </p:nvPicPr>
        <p:blipFill rotWithShape="1">
          <a:blip r:embed="rId6">
            <a:alphaModFix/>
          </a:blip>
          <a:srcRect b="0" l="0" r="0" t="0"/>
          <a:stretch/>
        </p:blipFill>
        <p:spPr>
          <a:xfrm>
            <a:off x="22850156" y="8153400"/>
            <a:ext cx="1130441" cy="2387600"/>
          </a:xfrm>
          <a:prstGeom prst="rect">
            <a:avLst/>
          </a:prstGeom>
          <a:noFill/>
          <a:ln>
            <a:noFill/>
          </a:ln>
        </p:spPr>
      </p:pic>
      <p:pic>
        <p:nvPicPr>
          <p:cNvPr descr=" " id="547" name="Google Shape;547;g27376b98ca2_0_503"/>
          <p:cNvPicPr preferRelativeResize="0"/>
          <p:nvPr/>
        </p:nvPicPr>
        <p:blipFill rotWithShape="1">
          <a:blip r:embed="rId6">
            <a:alphaModFix/>
          </a:blip>
          <a:srcRect b="0" l="0" r="0" t="0"/>
          <a:stretch/>
        </p:blipFill>
        <p:spPr>
          <a:xfrm>
            <a:off x="406451" y="5765800"/>
            <a:ext cx="1130441" cy="2387600"/>
          </a:xfrm>
          <a:prstGeom prst="rect">
            <a:avLst/>
          </a:prstGeom>
          <a:noFill/>
          <a:ln>
            <a:noFill/>
          </a:ln>
        </p:spPr>
      </p:pic>
      <p:pic>
        <p:nvPicPr>
          <p:cNvPr descr=" " id="548" name="Google Shape;548;g27376b98ca2_0_503"/>
          <p:cNvPicPr preferRelativeResize="0"/>
          <p:nvPr/>
        </p:nvPicPr>
        <p:blipFill rotWithShape="1">
          <a:blip r:embed="rId6">
            <a:alphaModFix/>
          </a:blip>
          <a:srcRect b="0" l="0" r="0" t="0"/>
          <a:stretch/>
        </p:blipFill>
        <p:spPr>
          <a:xfrm>
            <a:off x="22850156" y="10820400"/>
            <a:ext cx="1130441" cy="2387600"/>
          </a:xfrm>
          <a:prstGeom prst="rect">
            <a:avLst/>
          </a:prstGeom>
          <a:noFill/>
          <a:ln>
            <a:noFill/>
          </a:ln>
        </p:spPr>
      </p:pic>
      <p:sp>
        <p:nvSpPr>
          <p:cNvPr id="549" name="Google Shape;549;g27376b98ca2_0_50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0" name="Google Shape;550;g27376b98ca2_0_50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51" name="Google Shape;551;g27376b98ca2_0_503"/>
          <p:cNvSpPr/>
          <p:nvPr/>
        </p:nvSpPr>
        <p:spPr>
          <a:xfrm>
            <a:off x="15470534" y="5969000"/>
            <a:ext cx="4712400" cy="447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7376b98ca2_0_503"/>
          <p:cNvSpPr/>
          <p:nvPr/>
        </p:nvSpPr>
        <p:spPr>
          <a:xfrm>
            <a:off x="15470534" y="5969000"/>
            <a:ext cx="4712400" cy="447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7376b98ca2_0_503"/>
          <p:cNvSpPr/>
          <p:nvPr/>
        </p:nvSpPr>
        <p:spPr>
          <a:xfrm>
            <a:off x="15470534" y="5969000"/>
            <a:ext cx="4915500" cy="20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dak"/>
              <a:buNone/>
            </a:pPr>
            <a:r>
              <a:rPr b="0" i="0" lang="en-US" sz="4800" u="none" cap="none" strike="noStrike">
                <a:solidFill>
                  <a:srgbClr val="0E0E0E"/>
                </a:solidFill>
                <a:latin typeface="Modak"/>
                <a:ea typeface="Modak"/>
                <a:cs typeface="Modak"/>
                <a:sym typeface="Modak"/>
              </a:rPr>
              <a:t>A web application</a:t>
            </a:r>
            <a:endParaRPr b="0" i="0" sz="4800" u="none" cap="none" strike="noStrike">
              <a:solidFill>
                <a:schemeClr val="dk1"/>
              </a:solidFill>
              <a:latin typeface="Calibri"/>
              <a:ea typeface="Calibri"/>
              <a:cs typeface="Calibri"/>
              <a:sym typeface="Calibri"/>
            </a:endParaRPr>
          </a:p>
        </p:txBody>
      </p:sp>
      <p:sp>
        <p:nvSpPr>
          <p:cNvPr id="554" name="Google Shape;554;g27376b98ca2_0_503"/>
          <p:cNvSpPr/>
          <p:nvPr/>
        </p:nvSpPr>
        <p:spPr>
          <a:xfrm>
            <a:off x="15470534" y="8001000"/>
            <a:ext cx="4847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555" name="Google Shape;555;g27376b98ca2_0_503"/>
          <p:cNvPicPr preferRelativeResize="0"/>
          <p:nvPr/>
        </p:nvPicPr>
        <p:blipFill rotWithShape="1">
          <a:blip r:embed="rId8">
            <a:alphaModFix/>
          </a:blip>
          <a:srcRect b="0" l="0" r="0" t="0"/>
          <a:stretch/>
        </p:blipFill>
        <p:spPr>
          <a:xfrm>
            <a:off x="1270159" y="4114800"/>
            <a:ext cx="13768521" cy="8166100"/>
          </a:xfrm>
          <a:prstGeom prst="rect">
            <a:avLst/>
          </a:prstGeom>
          <a:noFill/>
          <a:ln>
            <a:noFill/>
          </a:ln>
        </p:spPr>
      </p:pic>
      <p:pic>
        <p:nvPicPr>
          <p:cNvPr descr=" " id="556" name="Google Shape;556;g27376b98ca2_0_503"/>
          <p:cNvPicPr preferRelativeResize="0"/>
          <p:nvPr/>
        </p:nvPicPr>
        <p:blipFill rotWithShape="1">
          <a:blip r:embed="rId9">
            <a:alphaModFix/>
          </a:blip>
          <a:srcRect b="0" l="0" r="0" t="0"/>
          <a:stretch/>
        </p:blipFill>
        <p:spPr>
          <a:xfrm>
            <a:off x="3200800" y="4457700"/>
            <a:ext cx="9894537" cy="6489700"/>
          </a:xfrm>
          <a:prstGeom prst="rect">
            <a:avLst/>
          </a:prstGeom>
          <a:noFill/>
          <a:ln>
            <a:noFill/>
          </a:ln>
        </p:spPr>
      </p:pic>
      <p:sp>
        <p:nvSpPr>
          <p:cNvPr id="557" name="Google Shape;557;g27376b98ca2_0_503"/>
          <p:cNvSpPr/>
          <p:nvPr/>
        </p:nvSpPr>
        <p:spPr>
          <a:xfrm>
            <a:off x="3200800" y="1752600"/>
            <a:ext cx="106905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6465"/>
              </a:buClr>
              <a:buSzPts val="8000"/>
              <a:buFont typeface="Modak"/>
              <a:buNone/>
            </a:pPr>
            <a:r>
              <a:rPr b="0" i="0" lang="en-US" sz="8000" u="none" cap="none" strike="noStrike">
                <a:solidFill>
                  <a:srgbClr val="DE6465"/>
                </a:solidFill>
                <a:latin typeface="Modak"/>
                <a:ea typeface="Modak"/>
                <a:cs typeface="Modak"/>
                <a:sym typeface="Modak"/>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DFE7"/>
        </a:solidFill>
      </p:bgPr>
    </p:bg>
    <p:spTree>
      <p:nvGrpSpPr>
        <p:cNvPr id="562" name="Shape 562"/>
        <p:cNvGrpSpPr/>
        <p:nvPr/>
      </p:nvGrpSpPr>
      <p:grpSpPr>
        <a:xfrm>
          <a:off x="0" y="0"/>
          <a:ext cx="0" cy="0"/>
          <a:chOff x="0" y="0"/>
          <a:chExt cx="0" cy="0"/>
        </a:xfrm>
      </p:grpSpPr>
      <p:pic>
        <p:nvPicPr>
          <p:cNvPr descr=" " id="563" name="Google Shape;563;g27376b98ca2_0_532"/>
          <p:cNvPicPr preferRelativeResize="0"/>
          <p:nvPr/>
        </p:nvPicPr>
        <p:blipFill rotWithShape="1">
          <a:blip r:embed="rId3">
            <a:alphaModFix/>
          </a:blip>
          <a:srcRect b="0" l="0" r="0" t="0"/>
          <a:stretch/>
        </p:blipFill>
        <p:spPr>
          <a:xfrm>
            <a:off x="0" y="0"/>
            <a:ext cx="13171533" cy="13716000"/>
          </a:xfrm>
          <a:prstGeom prst="rect">
            <a:avLst/>
          </a:prstGeom>
          <a:noFill/>
          <a:ln>
            <a:noFill/>
          </a:ln>
        </p:spPr>
      </p:pic>
      <p:pic>
        <p:nvPicPr>
          <p:cNvPr descr=" " id="564" name="Google Shape;564;g27376b98ca2_0_532"/>
          <p:cNvPicPr preferRelativeResize="0"/>
          <p:nvPr/>
        </p:nvPicPr>
        <p:blipFill rotWithShape="1">
          <a:blip r:embed="rId4">
            <a:alphaModFix/>
          </a:blip>
          <a:srcRect b="0" l="0" r="0" t="0"/>
          <a:stretch/>
        </p:blipFill>
        <p:spPr>
          <a:xfrm>
            <a:off x="13069934" y="0"/>
            <a:ext cx="11317114" cy="13716000"/>
          </a:xfrm>
          <a:prstGeom prst="rect">
            <a:avLst/>
          </a:prstGeom>
          <a:noFill/>
          <a:ln>
            <a:noFill/>
          </a:ln>
        </p:spPr>
      </p:pic>
      <p:pic>
        <p:nvPicPr>
          <p:cNvPr descr=" " id="565" name="Google Shape;565;g27376b98ca2_0_532"/>
          <p:cNvPicPr preferRelativeResize="0"/>
          <p:nvPr/>
        </p:nvPicPr>
        <p:blipFill rotWithShape="1">
          <a:blip r:embed="rId5">
            <a:alphaModFix/>
          </a:blip>
          <a:srcRect b="0" l="0" r="0" t="0"/>
          <a:stretch/>
        </p:blipFill>
        <p:spPr>
          <a:xfrm>
            <a:off x="406451" y="406400"/>
            <a:ext cx="2387898" cy="1130300"/>
          </a:xfrm>
          <a:prstGeom prst="rect">
            <a:avLst/>
          </a:prstGeom>
          <a:noFill/>
          <a:ln>
            <a:noFill/>
          </a:ln>
        </p:spPr>
      </p:pic>
      <p:pic>
        <p:nvPicPr>
          <p:cNvPr descr=" " id="566" name="Google Shape;566;g27376b98ca2_0_532"/>
          <p:cNvPicPr preferRelativeResize="0"/>
          <p:nvPr/>
        </p:nvPicPr>
        <p:blipFill rotWithShape="1">
          <a:blip r:embed="rId5">
            <a:alphaModFix/>
          </a:blip>
          <a:srcRect b="0" l="0" r="0" t="0"/>
          <a:stretch/>
        </p:blipFill>
        <p:spPr>
          <a:xfrm>
            <a:off x="13590699" y="12179300"/>
            <a:ext cx="2387898" cy="1130300"/>
          </a:xfrm>
          <a:prstGeom prst="rect">
            <a:avLst/>
          </a:prstGeom>
          <a:noFill/>
          <a:ln>
            <a:noFill/>
          </a:ln>
        </p:spPr>
      </p:pic>
      <p:pic>
        <p:nvPicPr>
          <p:cNvPr descr=" " id="567" name="Google Shape;567;g27376b98ca2_0_532"/>
          <p:cNvPicPr preferRelativeResize="0"/>
          <p:nvPr/>
        </p:nvPicPr>
        <p:blipFill rotWithShape="1">
          <a:blip r:embed="rId5">
            <a:alphaModFix/>
          </a:blip>
          <a:srcRect b="0" l="0" r="0" t="0"/>
          <a:stretch/>
        </p:blipFill>
        <p:spPr>
          <a:xfrm>
            <a:off x="3073784" y="406400"/>
            <a:ext cx="2387898" cy="1130300"/>
          </a:xfrm>
          <a:prstGeom prst="rect">
            <a:avLst/>
          </a:prstGeom>
          <a:noFill/>
          <a:ln>
            <a:noFill/>
          </a:ln>
        </p:spPr>
      </p:pic>
      <p:pic>
        <p:nvPicPr>
          <p:cNvPr descr=" " id="568" name="Google Shape;568;g27376b98ca2_0_532"/>
          <p:cNvPicPr preferRelativeResize="0"/>
          <p:nvPr/>
        </p:nvPicPr>
        <p:blipFill rotWithShape="1">
          <a:blip r:embed="rId5">
            <a:alphaModFix/>
          </a:blip>
          <a:srcRect b="0" l="0" r="0" t="0"/>
          <a:stretch/>
        </p:blipFill>
        <p:spPr>
          <a:xfrm>
            <a:off x="16258032" y="12179300"/>
            <a:ext cx="2387898" cy="1130300"/>
          </a:xfrm>
          <a:prstGeom prst="rect">
            <a:avLst/>
          </a:prstGeom>
          <a:noFill/>
          <a:ln>
            <a:noFill/>
          </a:ln>
        </p:spPr>
      </p:pic>
      <p:pic>
        <p:nvPicPr>
          <p:cNvPr descr=" " id="569" name="Google Shape;569;g27376b98ca2_0_532"/>
          <p:cNvPicPr preferRelativeResize="0"/>
          <p:nvPr/>
        </p:nvPicPr>
        <p:blipFill rotWithShape="1">
          <a:blip r:embed="rId5">
            <a:alphaModFix/>
          </a:blip>
          <a:srcRect b="0" l="0" r="0" t="0"/>
          <a:stretch/>
        </p:blipFill>
        <p:spPr>
          <a:xfrm>
            <a:off x="5741118" y="406400"/>
            <a:ext cx="2387898" cy="1130300"/>
          </a:xfrm>
          <a:prstGeom prst="rect">
            <a:avLst/>
          </a:prstGeom>
          <a:noFill/>
          <a:ln>
            <a:noFill/>
          </a:ln>
        </p:spPr>
      </p:pic>
      <p:pic>
        <p:nvPicPr>
          <p:cNvPr descr=" " id="570" name="Google Shape;570;g27376b98ca2_0_532"/>
          <p:cNvPicPr preferRelativeResize="0"/>
          <p:nvPr/>
        </p:nvPicPr>
        <p:blipFill rotWithShape="1">
          <a:blip r:embed="rId5">
            <a:alphaModFix/>
          </a:blip>
          <a:srcRect b="0" l="0" r="0" t="0"/>
          <a:stretch/>
        </p:blipFill>
        <p:spPr>
          <a:xfrm>
            <a:off x="18925365" y="12179300"/>
            <a:ext cx="2387898" cy="1130300"/>
          </a:xfrm>
          <a:prstGeom prst="rect">
            <a:avLst/>
          </a:prstGeom>
          <a:noFill/>
          <a:ln>
            <a:noFill/>
          </a:ln>
        </p:spPr>
      </p:pic>
      <p:pic>
        <p:nvPicPr>
          <p:cNvPr descr=" " id="571" name="Google Shape;571;g27376b98ca2_0_532"/>
          <p:cNvPicPr preferRelativeResize="0"/>
          <p:nvPr/>
        </p:nvPicPr>
        <p:blipFill rotWithShape="1">
          <a:blip r:embed="rId5">
            <a:alphaModFix/>
          </a:blip>
          <a:srcRect b="0" l="0" r="0" t="0"/>
          <a:stretch/>
        </p:blipFill>
        <p:spPr>
          <a:xfrm>
            <a:off x="8408451" y="406400"/>
            <a:ext cx="2387898" cy="1130300"/>
          </a:xfrm>
          <a:prstGeom prst="rect">
            <a:avLst/>
          </a:prstGeom>
          <a:noFill/>
          <a:ln>
            <a:noFill/>
          </a:ln>
        </p:spPr>
      </p:pic>
      <p:pic>
        <p:nvPicPr>
          <p:cNvPr descr=" " id="572" name="Google Shape;572;g27376b98ca2_0_532"/>
          <p:cNvPicPr preferRelativeResize="0"/>
          <p:nvPr/>
        </p:nvPicPr>
        <p:blipFill rotWithShape="1">
          <a:blip r:embed="rId5">
            <a:alphaModFix/>
          </a:blip>
          <a:srcRect b="0" l="0" r="0" t="0"/>
          <a:stretch/>
        </p:blipFill>
        <p:spPr>
          <a:xfrm>
            <a:off x="21592699" y="12179300"/>
            <a:ext cx="2387898" cy="1130300"/>
          </a:xfrm>
          <a:prstGeom prst="rect">
            <a:avLst/>
          </a:prstGeom>
          <a:noFill/>
          <a:ln>
            <a:noFill/>
          </a:ln>
        </p:spPr>
      </p:pic>
      <p:sp>
        <p:nvSpPr>
          <p:cNvPr id="573" name="Google Shape;573;g27376b98ca2_0_5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4" name="Google Shape;574;g27376b98ca2_0_53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75" name="Google Shape;575;g27376b98ca2_0_532"/>
          <p:cNvSpPr/>
          <p:nvPr/>
        </p:nvSpPr>
        <p:spPr>
          <a:xfrm>
            <a:off x="11825178" y="3314700"/>
            <a:ext cx="87387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7376b98ca2_0_532"/>
          <p:cNvSpPr/>
          <p:nvPr/>
        </p:nvSpPr>
        <p:spPr>
          <a:xfrm>
            <a:off x="11825178" y="3314700"/>
            <a:ext cx="87387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7376b98ca2_0_532"/>
          <p:cNvSpPr/>
          <p:nvPr/>
        </p:nvSpPr>
        <p:spPr>
          <a:xfrm>
            <a:off x="11825178" y="3314700"/>
            <a:ext cx="89418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dak"/>
              <a:buNone/>
            </a:pPr>
            <a:r>
              <a:rPr b="0" i="0" lang="en-US" sz="4800" u="none" cap="none" strike="noStrike">
                <a:solidFill>
                  <a:srgbClr val="0E0E0E"/>
                </a:solidFill>
                <a:latin typeface="Modak"/>
                <a:ea typeface="Modak"/>
                <a:cs typeface="Modak"/>
                <a:sym typeface="Modak"/>
              </a:rPr>
              <a:t>An mobile app</a:t>
            </a:r>
            <a:endParaRPr b="0" i="0" sz="4800" u="none" cap="none" strike="noStrike">
              <a:solidFill>
                <a:schemeClr val="dk1"/>
              </a:solidFill>
              <a:latin typeface="Calibri"/>
              <a:ea typeface="Calibri"/>
              <a:cs typeface="Calibri"/>
              <a:sym typeface="Calibri"/>
            </a:endParaRPr>
          </a:p>
        </p:txBody>
      </p:sp>
      <p:sp>
        <p:nvSpPr>
          <p:cNvPr id="578" name="Google Shape;578;g27376b98ca2_0_532"/>
          <p:cNvSpPr/>
          <p:nvPr/>
        </p:nvSpPr>
        <p:spPr>
          <a:xfrm>
            <a:off x="11825178" y="44323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79" name="Google Shape;579;g27376b98ca2_0_532"/>
          <p:cNvSpPr/>
          <p:nvPr/>
        </p:nvSpPr>
        <p:spPr>
          <a:xfrm>
            <a:off x="11825178" y="78613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580" name="Google Shape;580;g27376b98ca2_0_532"/>
          <p:cNvSpPr/>
          <p:nvPr/>
        </p:nvSpPr>
        <p:spPr>
          <a:xfrm>
            <a:off x="11825178" y="1511300"/>
            <a:ext cx="129006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6465"/>
              </a:buClr>
              <a:buSzPts val="8000"/>
              <a:buFont typeface="Modak"/>
              <a:buNone/>
            </a:pPr>
            <a:r>
              <a:rPr b="0" i="0" lang="en-US" sz="8000" u="none" cap="none" strike="noStrike">
                <a:solidFill>
                  <a:srgbClr val="DE6465"/>
                </a:solidFill>
                <a:latin typeface="Modak"/>
                <a:ea typeface="Modak"/>
                <a:cs typeface="Modak"/>
                <a:sym typeface="Modak"/>
              </a:rPr>
              <a:t>The Future of Fantasy</a:t>
            </a:r>
            <a:endParaRPr b="0" i="0" sz="8000" u="none" cap="none" strike="noStrike">
              <a:solidFill>
                <a:schemeClr val="dk1"/>
              </a:solidFill>
              <a:latin typeface="Calibri"/>
              <a:ea typeface="Calibri"/>
              <a:cs typeface="Calibri"/>
              <a:sym typeface="Calibri"/>
            </a:endParaRPr>
          </a:p>
        </p:txBody>
      </p:sp>
      <p:pic>
        <p:nvPicPr>
          <p:cNvPr descr=" " id="581" name="Google Shape;581;g27376b98ca2_0_532"/>
          <p:cNvPicPr preferRelativeResize="0"/>
          <p:nvPr/>
        </p:nvPicPr>
        <p:blipFill rotWithShape="1">
          <a:blip r:embed="rId7">
            <a:alphaModFix/>
          </a:blip>
          <a:srcRect b="0" l="0" r="0" t="0"/>
          <a:stretch/>
        </p:blipFill>
        <p:spPr>
          <a:xfrm>
            <a:off x="4470959" y="1028700"/>
            <a:ext cx="5474384" cy="11849100"/>
          </a:xfrm>
          <a:prstGeom prst="rect">
            <a:avLst/>
          </a:prstGeom>
          <a:noFill/>
          <a:ln>
            <a:noFill/>
          </a:ln>
        </p:spPr>
      </p:pic>
      <p:pic>
        <p:nvPicPr>
          <p:cNvPr descr=" " id="582" name="Google Shape;582;g27376b98ca2_0_532"/>
          <p:cNvPicPr preferRelativeResize="0"/>
          <p:nvPr/>
        </p:nvPicPr>
        <p:blipFill rotWithShape="1">
          <a:blip r:embed="rId8">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DFE7"/>
        </a:solidFill>
      </p:bgPr>
    </p:bg>
    <p:spTree>
      <p:nvGrpSpPr>
        <p:cNvPr id="587" name="Shape 587"/>
        <p:cNvGrpSpPr/>
        <p:nvPr/>
      </p:nvGrpSpPr>
      <p:grpSpPr>
        <a:xfrm>
          <a:off x="0" y="0"/>
          <a:ext cx="0" cy="0"/>
          <a:chOff x="0" y="0"/>
          <a:chExt cx="0" cy="0"/>
        </a:xfrm>
      </p:grpSpPr>
      <p:pic>
        <p:nvPicPr>
          <p:cNvPr descr=" " id="588" name="Google Shape;588;g27376b98ca2_0_556"/>
          <p:cNvPicPr preferRelativeResize="0"/>
          <p:nvPr/>
        </p:nvPicPr>
        <p:blipFill rotWithShape="1">
          <a:blip r:embed="rId3">
            <a:alphaModFix/>
          </a:blip>
          <a:srcRect b="0" l="0" r="0" t="0"/>
          <a:stretch/>
        </p:blipFill>
        <p:spPr>
          <a:xfrm>
            <a:off x="0" y="0"/>
            <a:ext cx="13171533" cy="13716000"/>
          </a:xfrm>
          <a:prstGeom prst="rect">
            <a:avLst/>
          </a:prstGeom>
          <a:noFill/>
          <a:ln>
            <a:noFill/>
          </a:ln>
        </p:spPr>
      </p:pic>
      <p:pic>
        <p:nvPicPr>
          <p:cNvPr descr=" " id="589" name="Google Shape;589;g27376b98ca2_0_556"/>
          <p:cNvPicPr preferRelativeResize="0"/>
          <p:nvPr/>
        </p:nvPicPr>
        <p:blipFill rotWithShape="1">
          <a:blip r:embed="rId4">
            <a:alphaModFix/>
          </a:blip>
          <a:srcRect b="0" l="0" r="0" t="0"/>
          <a:stretch/>
        </p:blipFill>
        <p:spPr>
          <a:xfrm>
            <a:off x="13069934" y="0"/>
            <a:ext cx="11317114" cy="13716000"/>
          </a:xfrm>
          <a:prstGeom prst="rect">
            <a:avLst/>
          </a:prstGeom>
          <a:noFill/>
          <a:ln>
            <a:noFill/>
          </a:ln>
        </p:spPr>
      </p:pic>
      <p:pic>
        <p:nvPicPr>
          <p:cNvPr descr=" " id="590" name="Google Shape;590;g27376b98ca2_0_556"/>
          <p:cNvPicPr preferRelativeResize="0"/>
          <p:nvPr/>
        </p:nvPicPr>
        <p:blipFill rotWithShape="1">
          <a:blip r:embed="rId5">
            <a:alphaModFix/>
          </a:blip>
          <a:srcRect b="0" l="0" r="0" t="0"/>
          <a:stretch/>
        </p:blipFill>
        <p:spPr>
          <a:xfrm>
            <a:off x="406451" y="10820400"/>
            <a:ext cx="1130441" cy="2387600"/>
          </a:xfrm>
          <a:prstGeom prst="rect">
            <a:avLst/>
          </a:prstGeom>
          <a:noFill/>
          <a:ln>
            <a:noFill/>
          </a:ln>
        </p:spPr>
      </p:pic>
      <p:pic>
        <p:nvPicPr>
          <p:cNvPr descr=" " id="591" name="Google Shape;591;g27376b98ca2_0_556"/>
          <p:cNvPicPr preferRelativeResize="0"/>
          <p:nvPr/>
        </p:nvPicPr>
        <p:blipFill rotWithShape="1">
          <a:blip r:embed="rId5">
            <a:alphaModFix/>
          </a:blip>
          <a:srcRect b="0" l="0" r="0" t="0"/>
          <a:stretch/>
        </p:blipFill>
        <p:spPr>
          <a:xfrm>
            <a:off x="22850156" y="5765800"/>
            <a:ext cx="1130441" cy="2387600"/>
          </a:xfrm>
          <a:prstGeom prst="rect">
            <a:avLst/>
          </a:prstGeom>
          <a:noFill/>
          <a:ln>
            <a:noFill/>
          </a:ln>
        </p:spPr>
      </p:pic>
      <p:pic>
        <p:nvPicPr>
          <p:cNvPr descr=" " id="592" name="Google Shape;592;g27376b98ca2_0_556"/>
          <p:cNvPicPr preferRelativeResize="0"/>
          <p:nvPr/>
        </p:nvPicPr>
        <p:blipFill rotWithShape="1">
          <a:blip r:embed="rId5">
            <a:alphaModFix/>
          </a:blip>
          <a:srcRect b="0" l="0" r="0" t="0"/>
          <a:stretch/>
        </p:blipFill>
        <p:spPr>
          <a:xfrm>
            <a:off x="406451" y="8153400"/>
            <a:ext cx="1130441" cy="2387600"/>
          </a:xfrm>
          <a:prstGeom prst="rect">
            <a:avLst/>
          </a:prstGeom>
          <a:noFill/>
          <a:ln>
            <a:noFill/>
          </a:ln>
        </p:spPr>
      </p:pic>
      <p:pic>
        <p:nvPicPr>
          <p:cNvPr descr=" " id="593" name="Google Shape;593;g27376b98ca2_0_556"/>
          <p:cNvPicPr preferRelativeResize="0"/>
          <p:nvPr/>
        </p:nvPicPr>
        <p:blipFill rotWithShape="1">
          <a:blip r:embed="rId5">
            <a:alphaModFix/>
          </a:blip>
          <a:srcRect b="0" l="0" r="0" t="0"/>
          <a:stretch/>
        </p:blipFill>
        <p:spPr>
          <a:xfrm>
            <a:off x="22850156" y="3098800"/>
            <a:ext cx="1130441" cy="2387600"/>
          </a:xfrm>
          <a:prstGeom prst="rect">
            <a:avLst/>
          </a:prstGeom>
          <a:noFill/>
          <a:ln>
            <a:noFill/>
          </a:ln>
        </p:spPr>
      </p:pic>
      <p:pic>
        <p:nvPicPr>
          <p:cNvPr descr=" " id="594" name="Google Shape;594;g27376b98ca2_0_556"/>
          <p:cNvPicPr preferRelativeResize="0"/>
          <p:nvPr/>
        </p:nvPicPr>
        <p:blipFill rotWithShape="1">
          <a:blip r:embed="rId5">
            <a:alphaModFix/>
          </a:blip>
          <a:srcRect b="0" l="0" r="0" t="0"/>
          <a:stretch/>
        </p:blipFill>
        <p:spPr>
          <a:xfrm>
            <a:off x="406451" y="5486400"/>
            <a:ext cx="1130441" cy="2387600"/>
          </a:xfrm>
          <a:prstGeom prst="rect">
            <a:avLst/>
          </a:prstGeom>
          <a:noFill/>
          <a:ln>
            <a:noFill/>
          </a:ln>
        </p:spPr>
      </p:pic>
      <p:pic>
        <p:nvPicPr>
          <p:cNvPr descr=" " id="595" name="Google Shape;595;g27376b98ca2_0_556"/>
          <p:cNvPicPr preferRelativeResize="0"/>
          <p:nvPr/>
        </p:nvPicPr>
        <p:blipFill rotWithShape="1">
          <a:blip r:embed="rId5">
            <a:alphaModFix/>
          </a:blip>
          <a:srcRect b="0" l="0" r="0" t="0"/>
          <a:stretch/>
        </p:blipFill>
        <p:spPr>
          <a:xfrm>
            <a:off x="22850156" y="431800"/>
            <a:ext cx="1130441" cy="2387600"/>
          </a:xfrm>
          <a:prstGeom prst="rect">
            <a:avLst/>
          </a:prstGeom>
          <a:noFill/>
          <a:ln>
            <a:noFill/>
          </a:ln>
        </p:spPr>
      </p:pic>
      <p:sp>
        <p:nvSpPr>
          <p:cNvPr id="596" name="Google Shape;596;g27376b98ca2_0_556"/>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7" name="Google Shape;597;g27376b98ca2_0_556"/>
          <p:cNvPicPr preferRelativeResize="0"/>
          <p:nvPr/>
        </p:nvPicPr>
        <p:blipFill rotWithShape="1">
          <a:blip r:embed="rId6">
            <a:alphaModFix/>
          </a:blip>
          <a:srcRect b="0" l="0" r="0" t="0"/>
          <a:stretch/>
        </p:blipFill>
        <p:spPr>
          <a:xfrm>
            <a:off x="23523340" y="304800"/>
            <a:ext cx="711289" cy="2590800"/>
          </a:xfrm>
          <a:prstGeom prst="rect">
            <a:avLst/>
          </a:prstGeom>
          <a:noFill/>
          <a:ln>
            <a:noFill/>
          </a:ln>
        </p:spPr>
      </p:pic>
      <p:sp>
        <p:nvSpPr>
          <p:cNvPr id="598" name="Google Shape;598;g27376b98ca2_0_556"/>
          <p:cNvSpPr/>
          <p:nvPr/>
        </p:nvSpPr>
        <p:spPr>
          <a:xfrm>
            <a:off x="1727416" y="8102600"/>
            <a:ext cx="57156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7376b98ca2_0_556"/>
          <p:cNvSpPr/>
          <p:nvPr/>
        </p:nvSpPr>
        <p:spPr>
          <a:xfrm>
            <a:off x="1727416" y="8102600"/>
            <a:ext cx="57156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27376b98ca2_0_556"/>
          <p:cNvSpPr/>
          <p:nvPr/>
        </p:nvSpPr>
        <p:spPr>
          <a:xfrm>
            <a:off x="1727416" y="8102600"/>
            <a:ext cx="59190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dak"/>
              <a:buNone/>
            </a:pPr>
            <a:r>
              <a:rPr b="0" i="0" lang="en-US" sz="4800" u="none" cap="none" strike="noStrike">
                <a:solidFill>
                  <a:srgbClr val="0E0E0E"/>
                </a:solidFill>
                <a:latin typeface="Modak"/>
                <a:ea typeface="Modak"/>
                <a:cs typeface="Modak"/>
                <a:sym typeface="Modak"/>
              </a:rPr>
              <a:t>A web application</a:t>
            </a:r>
            <a:endParaRPr b="0" i="0" sz="4800" u="none" cap="none" strike="noStrike">
              <a:solidFill>
                <a:schemeClr val="dk1"/>
              </a:solidFill>
              <a:latin typeface="Calibri"/>
              <a:ea typeface="Calibri"/>
              <a:cs typeface="Calibri"/>
              <a:sym typeface="Calibri"/>
            </a:endParaRPr>
          </a:p>
        </p:txBody>
      </p:sp>
      <p:sp>
        <p:nvSpPr>
          <p:cNvPr id="601" name="Google Shape;601;g27376b98ca2_0_556"/>
          <p:cNvSpPr/>
          <p:nvPr/>
        </p:nvSpPr>
        <p:spPr>
          <a:xfrm>
            <a:off x="1727416" y="92202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602" name="Google Shape;602;g27376b98ca2_0_556"/>
          <p:cNvSpPr/>
          <p:nvPr/>
        </p:nvSpPr>
        <p:spPr>
          <a:xfrm>
            <a:off x="1727416" y="1816100"/>
            <a:ext cx="7007100" cy="643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6465"/>
              </a:buClr>
              <a:buSzPts val="8000"/>
              <a:buFont typeface="Modak"/>
              <a:buNone/>
            </a:pPr>
            <a:r>
              <a:rPr b="0" i="0" lang="en-US" sz="8000" u="none" cap="none" strike="noStrike">
                <a:solidFill>
                  <a:srgbClr val="DE6465"/>
                </a:solidFill>
                <a:latin typeface="Modak"/>
                <a:ea typeface="Modak"/>
                <a:cs typeface="Modak"/>
                <a:sym typeface="Modak"/>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603" name="Google Shape;603;g27376b98ca2_0_556"/>
          <p:cNvSpPr/>
          <p:nvPr/>
        </p:nvSpPr>
        <p:spPr>
          <a:xfrm>
            <a:off x="16664483" y="41148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604" name="Google Shape;604;g27376b98ca2_0_556"/>
          <p:cNvPicPr preferRelativeResize="0"/>
          <p:nvPr/>
        </p:nvPicPr>
        <p:blipFill rotWithShape="1">
          <a:blip r:embed="rId7">
            <a:alphaModFix/>
          </a:blip>
          <a:srcRect b="0" l="0" r="0" t="0"/>
          <a:stretch/>
        </p:blipFill>
        <p:spPr>
          <a:xfrm>
            <a:off x="7900387" y="749300"/>
            <a:ext cx="8573572" cy="12331700"/>
          </a:xfrm>
          <a:prstGeom prst="rect">
            <a:avLst/>
          </a:prstGeom>
          <a:noFill/>
          <a:ln>
            <a:noFill/>
          </a:ln>
        </p:spPr>
      </p:pic>
      <p:pic>
        <p:nvPicPr>
          <p:cNvPr descr=" " id="605" name="Google Shape;605;g27376b98ca2_0_556"/>
          <p:cNvPicPr preferRelativeResize="0"/>
          <p:nvPr/>
        </p:nvPicPr>
        <p:blipFill rotWithShape="1">
          <a:blip r:embed="rId8">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DFE7"/>
        </a:solidFill>
      </p:bgPr>
    </p:bg>
    <p:spTree>
      <p:nvGrpSpPr>
        <p:cNvPr id="610" name="Shape 610"/>
        <p:cNvGrpSpPr/>
        <p:nvPr/>
      </p:nvGrpSpPr>
      <p:grpSpPr>
        <a:xfrm>
          <a:off x="0" y="0"/>
          <a:ext cx="0" cy="0"/>
          <a:chOff x="0" y="0"/>
          <a:chExt cx="0" cy="0"/>
        </a:xfrm>
      </p:grpSpPr>
      <p:pic>
        <p:nvPicPr>
          <p:cNvPr descr=" " id="611" name="Google Shape;611;g27376b98ca2_0_57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612" name="Google Shape;612;g27376b98ca2_0_5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3" name="Google Shape;613;g27376b98ca2_0_57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14" name="Google Shape;614;g27376b98ca2_0_578"/>
          <p:cNvSpPr/>
          <p:nvPr/>
        </p:nvSpPr>
        <p:spPr>
          <a:xfrm>
            <a:off x="15690694" y="698500"/>
            <a:ext cx="7464300" cy="3386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DE6465"/>
              </a:buClr>
              <a:buSzPts val="8000"/>
              <a:buFont typeface="Modak"/>
              <a:buNone/>
            </a:pPr>
            <a:r>
              <a:rPr b="0" i="0" lang="en-US" sz="8000" u="none" cap="none" strike="noStrike">
                <a:solidFill>
                  <a:srgbClr val="DE6465"/>
                </a:solidFill>
                <a:latin typeface="Modak"/>
                <a:ea typeface="Modak"/>
                <a:cs typeface="Modak"/>
                <a:sym typeface="Modak"/>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DFE7"/>
        </a:solidFill>
      </p:bgPr>
    </p:bg>
    <p:spTree>
      <p:nvGrpSpPr>
        <p:cNvPr id="619" name="Shape 619"/>
        <p:cNvGrpSpPr/>
        <p:nvPr/>
      </p:nvGrpSpPr>
      <p:grpSpPr>
        <a:xfrm>
          <a:off x="0" y="0"/>
          <a:ext cx="0" cy="0"/>
          <a:chOff x="0" y="0"/>
          <a:chExt cx="0" cy="0"/>
        </a:xfrm>
      </p:grpSpPr>
      <p:pic>
        <p:nvPicPr>
          <p:cNvPr descr=" " id="620" name="Google Shape;620;g27376b98ca2_0_586"/>
          <p:cNvPicPr preferRelativeResize="0"/>
          <p:nvPr/>
        </p:nvPicPr>
        <p:blipFill rotWithShape="1">
          <a:blip r:embed="rId3">
            <a:alphaModFix/>
          </a:blip>
          <a:srcRect b="0" l="0" r="0" t="0"/>
          <a:stretch/>
        </p:blipFill>
        <p:spPr>
          <a:xfrm>
            <a:off x="0" y="0"/>
            <a:ext cx="13171533" cy="13716000"/>
          </a:xfrm>
          <a:prstGeom prst="rect">
            <a:avLst/>
          </a:prstGeom>
          <a:noFill/>
          <a:ln>
            <a:noFill/>
          </a:ln>
        </p:spPr>
      </p:pic>
      <p:pic>
        <p:nvPicPr>
          <p:cNvPr descr=" " id="621" name="Google Shape;621;g27376b98ca2_0_586"/>
          <p:cNvPicPr preferRelativeResize="0"/>
          <p:nvPr/>
        </p:nvPicPr>
        <p:blipFill rotWithShape="1">
          <a:blip r:embed="rId4">
            <a:alphaModFix/>
          </a:blip>
          <a:srcRect b="0" l="0" r="0" t="0"/>
          <a:stretch/>
        </p:blipFill>
        <p:spPr>
          <a:xfrm>
            <a:off x="13069934" y="0"/>
            <a:ext cx="11317114" cy="13716000"/>
          </a:xfrm>
          <a:prstGeom prst="rect">
            <a:avLst/>
          </a:prstGeom>
          <a:noFill/>
          <a:ln>
            <a:noFill/>
          </a:ln>
        </p:spPr>
      </p:pic>
      <p:pic>
        <p:nvPicPr>
          <p:cNvPr descr=" " id="622" name="Google Shape;622;g27376b98ca2_0_586"/>
          <p:cNvPicPr preferRelativeResize="0"/>
          <p:nvPr/>
        </p:nvPicPr>
        <p:blipFill rotWithShape="1">
          <a:blip r:embed="rId5">
            <a:alphaModFix/>
          </a:blip>
          <a:srcRect b="0" l="0" r="0" t="0"/>
          <a:stretch/>
        </p:blipFill>
        <p:spPr>
          <a:xfrm>
            <a:off x="406451" y="406400"/>
            <a:ext cx="2387898" cy="1130300"/>
          </a:xfrm>
          <a:prstGeom prst="rect">
            <a:avLst/>
          </a:prstGeom>
          <a:noFill/>
          <a:ln>
            <a:noFill/>
          </a:ln>
        </p:spPr>
      </p:pic>
      <p:pic>
        <p:nvPicPr>
          <p:cNvPr descr=" " id="623" name="Google Shape;623;g27376b98ca2_0_586"/>
          <p:cNvPicPr preferRelativeResize="0"/>
          <p:nvPr/>
        </p:nvPicPr>
        <p:blipFill rotWithShape="1">
          <a:blip r:embed="rId5">
            <a:alphaModFix/>
          </a:blip>
          <a:srcRect b="0" l="0" r="0" t="0"/>
          <a:stretch/>
        </p:blipFill>
        <p:spPr>
          <a:xfrm>
            <a:off x="13590699" y="12179300"/>
            <a:ext cx="2387898" cy="1130300"/>
          </a:xfrm>
          <a:prstGeom prst="rect">
            <a:avLst/>
          </a:prstGeom>
          <a:noFill/>
          <a:ln>
            <a:noFill/>
          </a:ln>
        </p:spPr>
      </p:pic>
      <p:pic>
        <p:nvPicPr>
          <p:cNvPr descr=" " id="624" name="Google Shape;624;g27376b98ca2_0_586"/>
          <p:cNvPicPr preferRelativeResize="0"/>
          <p:nvPr/>
        </p:nvPicPr>
        <p:blipFill rotWithShape="1">
          <a:blip r:embed="rId5">
            <a:alphaModFix/>
          </a:blip>
          <a:srcRect b="0" l="0" r="0" t="0"/>
          <a:stretch/>
        </p:blipFill>
        <p:spPr>
          <a:xfrm>
            <a:off x="3073784" y="406400"/>
            <a:ext cx="2387898" cy="1130300"/>
          </a:xfrm>
          <a:prstGeom prst="rect">
            <a:avLst/>
          </a:prstGeom>
          <a:noFill/>
          <a:ln>
            <a:noFill/>
          </a:ln>
        </p:spPr>
      </p:pic>
      <p:pic>
        <p:nvPicPr>
          <p:cNvPr descr=" " id="625" name="Google Shape;625;g27376b98ca2_0_586"/>
          <p:cNvPicPr preferRelativeResize="0"/>
          <p:nvPr/>
        </p:nvPicPr>
        <p:blipFill rotWithShape="1">
          <a:blip r:embed="rId5">
            <a:alphaModFix/>
          </a:blip>
          <a:srcRect b="0" l="0" r="0" t="0"/>
          <a:stretch/>
        </p:blipFill>
        <p:spPr>
          <a:xfrm>
            <a:off x="16258032" y="12179300"/>
            <a:ext cx="2387898" cy="1130300"/>
          </a:xfrm>
          <a:prstGeom prst="rect">
            <a:avLst/>
          </a:prstGeom>
          <a:noFill/>
          <a:ln>
            <a:noFill/>
          </a:ln>
        </p:spPr>
      </p:pic>
      <p:pic>
        <p:nvPicPr>
          <p:cNvPr descr=" " id="626" name="Google Shape;626;g27376b98ca2_0_586"/>
          <p:cNvPicPr preferRelativeResize="0"/>
          <p:nvPr/>
        </p:nvPicPr>
        <p:blipFill rotWithShape="1">
          <a:blip r:embed="rId5">
            <a:alphaModFix/>
          </a:blip>
          <a:srcRect b="0" l="0" r="0" t="0"/>
          <a:stretch/>
        </p:blipFill>
        <p:spPr>
          <a:xfrm>
            <a:off x="5741118" y="406400"/>
            <a:ext cx="2387898" cy="1130300"/>
          </a:xfrm>
          <a:prstGeom prst="rect">
            <a:avLst/>
          </a:prstGeom>
          <a:noFill/>
          <a:ln>
            <a:noFill/>
          </a:ln>
        </p:spPr>
      </p:pic>
      <p:pic>
        <p:nvPicPr>
          <p:cNvPr descr=" " id="627" name="Google Shape;627;g27376b98ca2_0_586"/>
          <p:cNvPicPr preferRelativeResize="0"/>
          <p:nvPr/>
        </p:nvPicPr>
        <p:blipFill rotWithShape="1">
          <a:blip r:embed="rId5">
            <a:alphaModFix/>
          </a:blip>
          <a:srcRect b="0" l="0" r="0" t="0"/>
          <a:stretch/>
        </p:blipFill>
        <p:spPr>
          <a:xfrm>
            <a:off x="18925365" y="12179300"/>
            <a:ext cx="2387898" cy="1130300"/>
          </a:xfrm>
          <a:prstGeom prst="rect">
            <a:avLst/>
          </a:prstGeom>
          <a:noFill/>
          <a:ln>
            <a:noFill/>
          </a:ln>
        </p:spPr>
      </p:pic>
      <p:pic>
        <p:nvPicPr>
          <p:cNvPr descr=" " id="628" name="Google Shape;628;g27376b98ca2_0_586"/>
          <p:cNvPicPr preferRelativeResize="0"/>
          <p:nvPr/>
        </p:nvPicPr>
        <p:blipFill rotWithShape="1">
          <a:blip r:embed="rId5">
            <a:alphaModFix/>
          </a:blip>
          <a:srcRect b="0" l="0" r="0" t="0"/>
          <a:stretch/>
        </p:blipFill>
        <p:spPr>
          <a:xfrm>
            <a:off x="8408451" y="406400"/>
            <a:ext cx="2387898" cy="1130300"/>
          </a:xfrm>
          <a:prstGeom prst="rect">
            <a:avLst/>
          </a:prstGeom>
          <a:noFill/>
          <a:ln>
            <a:noFill/>
          </a:ln>
        </p:spPr>
      </p:pic>
      <p:pic>
        <p:nvPicPr>
          <p:cNvPr descr=" " id="629" name="Google Shape;629;g27376b98ca2_0_586"/>
          <p:cNvPicPr preferRelativeResize="0"/>
          <p:nvPr/>
        </p:nvPicPr>
        <p:blipFill rotWithShape="1">
          <a:blip r:embed="rId5">
            <a:alphaModFix/>
          </a:blip>
          <a:srcRect b="0" l="0" r="0" t="0"/>
          <a:stretch/>
        </p:blipFill>
        <p:spPr>
          <a:xfrm>
            <a:off x="21592699" y="12179300"/>
            <a:ext cx="2387898" cy="1130300"/>
          </a:xfrm>
          <a:prstGeom prst="rect">
            <a:avLst/>
          </a:prstGeom>
          <a:noFill/>
          <a:ln>
            <a:noFill/>
          </a:ln>
        </p:spPr>
      </p:pic>
      <p:pic>
        <p:nvPicPr>
          <p:cNvPr descr=" " id="630" name="Google Shape;630;g27376b98ca2_0_586"/>
          <p:cNvPicPr preferRelativeResize="0"/>
          <p:nvPr/>
        </p:nvPicPr>
        <p:blipFill rotWithShape="1">
          <a:blip r:embed="rId6">
            <a:alphaModFix/>
          </a:blip>
          <a:srcRect b="0" l="0" r="0" t="0"/>
          <a:stretch/>
        </p:blipFill>
        <p:spPr>
          <a:xfrm>
            <a:off x="21186248" y="12700000"/>
            <a:ext cx="3200800" cy="1016000"/>
          </a:xfrm>
          <a:prstGeom prst="rect">
            <a:avLst/>
          </a:prstGeom>
          <a:noFill/>
          <a:ln>
            <a:noFill/>
          </a:ln>
        </p:spPr>
      </p:pic>
      <p:pic>
        <p:nvPicPr>
          <p:cNvPr descr=" " id="631" name="Google Shape;631;g27376b98ca2_0_586"/>
          <p:cNvPicPr preferRelativeResize="0"/>
          <p:nvPr/>
        </p:nvPicPr>
        <p:blipFill rotWithShape="1">
          <a:blip r:embed="rId7">
            <a:alphaModFix/>
          </a:blip>
          <a:srcRect b="0" l="0" r="0" t="0"/>
          <a:stretch/>
        </p:blipFill>
        <p:spPr>
          <a:xfrm>
            <a:off x="8332241" y="3390900"/>
            <a:ext cx="14479810" cy="7861300"/>
          </a:xfrm>
          <a:prstGeom prst="rect">
            <a:avLst/>
          </a:prstGeom>
          <a:noFill/>
          <a:ln>
            <a:noFill/>
          </a:ln>
        </p:spPr>
      </p:pic>
      <p:sp>
        <p:nvSpPr>
          <p:cNvPr id="632" name="Google Shape;632;g27376b98ca2_0_586"/>
          <p:cNvSpPr/>
          <p:nvPr/>
        </p:nvSpPr>
        <p:spPr>
          <a:xfrm>
            <a:off x="5025595" y="1193800"/>
            <a:ext cx="143487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E6465"/>
              </a:buClr>
              <a:buSzPts val="8000"/>
              <a:buFont typeface="Modak"/>
              <a:buNone/>
            </a:pPr>
            <a:r>
              <a:rPr b="0" i="0" lang="en-US" sz="8000" u="none" cap="none" strike="noStrike">
                <a:solidFill>
                  <a:srgbClr val="DE6465"/>
                </a:solidFill>
                <a:latin typeface="Modak"/>
                <a:ea typeface="Modak"/>
                <a:cs typeface="Modak"/>
                <a:sym typeface="Modak"/>
              </a:rPr>
              <a:t>Fantasy Realm at a Glance</a:t>
            </a:r>
            <a:endParaRPr b="0" i="0" sz="8000" u="none" cap="none" strike="noStrike">
              <a:solidFill>
                <a:schemeClr val="dk1"/>
              </a:solidFill>
              <a:latin typeface="Calibri"/>
              <a:ea typeface="Calibri"/>
              <a:cs typeface="Calibri"/>
              <a:sym typeface="Calibri"/>
            </a:endParaRPr>
          </a:p>
        </p:txBody>
      </p:sp>
      <p:sp>
        <p:nvSpPr>
          <p:cNvPr id="633" name="Google Shape;633;g27376b98ca2_0_586"/>
          <p:cNvSpPr/>
          <p:nvPr/>
        </p:nvSpPr>
        <p:spPr>
          <a:xfrm>
            <a:off x="1956044" y="4381500"/>
            <a:ext cx="57792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27376b98ca2_0_586"/>
          <p:cNvSpPr/>
          <p:nvPr/>
        </p:nvSpPr>
        <p:spPr>
          <a:xfrm>
            <a:off x="1956044" y="4381500"/>
            <a:ext cx="57792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27376b98ca2_0_586"/>
          <p:cNvSpPr/>
          <p:nvPr/>
        </p:nvSpPr>
        <p:spPr>
          <a:xfrm>
            <a:off x="1956044" y="4381500"/>
            <a:ext cx="59823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dak"/>
              <a:buNone/>
            </a:pPr>
            <a:r>
              <a:rPr b="0" i="0" lang="en-US" sz="4800" u="none" cap="none" strike="noStrike">
                <a:solidFill>
                  <a:srgbClr val="0E0E0E"/>
                </a:solidFill>
                <a:latin typeface="Modak"/>
                <a:ea typeface="Modak"/>
                <a:cs typeface="Modak"/>
                <a:sym typeface="Modak"/>
              </a:rPr>
              <a:t>The Forest</a:t>
            </a:r>
            <a:endParaRPr b="0" i="0" sz="4800" u="none" cap="none" strike="noStrike">
              <a:solidFill>
                <a:schemeClr val="dk1"/>
              </a:solidFill>
              <a:latin typeface="Calibri"/>
              <a:ea typeface="Calibri"/>
              <a:cs typeface="Calibri"/>
              <a:sym typeface="Calibri"/>
            </a:endParaRPr>
          </a:p>
        </p:txBody>
      </p:sp>
      <p:sp>
        <p:nvSpPr>
          <p:cNvPr id="636" name="Google Shape;636;g27376b98ca2_0_586"/>
          <p:cNvSpPr/>
          <p:nvPr/>
        </p:nvSpPr>
        <p:spPr>
          <a:xfrm>
            <a:off x="1956044" y="53975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animals and creatures.</a:t>
            </a:r>
            <a:endParaRPr b="0" i="0" sz="3200" u="none" cap="none" strike="noStrike">
              <a:solidFill>
                <a:schemeClr val="dk1"/>
              </a:solidFill>
              <a:latin typeface="Calibri"/>
              <a:ea typeface="Calibri"/>
              <a:cs typeface="Calibri"/>
              <a:sym typeface="Calibri"/>
            </a:endParaRPr>
          </a:p>
        </p:txBody>
      </p:sp>
      <p:sp>
        <p:nvSpPr>
          <p:cNvPr id="637" name="Google Shape;637;g27376b98ca2_0_586"/>
          <p:cNvSpPr/>
          <p:nvPr/>
        </p:nvSpPr>
        <p:spPr>
          <a:xfrm>
            <a:off x="1956044" y="7073900"/>
            <a:ext cx="57792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27376b98ca2_0_586"/>
          <p:cNvSpPr/>
          <p:nvPr/>
        </p:nvSpPr>
        <p:spPr>
          <a:xfrm>
            <a:off x="1956044" y="7073900"/>
            <a:ext cx="57792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g27376b98ca2_0_586"/>
          <p:cNvSpPr/>
          <p:nvPr/>
        </p:nvSpPr>
        <p:spPr>
          <a:xfrm>
            <a:off x="1956044" y="7073900"/>
            <a:ext cx="59823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dak"/>
              <a:buNone/>
            </a:pPr>
            <a:r>
              <a:rPr b="0" i="0" lang="en-US" sz="4800" u="none" cap="none" strike="noStrike">
                <a:solidFill>
                  <a:srgbClr val="0E0E0E"/>
                </a:solidFill>
                <a:latin typeface="Modak"/>
                <a:ea typeface="Modak"/>
                <a:cs typeface="Modak"/>
                <a:sym typeface="Modak"/>
              </a:rPr>
              <a:t>The Caves</a:t>
            </a:r>
            <a:endParaRPr b="0" i="0" sz="4800" u="none" cap="none" strike="noStrike">
              <a:solidFill>
                <a:schemeClr val="dk1"/>
              </a:solidFill>
              <a:latin typeface="Calibri"/>
              <a:ea typeface="Calibri"/>
              <a:cs typeface="Calibri"/>
              <a:sym typeface="Calibri"/>
            </a:endParaRPr>
          </a:p>
        </p:txBody>
      </p:sp>
      <p:sp>
        <p:nvSpPr>
          <p:cNvPr id="640" name="Google Shape;640;g27376b98ca2_0_586"/>
          <p:cNvSpPr/>
          <p:nvPr/>
        </p:nvSpPr>
        <p:spPr>
          <a:xfrm>
            <a:off x="1956044" y="80899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641" name="Google Shape;641;g27376b98ca2_0_586"/>
          <p:cNvSpPr/>
          <p:nvPr/>
        </p:nvSpPr>
        <p:spPr>
          <a:xfrm>
            <a:off x="1956044" y="9766300"/>
            <a:ext cx="57792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g27376b98ca2_0_586"/>
          <p:cNvSpPr/>
          <p:nvPr/>
        </p:nvSpPr>
        <p:spPr>
          <a:xfrm>
            <a:off x="1956044" y="9766300"/>
            <a:ext cx="57792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g27376b98ca2_0_586"/>
          <p:cNvSpPr/>
          <p:nvPr/>
        </p:nvSpPr>
        <p:spPr>
          <a:xfrm>
            <a:off x="1956044" y="9766300"/>
            <a:ext cx="59823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dak"/>
              <a:buNone/>
            </a:pPr>
            <a:r>
              <a:rPr b="0" i="0" lang="en-US" sz="4800" u="none" cap="none" strike="noStrike">
                <a:solidFill>
                  <a:srgbClr val="0E0E0E"/>
                </a:solidFill>
                <a:latin typeface="Modak"/>
                <a:ea typeface="Modak"/>
                <a:cs typeface="Modak"/>
                <a:sym typeface="Modak"/>
              </a:rPr>
              <a:t>The Lair</a:t>
            </a:r>
            <a:endParaRPr b="0" i="0" sz="4800" u="none" cap="none" strike="noStrike">
              <a:solidFill>
                <a:schemeClr val="dk1"/>
              </a:solidFill>
              <a:latin typeface="Calibri"/>
              <a:ea typeface="Calibri"/>
              <a:cs typeface="Calibri"/>
              <a:sym typeface="Calibri"/>
            </a:endParaRPr>
          </a:p>
        </p:txBody>
      </p:sp>
      <p:sp>
        <p:nvSpPr>
          <p:cNvPr id="644" name="Google Shape;644;g27376b98ca2_0_586"/>
          <p:cNvSpPr/>
          <p:nvPr/>
        </p:nvSpPr>
        <p:spPr>
          <a:xfrm>
            <a:off x="1956044" y="107823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DFE7"/>
        </a:solidFill>
      </p:bgPr>
    </p:bg>
    <p:spTree>
      <p:nvGrpSpPr>
        <p:cNvPr id="33" name="Shape 33"/>
        <p:cNvGrpSpPr/>
        <p:nvPr/>
      </p:nvGrpSpPr>
      <p:grpSpPr>
        <a:xfrm>
          <a:off x="0" y="0"/>
          <a:ext cx="0" cy="0"/>
          <a:chOff x="0" y="0"/>
          <a:chExt cx="0" cy="0"/>
        </a:xfrm>
      </p:grpSpPr>
      <p:pic>
        <p:nvPicPr>
          <p:cNvPr descr=" " id="34" name="Google Shape;34;g27376b98ca2_0_17"/>
          <p:cNvPicPr preferRelativeResize="0"/>
          <p:nvPr/>
        </p:nvPicPr>
        <p:blipFill rotWithShape="1">
          <a:blip r:embed="rId3">
            <a:alphaModFix/>
          </a:blip>
          <a:srcRect b="0" l="0" r="0" t="0"/>
          <a:stretch/>
        </p:blipFill>
        <p:spPr>
          <a:xfrm>
            <a:off x="0" y="0"/>
            <a:ext cx="13171533" cy="13716000"/>
          </a:xfrm>
          <a:prstGeom prst="rect">
            <a:avLst/>
          </a:prstGeom>
          <a:noFill/>
          <a:ln>
            <a:noFill/>
          </a:ln>
        </p:spPr>
      </p:pic>
      <p:pic>
        <p:nvPicPr>
          <p:cNvPr descr=" " id="35" name="Google Shape;35;g27376b98ca2_0_17"/>
          <p:cNvPicPr preferRelativeResize="0"/>
          <p:nvPr/>
        </p:nvPicPr>
        <p:blipFill rotWithShape="1">
          <a:blip r:embed="rId4">
            <a:alphaModFix/>
          </a:blip>
          <a:srcRect b="0" l="0" r="0" t="0"/>
          <a:stretch/>
        </p:blipFill>
        <p:spPr>
          <a:xfrm>
            <a:off x="13069934" y="0"/>
            <a:ext cx="11317114" cy="13716000"/>
          </a:xfrm>
          <a:prstGeom prst="rect">
            <a:avLst/>
          </a:prstGeom>
          <a:noFill/>
          <a:ln>
            <a:noFill/>
          </a:ln>
        </p:spPr>
      </p:pic>
      <p:pic>
        <p:nvPicPr>
          <p:cNvPr descr=" " id="36" name="Google Shape;36;g27376b98ca2_0_17"/>
          <p:cNvPicPr preferRelativeResize="0"/>
          <p:nvPr/>
        </p:nvPicPr>
        <p:blipFill rotWithShape="1">
          <a:blip r:embed="rId5">
            <a:alphaModFix/>
          </a:blip>
          <a:srcRect b="0" l="0" r="0" t="0"/>
          <a:stretch/>
        </p:blipFill>
        <p:spPr>
          <a:xfrm>
            <a:off x="406451" y="12179300"/>
            <a:ext cx="2387898" cy="1130300"/>
          </a:xfrm>
          <a:prstGeom prst="rect">
            <a:avLst/>
          </a:prstGeom>
          <a:noFill/>
          <a:ln>
            <a:noFill/>
          </a:ln>
        </p:spPr>
      </p:pic>
      <p:pic>
        <p:nvPicPr>
          <p:cNvPr descr=" " id="37" name="Google Shape;37;g27376b98ca2_0_17"/>
          <p:cNvPicPr preferRelativeResize="0"/>
          <p:nvPr/>
        </p:nvPicPr>
        <p:blipFill rotWithShape="1">
          <a:blip r:embed="rId5">
            <a:alphaModFix/>
          </a:blip>
          <a:srcRect b="0" l="0" r="0" t="0"/>
          <a:stretch/>
        </p:blipFill>
        <p:spPr>
          <a:xfrm>
            <a:off x="13590699" y="406400"/>
            <a:ext cx="2387898" cy="1130300"/>
          </a:xfrm>
          <a:prstGeom prst="rect">
            <a:avLst/>
          </a:prstGeom>
          <a:noFill/>
          <a:ln>
            <a:noFill/>
          </a:ln>
        </p:spPr>
      </p:pic>
      <p:pic>
        <p:nvPicPr>
          <p:cNvPr descr=" " id="38" name="Google Shape;38;g27376b98ca2_0_17"/>
          <p:cNvPicPr preferRelativeResize="0"/>
          <p:nvPr/>
        </p:nvPicPr>
        <p:blipFill rotWithShape="1">
          <a:blip r:embed="rId5">
            <a:alphaModFix/>
          </a:blip>
          <a:srcRect b="0" l="0" r="0" t="0"/>
          <a:stretch/>
        </p:blipFill>
        <p:spPr>
          <a:xfrm>
            <a:off x="3073784" y="12179300"/>
            <a:ext cx="2387898" cy="1130300"/>
          </a:xfrm>
          <a:prstGeom prst="rect">
            <a:avLst/>
          </a:prstGeom>
          <a:noFill/>
          <a:ln>
            <a:noFill/>
          </a:ln>
        </p:spPr>
      </p:pic>
      <p:pic>
        <p:nvPicPr>
          <p:cNvPr descr=" " id="39" name="Google Shape;39;g27376b98ca2_0_17"/>
          <p:cNvPicPr preferRelativeResize="0"/>
          <p:nvPr/>
        </p:nvPicPr>
        <p:blipFill rotWithShape="1">
          <a:blip r:embed="rId5">
            <a:alphaModFix/>
          </a:blip>
          <a:srcRect b="0" l="0" r="0" t="0"/>
          <a:stretch/>
        </p:blipFill>
        <p:spPr>
          <a:xfrm>
            <a:off x="16258032" y="406400"/>
            <a:ext cx="2387898" cy="1130300"/>
          </a:xfrm>
          <a:prstGeom prst="rect">
            <a:avLst/>
          </a:prstGeom>
          <a:noFill/>
          <a:ln>
            <a:noFill/>
          </a:ln>
        </p:spPr>
      </p:pic>
      <p:pic>
        <p:nvPicPr>
          <p:cNvPr descr=" " id="40" name="Google Shape;40;g27376b98ca2_0_17"/>
          <p:cNvPicPr preferRelativeResize="0"/>
          <p:nvPr/>
        </p:nvPicPr>
        <p:blipFill rotWithShape="1">
          <a:blip r:embed="rId5">
            <a:alphaModFix/>
          </a:blip>
          <a:srcRect b="0" l="0" r="0" t="0"/>
          <a:stretch/>
        </p:blipFill>
        <p:spPr>
          <a:xfrm>
            <a:off x="5741118" y="12179300"/>
            <a:ext cx="2387898" cy="1130300"/>
          </a:xfrm>
          <a:prstGeom prst="rect">
            <a:avLst/>
          </a:prstGeom>
          <a:noFill/>
          <a:ln>
            <a:noFill/>
          </a:ln>
        </p:spPr>
      </p:pic>
      <p:pic>
        <p:nvPicPr>
          <p:cNvPr descr=" " id="41" name="Google Shape;41;g27376b98ca2_0_17"/>
          <p:cNvPicPr preferRelativeResize="0"/>
          <p:nvPr/>
        </p:nvPicPr>
        <p:blipFill rotWithShape="1">
          <a:blip r:embed="rId5">
            <a:alphaModFix/>
          </a:blip>
          <a:srcRect b="0" l="0" r="0" t="0"/>
          <a:stretch/>
        </p:blipFill>
        <p:spPr>
          <a:xfrm>
            <a:off x="18925365" y="406400"/>
            <a:ext cx="2387898" cy="1130300"/>
          </a:xfrm>
          <a:prstGeom prst="rect">
            <a:avLst/>
          </a:prstGeom>
          <a:noFill/>
          <a:ln>
            <a:noFill/>
          </a:ln>
        </p:spPr>
      </p:pic>
      <p:pic>
        <p:nvPicPr>
          <p:cNvPr descr=" " id="42" name="Google Shape;42;g27376b98ca2_0_17"/>
          <p:cNvPicPr preferRelativeResize="0"/>
          <p:nvPr/>
        </p:nvPicPr>
        <p:blipFill rotWithShape="1">
          <a:blip r:embed="rId5">
            <a:alphaModFix/>
          </a:blip>
          <a:srcRect b="0" l="0" r="0" t="0"/>
          <a:stretch/>
        </p:blipFill>
        <p:spPr>
          <a:xfrm>
            <a:off x="8408451" y="12179300"/>
            <a:ext cx="2387898" cy="1130300"/>
          </a:xfrm>
          <a:prstGeom prst="rect">
            <a:avLst/>
          </a:prstGeom>
          <a:noFill/>
          <a:ln>
            <a:noFill/>
          </a:ln>
        </p:spPr>
      </p:pic>
      <p:pic>
        <p:nvPicPr>
          <p:cNvPr descr=" " id="43" name="Google Shape;43;g27376b98ca2_0_17"/>
          <p:cNvPicPr preferRelativeResize="0"/>
          <p:nvPr/>
        </p:nvPicPr>
        <p:blipFill rotWithShape="1">
          <a:blip r:embed="rId5">
            <a:alphaModFix/>
          </a:blip>
          <a:srcRect b="0" l="0" r="0" t="0"/>
          <a:stretch/>
        </p:blipFill>
        <p:spPr>
          <a:xfrm>
            <a:off x="21592699" y="406400"/>
            <a:ext cx="2387898" cy="1130300"/>
          </a:xfrm>
          <a:prstGeom prst="rect">
            <a:avLst/>
          </a:prstGeom>
          <a:noFill/>
          <a:ln>
            <a:noFill/>
          </a:ln>
        </p:spPr>
      </p:pic>
      <p:pic>
        <p:nvPicPr>
          <p:cNvPr descr=" " id="44" name="Google Shape;44;g27376b98ca2_0_17"/>
          <p:cNvPicPr preferRelativeResize="0"/>
          <p:nvPr/>
        </p:nvPicPr>
        <p:blipFill rotWithShape="1">
          <a:blip r:embed="rId6">
            <a:alphaModFix/>
          </a:blip>
          <a:srcRect b="0" l="0" r="0" t="0"/>
          <a:stretch/>
        </p:blipFill>
        <p:spPr>
          <a:xfrm>
            <a:off x="406451" y="431800"/>
            <a:ext cx="1130441" cy="2387600"/>
          </a:xfrm>
          <a:prstGeom prst="rect">
            <a:avLst/>
          </a:prstGeom>
          <a:noFill/>
          <a:ln>
            <a:noFill/>
          </a:ln>
        </p:spPr>
      </p:pic>
      <p:pic>
        <p:nvPicPr>
          <p:cNvPr descr=" " id="45" name="Google Shape;45;g27376b98ca2_0_17"/>
          <p:cNvPicPr preferRelativeResize="0"/>
          <p:nvPr/>
        </p:nvPicPr>
        <p:blipFill rotWithShape="1">
          <a:blip r:embed="rId6">
            <a:alphaModFix/>
          </a:blip>
          <a:srcRect b="0" l="0" r="0" t="0"/>
          <a:stretch/>
        </p:blipFill>
        <p:spPr>
          <a:xfrm>
            <a:off x="22850156" y="5486400"/>
            <a:ext cx="1130441" cy="2387600"/>
          </a:xfrm>
          <a:prstGeom prst="rect">
            <a:avLst/>
          </a:prstGeom>
          <a:noFill/>
          <a:ln>
            <a:noFill/>
          </a:ln>
        </p:spPr>
      </p:pic>
      <p:pic>
        <p:nvPicPr>
          <p:cNvPr descr=" " id="46" name="Google Shape;46;g27376b98ca2_0_17"/>
          <p:cNvPicPr preferRelativeResize="0"/>
          <p:nvPr/>
        </p:nvPicPr>
        <p:blipFill rotWithShape="1">
          <a:blip r:embed="rId6">
            <a:alphaModFix/>
          </a:blip>
          <a:srcRect b="0" l="0" r="0" t="0"/>
          <a:stretch/>
        </p:blipFill>
        <p:spPr>
          <a:xfrm>
            <a:off x="406451" y="3098800"/>
            <a:ext cx="1130441" cy="2387600"/>
          </a:xfrm>
          <a:prstGeom prst="rect">
            <a:avLst/>
          </a:prstGeom>
          <a:noFill/>
          <a:ln>
            <a:noFill/>
          </a:ln>
        </p:spPr>
      </p:pic>
      <p:pic>
        <p:nvPicPr>
          <p:cNvPr descr=" " id="47" name="Google Shape;47;g27376b98ca2_0_17"/>
          <p:cNvPicPr preferRelativeResize="0"/>
          <p:nvPr/>
        </p:nvPicPr>
        <p:blipFill rotWithShape="1">
          <a:blip r:embed="rId6">
            <a:alphaModFix/>
          </a:blip>
          <a:srcRect b="0" l="0" r="0" t="0"/>
          <a:stretch/>
        </p:blipFill>
        <p:spPr>
          <a:xfrm>
            <a:off x="22850156" y="8153400"/>
            <a:ext cx="1130441" cy="2387600"/>
          </a:xfrm>
          <a:prstGeom prst="rect">
            <a:avLst/>
          </a:prstGeom>
          <a:noFill/>
          <a:ln>
            <a:noFill/>
          </a:ln>
        </p:spPr>
      </p:pic>
      <p:pic>
        <p:nvPicPr>
          <p:cNvPr descr=" " id="48" name="Google Shape;48;g27376b98ca2_0_17"/>
          <p:cNvPicPr preferRelativeResize="0"/>
          <p:nvPr/>
        </p:nvPicPr>
        <p:blipFill rotWithShape="1">
          <a:blip r:embed="rId6">
            <a:alphaModFix/>
          </a:blip>
          <a:srcRect b="0" l="0" r="0" t="0"/>
          <a:stretch/>
        </p:blipFill>
        <p:spPr>
          <a:xfrm>
            <a:off x="406451" y="5765800"/>
            <a:ext cx="1130441" cy="2387600"/>
          </a:xfrm>
          <a:prstGeom prst="rect">
            <a:avLst/>
          </a:prstGeom>
          <a:noFill/>
          <a:ln>
            <a:noFill/>
          </a:ln>
        </p:spPr>
      </p:pic>
      <p:pic>
        <p:nvPicPr>
          <p:cNvPr descr=" " id="49" name="Google Shape;49;g27376b98ca2_0_17"/>
          <p:cNvPicPr preferRelativeResize="0"/>
          <p:nvPr/>
        </p:nvPicPr>
        <p:blipFill rotWithShape="1">
          <a:blip r:embed="rId6">
            <a:alphaModFix/>
          </a:blip>
          <a:srcRect b="0" l="0" r="0" t="0"/>
          <a:stretch/>
        </p:blipFill>
        <p:spPr>
          <a:xfrm>
            <a:off x="22850156" y="10820400"/>
            <a:ext cx="1130441" cy="2387600"/>
          </a:xfrm>
          <a:prstGeom prst="rect">
            <a:avLst/>
          </a:prstGeom>
          <a:noFill/>
          <a:ln>
            <a:noFill/>
          </a:ln>
        </p:spPr>
      </p:pic>
      <p:sp>
        <p:nvSpPr>
          <p:cNvPr id="50" name="Google Shape;50;g27376b98ca2_0_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 name="Google Shape;51;g27376b98ca2_0_1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2" name="Google Shape;52;g27376b98ca2_0_17"/>
          <p:cNvSpPr/>
          <p:nvPr/>
        </p:nvSpPr>
        <p:spPr>
          <a:xfrm>
            <a:off x="2396366" y="4254500"/>
            <a:ext cx="7362600" cy="2993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E6465"/>
              </a:buClr>
              <a:buSzPts val="12800"/>
              <a:buFont typeface="Modak"/>
              <a:buNone/>
            </a:pPr>
            <a:r>
              <a:rPr b="0" i="0" lang="en-US" sz="12800" u="none" cap="none" strike="noStrike">
                <a:solidFill>
                  <a:srgbClr val="DE6465"/>
                </a:solidFill>
                <a:latin typeface="Modak"/>
                <a:ea typeface="Modak"/>
                <a:cs typeface="Modak"/>
                <a:sym typeface="Modak"/>
              </a:rPr>
              <a:t>Welcome</a:t>
            </a:r>
            <a:endParaRPr b="0" i="0" sz="12800" u="none" cap="none" strike="noStrike">
              <a:solidFill>
                <a:schemeClr val="dk1"/>
              </a:solidFill>
              <a:latin typeface="Calibri"/>
              <a:ea typeface="Calibri"/>
              <a:cs typeface="Calibri"/>
              <a:sym typeface="Calibri"/>
            </a:endParaRPr>
          </a:p>
        </p:txBody>
      </p:sp>
      <p:sp>
        <p:nvSpPr>
          <p:cNvPr id="53" name="Google Shape;53;g27376b98ca2_0_17"/>
          <p:cNvSpPr/>
          <p:nvPr/>
        </p:nvSpPr>
        <p:spPr>
          <a:xfrm>
            <a:off x="2667333" y="6921500"/>
            <a:ext cx="10182300" cy="379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54" name="Google Shape;54;g27376b98ca2_0_17"/>
          <p:cNvPicPr preferRelativeResize="0"/>
          <p:nvPr/>
        </p:nvPicPr>
        <p:blipFill rotWithShape="1">
          <a:blip r:embed="rId8">
            <a:alphaModFix/>
          </a:blip>
          <a:srcRect b="0" l="0" r="0" t="0"/>
          <a:stretch/>
        </p:blipFill>
        <p:spPr>
          <a:xfrm>
            <a:off x="11215502" y="2044700"/>
            <a:ext cx="11634654" cy="9626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DFE7"/>
        </a:solidFill>
      </p:bgPr>
    </p:bg>
    <p:spTree>
      <p:nvGrpSpPr>
        <p:cNvPr id="649" name="Shape 649"/>
        <p:cNvGrpSpPr/>
        <p:nvPr/>
      </p:nvGrpSpPr>
      <p:grpSpPr>
        <a:xfrm>
          <a:off x="0" y="0"/>
          <a:ext cx="0" cy="0"/>
          <a:chOff x="0" y="0"/>
          <a:chExt cx="0" cy="0"/>
        </a:xfrm>
      </p:grpSpPr>
      <p:pic>
        <p:nvPicPr>
          <p:cNvPr descr=" " id="650" name="Google Shape;650;g27376b98ca2_0_615"/>
          <p:cNvPicPr preferRelativeResize="0"/>
          <p:nvPr/>
        </p:nvPicPr>
        <p:blipFill rotWithShape="1">
          <a:blip r:embed="rId3">
            <a:alphaModFix/>
          </a:blip>
          <a:srcRect b="0" l="0" r="0" t="0"/>
          <a:stretch/>
        </p:blipFill>
        <p:spPr>
          <a:xfrm>
            <a:off x="0" y="0"/>
            <a:ext cx="13171533" cy="13716000"/>
          </a:xfrm>
          <a:prstGeom prst="rect">
            <a:avLst/>
          </a:prstGeom>
          <a:noFill/>
          <a:ln>
            <a:noFill/>
          </a:ln>
        </p:spPr>
      </p:pic>
      <p:pic>
        <p:nvPicPr>
          <p:cNvPr descr=" " id="651" name="Google Shape;651;g27376b98ca2_0_615"/>
          <p:cNvPicPr preferRelativeResize="0"/>
          <p:nvPr/>
        </p:nvPicPr>
        <p:blipFill rotWithShape="1">
          <a:blip r:embed="rId4">
            <a:alphaModFix/>
          </a:blip>
          <a:srcRect b="0" l="0" r="0" t="0"/>
          <a:stretch/>
        </p:blipFill>
        <p:spPr>
          <a:xfrm>
            <a:off x="13069934" y="0"/>
            <a:ext cx="11317114" cy="13716000"/>
          </a:xfrm>
          <a:prstGeom prst="rect">
            <a:avLst/>
          </a:prstGeom>
          <a:noFill/>
          <a:ln>
            <a:noFill/>
          </a:ln>
        </p:spPr>
      </p:pic>
      <p:pic>
        <p:nvPicPr>
          <p:cNvPr descr=" " id="652" name="Google Shape;652;g27376b98ca2_0_615"/>
          <p:cNvPicPr preferRelativeResize="0"/>
          <p:nvPr/>
        </p:nvPicPr>
        <p:blipFill rotWithShape="1">
          <a:blip r:embed="rId5">
            <a:alphaModFix/>
          </a:blip>
          <a:srcRect b="0" l="0" r="0" t="0"/>
          <a:stretch/>
        </p:blipFill>
        <p:spPr>
          <a:xfrm>
            <a:off x="406451" y="10820400"/>
            <a:ext cx="1130441" cy="2387600"/>
          </a:xfrm>
          <a:prstGeom prst="rect">
            <a:avLst/>
          </a:prstGeom>
          <a:noFill/>
          <a:ln>
            <a:noFill/>
          </a:ln>
        </p:spPr>
      </p:pic>
      <p:pic>
        <p:nvPicPr>
          <p:cNvPr descr=" " id="653" name="Google Shape;653;g27376b98ca2_0_615"/>
          <p:cNvPicPr preferRelativeResize="0"/>
          <p:nvPr/>
        </p:nvPicPr>
        <p:blipFill rotWithShape="1">
          <a:blip r:embed="rId5">
            <a:alphaModFix/>
          </a:blip>
          <a:srcRect b="0" l="0" r="0" t="0"/>
          <a:stretch/>
        </p:blipFill>
        <p:spPr>
          <a:xfrm>
            <a:off x="22850156" y="5765800"/>
            <a:ext cx="1130441" cy="2387600"/>
          </a:xfrm>
          <a:prstGeom prst="rect">
            <a:avLst/>
          </a:prstGeom>
          <a:noFill/>
          <a:ln>
            <a:noFill/>
          </a:ln>
        </p:spPr>
      </p:pic>
      <p:pic>
        <p:nvPicPr>
          <p:cNvPr descr=" " id="654" name="Google Shape;654;g27376b98ca2_0_615"/>
          <p:cNvPicPr preferRelativeResize="0"/>
          <p:nvPr/>
        </p:nvPicPr>
        <p:blipFill rotWithShape="1">
          <a:blip r:embed="rId5">
            <a:alphaModFix/>
          </a:blip>
          <a:srcRect b="0" l="0" r="0" t="0"/>
          <a:stretch/>
        </p:blipFill>
        <p:spPr>
          <a:xfrm>
            <a:off x="406451" y="8153400"/>
            <a:ext cx="1130441" cy="2387600"/>
          </a:xfrm>
          <a:prstGeom prst="rect">
            <a:avLst/>
          </a:prstGeom>
          <a:noFill/>
          <a:ln>
            <a:noFill/>
          </a:ln>
        </p:spPr>
      </p:pic>
      <p:pic>
        <p:nvPicPr>
          <p:cNvPr descr=" " id="655" name="Google Shape;655;g27376b98ca2_0_615"/>
          <p:cNvPicPr preferRelativeResize="0"/>
          <p:nvPr/>
        </p:nvPicPr>
        <p:blipFill rotWithShape="1">
          <a:blip r:embed="rId5">
            <a:alphaModFix/>
          </a:blip>
          <a:srcRect b="0" l="0" r="0" t="0"/>
          <a:stretch/>
        </p:blipFill>
        <p:spPr>
          <a:xfrm>
            <a:off x="22850156" y="3098800"/>
            <a:ext cx="1130441" cy="2387600"/>
          </a:xfrm>
          <a:prstGeom prst="rect">
            <a:avLst/>
          </a:prstGeom>
          <a:noFill/>
          <a:ln>
            <a:noFill/>
          </a:ln>
        </p:spPr>
      </p:pic>
      <p:pic>
        <p:nvPicPr>
          <p:cNvPr descr=" " id="656" name="Google Shape;656;g27376b98ca2_0_615"/>
          <p:cNvPicPr preferRelativeResize="0"/>
          <p:nvPr/>
        </p:nvPicPr>
        <p:blipFill rotWithShape="1">
          <a:blip r:embed="rId5">
            <a:alphaModFix/>
          </a:blip>
          <a:srcRect b="0" l="0" r="0" t="0"/>
          <a:stretch/>
        </p:blipFill>
        <p:spPr>
          <a:xfrm>
            <a:off x="406451" y="5486400"/>
            <a:ext cx="1130441" cy="2387600"/>
          </a:xfrm>
          <a:prstGeom prst="rect">
            <a:avLst/>
          </a:prstGeom>
          <a:noFill/>
          <a:ln>
            <a:noFill/>
          </a:ln>
        </p:spPr>
      </p:pic>
      <p:pic>
        <p:nvPicPr>
          <p:cNvPr descr=" " id="657" name="Google Shape;657;g27376b98ca2_0_615"/>
          <p:cNvPicPr preferRelativeResize="0"/>
          <p:nvPr/>
        </p:nvPicPr>
        <p:blipFill rotWithShape="1">
          <a:blip r:embed="rId5">
            <a:alphaModFix/>
          </a:blip>
          <a:srcRect b="0" l="0" r="0" t="0"/>
          <a:stretch/>
        </p:blipFill>
        <p:spPr>
          <a:xfrm>
            <a:off x="22850156" y="431800"/>
            <a:ext cx="1130441" cy="2387600"/>
          </a:xfrm>
          <a:prstGeom prst="rect">
            <a:avLst/>
          </a:prstGeom>
          <a:noFill/>
          <a:ln>
            <a:noFill/>
          </a:ln>
        </p:spPr>
      </p:pic>
      <p:sp>
        <p:nvSpPr>
          <p:cNvPr id="658" name="Google Shape;658;g27376b98ca2_0_6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9" name="Google Shape;659;g27376b98ca2_0_61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660" name="Google Shape;660;g27376b98ca2_0_615"/>
          <p:cNvPicPr preferRelativeResize="0"/>
          <p:nvPr/>
        </p:nvPicPr>
        <p:blipFill rotWithShape="1">
          <a:blip r:embed="rId7">
            <a:alphaModFix/>
          </a:blip>
          <a:srcRect b="0" l="0" r="0" t="0"/>
          <a:stretch/>
        </p:blipFill>
        <p:spPr>
          <a:xfrm>
            <a:off x="0" y="914400"/>
            <a:ext cx="24387048" cy="12801600"/>
          </a:xfrm>
          <a:prstGeom prst="rect">
            <a:avLst/>
          </a:prstGeom>
          <a:noFill/>
          <a:ln>
            <a:noFill/>
          </a:ln>
        </p:spPr>
      </p:pic>
      <p:sp>
        <p:nvSpPr>
          <p:cNvPr id="661" name="Google Shape;661;g27376b98ca2_0_615"/>
          <p:cNvSpPr/>
          <p:nvPr/>
        </p:nvSpPr>
        <p:spPr>
          <a:xfrm>
            <a:off x="0" y="68834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2" name="Google Shape;662;g27376b98ca2_0_615"/>
          <p:cNvPicPr preferRelativeResize="0"/>
          <p:nvPr/>
        </p:nvPicPr>
        <p:blipFill rotWithShape="1">
          <a:blip r:embed="rId8">
            <a:alphaModFix/>
          </a:blip>
          <a:srcRect b="0" l="0" r="0" t="0"/>
          <a:stretch/>
        </p:blipFill>
        <p:spPr>
          <a:xfrm>
            <a:off x="0" y="6870700"/>
            <a:ext cx="24387048" cy="12700"/>
          </a:xfrm>
          <a:prstGeom prst="rect">
            <a:avLst/>
          </a:prstGeom>
          <a:noFill/>
          <a:ln>
            <a:noFill/>
          </a:ln>
        </p:spPr>
      </p:pic>
      <p:pic>
        <p:nvPicPr>
          <p:cNvPr descr=" " id="663" name="Google Shape;663;g27376b98ca2_0_615"/>
          <p:cNvPicPr preferRelativeResize="0"/>
          <p:nvPr/>
        </p:nvPicPr>
        <p:blipFill rotWithShape="1">
          <a:blip r:embed="rId9">
            <a:alphaModFix/>
          </a:blip>
          <a:srcRect b="0" l="0" r="0" t="0"/>
          <a:stretch/>
        </p:blipFill>
        <p:spPr>
          <a:xfrm>
            <a:off x="5207651" y="6781800"/>
            <a:ext cx="190524" cy="6934200"/>
          </a:xfrm>
          <a:prstGeom prst="rect">
            <a:avLst/>
          </a:prstGeom>
          <a:noFill/>
          <a:ln>
            <a:noFill/>
          </a:ln>
        </p:spPr>
      </p:pic>
      <p:pic>
        <p:nvPicPr>
          <p:cNvPr descr=" " id="664" name="Google Shape;664;g27376b98ca2_0_615"/>
          <p:cNvPicPr preferRelativeResize="0"/>
          <p:nvPr/>
        </p:nvPicPr>
        <p:blipFill rotWithShape="1">
          <a:blip r:embed="rId10">
            <a:alphaModFix/>
          </a:blip>
          <a:srcRect b="0" l="0" r="0" t="0"/>
          <a:stretch/>
        </p:blipFill>
        <p:spPr>
          <a:xfrm>
            <a:off x="9386473" y="4495800"/>
            <a:ext cx="190524" cy="2476500"/>
          </a:xfrm>
          <a:prstGeom prst="rect">
            <a:avLst/>
          </a:prstGeom>
          <a:noFill/>
          <a:ln>
            <a:noFill/>
          </a:ln>
        </p:spPr>
      </p:pic>
      <p:pic>
        <p:nvPicPr>
          <p:cNvPr descr=" " id="665" name="Google Shape;665;g27376b98ca2_0_615"/>
          <p:cNvPicPr preferRelativeResize="0"/>
          <p:nvPr/>
        </p:nvPicPr>
        <p:blipFill rotWithShape="1">
          <a:blip r:embed="rId11">
            <a:alphaModFix/>
          </a:blip>
          <a:srcRect b="0" l="0" r="0" t="0"/>
          <a:stretch/>
        </p:blipFill>
        <p:spPr>
          <a:xfrm>
            <a:off x="13565295" y="6781800"/>
            <a:ext cx="190524" cy="1854200"/>
          </a:xfrm>
          <a:prstGeom prst="rect">
            <a:avLst/>
          </a:prstGeom>
          <a:noFill/>
          <a:ln>
            <a:noFill/>
          </a:ln>
        </p:spPr>
      </p:pic>
      <p:pic>
        <p:nvPicPr>
          <p:cNvPr descr=" " id="666" name="Google Shape;666;g27376b98ca2_0_615"/>
          <p:cNvPicPr preferRelativeResize="0"/>
          <p:nvPr/>
        </p:nvPicPr>
        <p:blipFill rotWithShape="1">
          <a:blip r:embed="rId12">
            <a:alphaModFix/>
          </a:blip>
          <a:srcRect b="0" l="0" r="0" t="0"/>
          <a:stretch/>
        </p:blipFill>
        <p:spPr>
          <a:xfrm>
            <a:off x="17642505" y="1841500"/>
            <a:ext cx="393750" cy="5130800"/>
          </a:xfrm>
          <a:prstGeom prst="rect">
            <a:avLst/>
          </a:prstGeom>
          <a:noFill/>
          <a:ln>
            <a:noFill/>
          </a:ln>
        </p:spPr>
      </p:pic>
      <p:sp>
        <p:nvSpPr>
          <p:cNvPr id="667" name="Google Shape;667;g27376b98ca2_0_615"/>
          <p:cNvSpPr/>
          <p:nvPr/>
        </p:nvSpPr>
        <p:spPr>
          <a:xfrm>
            <a:off x="1371771" y="914400"/>
            <a:ext cx="6350700" cy="546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8" name="Google Shape;668;g27376b98ca2_0_615"/>
          <p:cNvPicPr preferRelativeResize="0"/>
          <p:nvPr/>
        </p:nvPicPr>
        <p:blipFill rotWithShape="1">
          <a:blip r:embed="rId13">
            <a:alphaModFix/>
          </a:blip>
          <a:srcRect b="0" l="0" r="0" t="0"/>
          <a:stretch/>
        </p:blipFill>
        <p:spPr>
          <a:xfrm>
            <a:off x="1371771" y="914400"/>
            <a:ext cx="6350794" cy="2946400"/>
          </a:xfrm>
          <a:prstGeom prst="rect">
            <a:avLst/>
          </a:prstGeom>
          <a:noFill/>
          <a:ln>
            <a:noFill/>
          </a:ln>
        </p:spPr>
      </p:pic>
      <p:sp>
        <p:nvSpPr>
          <p:cNvPr id="669" name="Google Shape;669;g27376b98ca2_0_615"/>
          <p:cNvSpPr/>
          <p:nvPr/>
        </p:nvSpPr>
        <p:spPr>
          <a:xfrm>
            <a:off x="1371771" y="4165600"/>
            <a:ext cx="1524300" cy="6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g27376b98ca2_0_615"/>
          <p:cNvSpPr/>
          <p:nvPr/>
        </p:nvSpPr>
        <p:spPr>
          <a:xfrm>
            <a:off x="1371771" y="4165600"/>
            <a:ext cx="16767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dak"/>
              <a:buNone/>
            </a:pPr>
            <a:r>
              <a:rPr b="0" i="0" lang="en-US" sz="3600" u="none" cap="none" strike="noStrike">
                <a:solidFill>
                  <a:srgbClr val="0E0E0E"/>
                </a:solidFill>
                <a:latin typeface="Modak"/>
                <a:ea typeface="Modak"/>
                <a:cs typeface="Modak"/>
                <a:sym typeface="Modak"/>
              </a:rPr>
              <a:t>Eclipse</a:t>
            </a:r>
            <a:endParaRPr b="0" i="0" sz="3600" u="none" cap="none" strike="noStrike">
              <a:solidFill>
                <a:schemeClr val="dk1"/>
              </a:solidFill>
              <a:latin typeface="Calibri"/>
              <a:ea typeface="Calibri"/>
              <a:cs typeface="Calibri"/>
              <a:sym typeface="Calibri"/>
            </a:endParaRPr>
          </a:p>
        </p:txBody>
      </p:sp>
      <p:sp>
        <p:nvSpPr>
          <p:cNvPr id="671" name="Google Shape;671;g27376b98ca2_0_615"/>
          <p:cNvSpPr/>
          <p:nvPr/>
        </p:nvSpPr>
        <p:spPr>
          <a:xfrm>
            <a:off x="1371771" y="51562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g27376b98ca2_0_615"/>
          <p:cNvSpPr/>
          <p:nvPr/>
        </p:nvSpPr>
        <p:spPr>
          <a:xfrm>
            <a:off x="1371771" y="51562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673" name="Google Shape;673;g27376b98ca2_0_615"/>
          <p:cNvSpPr/>
          <p:nvPr/>
        </p:nvSpPr>
        <p:spPr>
          <a:xfrm>
            <a:off x="5550594" y="7391400"/>
            <a:ext cx="4128000" cy="57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g27376b98ca2_0_615"/>
          <p:cNvSpPr/>
          <p:nvPr/>
        </p:nvSpPr>
        <p:spPr>
          <a:xfrm>
            <a:off x="5550594" y="7391400"/>
            <a:ext cx="1803600" cy="6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g27376b98ca2_0_615"/>
          <p:cNvSpPr/>
          <p:nvPr/>
        </p:nvSpPr>
        <p:spPr>
          <a:xfrm>
            <a:off x="5550594" y="7391400"/>
            <a:ext cx="1956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dak"/>
              <a:buNone/>
            </a:pPr>
            <a:r>
              <a:rPr b="0" i="0" lang="en-US" sz="3600" u="none" cap="none" strike="noStrike">
                <a:solidFill>
                  <a:srgbClr val="0E0E0E"/>
                </a:solidFill>
                <a:latin typeface="Modak"/>
                <a:ea typeface="Modak"/>
                <a:cs typeface="Modak"/>
                <a:sym typeface="Modak"/>
              </a:rPr>
              <a:t>Invasion</a:t>
            </a:r>
            <a:endParaRPr b="0" i="0" sz="3600" u="none" cap="none" strike="noStrike">
              <a:solidFill>
                <a:schemeClr val="dk1"/>
              </a:solidFill>
              <a:latin typeface="Calibri"/>
              <a:ea typeface="Calibri"/>
              <a:cs typeface="Calibri"/>
              <a:sym typeface="Calibri"/>
            </a:endParaRPr>
          </a:p>
        </p:txBody>
      </p:sp>
      <p:sp>
        <p:nvSpPr>
          <p:cNvPr id="676" name="Google Shape;676;g27376b98ca2_0_615"/>
          <p:cNvSpPr/>
          <p:nvPr/>
        </p:nvSpPr>
        <p:spPr>
          <a:xfrm>
            <a:off x="5550594" y="8382000"/>
            <a:ext cx="41280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g27376b98ca2_0_615"/>
          <p:cNvSpPr/>
          <p:nvPr/>
        </p:nvSpPr>
        <p:spPr>
          <a:xfrm>
            <a:off x="5550594" y="8382000"/>
            <a:ext cx="4263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pic>
        <p:nvPicPr>
          <p:cNvPr descr=" " id="678" name="Google Shape;678;g27376b98ca2_0_615"/>
          <p:cNvPicPr preferRelativeResize="0"/>
          <p:nvPr/>
        </p:nvPicPr>
        <p:blipFill rotWithShape="1">
          <a:blip r:embed="rId14">
            <a:alphaModFix/>
          </a:blip>
          <a:srcRect b="0" l="0" r="0" t="0"/>
          <a:stretch/>
        </p:blipFill>
        <p:spPr>
          <a:xfrm>
            <a:off x="5550594" y="9906000"/>
            <a:ext cx="4128016" cy="3251200"/>
          </a:xfrm>
          <a:prstGeom prst="rect">
            <a:avLst/>
          </a:prstGeom>
          <a:noFill/>
          <a:ln>
            <a:noFill/>
          </a:ln>
        </p:spPr>
      </p:pic>
      <p:sp>
        <p:nvSpPr>
          <p:cNvPr id="679" name="Google Shape;679;g27376b98ca2_0_615"/>
          <p:cNvSpPr/>
          <p:nvPr/>
        </p:nvSpPr>
        <p:spPr>
          <a:xfrm>
            <a:off x="13908238" y="7391400"/>
            <a:ext cx="99960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g27376b98ca2_0_615"/>
          <p:cNvSpPr/>
          <p:nvPr/>
        </p:nvSpPr>
        <p:spPr>
          <a:xfrm>
            <a:off x="13908238" y="7391400"/>
            <a:ext cx="1803600" cy="6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g27376b98ca2_0_615"/>
          <p:cNvSpPr/>
          <p:nvPr/>
        </p:nvSpPr>
        <p:spPr>
          <a:xfrm>
            <a:off x="13908238" y="7391400"/>
            <a:ext cx="1956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dak"/>
              <a:buNone/>
            </a:pPr>
            <a:r>
              <a:rPr b="0" i="0" lang="en-US" sz="3600" u="none" cap="none" strike="noStrike">
                <a:solidFill>
                  <a:srgbClr val="0E0E0E"/>
                </a:solidFill>
                <a:latin typeface="Modak"/>
                <a:ea typeface="Modak"/>
                <a:cs typeface="Modak"/>
                <a:sym typeface="Modak"/>
              </a:rPr>
              <a:t>Betrayal</a:t>
            </a:r>
            <a:endParaRPr b="0" i="0" sz="3600" u="none" cap="none" strike="noStrike">
              <a:solidFill>
                <a:schemeClr val="dk1"/>
              </a:solidFill>
              <a:latin typeface="Calibri"/>
              <a:ea typeface="Calibri"/>
              <a:cs typeface="Calibri"/>
              <a:sym typeface="Calibri"/>
            </a:endParaRPr>
          </a:p>
        </p:txBody>
      </p:sp>
      <p:sp>
        <p:nvSpPr>
          <p:cNvPr id="682" name="Google Shape;682;g27376b98ca2_0_615"/>
          <p:cNvSpPr/>
          <p:nvPr/>
        </p:nvSpPr>
        <p:spPr>
          <a:xfrm>
            <a:off x="13908238" y="8382000"/>
            <a:ext cx="9996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g27376b98ca2_0_615"/>
          <p:cNvSpPr/>
          <p:nvPr/>
        </p:nvSpPr>
        <p:spPr>
          <a:xfrm>
            <a:off x="13908238" y="8382000"/>
            <a:ext cx="10131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
        <p:nvSpPr>
          <p:cNvPr id="684" name="Google Shape;684;g27376b98ca2_0_615"/>
          <p:cNvSpPr/>
          <p:nvPr/>
        </p:nvSpPr>
        <p:spPr>
          <a:xfrm>
            <a:off x="9729416" y="4406900"/>
            <a:ext cx="63507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g27376b98ca2_0_615"/>
          <p:cNvSpPr/>
          <p:nvPr/>
        </p:nvSpPr>
        <p:spPr>
          <a:xfrm>
            <a:off x="9729416" y="4406900"/>
            <a:ext cx="1257600" cy="6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g27376b98ca2_0_615"/>
          <p:cNvSpPr/>
          <p:nvPr/>
        </p:nvSpPr>
        <p:spPr>
          <a:xfrm>
            <a:off x="9729416" y="4406900"/>
            <a:ext cx="1410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dak"/>
              <a:buNone/>
            </a:pPr>
            <a:r>
              <a:rPr b="0" i="0" lang="en-US" sz="3600" u="none" cap="none" strike="noStrike">
                <a:solidFill>
                  <a:srgbClr val="0E0E0E"/>
                </a:solidFill>
                <a:latin typeface="Modak"/>
                <a:ea typeface="Modak"/>
                <a:cs typeface="Modak"/>
                <a:sym typeface="Modak"/>
              </a:rPr>
              <a:t>Quest</a:t>
            </a:r>
            <a:endParaRPr b="0" i="0" sz="3600" u="none" cap="none" strike="noStrike">
              <a:solidFill>
                <a:schemeClr val="dk1"/>
              </a:solidFill>
              <a:latin typeface="Calibri"/>
              <a:ea typeface="Calibri"/>
              <a:cs typeface="Calibri"/>
              <a:sym typeface="Calibri"/>
            </a:endParaRPr>
          </a:p>
        </p:txBody>
      </p:sp>
      <p:sp>
        <p:nvSpPr>
          <p:cNvPr id="687" name="Google Shape;687;g27376b98ca2_0_615"/>
          <p:cNvSpPr/>
          <p:nvPr/>
        </p:nvSpPr>
        <p:spPr>
          <a:xfrm>
            <a:off x="9729416" y="53975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g27376b98ca2_0_615"/>
          <p:cNvSpPr/>
          <p:nvPr/>
        </p:nvSpPr>
        <p:spPr>
          <a:xfrm>
            <a:off x="9729416" y="53975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689" name="Google Shape;689;g27376b98ca2_0_615"/>
          <p:cNvSpPr/>
          <p:nvPr/>
        </p:nvSpPr>
        <p:spPr>
          <a:xfrm>
            <a:off x="18087061" y="1841500"/>
            <a:ext cx="4839300"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0" name="Google Shape;690;g27376b98ca2_0_615"/>
          <p:cNvPicPr preferRelativeResize="0"/>
          <p:nvPr/>
        </p:nvPicPr>
        <p:blipFill rotWithShape="1">
          <a:blip r:embed="rId15">
            <a:alphaModFix/>
          </a:blip>
          <a:srcRect b="0" l="0" r="0" t="0"/>
          <a:stretch/>
        </p:blipFill>
        <p:spPr>
          <a:xfrm>
            <a:off x="18087061" y="1841500"/>
            <a:ext cx="4839305" cy="2019300"/>
          </a:xfrm>
          <a:prstGeom prst="rect">
            <a:avLst/>
          </a:prstGeom>
          <a:noFill/>
          <a:ln>
            <a:noFill/>
          </a:ln>
        </p:spPr>
      </p:pic>
      <p:sp>
        <p:nvSpPr>
          <p:cNvPr id="691" name="Google Shape;691;g27376b98ca2_0_615"/>
          <p:cNvSpPr/>
          <p:nvPr/>
        </p:nvSpPr>
        <p:spPr>
          <a:xfrm>
            <a:off x="18087061" y="4165600"/>
            <a:ext cx="1397100" cy="6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g27376b98ca2_0_615"/>
          <p:cNvSpPr/>
          <p:nvPr/>
        </p:nvSpPr>
        <p:spPr>
          <a:xfrm>
            <a:off x="18087061" y="4165600"/>
            <a:ext cx="15495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dak"/>
              <a:buNone/>
            </a:pPr>
            <a:r>
              <a:rPr b="0" i="0" lang="en-US" sz="3600" u="none" cap="none" strike="noStrike">
                <a:solidFill>
                  <a:srgbClr val="0E0E0E"/>
                </a:solidFill>
                <a:latin typeface="Modak"/>
                <a:ea typeface="Modak"/>
                <a:cs typeface="Modak"/>
                <a:sym typeface="Modak"/>
              </a:rPr>
              <a:t>Obtain</a:t>
            </a:r>
            <a:endParaRPr b="0" i="0" sz="3600" u="none" cap="none" strike="noStrike">
              <a:solidFill>
                <a:schemeClr val="dk1"/>
              </a:solidFill>
              <a:latin typeface="Calibri"/>
              <a:ea typeface="Calibri"/>
              <a:cs typeface="Calibri"/>
              <a:sym typeface="Calibri"/>
            </a:endParaRPr>
          </a:p>
        </p:txBody>
      </p:sp>
      <p:sp>
        <p:nvSpPr>
          <p:cNvPr id="693" name="Google Shape;693;g27376b98ca2_0_615"/>
          <p:cNvSpPr/>
          <p:nvPr/>
        </p:nvSpPr>
        <p:spPr>
          <a:xfrm>
            <a:off x="18087061" y="5156200"/>
            <a:ext cx="48393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g27376b98ca2_0_615"/>
          <p:cNvSpPr/>
          <p:nvPr/>
        </p:nvSpPr>
        <p:spPr>
          <a:xfrm>
            <a:off x="18087061" y="5156200"/>
            <a:ext cx="49749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pic>
        <p:nvPicPr>
          <p:cNvPr descr=" " id="695" name="Google Shape;695;g27376b98ca2_0_615"/>
          <p:cNvPicPr preferRelativeResize="0"/>
          <p:nvPr/>
        </p:nvPicPr>
        <p:blipFill rotWithShape="1">
          <a:blip r:embed="rId16">
            <a:alphaModFix/>
          </a:blip>
          <a:srcRect b="0" l="0" r="0" t="0"/>
          <a:stretch/>
        </p:blipFill>
        <p:spPr>
          <a:xfrm>
            <a:off x="1028828" y="914400"/>
            <a:ext cx="190524" cy="6057900"/>
          </a:xfrm>
          <a:prstGeom prst="rect">
            <a:avLst/>
          </a:prstGeom>
          <a:noFill/>
          <a:ln>
            <a:noFill/>
          </a:ln>
        </p:spPr>
      </p:pic>
      <p:sp>
        <p:nvSpPr>
          <p:cNvPr id="696" name="Google Shape;696;g27376b98ca2_0_615"/>
          <p:cNvSpPr/>
          <p:nvPr/>
        </p:nvSpPr>
        <p:spPr>
          <a:xfrm>
            <a:off x="10317923" y="11722100"/>
            <a:ext cx="12278100" cy="1862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DE6465"/>
              </a:buClr>
              <a:buSzPts val="8000"/>
              <a:buFont typeface="Modak"/>
              <a:buNone/>
            </a:pPr>
            <a:r>
              <a:rPr b="0" i="0" lang="en-US" sz="8000" u="none" cap="none" strike="noStrike">
                <a:solidFill>
                  <a:srgbClr val="DE6465"/>
                </a:solidFill>
                <a:latin typeface="Modak"/>
                <a:ea typeface="Modak"/>
                <a:cs typeface="Modak"/>
                <a:sym typeface="Modak"/>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DFE7"/>
        </a:solidFill>
      </p:bgPr>
    </p:bg>
    <p:spTree>
      <p:nvGrpSpPr>
        <p:cNvPr id="701" name="Shape 701"/>
        <p:cNvGrpSpPr/>
        <p:nvPr/>
      </p:nvGrpSpPr>
      <p:grpSpPr>
        <a:xfrm>
          <a:off x="0" y="0"/>
          <a:ext cx="0" cy="0"/>
          <a:chOff x="0" y="0"/>
          <a:chExt cx="0" cy="0"/>
        </a:xfrm>
      </p:grpSpPr>
      <p:pic>
        <p:nvPicPr>
          <p:cNvPr descr=" " id="702" name="Google Shape;702;g27376b98ca2_0_666"/>
          <p:cNvPicPr preferRelativeResize="0"/>
          <p:nvPr/>
        </p:nvPicPr>
        <p:blipFill rotWithShape="1">
          <a:blip r:embed="rId3">
            <a:alphaModFix/>
          </a:blip>
          <a:srcRect b="0" l="0" r="0" t="0"/>
          <a:stretch/>
        </p:blipFill>
        <p:spPr>
          <a:xfrm>
            <a:off x="0" y="0"/>
            <a:ext cx="13171533" cy="13716000"/>
          </a:xfrm>
          <a:prstGeom prst="rect">
            <a:avLst/>
          </a:prstGeom>
          <a:noFill/>
          <a:ln>
            <a:noFill/>
          </a:ln>
        </p:spPr>
      </p:pic>
      <p:pic>
        <p:nvPicPr>
          <p:cNvPr descr=" " id="703" name="Google Shape;703;g27376b98ca2_0_666"/>
          <p:cNvPicPr preferRelativeResize="0"/>
          <p:nvPr/>
        </p:nvPicPr>
        <p:blipFill rotWithShape="1">
          <a:blip r:embed="rId4">
            <a:alphaModFix/>
          </a:blip>
          <a:srcRect b="0" l="0" r="0" t="0"/>
          <a:stretch/>
        </p:blipFill>
        <p:spPr>
          <a:xfrm>
            <a:off x="13069934" y="0"/>
            <a:ext cx="11317114" cy="13716000"/>
          </a:xfrm>
          <a:prstGeom prst="rect">
            <a:avLst/>
          </a:prstGeom>
          <a:noFill/>
          <a:ln>
            <a:noFill/>
          </a:ln>
        </p:spPr>
      </p:pic>
      <p:pic>
        <p:nvPicPr>
          <p:cNvPr descr=" " id="704" name="Google Shape;704;g27376b98ca2_0_666"/>
          <p:cNvPicPr preferRelativeResize="0"/>
          <p:nvPr/>
        </p:nvPicPr>
        <p:blipFill rotWithShape="1">
          <a:blip r:embed="rId5">
            <a:alphaModFix/>
          </a:blip>
          <a:srcRect b="0" l="0" r="0" t="0"/>
          <a:stretch/>
        </p:blipFill>
        <p:spPr>
          <a:xfrm>
            <a:off x="406451" y="431800"/>
            <a:ext cx="1130441" cy="2387600"/>
          </a:xfrm>
          <a:prstGeom prst="rect">
            <a:avLst/>
          </a:prstGeom>
          <a:noFill/>
          <a:ln>
            <a:noFill/>
          </a:ln>
        </p:spPr>
      </p:pic>
      <p:pic>
        <p:nvPicPr>
          <p:cNvPr descr=" " id="705" name="Google Shape;705;g27376b98ca2_0_666"/>
          <p:cNvPicPr preferRelativeResize="0"/>
          <p:nvPr/>
        </p:nvPicPr>
        <p:blipFill rotWithShape="1">
          <a:blip r:embed="rId5">
            <a:alphaModFix/>
          </a:blip>
          <a:srcRect b="0" l="0" r="0" t="0"/>
          <a:stretch/>
        </p:blipFill>
        <p:spPr>
          <a:xfrm>
            <a:off x="22850156" y="5486400"/>
            <a:ext cx="1130441" cy="2387600"/>
          </a:xfrm>
          <a:prstGeom prst="rect">
            <a:avLst/>
          </a:prstGeom>
          <a:noFill/>
          <a:ln>
            <a:noFill/>
          </a:ln>
        </p:spPr>
      </p:pic>
      <p:pic>
        <p:nvPicPr>
          <p:cNvPr descr=" " id="706" name="Google Shape;706;g27376b98ca2_0_666"/>
          <p:cNvPicPr preferRelativeResize="0"/>
          <p:nvPr/>
        </p:nvPicPr>
        <p:blipFill rotWithShape="1">
          <a:blip r:embed="rId5">
            <a:alphaModFix/>
          </a:blip>
          <a:srcRect b="0" l="0" r="0" t="0"/>
          <a:stretch/>
        </p:blipFill>
        <p:spPr>
          <a:xfrm>
            <a:off x="406451" y="3098800"/>
            <a:ext cx="1130441" cy="2387600"/>
          </a:xfrm>
          <a:prstGeom prst="rect">
            <a:avLst/>
          </a:prstGeom>
          <a:noFill/>
          <a:ln>
            <a:noFill/>
          </a:ln>
        </p:spPr>
      </p:pic>
      <p:pic>
        <p:nvPicPr>
          <p:cNvPr descr=" " id="707" name="Google Shape;707;g27376b98ca2_0_666"/>
          <p:cNvPicPr preferRelativeResize="0"/>
          <p:nvPr/>
        </p:nvPicPr>
        <p:blipFill rotWithShape="1">
          <a:blip r:embed="rId5">
            <a:alphaModFix/>
          </a:blip>
          <a:srcRect b="0" l="0" r="0" t="0"/>
          <a:stretch/>
        </p:blipFill>
        <p:spPr>
          <a:xfrm>
            <a:off x="22850156" y="8153400"/>
            <a:ext cx="1130441" cy="2387600"/>
          </a:xfrm>
          <a:prstGeom prst="rect">
            <a:avLst/>
          </a:prstGeom>
          <a:noFill/>
          <a:ln>
            <a:noFill/>
          </a:ln>
        </p:spPr>
      </p:pic>
      <p:pic>
        <p:nvPicPr>
          <p:cNvPr descr=" " id="708" name="Google Shape;708;g27376b98ca2_0_666"/>
          <p:cNvPicPr preferRelativeResize="0"/>
          <p:nvPr/>
        </p:nvPicPr>
        <p:blipFill rotWithShape="1">
          <a:blip r:embed="rId5">
            <a:alphaModFix/>
          </a:blip>
          <a:srcRect b="0" l="0" r="0" t="0"/>
          <a:stretch/>
        </p:blipFill>
        <p:spPr>
          <a:xfrm>
            <a:off x="406451" y="5765800"/>
            <a:ext cx="1130441" cy="2387600"/>
          </a:xfrm>
          <a:prstGeom prst="rect">
            <a:avLst/>
          </a:prstGeom>
          <a:noFill/>
          <a:ln>
            <a:noFill/>
          </a:ln>
        </p:spPr>
      </p:pic>
      <p:pic>
        <p:nvPicPr>
          <p:cNvPr descr=" " id="709" name="Google Shape;709;g27376b98ca2_0_666"/>
          <p:cNvPicPr preferRelativeResize="0"/>
          <p:nvPr/>
        </p:nvPicPr>
        <p:blipFill rotWithShape="1">
          <a:blip r:embed="rId5">
            <a:alphaModFix/>
          </a:blip>
          <a:srcRect b="0" l="0" r="0" t="0"/>
          <a:stretch/>
        </p:blipFill>
        <p:spPr>
          <a:xfrm>
            <a:off x="22850156" y="10820400"/>
            <a:ext cx="1130441" cy="2387600"/>
          </a:xfrm>
          <a:prstGeom prst="rect">
            <a:avLst/>
          </a:prstGeom>
          <a:noFill/>
          <a:ln>
            <a:noFill/>
          </a:ln>
        </p:spPr>
      </p:pic>
      <p:sp>
        <p:nvSpPr>
          <p:cNvPr id="710" name="Google Shape;710;g27376b98ca2_0_66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1" name="Google Shape;711;g27376b98ca2_0_66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712" name="Google Shape;712;g27376b98ca2_0_666"/>
          <p:cNvSpPr/>
          <p:nvPr/>
        </p:nvSpPr>
        <p:spPr>
          <a:xfrm>
            <a:off x="7883452" y="1955800"/>
            <a:ext cx="58512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E6465"/>
              </a:buClr>
              <a:buSzPts val="8000"/>
              <a:buFont typeface="Modak"/>
              <a:buNone/>
            </a:pPr>
            <a:r>
              <a:rPr b="0" i="0" lang="en-US" sz="8000" u="none" cap="none" strike="noStrike">
                <a:solidFill>
                  <a:srgbClr val="DE6465"/>
                </a:solidFill>
                <a:latin typeface="Modak"/>
                <a:ea typeface="Modak"/>
                <a:cs typeface="Modak"/>
                <a:sym typeface="Modak"/>
              </a:rPr>
              <a:t>Our Team</a:t>
            </a:r>
            <a:endParaRPr b="0" i="0" sz="8000" u="none" cap="none" strike="noStrike">
              <a:solidFill>
                <a:schemeClr val="dk1"/>
              </a:solidFill>
              <a:latin typeface="Calibri"/>
              <a:ea typeface="Calibri"/>
              <a:cs typeface="Calibri"/>
              <a:sym typeface="Calibri"/>
            </a:endParaRPr>
          </a:p>
        </p:txBody>
      </p:sp>
      <p:sp>
        <p:nvSpPr>
          <p:cNvPr id="713" name="Google Shape;713;g27376b98ca2_0_666"/>
          <p:cNvSpPr/>
          <p:nvPr/>
        </p:nvSpPr>
        <p:spPr>
          <a:xfrm>
            <a:off x="2718140"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4" name="Google Shape;714;g27376b98ca2_0_666"/>
          <p:cNvPicPr preferRelativeResize="0"/>
          <p:nvPr/>
        </p:nvPicPr>
        <p:blipFill rotWithShape="1">
          <a:blip r:embed="rId7">
            <a:alphaModFix/>
          </a:blip>
          <a:srcRect b="0" l="0" r="0" t="0"/>
          <a:stretch/>
        </p:blipFill>
        <p:spPr>
          <a:xfrm>
            <a:off x="2718140" y="3790950"/>
            <a:ext cx="3035679" cy="3035300"/>
          </a:xfrm>
          <a:prstGeom prst="rect">
            <a:avLst/>
          </a:prstGeom>
          <a:noFill/>
          <a:ln>
            <a:noFill/>
          </a:ln>
        </p:spPr>
      </p:pic>
      <p:sp>
        <p:nvSpPr>
          <p:cNvPr id="715" name="Google Shape;715;g27376b98ca2_0_666"/>
          <p:cNvSpPr/>
          <p:nvPr/>
        </p:nvSpPr>
        <p:spPr>
          <a:xfrm>
            <a:off x="6058657" y="4470400"/>
            <a:ext cx="12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g27376b98ca2_0_666"/>
          <p:cNvSpPr/>
          <p:nvPr/>
        </p:nvSpPr>
        <p:spPr>
          <a:xfrm>
            <a:off x="6058657" y="4470400"/>
            <a:ext cx="12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g27376b98ca2_0_666"/>
          <p:cNvSpPr/>
          <p:nvPr/>
        </p:nvSpPr>
        <p:spPr>
          <a:xfrm>
            <a:off x="6058657" y="4470400"/>
            <a:ext cx="12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g27376b98ca2_0_666"/>
          <p:cNvSpPr/>
          <p:nvPr/>
        </p:nvSpPr>
        <p:spPr>
          <a:xfrm>
            <a:off x="6058657" y="4470400"/>
            <a:ext cx="22482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dak"/>
              <a:buNone/>
            </a:pPr>
            <a:r>
              <a:rPr b="0" i="0" lang="en-US" sz="4800" u="none" cap="none" strike="noStrike">
                <a:solidFill>
                  <a:srgbClr val="0E0E0E"/>
                </a:solidFill>
                <a:latin typeface="Modak"/>
                <a:ea typeface="Modak"/>
                <a:cs typeface="Modak"/>
                <a:sym typeface="Modak"/>
              </a:rPr>
              <a:t>Eldruin</a:t>
            </a:r>
            <a:endParaRPr b="0" i="0" sz="4800" u="none" cap="none" strike="noStrike">
              <a:solidFill>
                <a:schemeClr val="dk1"/>
              </a:solidFill>
              <a:latin typeface="Calibri"/>
              <a:ea typeface="Calibri"/>
              <a:cs typeface="Calibri"/>
              <a:sym typeface="Calibri"/>
            </a:endParaRPr>
          </a:p>
        </p:txBody>
      </p:sp>
      <p:sp>
        <p:nvSpPr>
          <p:cNvPr id="719" name="Google Shape;719;g27376b98ca2_0_666"/>
          <p:cNvSpPr/>
          <p:nvPr/>
        </p:nvSpPr>
        <p:spPr>
          <a:xfrm>
            <a:off x="6058657" y="55372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720" name="Google Shape;720;g27376b98ca2_0_666"/>
          <p:cNvSpPr/>
          <p:nvPr/>
        </p:nvSpPr>
        <p:spPr>
          <a:xfrm>
            <a:off x="12041105"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1" name="Google Shape;721;g27376b98ca2_0_666"/>
          <p:cNvPicPr preferRelativeResize="0"/>
          <p:nvPr/>
        </p:nvPicPr>
        <p:blipFill rotWithShape="1">
          <a:blip r:embed="rId8">
            <a:alphaModFix/>
          </a:blip>
          <a:srcRect b="0" l="0" r="0" t="0"/>
          <a:stretch/>
        </p:blipFill>
        <p:spPr>
          <a:xfrm>
            <a:off x="12041105" y="8667750"/>
            <a:ext cx="3035679" cy="3035300"/>
          </a:xfrm>
          <a:prstGeom prst="rect">
            <a:avLst/>
          </a:prstGeom>
          <a:noFill/>
          <a:ln>
            <a:noFill/>
          </a:ln>
        </p:spPr>
      </p:pic>
      <p:sp>
        <p:nvSpPr>
          <p:cNvPr id="722" name="Google Shape;722;g27376b98ca2_0_666"/>
          <p:cNvSpPr/>
          <p:nvPr/>
        </p:nvSpPr>
        <p:spPr>
          <a:xfrm>
            <a:off x="15381622" y="9347200"/>
            <a:ext cx="12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g27376b98ca2_0_666"/>
          <p:cNvSpPr/>
          <p:nvPr/>
        </p:nvSpPr>
        <p:spPr>
          <a:xfrm>
            <a:off x="15381622" y="9347200"/>
            <a:ext cx="12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g27376b98ca2_0_666"/>
          <p:cNvSpPr/>
          <p:nvPr/>
        </p:nvSpPr>
        <p:spPr>
          <a:xfrm>
            <a:off x="15381622" y="9347200"/>
            <a:ext cx="12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g27376b98ca2_0_666"/>
          <p:cNvSpPr/>
          <p:nvPr/>
        </p:nvSpPr>
        <p:spPr>
          <a:xfrm>
            <a:off x="15381622" y="9347200"/>
            <a:ext cx="22482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dak"/>
              <a:buNone/>
            </a:pPr>
            <a:r>
              <a:rPr b="0" i="0" lang="en-US" sz="4800" u="none" cap="none" strike="noStrike">
                <a:solidFill>
                  <a:srgbClr val="0E0E0E"/>
                </a:solidFill>
                <a:latin typeface="Modak"/>
                <a:ea typeface="Modak"/>
                <a:cs typeface="Modak"/>
                <a:sym typeface="Modak"/>
              </a:rPr>
              <a:t>Eldruin</a:t>
            </a:r>
            <a:endParaRPr b="0" i="0" sz="4800" u="none" cap="none" strike="noStrike">
              <a:solidFill>
                <a:schemeClr val="dk1"/>
              </a:solidFill>
              <a:latin typeface="Calibri"/>
              <a:ea typeface="Calibri"/>
              <a:cs typeface="Calibri"/>
              <a:sym typeface="Calibri"/>
            </a:endParaRPr>
          </a:p>
        </p:txBody>
      </p:sp>
      <p:sp>
        <p:nvSpPr>
          <p:cNvPr id="726" name="Google Shape;726;g27376b98ca2_0_666"/>
          <p:cNvSpPr/>
          <p:nvPr/>
        </p:nvSpPr>
        <p:spPr>
          <a:xfrm>
            <a:off x="15381622" y="104140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727" name="Google Shape;727;g27376b98ca2_0_666"/>
          <p:cNvSpPr/>
          <p:nvPr/>
        </p:nvSpPr>
        <p:spPr>
          <a:xfrm>
            <a:off x="2718140"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8" name="Google Shape;728;g27376b98ca2_0_666"/>
          <p:cNvPicPr preferRelativeResize="0"/>
          <p:nvPr/>
        </p:nvPicPr>
        <p:blipFill rotWithShape="1">
          <a:blip r:embed="rId9">
            <a:alphaModFix/>
          </a:blip>
          <a:srcRect b="0" l="0" r="0" t="0"/>
          <a:stretch/>
        </p:blipFill>
        <p:spPr>
          <a:xfrm>
            <a:off x="2718140" y="8667750"/>
            <a:ext cx="3035679" cy="3035300"/>
          </a:xfrm>
          <a:prstGeom prst="rect">
            <a:avLst/>
          </a:prstGeom>
          <a:noFill/>
          <a:ln>
            <a:noFill/>
          </a:ln>
        </p:spPr>
      </p:pic>
      <p:sp>
        <p:nvSpPr>
          <p:cNvPr id="729" name="Google Shape;729;g27376b98ca2_0_666"/>
          <p:cNvSpPr/>
          <p:nvPr/>
        </p:nvSpPr>
        <p:spPr>
          <a:xfrm>
            <a:off x="6058657" y="9347200"/>
            <a:ext cx="12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g27376b98ca2_0_666"/>
          <p:cNvSpPr/>
          <p:nvPr/>
        </p:nvSpPr>
        <p:spPr>
          <a:xfrm>
            <a:off x="6058657" y="9347200"/>
            <a:ext cx="12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g27376b98ca2_0_666"/>
          <p:cNvSpPr/>
          <p:nvPr/>
        </p:nvSpPr>
        <p:spPr>
          <a:xfrm>
            <a:off x="6058657" y="9347200"/>
            <a:ext cx="12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g27376b98ca2_0_666"/>
          <p:cNvSpPr/>
          <p:nvPr/>
        </p:nvSpPr>
        <p:spPr>
          <a:xfrm>
            <a:off x="6058657" y="9347200"/>
            <a:ext cx="37089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dak"/>
              <a:buNone/>
            </a:pPr>
            <a:r>
              <a:rPr b="0" i="0" lang="en-US" sz="4800" u="none" cap="none" strike="noStrike">
                <a:solidFill>
                  <a:srgbClr val="0E0E0E"/>
                </a:solidFill>
                <a:latin typeface="Modak"/>
                <a:ea typeface="Modak"/>
                <a:cs typeface="Modak"/>
                <a:sym typeface="Modak"/>
              </a:rPr>
              <a:t>Elementalen</a:t>
            </a:r>
            <a:endParaRPr b="0" i="0" sz="4800" u="none" cap="none" strike="noStrike">
              <a:solidFill>
                <a:schemeClr val="dk1"/>
              </a:solidFill>
              <a:latin typeface="Calibri"/>
              <a:ea typeface="Calibri"/>
              <a:cs typeface="Calibri"/>
              <a:sym typeface="Calibri"/>
            </a:endParaRPr>
          </a:p>
        </p:txBody>
      </p:sp>
      <p:sp>
        <p:nvSpPr>
          <p:cNvPr id="733" name="Google Shape;733;g27376b98ca2_0_666"/>
          <p:cNvSpPr/>
          <p:nvPr/>
        </p:nvSpPr>
        <p:spPr>
          <a:xfrm>
            <a:off x="6058657" y="10414000"/>
            <a:ext cx="2891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734" name="Google Shape;734;g27376b98ca2_0_666"/>
          <p:cNvSpPr/>
          <p:nvPr/>
        </p:nvSpPr>
        <p:spPr>
          <a:xfrm>
            <a:off x="12041105"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5" name="Google Shape;735;g27376b98ca2_0_666"/>
          <p:cNvPicPr preferRelativeResize="0"/>
          <p:nvPr/>
        </p:nvPicPr>
        <p:blipFill rotWithShape="1">
          <a:blip r:embed="rId10">
            <a:alphaModFix/>
          </a:blip>
          <a:srcRect b="0" l="0" r="0" t="0"/>
          <a:stretch/>
        </p:blipFill>
        <p:spPr>
          <a:xfrm>
            <a:off x="12041105" y="3790950"/>
            <a:ext cx="3035679" cy="3035300"/>
          </a:xfrm>
          <a:prstGeom prst="rect">
            <a:avLst/>
          </a:prstGeom>
          <a:noFill/>
          <a:ln>
            <a:noFill/>
          </a:ln>
        </p:spPr>
      </p:pic>
      <p:sp>
        <p:nvSpPr>
          <p:cNvPr id="736" name="Google Shape;736;g27376b98ca2_0_666"/>
          <p:cNvSpPr/>
          <p:nvPr/>
        </p:nvSpPr>
        <p:spPr>
          <a:xfrm>
            <a:off x="15381622" y="4470400"/>
            <a:ext cx="12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g27376b98ca2_0_666"/>
          <p:cNvSpPr/>
          <p:nvPr/>
        </p:nvSpPr>
        <p:spPr>
          <a:xfrm>
            <a:off x="15381622" y="4470400"/>
            <a:ext cx="12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g27376b98ca2_0_666"/>
          <p:cNvSpPr/>
          <p:nvPr/>
        </p:nvSpPr>
        <p:spPr>
          <a:xfrm>
            <a:off x="15381622" y="4470400"/>
            <a:ext cx="12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g27376b98ca2_0_666"/>
          <p:cNvSpPr/>
          <p:nvPr/>
        </p:nvSpPr>
        <p:spPr>
          <a:xfrm>
            <a:off x="15381622" y="4470400"/>
            <a:ext cx="23625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dak"/>
              <a:buNone/>
            </a:pPr>
            <a:r>
              <a:rPr b="0" i="0" lang="en-US" sz="4800" u="none" cap="none" strike="noStrike">
                <a:solidFill>
                  <a:srgbClr val="0E0E0E"/>
                </a:solidFill>
                <a:latin typeface="Modak"/>
                <a:ea typeface="Modak"/>
                <a:cs typeface="Modak"/>
                <a:sym typeface="Modak"/>
              </a:rPr>
              <a:t>Lunaria</a:t>
            </a:r>
            <a:endParaRPr b="0" i="0" sz="4800" u="none" cap="none" strike="noStrike">
              <a:solidFill>
                <a:schemeClr val="dk1"/>
              </a:solidFill>
              <a:latin typeface="Calibri"/>
              <a:ea typeface="Calibri"/>
              <a:cs typeface="Calibri"/>
              <a:sym typeface="Calibri"/>
            </a:endParaRPr>
          </a:p>
        </p:txBody>
      </p:sp>
      <p:sp>
        <p:nvSpPr>
          <p:cNvPr id="740" name="Google Shape;740;g27376b98ca2_0_666"/>
          <p:cNvSpPr/>
          <p:nvPr/>
        </p:nvSpPr>
        <p:spPr>
          <a:xfrm>
            <a:off x="15381622" y="5537200"/>
            <a:ext cx="3996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DFE7"/>
        </a:solidFill>
      </p:bgPr>
    </p:bg>
    <p:spTree>
      <p:nvGrpSpPr>
        <p:cNvPr id="745" name="Shape 745"/>
        <p:cNvGrpSpPr/>
        <p:nvPr/>
      </p:nvGrpSpPr>
      <p:grpSpPr>
        <a:xfrm>
          <a:off x="0" y="0"/>
          <a:ext cx="0" cy="0"/>
          <a:chOff x="0" y="0"/>
          <a:chExt cx="0" cy="0"/>
        </a:xfrm>
      </p:grpSpPr>
      <p:pic>
        <p:nvPicPr>
          <p:cNvPr descr=" " id="746" name="Google Shape;746;g27376b98ca2_0_709"/>
          <p:cNvPicPr preferRelativeResize="0"/>
          <p:nvPr/>
        </p:nvPicPr>
        <p:blipFill rotWithShape="1">
          <a:blip r:embed="rId3">
            <a:alphaModFix/>
          </a:blip>
          <a:srcRect b="0" l="0" r="0" t="0"/>
          <a:stretch/>
        </p:blipFill>
        <p:spPr>
          <a:xfrm>
            <a:off x="0" y="0"/>
            <a:ext cx="13171533" cy="13716000"/>
          </a:xfrm>
          <a:prstGeom prst="rect">
            <a:avLst/>
          </a:prstGeom>
          <a:noFill/>
          <a:ln>
            <a:noFill/>
          </a:ln>
        </p:spPr>
      </p:pic>
      <p:pic>
        <p:nvPicPr>
          <p:cNvPr descr=" " id="747" name="Google Shape;747;g27376b98ca2_0_709"/>
          <p:cNvPicPr preferRelativeResize="0"/>
          <p:nvPr/>
        </p:nvPicPr>
        <p:blipFill rotWithShape="1">
          <a:blip r:embed="rId4">
            <a:alphaModFix/>
          </a:blip>
          <a:srcRect b="0" l="0" r="0" t="0"/>
          <a:stretch/>
        </p:blipFill>
        <p:spPr>
          <a:xfrm>
            <a:off x="13069934" y="0"/>
            <a:ext cx="11317114" cy="13716000"/>
          </a:xfrm>
          <a:prstGeom prst="rect">
            <a:avLst/>
          </a:prstGeom>
          <a:noFill/>
          <a:ln>
            <a:noFill/>
          </a:ln>
        </p:spPr>
      </p:pic>
      <p:pic>
        <p:nvPicPr>
          <p:cNvPr descr=" " id="748" name="Google Shape;748;g27376b98ca2_0_709"/>
          <p:cNvPicPr preferRelativeResize="0"/>
          <p:nvPr/>
        </p:nvPicPr>
        <p:blipFill rotWithShape="1">
          <a:blip r:embed="rId5">
            <a:alphaModFix/>
          </a:blip>
          <a:srcRect b="0" l="0" r="0" t="0"/>
          <a:stretch/>
        </p:blipFill>
        <p:spPr>
          <a:xfrm>
            <a:off x="406451" y="10820400"/>
            <a:ext cx="1130441" cy="2387600"/>
          </a:xfrm>
          <a:prstGeom prst="rect">
            <a:avLst/>
          </a:prstGeom>
          <a:noFill/>
          <a:ln>
            <a:noFill/>
          </a:ln>
        </p:spPr>
      </p:pic>
      <p:pic>
        <p:nvPicPr>
          <p:cNvPr descr=" " id="749" name="Google Shape;749;g27376b98ca2_0_709"/>
          <p:cNvPicPr preferRelativeResize="0"/>
          <p:nvPr/>
        </p:nvPicPr>
        <p:blipFill rotWithShape="1">
          <a:blip r:embed="rId5">
            <a:alphaModFix/>
          </a:blip>
          <a:srcRect b="0" l="0" r="0" t="0"/>
          <a:stretch/>
        </p:blipFill>
        <p:spPr>
          <a:xfrm>
            <a:off x="22850156" y="5765800"/>
            <a:ext cx="1130441" cy="2387600"/>
          </a:xfrm>
          <a:prstGeom prst="rect">
            <a:avLst/>
          </a:prstGeom>
          <a:noFill/>
          <a:ln>
            <a:noFill/>
          </a:ln>
        </p:spPr>
      </p:pic>
      <p:pic>
        <p:nvPicPr>
          <p:cNvPr descr=" " id="750" name="Google Shape;750;g27376b98ca2_0_709"/>
          <p:cNvPicPr preferRelativeResize="0"/>
          <p:nvPr/>
        </p:nvPicPr>
        <p:blipFill rotWithShape="1">
          <a:blip r:embed="rId5">
            <a:alphaModFix/>
          </a:blip>
          <a:srcRect b="0" l="0" r="0" t="0"/>
          <a:stretch/>
        </p:blipFill>
        <p:spPr>
          <a:xfrm>
            <a:off x="406451" y="8153400"/>
            <a:ext cx="1130441" cy="2387600"/>
          </a:xfrm>
          <a:prstGeom prst="rect">
            <a:avLst/>
          </a:prstGeom>
          <a:noFill/>
          <a:ln>
            <a:noFill/>
          </a:ln>
        </p:spPr>
      </p:pic>
      <p:pic>
        <p:nvPicPr>
          <p:cNvPr descr=" " id="751" name="Google Shape;751;g27376b98ca2_0_709"/>
          <p:cNvPicPr preferRelativeResize="0"/>
          <p:nvPr/>
        </p:nvPicPr>
        <p:blipFill rotWithShape="1">
          <a:blip r:embed="rId5">
            <a:alphaModFix/>
          </a:blip>
          <a:srcRect b="0" l="0" r="0" t="0"/>
          <a:stretch/>
        </p:blipFill>
        <p:spPr>
          <a:xfrm>
            <a:off x="22850156" y="3098800"/>
            <a:ext cx="1130441" cy="2387600"/>
          </a:xfrm>
          <a:prstGeom prst="rect">
            <a:avLst/>
          </a:prstGeom>
          <a:noFill/>
          <a:ln>
            <a:noFill/>
          </a:ln>
        </p:spPr>
      </p:pic>
      <p:pic>
        <p:nvPicPr>
          <p:cNvPr descr=" " id="752" name="Google Shape;752;g27376b98ca2_0_709"/>
          <p:cNvPicPr preferRelativeResize="0"/>
          <p:nvPr/>
        </p:nvPicPr>
        <p:blipFill rotWithShape="1">
          <a:blip r:embed="rId5">
            <a:alphaModFix/>
          </a:blip>
          <a:srcRect b="0" l="0" r="0" t="0"/>
          <a:stretch/>
        </p:blipFill>
        <p:spPr>
          <a:xfrm>
            <a:off x="406451" y="5486400"/>
            <a:ext cx="1130441" cy="2387600"/>
          </a:xfrm>
          <a:prstGeom prst="rect">
            <a:avLst/>
          </a:prstGeom>
          <a:noFill/>
          <a:ln>
            <a:noFill/>
          </a:ln>
        </p:spPr>
      </p:pic>
      <p:pic>
        <p:nvPicPr>
          <p:cNvPr descr=" " id="753" name="Google Shape;753;g27376b98ca2_0_709"/>
          <p:cNvPicPr preferRelativeResize="0"/>
          <p:nvPr/>
        </p:nvPicPr>
        <p:blipFill rotWithShape="1">
          <a:blip r:embed="rId5">
            <a:alphaModFix/>
          </a:blip>
          <a:srcRect b="0" l="0" r="0" t="0"/>
          <a:stretch/>
        </p:blipFill>
        <p:spPr>
          <a:xfrm>
            <a:off x="22850156" y="431800"/>
            <a:ext cx="1130441" cy="2387600"/>
          </a:xfrm>
          <a:prstGeom prst="rect">
            <a:avLst/>
          </a:prstGeom>
          <a:noFill/>
          <a:ln>
            <a:noFill/>
          </a:ln>
        </p:spPr>
      </p:pic>
      <p:sp>
        <p:nvSpPr>
          <p:cNvPr id="754" name="Google Shape;754;g27376b98ca2_0_70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5" name="Google Shape;755;g27376b98ca2_0_70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756" name="Google Shape;756;g27376b98ca2_0_709"/>
          <p:cNvSpPr/>
          <p:nvPr/>
        </p:nvSpPr>
        <p:spPr>
          <a:xfrm>
            <a:off x="787498" y="37592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7" name="Google Shape;757;g27376b98ca2_0_709"/>
          <p:cNvPicPr preferRelativeResize="0"/>
          <p:nvPr/>
        </p:nvPicPr>
        <p:blipFill rotWithShape="1">
          <a:blip r:embed="rId7">
            <a:alphaModFix/>
          </a:blip>
          <a:srcRect b="0" l="0" r="0" t="0"/>
          <a:stretch/>
        </p:blipFill>
        <p:spPr>
          <a:xfrm>
            <a:off x="10173972" y="3759200"/>
            <a:ext cx="5131441" cy="1549400"/>
          </a:xfrm>
          <a:prstGeom prst="rect">
            <a:avLst/>
          </a:prstGeom>
          <a:noFill/>
          <a:ln>
            <a:noFill/>
          </a:ln>
        </p:spPr>
      </p:pic>
      <p:sp>
        <p:nvSpPr>
          <p:cNvPr id="758" name="Google Shape;758;g27376b98ca2_0_709"/>
          <p:cNvSpPr/>
          <p:nvPr/>
        </p:nvSpPr>
        <p:spPr>
          <a:xfrm>
            <a:off x="10732841" y="3632200"/>
            <a:ext cx="4572600" cy="1803300"/>
          </a:xfrm>
          <a:prstGeom prst="roundRect">
            <a:avLst>
              <a:gd fmla="val 3042"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g27376b98ca2_0_709"/>
          <p:cNvSpPr/>
          <p:nvPr/>
        </p:nvSpPr>
        <p:spPr>
          <a:xfrm>
            <a:off x="11444130" y="3784600"/>
            <a:ext cx="38106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dak"/>
              <a:buNone/>
            </a:pPr>
            <a:r>
              <a:rPr b="0" i="0" lang="en-US" sz="3600" u="none" cap="none" strike="noStrike">
                <a:solidFill>
                  <a:srgbClr val="0E0E0E"/>
                </a:solidFill>
                <a:latin typeface="Modak"/>
                <a:ea typeface="Modak"/>
                <a:cs typeface="Modak"/>
                <a:sym typeface="Modak"/>
              </a:rPr>
              <a:t>Chloe Ng</a:t>
            </a:r>
            <a:endParaRPr b="0" i="0" sz="3600" u="none" cap="none" strike="noStrike">
              <a:solidFill>
                <a:schemeClr val="dk1"/>
              </a:solidFill>
              <a:latin typeface="Calibri"/>
              <a:ea typeface="Calibri"/>
              <a:cs typeface="Calibri"/>
              <a:sym typeface="Calibri"/>
            </a:endParaRPr>
          </a:p>
        </p:txBody>
      </p:sp>
      <p:sp>
        <p:nvSpPr>
          <p:cNvPr id="760" name="Google Shape;760;g27376b98ca2_0_709"/>
          <p:cNvSpPr/>
          <p:nvPr/>
        </p:nvSpPr>
        <p:spPr>
          <a:xfrm>
            <a:off x="11444130" y="46736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761" name="Google Shape;761;g27376b98ca2_0_709"/>
          <p:cNvPicPr preferRelativeResize="0"/>
          <p:nvPr/>
        </p:nvPicPr>
        <p:blipFill rotWithShape="1">
          <a:blip r:embed="rId8">
            <a:alphaModFix/>
          </a:blip>
          <a:srcRect b="0" l="0" r="0" t="0"/>
          <a:stretch/>
        </p:blipFill>
        <p:spPr>
          <a:xfrm>
            <a:off x="10173972" y="3975100"/>
            <a:ext cx="1117740" cy="1117600"/>
          </a:xfrm>
          <a:prstGeom prst="rect">
            <a:avLst/>
          </a:prstGeom>
          <a:noFill/>
          <a:ln>
            <a:noFill/>
          </a:ln>
        </p:spPr>
      </p:pic>
      <p:pic>
        <p:nvPicPr>
          <p:cNvPr descr=" " id="762" name="Google Shape;762;g27376b98ca2_0_709"/>
          <p:cNvPicPr preferRelativeResize="0"/>
          <p:nvPr/>
        </p:nvPicPr>
        <p:blipFill rotWithShape="1">
          <a:blip r:embed="rId7">
            <a:alphaModFix/>
          </a:blip>
          <a:srcRect b="0" l="0" r="0" t="0"/>
          <a:stretch/>
        </p:blipFill>
        <p:spPr>
          <a:xfrm>
            <a:off x="787498" y="6121400"/>
            <a:ext cx="5131441" cy="1549400"/>
          </a:xfrm>
          <a:prstGeom prst="rect">
            <a:avLst/>
          </a:prstGeom>
          <a:noFill/>
          <a:ln>
            <a:noFill/>
          </a:ln>
        </p:spPr>
      </p:pic>
      <p:sp>
        <p:nvSpPr>
          <p:cNvPr id="763" name="Google Shape;763;g27376b98ca2_0_709"/>
          <p:cNvSpPr/>
          <p:nvPr/>
        </p:nvSpPr>
        <p:spPr>
          <a:xfrm>
            <a:off x="1346368" y="5994400"/>
            <a:ext cx="4572600" cy="1803300"/>
          </a:xfrm>
          <a:prstGeom prst="roundRect">
            <a:avLst>
              <a:gd fmla="val 3042"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g27376b98ca2_0_709"/>
          <p:cNvSpPr/>
          <p:nvPr/>
        </p:nvSpPr>
        <p:spPr>
          <a:xfrm>
            <a:off x="2057657" y="6146800"/>
            <a:ext cx="38106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dak"/>
              <a:buNone/>
            </a:pPr>
            <a:r>
              <a:rPr b="0" i="0" lang="en-US" sz="3600" u="none" cap="none" strike="noStrike">
                <a:solidFill>
                  <a:srgbClr val="0E0E0E"/>
                </a:solidFill>
                <a:latin typeface="Modak"/>
                <a:ea typeface="Modak"/>
                <a:cs typeface="Modak"/>
                <a:sym typeface="Modak"/>
              </a:rPr>
              <a:t>Valtorin</a:t>
            </a:r>
            <a:endParaRPr b="0" i="0" sz="3600" u="none" cap="none" strike="noStrike">
              <a:solidFill>
                <a:schemeClr val="dk1"/>
              </a:solidFill>
              <a:latin typeface="Calibri"/>
              <a:ea typeface="Calibri"/>
              <a:cs typeface="Calibri"/>
              <a:sym typeface="Calibri"/>
            </a:endParaRPr>
          </a:p>
        </p:txBody>
      </p:sp>
      <p:sp>
        <p:nvSpPr>
          <p:cNvPr id="765" name="Google Shape;765;g27376b98ca2_0_709"/>
          <p:cNvSpPr/>
          <p:nvPr/>
        </p:nvSpPr>
        <p:spPr>
          <a:xfrm>
            <a:off x="2057657" y="70358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766" name="Google Shape;766;g27376b98ca2_0_709"/>
          <p:cNvPicPr preferRelativeResize="0"/>
          <p:nvPr/>
        </p:nvPicPr>
        <p:blipFill rotWithShape="1">
          <a:blip r:embed="rId9">
            <a:alphaModFix/>
          </a:blip>
          <a:srcRect b="0" l="0" r="0" t="0"/>
          <a:stretch/>
        </p:blipFill>
        <p:spPr>
          <a:xfrm>
            <a:off x="787498" y="6337300"/>
            <a:ext cx="1117740" cy="1117600"/>
          </a:xfrm>
          <a:prstGeom prst="rect">
            <a:avLst/>
          </a:prstGeom>
          <a:noFill/>
          <a:ln>
            <a:noFill/>
          </a:ln>
        </p:spPr>
      </p:pic>
      <p:pic>
        <p:nvPicPr>
          <p:cNvPr descr=" " id="767" name="Google Shape;767;g27376b98ca2_0_709"/>
          <p:cNvPicPr preferRelativeResize="0"/>
          <p:nvPr/>
        </p:nvPicPr>
        <p:blipFill rotWithShape="1">
          <a:blip r:embed="rId7">
            <a:alphaModFix/>
          </a:blip>
          <a:srcRect b="0" l="0" r="0" t="0"/>
          <a:stretch/>
        </p:blipFill>
        <p:spPr>
          <a:xfrm>
            <a:off x="787498" y="8483600"/>
            <a:ext cx="5131441" cy="1549400"/>
          </a:xfrm>
          <a:prstGeom prst="rect">
            <a:avLst/>
          </a:prstGeom>
          <a:noFill/>
          <a:ln>
            <a:noFill/>
          </a:ln>
        </p:spPr>
      </p:pic>
      <p:sp>
        <p:nvSpPr>
          <p:cNvPr id="768" name="Google Shape;768;g27376b98ca2_0_709"/>
          <p:cNvSpPr/>
          <p:nvPr/>
        </p:nvSpPr>
        <p:spPr>
          <a:xfrm>
            <a:off x="1346368" y="8356600"/>
            <a:ext cx="4572600" cy="1803300"/>
          </a:xfrm>
          <a:prstGeom prst="roundRect">
            <a:avLst>
              <a:gd fmla="val 3042"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g27376b98ca2_0_709"/>
          <p:cNvSpPr/>
          <p:nvPr/>
        </p:nvSpPr>
        <p:spPr>
          <a:xfrm>
            <a:off x="2057657" y="8509000"/>
            <a:ext cx="38106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dak"/>
              <a:buNone/>
            </a:pPr>
            <a:r>
              <a:rPr b="0" i="0" lang="en-US" sz="3600" u="none" cap="none" strike="noStrike">
                <a:solidFill>
                  <a:srgbClr val="0E0E0E"/>
                </a:solidFill>
                <a:latin typeface="Modak"/>
                <a:ea typeface="Modak"/>
                <a:cs typeface="Modak"/>
                <a:sym typeface="Modak"/>
              </a:rPr>
              <a:t>Lyrisa</a:t>
            </a:r>
            <a:endParaRPr b="0" i="0" sz="3600" u="none" cap="none" strike="noStrike">
              <a:solidFill>
                <a:schemeClr val="dk1"/>
              </a:solidFill>
              <a:latin typeface="Calibri"/>
              <a:ea typeface="Calibri"/>
              <a:cs typeface="Calibri"/>
              <a:sym typeface="Calibri"/>
            </a:endParaRPr>
          </a:p>
        </p:txBody>
      </p:sp>
      <p:sp>
        <p:nvSpPr>
          <p:cNvPr id="770" name="Google Shape;770;g27376b98ca2_0_709"/>
          <p:cNvSpPr/>
          <p:nvPr/>
        </p:nvSpPr>
        <p:spPr>
          <a:xfrm>
            <a:off x="2057657" y="93980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771" name="Google Shape;771;g27376b98ca2_0_709"/>
          <p:cNvPicPr preferRelativeResize="0"/>
          <p:nvPr/>
        </p:nvPicPr>
        <p:blipFill rotWithShape="1">
          <a:blip r:embed="rId10">
            <a:alphaModFix/>
          </a:blip>
          <a:srcRect b="0" l="0" r="0" t="0"/>
          <a:stretch/>
        </p:blipFill>
        <p:spPr>
          <a:xfrm>
            <a:off x="787498" y="8699500"/>
            <a:ext cx="1117740" cy="1117600"/>
          </a:xfrm>
          <a:prstGeom prst="rect">
            <a:avLst/>
          </a:prstGeom>
          <a:noFill/>
          <a:ln>
            <a:noFill/>
          </a:ln>
        </p:spPr>
      </p:pic>
      <p:pic>
        <p:nvPicPr>
          <p:cNvPr descr=" " id="772" name="Google Shape;772;g27376b98ca2_0_709"/>
          <p:cNvPicPr preferRelativeResize="0"/>
          <p:nvPr/>
        </p:nvPicPr>
        <p:blipFill rotWithShape="1">
          <a:blip r:embed="rId7">
            <a:alphaModFix/>
          </a:blip>
          <a:srcRect b="0" l="0" r="0" t="0"/>
          <a:stretch/>
        </p:blipFill>
        <p:spPr>
          <a:xfrm>
            <a:off x="6681035" y="8483600"/>
            <a:ext cx="5131441" cy="1549400"/>
          </a:xfrm>
          <a:prstGeom prst="rect">
            <a:avLst/>
          </a:prstGeom>
          <a:noFill/>
          <a:ln>
            <a:noFill/>
          </a:ln>
        </p:spPr>
      </p:pic>
      <p:sp>
        <p:nvSpPr>
          <p:cNvPr id="773" name="Google Shape;773;g27376b98ca2_0_709"/>
          <p:cNvSpPr/>
          <p:nvPr/>
        </p:nvSpPr>
        <p:spPr>
          <a:xfrm>
            <a:off x="7239905" y="8356600"/>
            <a:ext cx="4572600" cy="1803300"/>
          </a:xfrm>
          <a:prstGeom prst="roundRect">
            <a:avLst>
              <a:gd fmla="val 3042"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g27376b98ca2_0_709"/>
          <p:cNvSpPr/>
          <p:nvPr/>
        </p:nvSpPr>
        <p:spPr>
          <a:xfrm>
            <a:off x="7951194" y="8509000"/>
            <a:ext cx="38106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dak"/>
              <a:buNone/>
            </a:pPr>
            <a:r>
              <a:rPr b="0" i="0" lang="en-US" sz="3600" u="none" cap="none" strike="noStrike">
                <a:solidFill>
                  <a:srgbClr val="0E0E0E"/>
                </a:solidFill>
                <a:latin typeface="Modak"/>
                <a:ea typeface="Modak"/>
                <a:cs typeface="Modak"/>
                <a:sym typeface="Modak"/>
              </a:rPr>
              <a:t>Lucian</a:t>
            </a:r>
            <a:endParaRPr b="0" i="0" sz="3600" u="none" cap="none" strike="noStrike">
              <a:solidFill>
                <a:schemeClr val="dk1"/>
              </a:solidFill>
              <a:latin typeface="Calibri"/>
              <a:ea typeface="Calibri"/>
              <a:cs typeface="Calibri"/>
              <a:sym typeface="Calibri"/>
            </a:endParaRPr>
          </a:p>
        </p:txBody>
      </p:sp>
      <p:sp>
        <p:nvSpPr>
          <p:cNvPr id="775" name="Google Shape;775;g27376b98ca2_0_709"/>
          <p:cNvSpPr/>
          <p:nvPr/>
        </p:nvSpPr>
        <p:spPr>
          <a:xfrm>
            <a:off x="7951194" y="93980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776" name="Google Shape;776;g27376b98ca2_0_709"/>
          <p:cNvPicPr preferRelativeResize="0"/>
          <p:nvPr/>
        </p:nvPicPr>
        <p:blipFill rotWithShape="1">
          <a:blip r:embed="rId11">
            <a:alphaModFix/>
          </a:blip>
          <a:srcRect b="0" l="0" r="0" t="0"/>
          <a:stretch/>
        </p:blipFill>
        <p:spPr>
          <a:xfrm>
            <a:off x="6681035" y="8699500"/>
            <a:ext cx="1117740" cy="1117600"/>
          </a:xfrm>
          <a:prstGeom prst="rect">
            <a:avLst/>
          </a:prstGeom>
          <a:noFill/>
          <a:ln>
            <a:noFill/>
          </a:ln>
        </p:spPr>
      </p:pic>
      <p:pic>
        <p:nvPicPr>
          <p:cNvPr descr=" " id="777" name="Google Shape;777;g27376b98ca2_0_709"/>
          <p:cNvPicPr preferRelativeResize="0"/>
          <p:nvPr/>
        </p:nvPicPr>
        <p:blipFill rotWithShape="1">
          <a:blip r:embed="rId7">
            <a:alphaModFix/>
          </a:blip>
          <a:srcRect b="0" l="0" r="0" t="0"/>
          <a:stretch/>
        </p:blipFill>
        <p:spPr>
          <a:xfrm>
            <a:off x="6681035" y="10845800"/>
            <a:ext cx="5131441" cy="1549400"/>
          </a:xfrm>
          <a:prstGeom prst="rect">
            <a:avLst/>
          </a:prstGeom>
          <a:noFill/>
          <a:ln>
            <a:noFill/>
          </a:ln>
        </p:spPr>
      </p:pic>
      <p:sp>
        <p:nvSpPr>
          <p:cNvPr id="778" name="Google Shape;778;g27376b98ca2_0_709"/>
          <p:cNvSpPr/>
          <p:nvPr/>
        </p:nvSpPr>
        <p:spPr>
          <a:xfrm>
            <a:off x="7239905" y="10718800"/>
            <a:ext cx="4572600" cy="1803300"/>
          </a:xfrm>
          <a:prstGeom prst="roundRect">
            <a:avLst>
              <a:gd fmla="val 3042"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g27376b98ca2_0_709"/>
          <p:cNvSpPr/>
          <p:nvPr/>
        </p:nvSpPr>
        <p:spPr>
          <a:xfrm>
            <a:off x="7951194" y="10871200"/>
            <a:ext cx="38106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dak"/>
              <a:buNone/>
            </a:pPr>
            <a:r>
              <a:rPr b="0" i="0" lang="en-US" sz="3600" u="none" cap="none" strike="noStrike">
                <a:solidFill>
                  <a:srgbClr val="0E0E0E"/>
                </a:solidFill>
                <a:latin typeface="Modak"/>
                <a:ea typeface="Modak"/>
                <a:cs typeface="Modak"/>
                <a:sym typeface="Modak"/>
              </a:rPr>
              <a:t>Cedric</a:t>
            </a:r>
            <a:endParaRPr b="0" i="0" sz="3600" u="none" cap="none" strike="noStrike">
              <a:solidFill>
                <a:schemeClr val="dk1"/>
              </a:solidFill>
              <a:latin typeface="Calibri"/>
              <a:ea typeface="Calibri"/>
              <a:cs typeface="Calibri"/>
              <a:sym typeface="Calibri"/>
            </a:endParaRPr>
          </a:p>
        </p:txBody>
      </p:sp>
      <p:sp>
        <p:nvSpPr>
          <p:cNvPr id="780" name="Google Shape;780;g27376b98ca2_0_709"/>
          <p:cNvSpPr/>
          <p:nvPr/>
        </p:nvSpPr>
        <p:spPr>
          <a:xfrm>
            <a:off x="7951194" y="117602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781" name="Google Shape;781;g27376b98ca2_0_709"/>
          <p:cNvPicPr preferRelativeResize="0"/>
          <p:nvPr/>
        </p:nvPicPr>
        <p:blipFill rotWithShape="1">
          <a:blip r:embed="rId12">
            <a:alphaModFix/>
          </a:blip>
          <a:srcRect b="0" l="0" r="0" t="0"/>
          <a:stretch/>
        </p:blipFill>
        <p:spPr>
          <a:xfrm>
            <a:off x="6681035" y="11061700"/>
            <a:ext cx="1117740" cy="1117600"/>
          </a:xfrm>
          <a:prstGeom prst="rect">
            <a:avLst/>
          </a:prstGeom>
          <a:noFill/>
          <a:ln>
            <a:noFill/>
          </a:ln>
        </p:spPr>
      </p:pic>
      <p:pic>
        <p:nvPicPr>
          <p:cNvPr descr=" " id="782" name="Google Shape;782;g27376b98ca2_0_709"/>
          <p:cNvPicPr preferRelativeResize="0"/>
          <p:nvPr/>
        </p:nvPicPr>
        <p:blipFill rotWithShape="1">
          <a:blip r:embed="rId7">
            <a:alphaModFix/>
          </a:blip>
          <a:srcRect b="0" l="0" r="0" t="0"/>
          <a:stretch/>
        </p:blipFill>
        <p:spPr>
          <a:xfrm>
            <a:off x="12574572" y="8483600"/>
            <a:ext cx="5131441" cy="1549400"/>
          </a:xfrm>
          <a:prstGeom prst="rect">
            <a:avLst/>
          </a:prstGeom>
          <a:noFill/>
          <a:ln>
            <a:noFill/>
          </a:ln>
        </p:spPr>
      </p:pic>
      <p:sp>
        <p:nvSpPr>
          <p:cNvPr id="783" name="Google Shape;783;g27376b98ca2_0_709"/>
          <p:cNvSpPr/>
          <p:nvPr/>
        </p:nvSpPr>
        <p:spPr>
          <a:xfrm>
            <a:off x="13133441" y="8356600"/>
            <a:ext cx="4572600" cy="1803300"/>
          </a:xfrm>
          <a:prstGeom prst="roundRect">
            <a:avLst>
              <a:gd fmla="val 3042"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g27376b98ca2_0_709"/>
          <p:cNvSpPr/>
          <p:nvPr/>
        </p:nvSpPr>
        <p:spPr>
          <a:xfrm>
            <a:off x="13844730" y="8509000"/>
            <a:ext cx="38106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dak"/>
              <a:buNone/>
            </a:pPr>
            <a:r>
              <a:rPr b="0" i="0" lang="en-US" sz="3600" u="none" cap="none" strike="noStrike">
                <a:solidFill>
                  <a:srgbClr val="0E0E0E"/>
                </a:solidFill>
                <a:latin typeface="Modak"/>
                <a:ea typeface="Modak"/>
                <a:cs typeface="Modak"/>
                <a:sym typeface="Modak"/>
              </a:rPr>
              <a:t>Elvina</a:t>
            </a:r>
            <a:endParaRPr b="0" i="0" sz="3600" u="none" cap="none" strike="noStrike">
              <a:solidFill>
                <a:schemeClr val="dk1"/>
              </a:solidFill>
              <a:latin typeface="Calibri"/>
              <a:ea typeface="Calibri"/>
              <a:cs typeface="Calibri"/>
              <a:sym typeface="Calibri"/>
            </a:endParaRPr>
          </a:p>
        </p:txBody>
      </p:sp>
      <p:sp>
        <p:nvSpPr>
          <p:cNvPr id="785" name="Google Shape;785;g27376b98ca2_0_709"/>
          <p:cNvSpPr/>
          <p:nvPr/>
        </p:nvSpPr>
        <p:spPr>
          <a:xfrm>
            <a:off x="13844730" y="93980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786" name="Google Shape;786;g27376b98ca2_0_709"/>
          <p:cNvPicPr preferRelativeResize="0"/>
          <p:nvPr/>
        </p:nvPicPr>
        <p:blipFill rotWithShape="1">
          <a:blip r:embed="rId13">
            <a:alphaModFix/>
          </a:blip>
          <a:srcRect b="0" l="0" r="0" t="0"/>
          <a:stretch/>
        </p:blipFill>
        <p:spPr>
          <a:xfrm>
            <a:off x="12574572" y="8699500"/>
            <a:ext cx="1117740" cy="1117600"/>
          </a:xfrm>
          <a:prstGeom prst="rect">
            <a:avLst/>
          </a:prstGeom>
          <a:noFill/>
          <a:ln>
            <a:noFill/>
          </a:ln>
        </p:spPr>
      </p:pic>
      <p:pic>
        <p:nvPicPr>
          <p:cNvPr descr=" " id="787" name="Google Shape;787;g27376b98ca2_0_709"/>
          <p:cNvPicPr preferRelativeResize="0"/>
          <p:nvPr/>
        </p:nvPicPr>
        <p:blipFill rotWithShape="1">
          <a:blip r:embed="rId7">
            <a:alphaModFix/>
          </a:blip>
          <a:srcRect b="0" l="0" r="0" t="0"/>
          <a:stretch/>
        </p:blipFill>
        <p:spPr>
          <a:xfrm>
            <a:off x="12574572" y="10845800"/>
            <a:ext cx="5131441" cy="1549400"/>
          </a:xfrm>
          <a:prstGeom prst="rect">
            <a:avLst/>
          </a:prstGeom>
          <a:noFill/>
          <a:ln>
            <a:noFill/>
          </a:ln>
        </p:spPr>
      </p:pic>
      <p:sp>
        <p:nvSpPr>
          <p:cNvPr id="788" name="Google Shape;788;g27376b98ca2_0_709"/>
          <p:cNvSpPr/>
          <p:nvPr/>
        </p:nvSpPr>
        <p:spPr>
          <a:xfrm>
            <a:off x="13133441" y="10718800"/>
            <a:ext cx="4572600" cy="1803300"/>
          </a:xfrm>
          <a:prstGeom prst="roundRect">
            <a:avLst>
              <a:gd fmla="val 3042"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g27376b98ca2_0_709"/>
          <p:cNvSpPr/>
          <p:nvPr/>
        </p:nvSpPr>
        <p:spPr>
          <a:xfrm>
            <a:off x="13844730" y="10871200"/>
            <a:ext cx="38106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dak"/>
              <a:buNone/>
            </a:pPr>
            <a:r>
              <a:rPr b="0" i="0" lang="en-US" sz="3600" u="none" cap="none" strike="noStrike">
                <a:solidFill>
                  <a:srgbClr val="0E0E0E"/>
                </a:solidFill>
                <a:latin typeface="Modak"/>
                <a:ea typeface="Modak"/>
                <a:cs typeface="Modak"/>
                <a:sym typeface="Modak"/>
              </a:rPr>
              <a:t>Seraphina</a:t>
            </a:r>
            <a:endParaRPr b="0" i="0" sz="3600" u="none" cap="none" strike="noStrike">
              <a:solidFill>
                <a:schemeClr val="dk1"/>
              </a:solidFill>
              <a:latin typeface="Calibri"/>
              <a:ea typeface="Calibri"/>
              <a:cs typeface="Calibri"/>
              <a:sym typeface="Calibri"/>
            </a:endParaRPr>
          </a:p>
        </p:txBody>
      </p:sp>
      <p:sp>
        <p:nvSpPr>
          <p:cNvPr id="790" name="Google Shape;790;g27376b98ca2_0_709"/>
          <p:cNvSpPr/>
          <p:nvPr/>
        </p:nvSpPr>
        <p:spPr>
          <a:xfrm>
            <a:off x="13844730" y="117602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791" name="Google Shape;791;g27376b98ca2_0_709"/>
          <p:cNvPicPr preferRelativeResize="0"/>
          <p:nvPr/>
        </p:nvPicPr>
        <p:blipFill rotWithShape="1">
          <a:blip r:embed="rId14">
            <a:alphaModFix/>
          </a:blip>
          <a:srcRect b="0" l="0" r="0" t="0"/>
          <a:stretch/>
        </p:blipFill>
        <p:spPr>
          <a:xfrm>
            <a:off x="12574572" y="11061700"/>
            <a:ext cx="1117740" cy="1117600"/>
          </a:xfrm>
          <a:prstGeom prst="rect">
            <a:avLst/>
          </a:prstGeom>
          <a:noFill/>
          <a:ln>
            <a:noFill/>
          </a:ln>
        </p:spPr>
      </p:pic>
      <p:pic>
        <p:nvPicPr>
          <p:cNvPr descr=" " id="792" name="Google Shape;792;g27376b98ca2_0_709"/>
          <p:cNvPicPr preferRelativeResize="0"/>
          <p:nvPr/>
        </p:nvPicPr>
        <p:blipFill rotWithShape="1">
          <a:blip r:embed="rId7">
            <a:alphaModFix/>
          </a:blip>
          <a:srcRect b="0" l="0" r="0" t="0"/>
          <a:stretch/>
        </p:blipFill>
        <p:spPr>
          <a:xfrm>
            <a:off x="18468108" y="8483600"/>
            <a:ext cx="5131441" cy="1549400"/>
          </a:xfrm>
          <a:prstGeom prst="rect">
            <a:avLst/>
          </a:prstGeom>
          <a:noFill/>
          <a:ln>
            <a:noFill/>
          </a:ln>
        </p:spPr>
      </p:pic>
      <p:sp>
        <p:nvSpPr>
          <p:cNvPr id="793" name="Google Shape;793;g27376b98ca2_0_709"/>
          <p:cNvSpPr/>
          <p:nvPr/>
        </p:nvSpPr>
        <p:spPr>
          <a:xfrm>
            <a:off x="19026978" y="8356600"/>
            <a:ext cx="4572600" cy="1803300"/>
          </a:xfrm>
          <a:prstGeom prst="roundRect">
            <a:avLst>
              <a:gd fmla="val 3042"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g27376b98ca2_0_709"/>
          <p:cNvSpPr/>
          <p:nvPr/>
        </p:nvSpPr>
        <p:spPr>
          <a:xfrm>
            <a:off x="19738267" y="8509000"/>
            <a:ext cx="38106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dak"/>
              <a:buNone/>
            </a:pPr>
            <a:r>
              <a:rPr b="0" i="0" lang="en-US" sz="3600" u="none" cap="none" strike="noStrike">
                <a:solidFill>
                  <a:srgbClr val="0E0E0E"/>
                </a:solidFill>
                <a:latin typeface="Modak"/>
                <a:ea typeface="Modak"/>
                <a:cs typeface="Modak"/>
                <a:sym typeface="Modak"/>
              </a:rPr>
              <a:t>Kaelen</a:t>
            </a:r>
            <a:endParaRPr b="0" i="0" sz="3600" u="none" cap="none" strike="noStrike">
              <a:solidFill>
                <a:schemeClr val="dk1"/>
              </a:solidFill>
              <a:latin typeface="Calibri"/>
              <a:ea typeface="Calibri"/>
              <a:cs typeface="Calibri"/>
              <a:sym typeface="Calibri"/>
            </a:endParaRPr>
          </a:p>
        </p:txBody>
      </p:sp>
      <p:sp>
        <p:nvSpPr>
          <p:cNvPr id="795" name="Google Shape;795;g27376b98ca2_0_709"/>
          <p:cNvSpPr/>
          <p:nvPr/>
        </p:nvSpPr>
        <p:spPr>
          <a:xfrm>
            <a:off x="19738267" y="93980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796" name="Google Shape;796;g27376b98ca2_0_709"/>
          <p:cNvPicPr preferRelativeResize="0"/>
          <p:nvPr/>
        </p:nvPicPr>
        <p:blipFill rotWithShape="1">
          <a:blip r:embed="rId15">
            <a:alphaModFix/>
          </a:blip>
          <a:srcRect b="0" l="0" r="0" t="0"/>
          <a:stretch/>
        </p:blipFill>
        <p:spPr>
          <a:xfrm>
            <a:off x="18468108" y="8699500"/>
            <a:ext cx="1117740" cy="1117600"/>
          </a:xfrm>
          <a:prstGeom prst="rect">
            <a:avLst/>
          </a:prstGeom>
          <a:noFill/>
          <a:ln>
            <a:noFill/>
          </a:ln>
        </p:spPr>
      </p:pic>
      <p:pic>
        <p:nvPicPr>
          <p:cNvPr descr=" " id="797" name="Google Shape;797;g27376b98ca2_0_709"/>
          <p:cNvPicPr preferRelativeResize="0"/>
          <p:nvPr/>
        </p:nvPicPr>
        <p:blipFill rotWithShape="1">
          <a:blip r:embed="rId7">
            <a:alphaModFix/>
          </a:blip>
          <a:srcRect b="0" l="0" r="0" t="0"/>
          <a:stretch/>
        </p:blipFill>
        <p:spPr>
          <a:xfrm>
            <a:off x="6681035" y="6121400"/>
            <a:ext cx="5131441" cy="1549400"/>
          </a:xfrm>
          <a:prstGeom prst="rect">
            <a:avLst/>
          </a:prstGeom>
          <a:noFill/>
          <a:ln>
            <a:noFill/>
          </a:ln>
        </p:spPr>
      </p:pic>
      <p:sp>
        <p:nvSpPr>
          <p:cNvPr id="798" name="Google Shape;798;g27376b98ca2_0_709"/>
          <p:cNvSpPr/>
          <p:nvPr/>
        </p:nvSpPr>
        <p:spPr>
          <a:xfrm>
            <a:off x="7239905" y="5994400"/>
            <a:ext cx="4572600" cy="1803300"/>
          </a:xfrm>
          <a:prstGeom prst="roundRect">
            <a:avLst>
              <a:gd fmla="val 3042"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g27376b98ca2_0_709"/>
          <p:cNvSpPr/>
          <p:nvPr/>
        </p:nvSpPr>
        <p:spPr>
          <a:xfrm>
            <a:off x="7951194" y="6146800"/>
            <a:ext cx="38106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dak"/>
              <a:buNone/>
            </a:pPr>
            <a:r>
              <a:rPr b="0" i="0" lang="en-US" sz="3600" u="none" cap="none" strike="noStrike">
                <a:solidFill>
                  <a:srgbClr val="0E0E0E"/>
                </a:solidFill>
                <a:latin typeface="Modak"/>
                <a:ea typeface="Modak"/>
                <a:cs typeface="Modak"/>
                <a:sym typeface="Modak"/>
              </a:rPr>
              <a:t>Aurielle</a:t>
            </a:r>
            <a:endParaRPr b="0" i="0" sz="3600" u="none" cap="none" strike="noStrike">
              <a:solidFill>
                <a:schemeClr val="dk1"/>
              </a:solidFill>
              <a:latin typeface="Calibri"/>
              <a:ea typeface="Calibri"/>
              <a:cs typeface="Calibri"/>
              <a:sym typeface="Calibri"/>
            </a:endParaRPr>
          </a:p>
        </p:txBody>
      </p:sp>
      <p:sp>
        <p:nvSpPr>
          <p:cNvPr id="800" name="Google Shape;800;g27376b98ca2_0_709"/>
          <p:cNvSpPr/>
          <p:nvPr/>
        </p:nvSpPr>
        <p:spPr>
          <a:xfrm>
            <a:off x="7951194" y="70358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801" name="Google Shape;801;g27376b98ca2_0_709"/>
          <p:cNvPicPr preferRelativeResize="0"/>
          <p:nvPr/>
        </p:nvPicPr>
        <p:blipFill rotWithShape="1">
          <a:blip r:embed="rId16">
            <a:alphaModFix/>
          </a:blip>
          <a:srcRect b="0" l="0" r="0" t="0"/>
          <a:stretch/>
        </p:blipFill>
        <p:spPr>
          <a:xfrm>
            <a:off x="6681035" y="6337300"/>
            <a:ext cx="1117740" cy="1117600"/>
          </a:xfrm>
          <a:prstGeom prst="rect">
            <a:avLst/>
          </a:prstGeom>
          <a:noFill/>
          <a:ln>
            <a:noFill/>
          </a:ln>
        </p:spPr>
      </p:pic>
      <p:pic>
        <p:nvPicPr>
          <p:cNvPr descr=" " id="802" name="Google Shape;802;g27376b98ca2_0_709"/>
          <p:cNvPicPr preferRelativeResize="0"/>
          <p:nvPr/>
        </p:nvPicPr>
        <p:blipFill rotWithShape="1">
          <a:blip r:embed="rId7">
            <a:alphaModFix/>
          </a:blip>
          <a:srcRect b="0" l="0" r="0" t="0"/>
          <a:stretch/>
        </p:blipFill>
        <p:spPr>
          <a:xfrm>
            <a:off x="18468108" y="6121400"/>
            <a:ext cx="5131441" cy="1549400"/>
          </a:xfrm>
          <a:prstGeom prst="rect">
            <a:avLst/>
          </a:prstGeom>
          <a:noFill/>
          <a:ln>
            <a:noFill/>
          </a:ln>
        </p:spPr>
      </p:pic>
      <p:sp>
        <p:nvSpPr>
          <p:cNvPr id="803" name="Google Shape;803;g27376b98ca2_0_709"/>
          <p:cNvSpPr/>
          <p:nvPr/>
        </p:nvSpPr>
        <p:spPr>
          <a:xfrm>
            <a:off x="19026978" y="5994400"/>
            <a:ext cx="4572600" cy="1803300"/>
          </a:xfrm>
          <a:prstGeom prst="roundRect">
            <a:avLst>
              <a:gd fmla="val 3042"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g27376b98ca2_0_709"/>
          <p:cNvSpPr/>
          <p:nvPr/>
        </p:nvSpPr>
        <p:spPr>
          <a:xfrm>
            <a:off x="19738267" y="6146800"/>
            <a:ext cx="38106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dak"/>
              <a:buNone/>
            </a:pPr>
            <a:r>
              <a:rPr b="0" i="0" lang="en-US" sz="3600" u="none" cap="none" strike="noStrike">
                <a:solidFill>
                  <a:srgbClr val="0E0E0E"/>
                </a:solidFill>
                <a:latin typeface="Modak"/>
                <a:ea typeface="Modak"/>
                <a:cs typeface="Modak"/>
                <a:sym typeface="Modak"/>
              </a:rPr>
              <a:t>Dariana</a:t>
            </a:r>
            <a:endParaRPr b="0" i="0" sz="3600" u="none" cap="none" strike="noStrike">
              <a:solidFill>
                <a:schemeClr val="dk1"/>
              </a:solidFill>
              <a:latin typeface="Calibri"/>
              <a:ea typeface="Calibri"/>
              <a:cs typeface="Calibri"/>
              <a:sym typeface="Calibri"/>
            </a:endParaRPr>
          </a:p>
        </p:txBody>
      </p:sp>
      <p:sp>
        <p:nvSpPr>
          <p:cNvPr id="805" name="Google Shape;805;g27376b98ca2_0_709"/>
          <p:cNvSpPr/>
          <p:nvPr/>
        </p:nvSpPr>
        <p:spPr>
          <a:xfrm>
            <a:off x="19738267" y="70358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806" name="Google Shape;806;g27376b98ca2_0_709"/>
          <p:cNvPicPr preferRelativeResize="0"/>
          <p:nvPr/>
        </p:nvPicPr>
        <p:blipFill rotWithShape="1">
          <a:blip r:embed="rId17">
            <a:alphaModFix/>
          </a:blip>
          <a:srcRect b="0" l="0" r="0" t="0"/>
          <a:stretch/>
        </p:blipFill>
        <p:spPr>
          <a:xfrm>
            <a:off x="18468108" y="6337300"/>
            <a:ext cx="1117740" cy="1117600"/>
          </a:xfrm>
          <a:prstGeom prst="rect">
            <a:avLst/>
          </a:prstGeom>
          <a:noFill/>
          <a:ln>
            <a:noFill/>
          </a:ln>
        </p:spPr>
      </p:pic>
      <p:pic>
        <p:nvPicPr>
          <p:cNvPr descr=" " id="807" name="Google Shape;807;g27376b98ca2_0_709"/>
          <p:cNvPicPr preferRelativeResize="0"/>
          <p:nvPr/>
        </p:nvPicPr>
        <p:blipFill rotWithShape="1">
          <a:blip r:embed="rId7">
            <a:alphaModFix/>
          </a:blip>
          <a:srcRect b="0" l="0" r="0" t="0"/>
          <a:stretch/>
        </p:blipFill>
        <p:spPr>
          <a:xfrm>
            <a:off x="12574572" y="6121400"/>
            <a:ext cx="5131441" cy="1549400"/>
          </a:xfrm>
          <a:prstGeom prst="rect">
            <a:avLst/>
          </a:prstGeom>
          <a:noFill/>
          <a:ln>
            <a:noFill/>
          </a:ln>
        </p:spPr>
      </p:pic>
      <p:sp>
        <p:nvSpPr>
          <p:cNvPr id="808" name="Google Shape;808;g27376b98ca2_0_709"/>
          <p:cNvSpPr/>
          <p:nvPr/>
        </p:nvSpPr>
        <p:spPr>
          <a:xfrm>
            <a:off x="13133441" y="5994400"/>
            <a:ext cx="4572600" cy="1803300"/>
          </a:xfrm>
          <a:prstGeom prst="roundRect">
            <a:avLst>
              <a:gd fmla="val 3042"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g27376b98ca2_0_709"/>
          <p:cNvSpPr/>
          <p:nvPr/>
        </p:nvSpPr>
        <p:spPr>
          <a:xfrm>
            <a:off x="13844730" y="6146800"/>
            <a:ext cx="38106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dak"/>
              <a:buNone/>
            </a:pPr>
            <a:r>
              <a:rPr b="0" i="0" lang="en-US" sz="3600" u="none" cap="none" strike="noStrike">
                <a:solidFill>
                  <a:srgbClr val="0E0E0E"/>
                </a:solidFill>
                <a:latin typeface="Modak"/>
                <a:ea typeface="Modak"/>
                <a:cs typeface="Modak"/>
                <a:sym typeface="Modak"/>
              </a:rPr>
              <a:t>Theronis</a:t>
            </a:r>
            <a:endParaRPr b="0" i="0" sz="3600" u="none" cap="none" strike="noStrike">
              <a:solidFill>
                <a:schemeClr val="dk1"/>
              </a:solidFill>
              <a:latin typeface="Calibri"/>
              <a:ea typeface="Calibri"/>
              <a:cs typeface="Calibri"/>
              <a:sym typeface="Calibri"/>
            </a:endParaRPr>
          </a:p>
        </p:txBody>
      </p:sp>
      <p:sp>
        <p:nvSpPr>
          <p:cNvPr id="810" name="Google Shape;810;g27376b98ca2_0_709"/>
          <p:cNvSpPr/>
          <p:nvPr/>
        </p:nvSpPr>
        <p:spPr>
          <a:xfrm>
            <a:off x="13844730" y="70358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811" name="Google Shape;811;g27376b98ca2_0_709"/>
          <p:cNvPicPr preferRelativeResize="0"/>
          <p:nvPr/>
        </p:nvPicPr>
        <p:blipFill rotWithShape="1">
          <a:blip r:embed="rId18">
            <a:alphaModFix/>
          </a:blip>
          <a:srcRect b="0" l="0" r="0" t="0"/>
          <a:stretch/>
        </p:blipFill>
        <p:spPr>
          <a:xfrm>
            <a:off x="12574572" y="6337300"/>
            <a:ext cx="1117740" cy="1117600"/>
          </a:xfrm>
          <a:prstGeom prst="rect">
            <a:avLst/>
          </a:prstGeom>
          <a:noFill/>
          <a:ln>
            <a:noFill/>
          </a:ln>
        </p:spPr>
      </p:pic>
      <p:pic>
        <p:nvPicPr>
          <p:cNvPr descr=" " id="812" name="Google Shape;812;g27376b98ca2_0_709"/>
          <p:cNvPicPr preferRelativeResize="0"/>
          <p:nvPr/>
        </p:nvPicPr>
        <p:blipFill rotWithShape="1">
          <a:blip r:embed="rId19">
            <a:alphaModFix/>
          </a:blip>
          <a:srcRect b="0" l="0" r="0" t="0"/>
          <a:stretch/>
        </p:blipFill>
        <p:spPr>
          <a:xfrm>
            <a:off x="3353219" y="5702300"/>
            <a:ext cx="17680610" cy="12700"/>
          </a:xfrm>
          <a:prstGeom prst="rect">
            <a:avLst/>
          </a:prstGeom>
          <a:noFill/>
          <a:ln>
            <a:noFill/>
          </a:ln>
        </p:spPr>
      </p:pic>
      <p:pic>
        <p:nvPicPr>
          <p:cNvPr descr=" " id="813" name="Google Shape;813;g27376b98ca2_0_709"/>
          <p:cNvPicPr preferRelativeResize="0"/>
          <p:nvPr/>
        </p:nvPicPr>
        <p:blipFill rotWithShape="1">
          <a:blip r:embed="rId20">
            <a:alphaModFix/>
          </a:blip>
          <a:srcRect b="0" l="0" r="0" t="0"/>
          <a:stretch/>
        </p:blipFill>
        <p:spPr>
          <a:xfrm>
            <a:off x="13006426" y="5308600"/>
            <a:ext cx="12702" cy="406400"/>
          </a:xfrm>
          <a:prstGeom prst="rect">
            <a:avLst/>
          </a:prstGeom>
          <a:noFill/>
          <a:ln>
            <a:noFill/>
          </a:ln>
        </p:spPr>
      </p:pic>
      <p:pic>
        <p:nvPicPr>
          <p:cNvPr descr=" " id="814" name="Google Shape;814;g27376b98ca2_0_709"/>
          <p:cNvPicPr preferRelativeResize="0"/>
          <p:nvPr/>
        </p:nvPicPr>
        <p:blipFill rotWithShape="1">
          <a:blip r:embed="rId21">
            <a:alphaModFix/>
          </a:blip>
          <a:srcRect b="0" l="0" r="0" t="0"/>
          <a:stretch/>
        </p:blipFill>
        <p:spPr>
          <a:xfrm>
            <a:off x="3353219" y="5715000"/>
            <a:ext cx="12702" cy="419100"/>
          </a:xfrm>
          <a:prstGeom prst="rect">
            <a:avLst/>
          </a:prstGeom>
          <a:noFill/>
          <a:ln>
            <a:noFill/>
          </a:ln>
        </p:spPr>
      </p:pic>
      <p:pic>
        <p:nvPicPr>
          <p:cNvPr descr=" " id="815" name="Google Shape;815;g27376b98ca2_0_709"/>
          <p:cNvPicPr preferRelativeResize="0"/>
          <p:nvPr/>
        </p:nvPicPr>
        <p:blipFill rotWithShape="1">
          <a:blip r:embed="rId21">
            <a:alphaModFix/>
          </a:blip>
          <a:srcRect b="0" l="0" r="0" t="0"/>
          <a:stretch/>
        </p:blipFill>
        <p:spPr>
          <a:xfrm>
            <a:off x="9513489" y="5715000"/>
            <a:ext cx="12702" cy="419100"/>
          </a:xfrm>
          <a:prstGeom prst="rect">
            <a:avLst/>
          </a:prstGeom>
          <a:noFill/>
          <a:ln>
            <a:noFill/>
          </a:ln>
        </p:spPr>
      </p:pic>
      <p:pic>
        <p:nvPicPr>
          <p:cNvPr descr=" " id="816" name="Google Shape;816;g27376b98ca2_0_709"/>
          <p:cNvPicPr preferRelativeResize="0"/>
          <p:nvPr/>
        </p:nvPicPr>
        <p:blipFill rotWithShape="1">
          <a:blip r:embed="rId21">
            <a:alphaModFix/>
          </a:blip>
          <a:srcRect b="0" l="0" r="0" t="0"/>
          <a:stretch/>
        </p:blipFill>
        <p:spPr>
          <a:xfrm>
            <a:off x="15407026" y="5715000"/>
            <a:ext cx="12702" cy="419100"/>
          </a:xfrm>
          <a:prstGeom prst="rect">
            <a:avLst/>
          </a:prstGeom>
          <a:noFill/>
          <a:ln>
            <a:noFill/>
          </a:ln>
        </p:spPr>
      </p:pic>
      <p:pic>
        <p:nvPicPr>
          <p:cNvPr descr=" " id="817" name="Google Shape;817;g27376b98ca2_0_709"/>
          <p:cNvPicPr preferRelativeResize="0"/>
          <p:nvPr/>
        </p:nvPicPr>
        <p:blipFill rotWithShape="1">
          <a:blip r:embed="rId21">
            <a:alphaModFix/>
          </a:blip>
          <a:srcRect b="0" l="0" r="0" t="0"/>
          <a:stretch/>
        </p:blipFill>
        <p:spPr>
          <a:xfrm>
            <a:off x="21021127" y="5715000"/>
            <a:ext cx="12702" cy="419100"/>
          </a:xfrm>
          <a:prstGeom prst="rect">
            <a:avLst/>
          </a:prstGeom>
          <a:noFill/>
          <a:ln>
            <a:noFill/>
          </a:ln>
        </p:spPr>
      </p:pic>
      <p:pic>
        <p:nvPicPr>
          <p:cNvPr descr=" " id="818" name="Google Shape;818;g27376b98ca2_0_709"/>
          <p:cNvPicPr preferRelativeResize="0"/>
          <p:nvPr/>
        </p:nvPicPr>
        <p:blipFill rotWithShape="1">
          <a:blip r:embed="rId22">
            <a:alphaModFix/>
          </a:blip>
          <a:srcRect b="0" l="0" r="0" t="0"/>
          <a:stretch/>
        </p:blipFill>
        <p:spPr>
          <a:xfrm>
            <a:off x="3353219" y="7670800"/>
            <a:ext cx="12702" cy="812800"/>
          </a:xfrm>
          <a:prstGeom prst="rect">
            <a:avLst/>
          </a:prstGeom>
          <a:noFill/>
          <a:ln>
            <a:noFill/>
          </a:ln>
        </p:spPr>
      </p:pic>
      <p:pic>
        <p:nvPicPr>
          <p:cNvPr descr=" " id="819" name="Google Shape;819;g27376b98ca2_0_709"/>
          <p:cNvPicPr preferRelativeResize="0"/>
          <p:nvPr/>
        </p:nvPicPr>
        <p:blipFill rotWithShape="1">
          <a:blip r:embed="rId22">
            <a:alphaModFix/>
          </a:blip>
          <a:srcRect b="0" l="0" r="0" t="0"/>
          <a:stretch/>
        </p:blipFill>
        <p:spPr>
          <a:xfrm>
            <a:off x="9513489" y="7670800"/>
            <a:ext cx="12702" cy="812800"/>
          </a:xfrm>
          <a:prstGeom prst="rect">
            <a:avLst/>
          </a:prstGeom>
          <a:noFill/>
          <a:ln>
            <a:noFill/>
          </a:ln>
        </p:spPr>
      </p:pic>
      <p:pic>
        <p:nvPicPr>
          <p:cNvPr descr=" " id="820" name="Google Shape;820;g27376b98ca2_0_709"/>
          <p:cNvPicPr preferRelativeResize="0"/>
          <p:nvPr/>
        </p:nvPicPr>
        <p:blipFill rotWithShape="1">
          <a:blip r:embed="rId22">
            <a:alphaModFix/>
          </a:blip>
          <a:srcRect b="0" l="0" r="0" t="0"/>
          <a:stretch/>
        </p:blipFill>
        <p:spPr>
          <a:xfrm>
            <a:off x="15407026" y="7670800"/>
            <a:ext cx="12702" cy="812800"/>
          </a:xfrm>
          <a:prstGeom prst="rect">
            <a:avLst/>
          </a:prstGeom>
          <a:noFill/>
          <a:ln>
            <a:noFill/>
          </a:ln>
        </p:spPr>
      </p:pic>
      <p:pic>
        <p:nvPicPr>
          <p:cNvPr descr=" " id="821" name="Google Shape;821;g27376b98ca2_0_709"/>
          <p:cNvPicPr preferRelativeResize="0"/>
          <p:nvPr/>
        </p:nvPicPr>
        <p:blipFill rotWithShape="1">
          <a:blip r:embed="rId22">
            <a:alphaModFix/>
          </a:blip>
          <a:srcRect b="0" l="0" r="0" t="0"/>
          <a:stretch/>
        </p:blipFill>
        <p:spPr>
          <a:xfrm>
            <a:off x="21021127" y="7670800"/>
            <a:ext cx="12702" cy="812800"/>
          </a:xfrm>
          <a:prstGeom prst="rect">
            <a:avLst/>
          </a:prstGeom>
          <a:noFill/>
          <a:ln>
            <a:noFill/>
          </a:ln>
        </p:spPr>
      </p:pic>
      <p:pic>
        <p:nvPicPr>
          <p:cNvPr descr=" " id="822" name="Google Shape;822;g27376b98ca2_0_709"/>
          <p:cNvPicPr preferRelativeResize="0"/>
          <p:nvPr/>
        </p:nvPicPr>
        <p:blipFill rotWithShape="1">
          <a:blip r:embed="rId22">
            <a:alphaModFix/>
          </a:blip>
          <a:srcRect b="0" l="0" r="0" t="0"/>
          <a:stretch/>
        </p:blipFill>
        <p:spPr>
          <a:xfrm>
            <a:off x="9513489" y="10033000"/>
            <a:ext cx="12702" cy="812800"/>
          </a:xfrm>
          <a:prstGeom prst="rect">
            <a:avLst/>
          </a:prstGeom>
          <a:noFill/>
          <a:ln>
            <a:noFill/>
          </a:ln>
        </p:spPr>
      </p:pic>
      <p:pic>
        <p:nvPicPr>
          <p:cNvPr descr=" " id="823" name="Google Shape;823;g27376b98ca2_0_709"/>
          <p:cNvPicPr preferRelativeResize="0"/>
          <p:nvPr/>
        </p:nvPicPr>
        <p:blipFill rotWithShape="1">
          <a:blip r:embed="rId22">
            <a:alphaModFix/>
          </a:blip>
          <a:srcRect b="0" l="0" r="0" t="0"/>
          <a:stretch/>
        </p:blipFill>
        <p:spPr>
          <a:xfrm>
            <a:off x="15407026" y="10033000"/>
            <a:ext cx="12702" cy="812800"/>
          </a:xfrm>
          <a:prstGeom prst="rect">
            <a:avLst/>
          </a:prstGeom>
          <a:noFill/>
          <a:ln>
            <a:noFill/>
          </a:ln>
        </p:spPr>
      </p:pic>
      <p:sp>
        <p:nvSpPr>
          <p:cNvPr id="824" name="Google Shape;824;g27376b98ca2_0_709"/>
          <p:cNvSpPr/>
          <p:nvPr/>
        </p:nvSpPr>
        <p:spPr>
          <a:xfrm>
            <a:off x="7747968" y="12801600"/>
            <a:ext cx="9051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 download more editable chart, </a:t>
            </a:r>
            <a:r>
              <a:rPr b="0" i="0" lang="en-US" sz="3200" u="sng" cap="none" strike="noStrike">
                <a:solidFill>
                  <a:srgbClr val="0E0E0E"/>
                </a:solidFill>
                <a:latin typeface="Poppins"/>
                <a:ea typeface="Poppins"/>
                <a:cs typeface="Poppins"/>
                <a:sym typeface="Poppins"/>
                <a:hlinkClick r:id="rId23">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825" name="Google Shape;825;g27376b98ca2_0_709"/>
          <p:cNvSpPr/>
          <p:nvPr/>
        </p:nvSpPr>
        <p:spPr>
          <a:xfrm>
            <a:off x="6816519" y="1676400"/>
            <a:ext cx="107541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E6465"/>
              </a:buClr>
              <a:buSzPts val="8000"/>
              <a:buFont typeface="Modak"/>
              <a:buNone/>
            </a:pPr>
            <a:r>
              <a:rPr b="0" i="0" lang="en-US" sz="8000" u="none" cap="none" strike="noStrike">
                <a:solidFill>
                  <a:srgbClr val="DE6465"/>
                </a:solidFill>
                <a:latin typeface="Modak"/>
                <a:ea typeface="Modak"/>
                <a:cs typeface="Modak"/>
                <a:sym typeface="Modak"/>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DFE7"/>
        </a:solidFill>
      </p:bgPr>
    </p:bg>
    <p:spTree>
      <p:nvGrpSpPr>
        <p:cNvPr id="830" name="Shape 830"/>
        <p:cNvGrpSpPr/>
        <p:nvPr/>
      </p:nvGrpSpPr>
      <p:grpSpPr>
        <a:xfrm>
          <a:off x="0" y="0"/>
          <a:ext cx="0" cy="0"/>
          <a:chOff x="0" y="0"/>
          <a:chExt cx="0" cy="0"/>
        </a:xfrm>
      </p:grpSpPr>
      <p:pic>
        <p:nvPicPr>
          <p:cNvPr descr=" " id="831" name="Google Shape;831;g27376b98ca2_0_793"/>
          <p:cNvPicPr preferRelativeResize="0"/>
          <p:nvPr/>
        </p:nvPicPr>
        <p:blipFill rotWithShape="1">
          <a:blip r:embed="rId3">
            <a:alphaModFix/>
          </a:blip>
          <a:srcRect b="0" l="0" r="0" t="0"/>
          <a:stretch/>
        </p:blipFill>
        <p:spPr>
          <a:xfrm>
            <a:off x="11215514" y="0"/>
            <a:ext cx="13171533" cy="13716000"/>
          </a:xfrm>
          <a:prstGeom prst="rect">
            <a:avLst/>
          </a:prstGeom>
          <a:noFill/>
          <a:ln>
            <a:noFill/>
          </a:ln>
        </p:spPr>
      </p:pic>
      <p:pic>
        <p:nvPicPr>
          <p:cNvPr descr=" " id="832" name="Google Shape;832;g27376b98ca2_0_793"/>
          <p:cNvPicPr preferRelativeResize="0"/>
          <p:nvPr/>
        </p:nvPicPr>
        <p:blipFill rotWithShape="1">
          <a:blip r:embed="rId4">
            <a:alphaModFix/>
          </a:blip>
          <a:srcRect b="0" l="0" r="0" t="0"/>
          <a:stretch/>
        </p:blipFill>
        <p:spPr>
          <a:xfrm>
            <a:off x="0" y="0"/>
            <a:ext cx="11317114" cy="13716000"/>
          </a:xfrm>
          <a:prstGeom prst="rect">
            <a:avLst/>
          </a:prstGeom>
          <a:noFill/>
          <a:ln>
            <a:noFill/>
          </a:ln>
        </p:spPr>
      </p:pic>
      <p:pic>
        <p:nvPicPr>
          <p:cNvPr descr=" " id="833" name="Google Shape;833;g27376b98ca2_0_793"/>
          <p:cNvPicPr preferRelativeResize="0"/>
          <p:nvPr/>
        </p:nvPicPr>
        <p:blipFill rotWithShape="1">
          <a:blip r:embed="rId5">
            <a:alphaModFix/>
          </a:blip>
          <a:srcRect b="0" l="0" r="0" t="0"/>
          <a:stretch/>
        </p:blipFill>
        <p:spPr>
          <a:xfrm>
            <a:off x="21592699" y="12179300"/>
            <a:ext cx="2387898" cy="1130300"/>
          </a:xfrm>
          <a:prstGeom prst="rect">
            <a:avLst/>
          </a:prstGeom>
          <a:noFill/>
          <a:ln>
            <a:noFill/>
          </a:ln>
        </p:spPr>
      </p:pic>
      <p:pic>
        <p:nvPicPr>
          <p:cNvPr descr=" " id="834" name="Google Shape;834;g27376b98ca2_0_793"/>
          <p:cNvPicPr preferRelativeResize="0"/>
          <p:nvPr/>
        </p:nvPicPr>
        <p:blipFill rotWithShape="1">
          <a:blip r:embed="rId5">
            <a:alphaModFix/>
          </a:blip>
          <a:srcRect b="0" l="0" r="0" t="0"/>
          <a:stretch/>
        </p:blipFill>
        <p:spPr>
          <a:xfrm>
            <a:off x="8408451" y="406400"/>
            <a:ext cx="2387898" cy="1130300"/>
          </a:xfrm>
          <a:prstGeom prst="rect">
            <a:avLst/>
          </a:prstGeom>
          <a:noFill/>
          <a:ln>
            <a:noFill/>
          </a:ln>
        </p:spPr>
      </p:pic>
      <p:pic>
        <p:nvPicPr>
          <p:cNvPr descr=" " id="835" name="Google Shape;835;g27376b98ca2_0_793"/>
          <p:cNvPicPr preferRelativeResize="0"/>
          <p:nvPr/>
        </p:nvPicPr>
        <p:blipFill rotWithShape="1">
          <a:blip r:embed="rId5">
            <a:alphaModFix/>
          </a:blip>
          <a:srcRect b="0" l="0" r="0" t="0"/>
          <a:stretch/>
        </p:blipFill>
        <p:spPr>
          <a:xfrm>
            <a:off x="18925365" y="12179300"/>
            <a:ext cx="2387898" cy="1130300"/>
          </a:xfrm>
          <a:prstGeom prst="rect">
            <a:avLst/>
          </a:prstGeom>
          <a:noFill/>
          <a:ln>
            <a:noFill/>
          </a:ln>
        </p:spPr>
      </p:pic>
      <p:pic>
        <p:nvPicPr>
          <p:cNvPr descr=" " id="836" name="Google Shape;836;g27376b98ca2_0_793"/>
          <p:cNvPicPr preferRelativeResize="0"/>
          <p:nvPr/>
        </p:nvPicPr>
        <p:blipFill rotWithShape="1">
          <a:blip r:embed="rId5">
            <a:alphaModFix/>
          </a:blip>
          <a:srcRect b="0" l="0" r="0" t="0"/>
          <a:stretch/>
        </p:blipFill>
        <p:spPr>
          <a:xfrm>
            <a:off x="5741118" y="406400"/>
            <a:ext cx="2387898" cy="1130300"/>
          </a:xfrm>
          <a:prstGeom prst="rect">
            <a:avLst/>
          </a:prstGeom>
          <a:noFill/>
          <a:ln>
            <a:noFill/>
          </a:ln>
        </p:spPr>
      </p:pic>
      <p:pic>
        <p:nvPicPr>
          <p:cNvPr descr=" " id="837" name="Google Shape;837;g27376b98ca2_0_793"/>
          <p:cNvPicPr preferRelativeResize="0"/>
          <p:nvPr/>
        </p:nvPicPr>
        <p:blipFill rotWithShape="1">
          <a:blip r:embed="rId5">
            <a:alphaModFix/>
          </a:blip>
          <a:srcRect b="0" l="0" r="0" t="0"/>
          <a:stretch/>
        </p:blipFill>
        <p:spPr>
          <a:xfrm>
            <a:off x="16258032" y="12179300"/>
            <a:ext cx="2387898" cy="1130300"/>
          </a:xfrm>
          <a:prstGeom prst="rect">
            <a:avLst/>
          </a:prstGeom>
          <a:noFill/>
          <a:ln>
            <a:noFill/>
          </a:ln>
        </p:spPr>
      </p:pic>
      <p:pic>
        <p:nvPicPr>
          <p:cNvPr descr=" " id="838" name="Google Shape;838;g27376b98ca2_0_793"/>
          <p:cNvPicPr preferRelativeResize="0"/>
          <p:nvPr/>
        </p:nvPicPr>
        <p:blipFill rotWithShape="1">
          <a:blip r:embed="rId5">
            <a:alphaModFix/>
          </a:blip>
          <a:srcRect b="0" l="0" r="0" t="0"/>
          <a:stretch/>
        </p:blipFill>
        <p:spPr>
          <a:xfrm>
            <a:off x="3073784" y="406400"/>
            <a:ext cx="2387898" cy="1130300"/>
          </a:xfrm>
          <a:prstGeom prst="rect">
            <a:avLst/>
          </a:prstGeom>
          <a:noFill/>
          <a:ln>
            <a:noFill/>
          </a:ln>
        </p:spPr>
      </p:pic>
      <p:pic>
        <p:nvPicPr>
          <p:cNvPr descr=" " id="839" name="Google Shape;839;g27376b98ca2_0_793"/>
          <p:cNvPicPr preferRelativeResize="0"/>
          <p:nvPr/>
        </p:nvPicPr>
        <p:blipFill rotWithShape="1">
          <a:blip r:embed="rId5">
            <a:alphaModFix/>
          </a:blip>
          <a:srcRect b="0" l="0" r="0" t="0"/>
          <a:stretch/>
        </p:blipFill>
        <p:spPr>
          <a:xfrm>
            <a:off x="13590699" y="12179300"/>
            <a:ext cx="2387898" cy="1130300"/>
          </a:xfrm>
          <a:prstGeom prst="rect">
            <a:avLst/>
          </a:prstGeom>
          <a:noFill/>
          <a:ln>
            <a:noFill/>
          </a:ln>
        </p:spPr>
      </p:pic>
      <p:pic>
        <p:nvPicPr>
          <p:cNvPr descr=" " id="840" name="Google Shape;840;g27376b98ca2_0_793"/>
          <p:cNvPicPr preferRelativeResize="0"/>
          <p:nvPr/>
        </p:nvPicPr>
        <p:blipFill rotWithShape="1">
          <a:blip r:embed="rId5">
            <a:alphaModFix/>
          </a:blip>
          <a:srcRect b="0" l="0" r="0" t="0"/>
          <a:stretch/>
        </p:blipFill>
        <p:spPr>
          <a:xfrm>
            <a:off x="406451" y="406400"/>
            <a:ext cx="2387898" cy="1130300"/>
          </a:xfrm>
          <a:prstGeom prst="rect">
            <a:avLst/>
          </a:prstGeom>
          <a:noFill/>
          <a:ln>
            <a:noFill/>
          </a:ln>
        </p:spPr>
      </p:pic>
      <p:pic>
        <p:nvPicPr>
          <p:cNvPr descr=" " id="841" name="Google Shape;841;g27376b98ca2_0_793"/>
          <p:cNvPicPr preferRelativeResize="0"/>
          <p:nvPr/>
        </p:nvPicPr>
        <p:blipFill rotWithShape="1">
          <a:blip r:embed="rId6">
            <a:alphaModFix/>
          </a:blip>
          <a:srcRect b="0" l="0" r="0" t="0"/>
          <a:stretch/>
        </p:blipFill>
        <p:spPr>
          <a:xfrm>
            <a:off x="22850156" y="431800"/>
            <a:ext cx="1130441" cy="2387600"/>
          </a:xfrm>
          <a:prstGeom prst="rect">
            <a:avLst/>
          </a:prstGeom>
          <a:noFill/>
          <a:ln>
            <a:noFill/>
          </a:ln>
        </p:spPr>
      </p:pic>
      <p:pic>
        <p:nvPicPr>
          <p:cNvPr descr=" " id="842" name="Google Shape;842;g27376b98ca2_0_793"/>
          <p:cNvPicPr preferRelativeResize="0"/>
          <p:nvPr/>
        </p:nvPicPr>
        <p:blipFill rotWithShape="1">
          <a:blip r:embed="rId6">
            <a:alphaModFix/>
          </a:blip>
          <a:srcRect b="0" l="0" r="0" t="0"/>
          <a:stretch/>
        </p:blipFill>
        <p:spPr>
          <a:xfrm>
            <a:off x="406451" y="5486400"/>
            <a:ext cx="1130441" cy="2387600"/>
          </a:xfrm>
          <a:prstGeom prst="rect">
            <a:avLst/>
          </a:prstGeom>
          <a:noFill/>
          <a:ln>
            <a:noFill/>
          </a:ln>
        </p:spPr>
      </p:pic>
      <p:pic>
        <p:nvPicPr>
          <p:cNvPr descr=" " id="843" name="Google Shape;843;g27376b98ca2_0_793"/>
          <p:cNvPicPr preferRelativeResize="0"/>
          <p:nvPr/>
        </p:nvPicPr>
        <p:blipFill rotWithShape="1">
          <a:blip r:embed="rId6">
            <a:alphaModFix/>
          </a:blip>
          <a:srcRect b="0" l="0" r="0" t="0"/>
          <a:stretch/>
        </p:blipFill>
        <p:spPr>
          <a:xfrm>
            <a:off x="22850156" y="3098800"/>
            <a:ext cx="1130441" cy="2387600"/>
          </a:xfrm>
          <a:prstGeom prst="rect">
            <a:avLst/>
          </a:prstGeom>
          <a:noFill/>
          <a:ln>
            <a:noFill/>
          </a:ln>
        </p:spPr>
      </p:pic>
      <p:pic>
        <p:nvPicPr>
          <p:cNvPr descr=" " id="844" name="Google Shape;844;g27376b98ca2_0_793"/>
          <p:cNvPicPr preferRelativeResize="0"/>
          <p:nvPr/>
        </p:nvPicPr>
        <p:blipFill rotWithShape="1">
          <a:blip r:embed="rId6">
            <a:alphaModFix/>
          </a:blip>
          <a:srcRect b="0" l="0" r="0" t="0"/>
          <a:stretch/>
        </p:blipFill>
        <p:spPr>
          <a:xfrm>
            <a:off x="406451" y="8153400"/>
            <a:ext cx="1130441" cy="2387600"/>
          </a:xfrm>
          <a:prstGeom prst="rect">
            <a:avLst/>
          </a:prstGeom>
          <a:noFill/>
          <a:ln>
            <a:noFill/>
          </a:ln>
        </p:spPr>
      </p:pic>
      <p:pic>
        <p:nvPicPr>
          <p:cNvPr descr=" " id="845" name="Google Shape;845;g27376b98ca2_0_793"/>
          <p:cNvPicPr preferRelativeResize="0"/>
          <p:nvPr/>
        </p:nvPicPr>
        <p:blipFill rotWithShape="1">
          <a:blip r:embed="rId6">
            <a:alphaModFix/>
          </a:blip>
          <a:srcRect b="0" l="0" r="0" t="0"/>
          <a:stretch/>
        </p:blipFill>
        <p:spPr>
          <a:xfrm>
            <a:off x="22850156" y="5765800"/>
            <a:ext cx="1130441" cy="2387600"/>
          </a:xfrm>
          <a:prstGeom prst="rect">
            <a:avLst/>
          </a:prstGeom>
          <a:noFill/>
          <a:ln>
            <a:noFill/>
          </a:ln>
        </p:spPr>
      </p:pic>
      <p:pic>
        <p:nvPicPr>
          <p:cNvPr descr=" " id="846" name="Google Shape;846;g27376b98ca2_0_793"/>
          <p:cNvPicPr preferRelativeResize="0"/>
          <p:nvPr/>
        </p:nvPicPr>
        <p:blipFill rotWithShape="1">
          <a:blip r:embed="rId6">
            <a:alphaModFix/>
          </a:blip>
          <a:srcRect b="0" l="0" r="0" t="0"/>
          <a:stretch/>
        </p:blipFill>
        <p:spPr>
          <a:xfrm>
            <a:off x="406451" y="10820400"/>
            <a:ext cx="1130441" cy="2387600"/>
          </a:xfrm>
          <a:prstGeom prst="rect">
            <a:avLst/>
          </a:prstGeom>
          <a:noFill/>
          <a:ln>
            <a:noFill/>
          </a:ln>
        </p:spPr>
      </p:pic>
      <p:sp>
        <p:nvSpPr>
          <p:cNvPr id="847" name="Google Shape;847;g27376b98ca2_0_793"/>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48" name="Google Shape;848;g27376b98ca2_0_793"/>
          <p:cNvPicPr preferRelativeResize="0"/>
          <p:nvPr/>
        </p:nvPicPr>
        <p:blipFill rotWithShape="1">
          <a:blip r:embed="rId7">
            <a:alphaModFix/>
          </a:blip>
          <a:srcRect b="0" l="0" r="0" t="0"/>
          <a:stretch/>
        </p:blipFill>
        <p:spPr>
          <a:xfrm>
            <a:off x="23523340" y="8788400"/>
            <a:ext cx="711289" cy="2590800"/>
          </a:xfrm>
          <a:prstGeom prst="rect">
            <a:avLst/>
          </a:prstGeom>
          <a:noFill/>
          <a:ln>
            <a:noFill/>
          </a:ln>
        </p:spPr>
      </p:pic>
      <p:sp>
        <p:nvSpPr>
          <p:cNvPr id="849" name="Google Shape;849;g27376b98ca2_0_793"/>
          <p:cNvSpPr/>
          <p:nvPr/>
        </p:nvSpPr>
        <p:spPr>
          <a:xfrm>
            <a:off x="1257457" y="5461000"/>
            <a:ext cx="8747100" cy="592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850" name="Google Shape;850;g27376b98ca2_0_793"/>
          <p:cNvSpPr/>
          <p:nvPr/>
        </p:nvSpPr>
        <p:spPr>
          <a:xfrm>
            <a:off x="1257457" y="2095500"/>
            <a:ext cx="8950500" cy="338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6465"/>
              </a:buClr>
              <a:buSzPts val="8000"/>
              <a:buFont typeface="Modak"/>
              <a:buNone/>
            </a:pPr>
            <a:r>
              <a:rPr b="0" i="0" lang="en-US" sz="8000" u="none" cap="none" strike="noStrike">
                <a:solidFill>
                  <a:srgbClr val="DE6465"/>
                </a:solidFill>
                <a:latin typeface="Modak"/>
                <a:ea typeface="Modak"/>
                <a:cs typeface="Modak"/>
                <a:sym typeface="Modak"/>
              </a:rPr>
              <a:t>Thank you for choosing EaTemp</a:t>
            </a:r>
            <a:endParaRPr b="0" i="0" sz="8000" u="none" cap="none" strike="noStrike">
              <a:solidFill>
                <a:schemeClr val="dk1"/>
              </a:solidFill>
              <a:latin typeface="Calibri"/>
              <a:ea typeface="Calibri"/>
              <a:cs typeface="Calibri"/>
              <a:sym typeface="Calibri"/>
            </a:endParaRPr>
          </a:p>
        </p:txBody>
      </p:sp>
      <p:sp>
        <p:nvSpPr>
          <p:cNvPr id="851" name="Google Shape;851;g27376b98ca2_0_793"/>
          <p:cNvSpPr/>
          <p:nvPr/>
        </p:nvSpPr>
        <p:spPr>
          <a:xfrm rot="-5400000">
            <a:off x="21454320" y="5476873"/>
            <a:ext cx="510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Credit | Image: </a:t>
            </a:r>
            <a:r>
              <a:rPr b="0" i="0" lang="en-US" sz="3200" u="sng" cap="none" strike="noStrike">
                <a:solidFill>
                  <a:srgbClr val="0E0E0E"/>
                </a:solidFill>
                <a:latin typeface="Poppins"/>
                <a:ea typeface="Poppins"/>
                <a:cs typeface="Poppins"/>
                <a:sym typeface="Poppins"/>
                <a:hlinkClick r:id="rId8">
                  <a:extLst>
                    <a:ext uri="{A12FA001-AC4F-418D-AE19-62706E023703}">
                      <ahyp:hlinkClr val="tx"/>
                    </a:ext>
                  </a:extLst>
                </a:hlinkClick>
              </a:rPr>
              <a:t>Unsplash</a:t>
            </a:r>
            <a:r>
              <a:rPr b="0" i="0" lang="en-US" sz="3200" u="none" cap="none" strike="noStrike">
                <a:solidFill>
                  <a:srgbClr val="0E0E0E"/>
                </a:solidFill>
                <a:latin typeface="Poppins"/>
                <a:ea typeface="Poppins"/>
                <a:cs typeface="Poppins"/>
                <a:sym typeface="Poppins"/>
              </a:rPr>
              <a:t> </a:t>
            </a:r>
            <a:endParaRPr b="0" i="0" sz="3200" u="none" cap="none" strike="noStrike">
              <a:solidFill>
                <a:schemeClr val="dk1"/>
              </a:solidFill>
              <a:latin typeface="Calibri"/>
              <a:ea typeface="Calibri"/>
              <a:cs typeface="Calibri"/>
              <a:sym typeface="Calibri"/>
            </a:endParaRPr>
          </a:p>
        </p:txBody>
      </p:sp>
      <p:pic>
        <p:nvPicPr>
          <p:cNvPr descr=" " id="852" name="Google Shape;852;g27376b98ca2_0_793"/>
          <p:cNvPicPr preferRelativeResize="0"/>
          <p:nvPr/>
        </p:nvPicPr>
        <p:blipFill rotWithShape="1">
          <a:blip r:embed="rId9">
            <a:alphaModFix/>
          </a:blip>
          <a:srcRect b="0" l="0" r="0" t="0"/>
          <a:stretch/>
        </p:blipFill>
        <p:spPr>
          <a:xfrm>
            <a:off x="10173972" y="1663700"/>
            <a:ext cx="12904813" cy="10388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DFE7"/>
        </a:solidFill>
      </p:bgPr>
    </p:bg>
    <p:spTree>
      <p:nvGrpSpPr>
        <p:cNvPr id="59" name="Shape 59"/>
        <p:cNvGrpSpPr/>
        <p:nvPr/>
      </p:nvGrpSpPr>
      <p:grpSpPr>
        <a:xfrm>
          <a:off x="0" y="0"/>
          <a:ext cx="0" cy="0"/>
          <a:chOff x="0" y="0"/>
          <a:chExt cx="0" cy="0"/>
        </a:xfrm>
      </p:grpSpPr>
      <p:pic>
        <p:nvPicPr>
          <p:cNvPr descr=" " id="60" name="Google Shape;60;g27376b98ca2_0_42"/>
          <p:cNvPicPr preferRelativeResize="0"/>
          <p:nvPr/>
        </p:nvPicPr>
        <p:blipFill rotWithShape="1">
          <a:blip r:embed="rId3">
            <a:alphaModFix/>
          </a:blip>
          <a:srcRect b="0" l="0" r="0" t="0"/>
          <a:stretch/>
        </p:blipFill>
        <p:spPr>
          <a:xfrm>
            <a:off x="0" y="0"/>
            <a:ext cx="13171533" cy="13716000"/>
          </a:xfrm>
          <a:prstGeom prst="rect">
            <a:avLst/>
          </a:prstGeom>
          <a:noFill/>
          <a:ln>
            <a:noFill/>
          </a:ln>
        </p:spPr>
      </p:pic>
      <p:pic>
        <p:nvPicPr>
          <p:cNvPr descr=" " id="61" name="Google Shape;61;g27376b98ca2_0_42"/>
          <p:cNvPicPr preferRelativeResize="0"/>
          <p:nvPr/>
        </p:nvPicPr>
        <p:blipFill rotWithShape="1">
          <a:blip r:embed="rId4">
            <a:alphaModFix/>
          </a:blip>
          <a:srcRect b="0" l="0" r="0" t="0"/>
          <a:stretch/>
        </p:blipFill>
        <p:spPr>
          <a:xfrm>
            <a:off x="13069934" y="0"/>
            <a:ext cx="11317114" cy="13716000"/>
          </a:xfrm>
          <a:prstGeom prst="rect">
            <a:avLst/>
          </a:prstGeom>
          <a:noFill/>
          <a:ln>
            <a:noFill/>
          </a:ln>
        </p:spPr>
      </p:pic>
      <p:pic>
        <p:nvPicPr>
          <p:cNvPr descr=" " id="62" name="Google Shape;62;g27376b98ca2_0_42"/>
          <p:cNvPicPr preferRelativeResize="0"/>
          <p:nvPr/>
        </p:nvPicPr>
        <p:blipFill rotWithShape="1">
          <a:blip r:embed="rId5">
            <a:alphaModFix/>
          </a:blip>
          <a:srcRect b="0" l="0" r="0" t="0"/>
          <a:stretch/>
        </p:blipFill>
        <p:spPr>
          <a:xfrm>
            <a:off x="406451" y="406400"/>
            <a:ext cx="2387898" cy="1130300"/>
          </a:xfrm>
          <a:prstGeom prst="rect">
            <a:avLst/>
          </a:prstGeom>
          <a:noFill/>
          <a:ln>
            <a:noFill/>
          </a:ln>
        </p:spPr>
      </p:pic>
      <p:pic>
        <p:nvPicPr>
          <p:cNvPr descr=" " id="63" name="Google Shape;63;g27376b98ca2_0_42"/>
          <p:cNvPicPr preferRelativeResize="0"/>
          <p:nvPr/>
        </p:nvPicPr>
        <p:blipFill rotWithShape="1">
          <a:blip r:embed="rId5">
            <a:alphaModFix/>
          </a:blip>
          <a:srcRect b="0" l="0" r="0" t="0"/>
          <a:stretch/>
        </p:blipFill>
        <p:spPr>
          <a:xfrm>
            <a:off x="13590699" y="12179300"/>
            <a:ext cx="2387898" cy="1130300"/>
          </a:xfrm>
          <a:prstGeom prst="rect">
            <a:avLst/>
          </a:prstGeom>
          <a:noFill/>
          <a:ln>
            <a:noFill/>
          </a:ln>
        </p:spPr>
      </p:pic>
      <p:pic>
        <p:nvPicPr>
          <p:cNvPr descr=" " id="64" name="Google Shape;64;g27376b98ca2_0_42"/>
          <p:cNvPicPr preferRelativeResize="0"/>
          <p:nvPr/>
        </p:nvPicPr>
        <p:blipFill rotWithShape="1">
          <a:blip r:embed="rId5">
            <a:alphaModFix/>
          </a:blip>
          <a:srcRect b="0" l="0" r="0" t="0"/>
          <a:stretch/>
        </p:blipFill>
        <p:spPr>
          <a:xfrm>
            <a:off x="3073784" y="406400"/>
            <a:ext cx="2387898" cy="1130300"/>
          </a:xfrm>
          <a:prstGeom prst="rect">
            <a:avLst/>
          </a:prstGeom>
          <a:noFill/>
          <a:ln>
            <a:noFill/>
          </a:ln>
        </p:spPr>
      </p:pic>
      <p:pic>
        <p:nvPicPr>
          <p:cNvPr descr=" " id="65" name="Google Shape;65;g27376b98ca2_0_42"/>
          <p:cNvPicPr preferRelativeResize="0"/>
          <p:nvPr/>
        </p:nvPicPr>
        <p:blipFill rotWithShape="1">
          <a:blip r:embed="rId5">
            <a:alphaModFix/>
          </a:blip>
          <a:srcRect b="0" l="0" r="0" t="0"/>
          <a:stretch/>
        </p:blipFill>
        <p:spPr>
          <a:xfrm>
            <a:off x="16258032" y="12179300"/>
            <a:ext cx="2387898" cy="1130300"/>
          </a:xfrm>
          <a:prstGeom prst="rect">
            <a:avLst/>
          </a:prstGeom>
          <a:noFill/>
          <a:ln>
            <a:noFill/>
          </a:ln>
        </p:spPr>
      </p:pic>
      <p:pic>
        <p:nvPicPr>
          <p:cNvPr descr=" " id="66" name="Google Shape;66;g27376b98ca2_0_42"/>
          <p:cNvPicPr preferRelativeResize="0"/>
          <p:nvPr/>
        </p:nvPicPr>
        <p:blipFill rotWithShape="1">
          <a:blip r:embed="rId5">
            <a:alphaModFix/>
          </a:blip>
          <a:srcRect b="0" l="0" r="0" t="0"/>
          <a:stretch/>
        </p:blipFill>
        <p:spPr>
          <a:xfrm>
            <a:off x="5741118" y="406400"/>
            <a:ext cx="2387898" cy="1130300"/>
          </a:xfrm>
          <a:prstGeom prst="rect">
            <a:avLst/>
          </a:prstGeom>
          <a:noFill/>
          <a:ln>
            <a:noFill/>
          </a:ln>
        </p:spPr>
      </p:pic>
      <p:pic>
        <p:nvPicPr>
          <p:cNvPr descr=" " id="67" name="Google Shape;67;g27376b98ca2_0_42"/>
          <p:cNvPicPr preferRelativeResize="0"/>
          <p:nvPr/>
        </p:nvPicPr>
        <p:blipFill rotWithShape="1">
          <a:blip r:embed="rId5">
            <a:alphaModFix/>
          </a:blip>
          <a:srcRect b="0" l="0" r="0" t="0"/>
          <a:stretch/>
        </p:blipFill>
        <p:spPr>
          <a:xfrm>
            <a:off x="18925365" y="12179300"/>
            <a:ext cx="2387898" cy="1130300"/>
          </a:xfrm>
          <a:prstGeom prst="rect">
            <a:avLst/>
          </a:prstGeom>
          <a:noFill/>
          <a:ln>
            <a:noFill/>
          </a:ln>
        </p:spPr>
      </p:pic>
      <p:pic>
        <p:nvPicPr>
          <p:cNvPr descr=" " id="68" name="Google Shape;68;g27376b98ca2_0_42"/>
          <p:cNvPicPr preferRelativeResize="0"/>
          <p:nvPr/>
        </p:nvPicPr>
        <p:blipFill rotWithShape="1">
          <a:blip r:embed="rId5">
            <a:alphaModFix/>
          </a:blip>
          <a:srcRect b="0" l="0" r="0" t="0"/>
          <a:stretch/>
        </p:blipFill>
        <p:spPr>
          <a:xfrm>
            <a:off x="8408451" y="406400"/>
            <a:ext cx="2387898" cy="1130300"/>
          </a:xfrm>
          <a:prstGeom prst="rect">
            <a:avLst/>
          </a:prstGeom>
          <a:noFill/>
          <a:ln>
            <a:noFill/>
          </a:ln>
        </p:spPr>
      </p:pic>
      <p:pic>
        <p:nvPicPr>
          <p:cNvPr descr=" " id="69" name="Google Shape;69;g27376b98ca2_0_42"/>
          <p:cNvPicPr preferRelativeResize="0"/>
          <p:nvPr/>
        </p:nvPicPr>
        <p:blipFill rotWithShape="1">
          <a:blip r:embed="rId5">
            <a:alphaModFix/>
          </a:blip>
          <a:srcRect b="0" l="0" r="0" t="0"/>
          <a:stretch/>
        </p:blipFill>
        <p:spPr>
          <a:xfrm>
            <a:off x="21592699" y="12179300"/>
            <a:ext cx="2387898" cy="1130300"/>
          </a:xfrm>
          <a:prstGeom prst="rect">
            <a:avLst/>
          </a:prstGeom>
          <a:noFill/>
          <a:ln>
            <a:noFill/>
          </a:ln>
        </p:spPr>
      </p:pic>
      <p:pic>
        <p:nvPicPr>
          <p:cNvPr descr=" " id="70" name="Google Shape;70;g27376b98ca2_0_42"/>
          <p:cNvPicPr preferRelativeResize="0"/>
          <p:nvPr/>
        </p:nvPicPr>
        <p:blipFill rotWithShape="1">
          <a:blip r:embed="rId6">
            <a:alphaModFix/>
          </a:blip>
          <a:srcRect b="0" l="0" r="0" t="0"/>
          <a:stretch/>
        </p:blipFill>
        <p:spPr>
          <a:xfrm>
            <a:off x="21186248" y="12674600"/>
            <a:ext cx="3200800" cy="1016000"/>
          </a:xfrm>
          <a:prstGeom prst="rect">
            <a:avLst/>
          </a:prstGeom>
          <a:noFill/>
          <a:ln>
            <a:noFill/>
          </a:ln>
        </p:spPr>
      </p:pic>
      <p:sp>
        <p:nvSpPr>
          <p:cNvPr id="71" name="Google Shape;71;g27376b98ca2_0_42"/>
          <p:cNvSpPr/>
          <p:nvPr/>
        </p:nvSpPr>
        <p:spPr>
          <a:xfrm rot="-5400000">
            <a:off x="-4964719" y="5633919"/>
            <a:ext cx="13827900" cy="299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6465"/>
              </a:buClr>
              <a:buSzPts val="12800"/>
              <a:buFont typeface="Modak"/>
              <a:buNone/>
            </a:pPr>
            <a:r>
              <a:rPr b="0" i="0" lang="en-US" sz="12800" u="none" cap="none" strike="noStrike">
                <a:solidFill>
                  <a:srgbClr val="DE6465"/>
                </a:solidFill>
                <a:latin typeface="Modak"/>
                <a:ea typeface="Modak"/>
                <a:cs typeface="Modak"/>
                <a:sym typeface="Modak"/>
              </a:rPr>
              <a:t>Table of Contents</a:t>
            </a:r>
            <a:endParaRPr b="0" i="0" sz="12800" u="none" cap="none" strike="noStrike">
              <a:solidFill>
                <a:schemeClr val="dk1"/>
              </a:solidFill>
              <a:latin typeface="Calibri"/>
              <a:ea typeface="Calibri"/>
              <a:cs typeface="Calibri"/>
              <a:sym typeface="Calibri"/>
            </a:endParaRPr>
          </a:p>
        </p:txBody>
      </p:sp>
      <p:sp>
        <p:nvSpPr>
          <p:cNvPr id="72" name="Google Shape;72;g27376b98ca2_0_42"/>
          <p:cNvSpPr/>
          <p:nvPr/>
        </p:nvSpPr>
        <p:spPr>
          <a:xfrm>
            <a:off x="14784648" y="16383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 name="Google Shape;73;g27376b98ca2_0_42"/>
          <p:cNvPicPr preferRelativeResize="0"/>
          <p:nvPr/>
        </p:nvPicPr>
        <p:blipFill rotWithShape="1">
          <a:blip r:embed="rId7">
            <a:alphaModFix/>
          </a:blip>
          <a:srcRect b="0" l="0" r="0" t="0"/>
          <a:stretch/>
        </p:blipFill>
        <p:spPr>
          <a:xfrm>
            <a:off x="14784648" y="1638300"/>
            <a:ext cx="1625803" cy="1625600"/>
          </a:xfrm>
          <a:prstGeom prst="rect">
            <a:avLst/>
          </a:prstGeom>
          <a:noFill/>
          <a:ln>
            <a:noFill/>
          </a:ln>
        </p:spPr>
      </p:pic>
      <p:sp>
        <p:nvSpPr>
          <p:cNvPr id="74" name="Google Shape;74;g27376b98ca2_0_42"/>
          <p:cNvSpPr/>
          <p:nvPr/>
        </p:nvSpPr>
        <p:spPr>
          <a:xfrm>
            <a:off x="14784648" y="16383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7376b98ca2_0_42"/>
          <p:cNvSpPr/>
          <p:nvPr/>
        </p:nvSpPr>
        <p:spPr>
          <a:xfrm>
            <a:off x="15197449" y="1892300"/>
            <a:ext cx="8001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odak"/>
              <a:buNone/>
            </a:pPr>
            <a:r>
              <a:rPr b="0" i="0" lang="en-US" sz="4800" u="none" cap="none" strike="noStrike">
                <a:solidFill>
                  <a:srgbClr val="000000"/>
                </a:solidFill>
                <a:latin typeface="Modak"/>
                <a:ea typeface="Modak"/>
                <a:cs typeface="Modak"/>
                <a:sym typeface="Modak"/>
              </a:rPr>
              <a:t>01</a:t>
            </a:r>
            <a:endParaRPr b="0" i="0" sz="4800" u="none" cap="none" strike="noStrike">
              <a:solidFill>
                <a:schemeClr val="dk1"/>
              </a:solidFill>
              <a:latin typeface="Calibri"/>
              <a:ea typeface="Calibri"/>
              <a:cs typeface="Calibri"/>
              <a:sym typeface="Calibri"/>
            </a:endParaRPr>
          </a:p>
        </p:txBody>
      </p:sp>
      <p:sp>
        <p:nvSpPr>
          <p:cNvPr id="76" name="Google Shape;76;g27376b98ca2_0_42"/>
          <p:cNvSpPr/>
          <p:nvPr/>
        </p:nvSpPr>
        <p:spPr>
          <a:xfrm>
            <a:off x="16613676" y="1638300"/>
            <a:ext cx="59316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7376b98ca2_0_42"/>
          <p:cNvSpPr/>
          <p:nvPr/>
        </p:nvSpPr>
        <p:spPr>
          <a:xfrm>
            <a:off x="16613676" y="1638300"/>
            <a:ext cx="61350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dak"/>
              <a:buNone/>
            </a:pPr>
            <a:r>
              <a:rPr b="0" i="0" lang="en-US" sz="4800" u="none" cap="none" strike="noStrike">
                <a:solidFill>
                  <a:srgbClr val="0E0E0E"/>
                </a:solidFill>
                <a:latin typeface="Modak"/>
                <a:ea typeface="Modak"/>
                <a:cs typeface="Modak"/>
                <a:sym typeface="Modak"/>
              </a:rPr>
              <a:t>Introduction</a:t>
            </a:r>
            <a:endParaRPr b="0" i="0" sz="4800" u="none" cap="none" strike="noStrike">
              <a:solidFill>
                <a:schemeClr val="dk1"/>
              </a:solidFill>
              <a:latin typeface="Calibri"/>
              <a:ea typeface="Calibri"/>
              <a:cs typeface="Calibri"/>
              <a:sym typeface="Calibri"/>
            </a:endParaRPr>
          </a:p>
        </p:txBody>
      </p:sp>
      <p:sp>
        <p:nvSpPr>
          <p:cNvPr id="78" name="Google Shape;78;g27376b98ca2_0_42"/>
          <p:cNvSpPr/>
          <p:nvPr/>
        </p:nvSpPr>
        <p:spPr>
          <a:xfrm>
            <a:off x="16613676" y="26543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79" name="Google Shape;79;g27376b98ca2_0_42"/>
          <p:cNvSpPr/>
          <p:nvPr/>
        </p:nvSpPr>
        <p:spPr>
          <a:xfrm>
            <a:off x="14784648" y="43561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 name="Google Shape;80;g27376b98ca2_0_42"/>
          <p:cNvPicPr preferRelativeResize="0"/>
          <p:nvPr/>
        </p:nvPicPr>
        <p:blipFill rotWithShape="1">
          <a:blip r:embed="rId7">
            <a:alphaModFix/>
          </a:blip>
          <a:srcRect b="0" l="0" r="0" t="0"/>
          <a:stretch/>
        </p:blipFill>
        <p:spPr>
          <a:xfrm>
            <a:off x="14784648" y="4356100"/>
            <a:ext cx="1625803" cy="1625600"/>
          </a:xfrm>
          <a:prstGeom prst="rect">
            <a:avLst/>
          </a:prstGeom>
          <a:noFill/>
          <a:ln>
            <a:noFill/>
          </a:ln>
        </p:spPr>
      </p:pic>
      <p:sp>
        <p:nvSpPr>
          <p:cNvPr id="81" name="Google Shape;81;g27376b98ca2_0_42"/>
          <p:cNvSpPr/>
          <p:nvPr/>
        </p:nvSpPr>
        <p:spPr>
          <a:xfrm>
            <a:off x="14784648" y="43561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7376b98ca2_0_42"/>
          <p:cNvSpPr/>
          <p:nvPr/>
        </p:nvSpPr>
        <p:spPr>
          <a:xfrm>
            <a:off x="15146643" y="4610100"/>
            <a:ext cx="9018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odak"/>
              <a:buNone/>
            </a:pPr>
            <a:r>
              <a:rPr b="0" i="0" lang="en-US" sz="4800" u="none" cap="none" strike="noStrike">
                <a:solidFill>
                  <a:srgbClr val="000000"/>
                </a:solidFill>
                <a:latin typeface="Modak"/>
                <a:ea typeface="Modak"/>
                <a:cs typeface="Modak"/>
                <a:sym typeface="Modak"/>
              </a:rPr>
              <a:t>02</a:t>
            </a:r>
            <a:endParaRPr b="0" i="0" sz="4800" u="none" cap="none" strike="noStrike">
              <a:solidFill>
                <a:schemeClr val="dk1"/>
              </a:solidFill>
              <a:latin typeface="Calibri"/>
              <a:ea typeface="Calibri"/>
              <a:cs typeface="Calibri"/>
              <a:sym typeface="Calibri"/>
            </a:endParaRPr>
          </a:p>
        </p:txBody>
      </p:sp>
      <p:sp>
        <p:nvSpPr>
          <p:cNvPr id="83" name="Google Shape;83;g27376b98ca2_0_42"/>
          <p:cNvSpPr/>
          <p:nvPr/>
        </p:nvSpPr>
        <p:spPr>
          <a:xfrm>
            <a:off x="16613676" y="4356100"/>
            <a:ext cx="59316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27376b98ca2_0_42"/>
          <p:cNvSpPr/>
          <p:nvPr/>
        </p:nvSpPr>
        <p:spPr>
          <a:xfrm>
            <a:off x="16613676" y="4356100"/>
            <a:ext cx="61350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dak"/>
              <a:buNone/>
            </a:pPr>
            <a:r>
              <a:rPr b="0" i="0" lang="en-US" sz="4800" u="none" cap="none" strike="noStrike">
                <a:solidFill>
                  <a:srgbClr val="0E0E0E"/>
                </a:solidFill>
                <a:latin typeface="Modak"/>
                <a:ea typeface="Modak"/>
                <a:cs typeface="Modak"/>
                <a:sym typeface="Modak"/>
              </a:rPr>
              <a:t>Encounters</a:t>
            </a:r>
            <a:endParaRPr b="0" i="0" sz="4800" u="none" cap="none" strike="noStrike">
              <a:solidFill>
                <a:schemeClr val="dk1"/>
              </a:solidFill>
              <a:latin typeface="Calibri"/>
              <a:ea typeface="Calibri"/>
              <a:cs typeface="Calibri"/>
              <a:sym typeface="Calibri"/>
            </a:endParaRPr>
          </a:p>
        </p:txBody>
      </p:sp>
      <p:sp>
        <p:nvSpPr>
          <p:cNvPr id="85" name="Google Shape;85;g27376b98ca2_0_42"/>
          <p:cNvSpPr/>
          <p:nvPr/>
        </p:nvSpPr>
        <p:spPr>
          <a:xfrm>
            <a:off x="16613676" y="53721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86" name="Google Shape;86;g27376b98ca2_0_42"/>
          <p:cNvSpPr/>
          <p:nvPr/>
        </p:nvSpPr>
        <p:spPr>
          <a:xfrm>
            <a:off x="14784648" y="70739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7" name="Google Shape;87;g27376b98ca2_0_42"/>
          <p:cNvPicPr preferRelativeResize="0"/>
          <p:nvPr/>
        </p:nvPicPr>
        <p:blipFill rotWithShape="1">
          <a:blip r:embed="rId7">
            <a:alphaModFix/>
          </a:blip>
          <a:srcRect b="0" l="0" r="0" t="0"/>
          <a:stretch/>
        </p:blipFill>
        <p:spPr>
          <a:xfrm>
            <a:off x="14784648" y="7073900"/>
            <a:ext cx="1625803" cy="1625600"/>
          </a:xfrm>
          <a:prstGeom prst="rect">
            <a:avLst/>
          </a:prstGeom>
          <a:noFill/>
          <a:ln>
            <a:noFill/>
          </a:ln>
        </p:spPr>
      </p:pic>
      <p:sp>
        <p:nvSpPr>
          <p:cNvPr id="88" name="Google Shape;88;g27376b98ca2_0_42"/>
          <p:cNvSpPr/>
          <p:nvPr/>
        </p:nvSpPr>
        <p:spPr>
          <a:xfrm>
            <a:off x="14784648" y="70739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g27376b98ca2_0_42"/>
          <p:cNvSpPr/>
          <p:nvPr/>
        </p:nvSpPr>
        <p:spPr>
          <a:xfrm>
            <a:off x="15140292" y="7327900"/>
            <a:ext cx="9144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odak"/>
              <a:buNone/>
            </a:pPr>
            <a:r>
              <a:rPr b="0" i="0" lang="en-US" sz="4800" u="none" cap="none" strike="noStrike">
                <a:solidFill>
                  <a:srgbClr val="000000"/>
                </a:solidFill>
                <a:latin typeface="Modak"/>
                <a:ea typeface="Modak"/>
                <a:cs typeface="Modak"/>
                <a:sym typeface="Modak"/>
              </a:rPr>
              <a:t>03</a:t>
            </a:r>
            <a:endParaRPr b="0" i="0" sz="4800" u="none" cap="none" strike="noStrike">
              <a:solidFill>
                <a:schemeClr val="dk1"/>
              </a:solidFill>
              <a:latin typeface="Calibri"/>
              <a:ea typeface="Calibri"/>
              <a:cs typeface="Calibri"/>
              <a:sym typeface="Calibri"/>
            </a:endParaRPr>
          </a:p>
        </p:txBody>
      </p:sp>
      <p:sp>
        <p:nvSpPr>
          <p:cNvPr id="90" name="Google Shape;90;g27376b98ca2_0_42"/>
          <p:cNvSpPr/>
          <p:nvPr/>
        </p:nvSpPr>
        <p:spPr>
          <a:xfrm>
            <a:off x="16613676" y="7073900"/>
            <a:ext cx="59316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g27376b98ca2_0_42"/>
          <p:cNvSpPr/>
          <p:nvPr/>
        </p:nvSpPr>
        <p:spPr>
          <a:xfrm>
            <a:off x="16613676" y="7073900"/>
            <a:ext cx="61350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dak"/>
              <a:buNone/>
            </a:pPr>
            <a:r>
              <a:rPr b="0" i="0" lang="en-US" sz="4800" u="none" cap="none" strike="noStrike">
                <a:solidFill>
                  <a:srgbClr val="0E0E0E"/>
                </a:solidFill>
                <a:latin typeface="Modak"/>
                <a:ea typeface="Modak"/>
                <a:cs typeface="Modak"/>
                <a:sym typeface="Modak"/>
              </a:rPr>
              <a:t>Wonders</a:t>
            </a:r>
            <a:endParaRPr b="0" i="0" sz="4800" u="none" cap="none" strike="noStrike">
              <a:solidFill>
                <a:schemeClr val="dk1"/>
              </a:solidFill>
              <a:latin typeface="Calibri"/>
              <a:ea typeface="Calibri"/>
              <a:cs typeface="Calibri"/>
              <a:sym typeface="Calibri"/>
            </a:endParaRPr>
          </a:p>
        </p:txBody>
      </p:sp>
      <p:sp>
        <p:nvSpPr>
          <p:cNvPr id="92" name="Google Shape;92;g27376b98ca2_0_42"/>
          <p:cNvSpPr/>
          <p:nvPr/>
        </p:nvSpPr>
        <p:spPr>
          <a:xfrm>
            <a:off x="16613676" y="80899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93" name="Google Shape;93;g27376b98ca2_0_42"/>
          <p:cNvSpPr/>
          <p:nvPr/>
        </p:nvSpPr>
        <p:spPr>
          <a:xfrm>
            <a:off x="14784648" y="9791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4" name="Google Shape;94;g27376b98ca2_0_42"/>
          <p:cNvPicPr preferRelativeResize="0"/>
          <p:nvPr/>
        </p:nvPicPr>
        <p:blipFill rotWithShape="1">
          <a:blip r:embed="rId7">
            <a:alphaModFix/>
          </a:blip>
          <a:srcRect b="0" l="0" r="0" t="0"/>
          <a:stretch/>
        </p:blipFill>
        <p:spPr>
          <a:xfrm>
            <a:off x="14784648" y="9791700"/>
            <a:ext cx="1625803" cy="1625600"/>
          </a:xfrm>
          <a:prstGeom prst="rect">
            <a:avLst/>
          </a:prstGeom>
          <a:noFill/>
          <a:ln>
            <a:noFill/>
          </a:ln>
        </p:spPr>
      </p:pic>
      <p:sp>
        <p:nvSpPr>
          <p:cNvPr id="95" name="Google Shape;95;g27376b98ca2_0_42"/>
          <p:cNvSpPr/>
          <p:nvPr/>
        </p:nvSpPr>
        <p:spPr>
          <a:xfrm>
            <a:off x="14784648" y="97917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g27376b98ca2_0_42"/>
          <p:cNvSpPr/>
          <p:nvPr/>
        </p:nvSpPr>
        <p:spPr>
          <a:xfrm>
            <a:off x="15140292" y="10045700"/>
            <a:ext cx="9144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odak"/>
              <a:buNone/>
            </a:pPr>
            <a:r>
              <a:rPr b="0" i="0" lang="en-US" sz="4800" u="none" cap="none" strike="noStrike">
                <a:solidFill>
                  <a:srgbClr val="000000"/>
                </a:solidFill>
                <a:latin typeface="Modak"/>
                <a:ea typeface="Modak"/>
                <a:cs typeface="Modak"/>
                <a:sym typeface="Modak"/>
              </a:rPr>
              <a:t>04</a:t>
            </a:r>
            <a:endParaRPr b="0" i="0" sz="4800" u="none" cap="none" strike="noStrike">
              <a:solidFill>
                <a:schemeClr val="dk1"/>
              </a:solidFill>
              <a:latin typeface="Calibri"/>
              <a:ea typeface="Calibri"/>
              <a:cs typeface="Calibri"/>
              <a:sym typeface="Calibri"/>
            </a:endParaRPr>
          </a:p>
        </p:txBody>
      </p:sp>
      <p:sp>
        <p:nvSpPr>
          <p:cNvPr id="97" name="Google Shape;97;g27376b98ca2_0_42"/>
          <p:cNvSpPr/>
          <p:nvPr/>
        </p:nvSpPr>
        <p:spPr>
          <a:xfrm>
            <a:off x="16613676" y="9791700"/>
            <a:ext cx="59316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g27376b98ca2_0_42"/>
          <p:cNvSpPr/>
          <p:nvPr/>
        </p:nvSpPr>
        <p:spPr>
          <a:xfrm>
            <a:off x="16613676" y="9791700"/>
            <a:ext cx="61350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dak"/>
              <a:buNone/>
            </a:pPr>
            <a:r>
              <a:rPr b="0" i="0" lang="en-US" sz="4800" u="none" cap="none" strike="noStrike">
                <a:solidFill>
                  <a:srgbClr val="0E0E0E"/>
                </a:solidFill>
                <a:latin typeface="Modak"/>
                <a:ea typeface="Modak"/>
                <a:cs typeface="Modak"/>
                <a:sym typeface="Modak"/>
              </a:rPr>
              <a:t>Magic</a:t>
            </a:r>
            <a:endParaRPr b="0" i="0" sz="4800" u="none" cap="none" strike="noStrike">
              <a:solidFill>
                <a:schemeClr val="dk1"/>
              </a:solidFill>
              <a:latin typeface="Calibri"/>
              <a:ea typeface="Calibri"/>
              <a:cs typeface="Calibri"/>
              <a:sym typeface="Calibri"/>
            </a:endParaRPr>
          </a:p>
        </p:txBody>
      </p:sp>
      <p:sp>
        <p:nvSpPr>
          <p:cNvPr id="99" name="Google Shape;99;g27376b98ca2_0_42"/>
          <p:cNvSpPr/>
          <p:nvPr/>
        </p:nvSpPr>
        <p:spPr>
          <a:xfrm>
            <a:off x="16613676" y="108077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100" name="Google Shape;100;g27376b98ca2_0_42"/>
          <p:cNvSpPr/>
          <p:nvPr/>
        </p:nvSpPr>
        <p:spPr>
          <a:xfrm>
            <a:off x="14784648" y="38100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1" name="Google Shape;101;g27376b98ca2_0_42"/>
          <p:cNvPicPr preferRelativeResize="0"/>
          <p:nvPr/>
        </p:nvPicPr>
        <p:blipFill rotWithShape="1">
          <a:blip r:embed="rId8">
            <a:alphaModFix/>
          </a:blip>
          <a:srcRect b="0" l="0" r="0" t="0"/>
          <a:stretch/>
        </p:blipFill>
        <p:spPr>
          <a:xfrm>
            <a:off x="14784648" y="3771900"/>
            <a:ext cx="1625803" cy="38100"/>
          </a:xfrm>
          <a:prstGeom prst="rect">
            <a:avLst/>
          </a:prstGeom>
          <a:noFill/>
          <a:ln>
            <a:noFill/>
          </a:ln>
        </p:spPr>
      </p:pic>
      <p:sp>
        <p:nvSpPr>
          <p:cNvPr id="102" name="Google Shape;102;g27376b98ca2_0_42"/>
          <p:cNvSpPr/>
          <p:nvPr/>
        </p:nvSpPr>
        <p:spPr>
          <a:xfrm>
            <a:off x="14784648" y="65278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3" name="Google Shape;103;g27376b98ca2_0_42"/>
          <p:cNvPicPr preferRelativeResize="0"/>
          <p:nvPr/>
        </p:nvPicPr>
        <p:blipFill rotWithShape="1">
          <a:blip r:embed="rId8">
            <a:alphaModFix/>
          </a:blip>
          <a:srcRect b="0" l="0" r="0" t="0"/>
          <a:stretch/>
        </p:blipFill>
        <p:spPr>
          <a:xfrm>
            <a:off x="14784648" y="6489700"/>
            <a:ext cx="1625803" cy="38100"/>
          </a:xfrm>
          <a:prstGeom prst="rect">
            <a:avLst/>
          </a:prstGeom>
          <a:noFill/>
          <a:ln>
            <a:noFill/>
          </a:ln>
        </p:spPr>
      </p:pic>
      <p:sp>
        <p:nvSpPr>
          <p:cNvPr id="104" name="Google Shape;104;g27376b98ca2_0_42"/>
          <p:cNvSpPr/>
          <p:nvPr/>
        </p:nvSpPr>
        <p:spPr>
          <a:xfrm>
            <a:off x="14784648" y="92456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5" name="Google Shape;105;g27376b98ca2_0_42"/>
          <p:cNvPicPr preferRelativeResize="0"/>
          <p:nvPr/>
        </p:nvPicPr>
        <p:blipFill rotWithShape="1">
          <a:blip r:embed="rId8">
            <a:alphaModFix/>
          </a:blip>
          <a:srcRect b="0" l="0" r="0" t="0"/>
          <a:stretch/>
        </p:blipFill>
        <p:spPr>
          <a:xfrm>
            <a:off x="14784648" y="9207500"/>
            <a:ext cx="1625803" cy="38100"/>
          </a:xfrm>
          <a:prstGeom prst="rect">
            <a:avLst/>
          </a:prstGeom>
          <a:noFill/>
          <a:ln>
            <a:noFill/>
          </a:ln>
        </p:spPr>
      </p:pic>
      <p:pic>
        <p:nvPicPr>
          <p:cNvPr descr=" " id="106" name="Google Shape;106;g27376b98ca2_0_42"/>
          <p:cNvPicPr preferRelativeResize="0"/>
          <p:nvPr/>
        </p:nvPicPr>
        <p:blipFill rotWithShape="1">
          <a:blip r:embed="rId9">
            <a:alphaModFix/>
          </a:blip>
          <a:srcRect b="0" l="0" r="0" t="0"/>
          <a:stretch/>
        </p:blipFill>
        <p:spPr>
          <a:xfrm>
            <a:off x="2375197" y="1193800"/>
            <a:ext cx="12409451" cy="11328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DFE7"/>
        </a:solidFill>
      </p:bgPr>
    </p:bg>
    <p:spTree>
      <p:nvGrpSpPr>
        <p:cNvPr id="111" name="Shape 111"/>
        <p:cNvGrpSpPr/>
        <p:nvPr/>
      </p:nvGrpSpPr>
      <p:grpSpPr>
        <a:xfrm>
          <a:off x="0" y="0"/>
          <a:ext cx="0" cy="0"/>
          <a:chOff x="0" y="0"/>
          <a:chExt cx="0" cy="0"/>
        </a:xfrm>
      </p:grpSpPr>
      <p:pic>
        <p:nvPicPr>
          <p:cNvPr descr=" " id="112" name="Google Shape;112;g27376b98ca2_0_93"/>
          <p:cNvPicPr preferRelativeResize="0"/>
          <p:nvPr/>
        </p:nvPicPr>
        <p:blipFill rotWithShape="1">
          <a:blip r:embed="rId3">
            <a:alphaModFix/>
          </a:blip>
          <a:srcRect b="0" l="0" r="0" t="0"/>
          <a:stretch/>
        </p:blipFill>
        <p:spPr>
          <a:xfrm>
            <a:off x="0" y="0"/>
            <a:ext cx="13171533" cy="13716000"/>
          </a:xfrm>
          <a:prstGeom prst="rect">
            <a:avLst/>
          </a:prstGeom>
          <a:noFill/>
          <a:ln>
            <a:noFill/>
          </a:ln>
        </p:spPr>
      </p:pic>
      <p:pic>
        <p:nvPicPr>
          <p:cNvPr descr=" " id="113" name="Google Shape;113;g27376b98ca2_0_93"/>
          <p:cNvPicPr preferRelativeResize="0"/>
          <p:nvPr/>
        </p:nvPicPr>
        <p:blipFill rotWithShape="1">
          <a:blip r:embed="rId4">
            <a:alphaModFix/>
          </a:blip>
          <a:srcRect b="0" l="0" r="0" t="0"/>
          <a:stretch/>
        </p:blipFill>
        <p:spPr>
          <a:xfrm>
            <a:off x="13069934" y="0"/>
            <a:ext cx="11317114" cy="13716000"/>
          </a:xfrm>
          <a:prstGeom prst="rect">
            <a:avLst/>
          </a:prstGeom>
          <a:noFill/>
          <a:ln>
            <a:noFill/>
          </a:ln>
        </p:spPr>
      </p:pic>
      <p:pic>
        <p:nvPicPr>
          <p:cNvPr descr=" " id="114" name="Google Shape;114;g27376b98ca2_0_93"/>
          <p:cNvPicPr preferRelativeResize="0"/>
          <p:nvPr/>
        </p:nvPicPr>
        <p:blipFill rotWithShape="1">
          <a:blip r:embed="rId5">
            <a:alphaModFix/>
          </a:blip>
          <a:srcRect b="0" l="0" r="0" t="0"/>
          <a:stretch/>
        </p:blipFill>
        <p:spPr>
          <a:xfrm>
            <a:off x="406451" y="10820400"/>
            <a:ext cx="1130441" cy="2387600"/>
          </a:xfrm>
          <a:prstGeom prst="rect">
            <a:avLst/>
          </a:prstGeom>
          <a:noFill/>
          <a:ln>
            <a:noFill/>
          </a:ln>
        </p:spPr>
      </p:pic>
      <p:pic>
        <p:nvPicPr>
          <p:cNvPr descr=" " id="115" name="Google Shape;115;g27376b98ca2_0_93"/>
          <p:cNvPicPr preferRelativeResize="0"/>
          <p:nvPr/>
        </p:nvPicPr>
        <p:blipFill rotWithShape="1">
          <a:blip r:embed="rId5">
            <a:alphaModFix/>
          </a:blip>
          <a:srcRect b="0" l="0" r="0" t="0"/>
          <a:stretch/>
        </p:blipFill>
        <p:spPr>
          <a:xfrm>
            <a:off x="22850156" y="5765800"/>
            <a:ext cx="1130441" cy="2387600"/>
          </a:xfrm>
          <a:prstGeom prst="rect">
            <a:avLst/>
          </a:prstGeom>
          <a:noFill/>
          <a:ln>
            <a:noFill/>
          </a:ln>
        </p:spPr>
      </p:pic>
      <p:pic>
        <p:nvPicPr>
          <p:cNvPr descr=" " id="116" name="Google Shape;116;g27376b98ca2_0_93"/>
          <p:cNvPicPr preferRelativeResize="0"/>
          <p:nvPr/>
        </p:nvPicPr>
        <p:blipFill rotWithShape="1">
          <a:blip r:embed="rId5">
            <a:alphaModFix/>
          </a:blip>
          <a:srcRect b="0" l="0" r="0" t="0"/>
          <a:stretch/>
        </p:blipFill>
        <p:spPr>
          <a:xfrm>
            <a:off x="406451" y="8153400"/>
            <a:ext cx="1130441" cy="2387600"/>
          </a:xfrm>
          <a:prstGeom prst="rect">
            <a:avLst/>
          </a:prstGeom>
          <a:noFill/>
          <a:ln>
            <a:noFill/>
          </a:ln>
        </p:spPr>
      </p:pic>
      <p:pic>
        <p:nvPicPr>
          <p:cNvPr descr=" " id="117" name="Google Shape;117;g27376b98ca2_0_93"/>
          <p:cNvPicPr preferRelativeResize="0"/>
          <p:nvPr/>
        </p:nvPicPr>
        <p:blipFill rotWithShape="1">
          <a:blip r:embed="rId5">
            <a:alphaModFix/>
          </a:blip>
          <a:srcRect b="0" l="0" r="0" t="0"/>
          <a:stretch/>
        </p:blipFill>
        <p:spPr>
          <a:xfrm>
            <a:off x="22850156" y="3098800"/>
            <a:ext cx="1130441" cy="2387600"/>
          </a:xfrm>
          <a:prstGeom prst="rect">
            <a:avLst/>
          </a:prstGeom>
          <a:noFill/>
          <a:ln>
            <a:noFill/>
          </a:ln>
        </p:spPr>
      </p:pic>
      <p:pic>
        <p:nvPicPr>
          <p:cNvPr descr=" " id="118" name="Google Shape;118;g27376b98ca2_0_93"/>
          <p:cNvPicPr preferRelativeResize="0"/>
          <p:nvPr/>
        </p:nvPicPr>
        <p:blipFill rotWithShape="1">
          <a:blip r:embed="rId5">
            <a:alphaModFix/>
          </a:blip>
          <a:srcRect b="0" l="0" r="0" t="0"/>
          <a:stretch/>
        </p:blipFill>
        <p:spPr>
          <a:xfrm>
            <a:off x="406451" y="5486400"/>
            <a:ext cx="1130441" cy="2387600"/>
          </a:xfrm>
          <a:prstGeom prst="rect">
            <a:avLst/>
          </a:prstGeom>
          <a:noFill/>
          <a:ln>
            <a:noFill/>
          </a:ln>
        </p:spPr>
      </p:pic>
      <p:pic>
        <p:nvPicPr>
          <p:cNvPr descr=" " id="119" name="Google Shape;119;g27376b98ca2_0_93"/>
          <p:cNvPicPr preferRelativeResize="0"/>
          <p:nvPr/>
        </p:nvPicPr>
        <p:blipFill rotWithShape="1">
          <a:blip r:embed="rId5">
            <a:alphaModFix/>
          </a:blip>
          <a:srcRect b="0" l="0" r="0" t="0"/>
          <a:stretch/>
        </p:blipFill>
        <p:spPr>
          <a:xfrm>
            <a:off x="22850156" y="431800"/>
            <a:ext cx="1130441" cy="2387600"/>
          </a:xfrm>
          <a:prstGeom prst="rect">
            <a:avLst/>
          </a:prstGeom>
          <a:noFill/>
          <a:ln>
            <a:noFill/>
          </a:ln>
        </p:spPr>
      </p:pic>
      <p:sp>
        <p:nvSpPr>
          <p:cNvPr id="120" name="Google Shape;120;g27376b98ca2_0_9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g27376b98ca2_0_9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22" name="Google Shape;122;g27376b98ca2_0_93"/>
          <p:cNvSpPr/>
          <p:nvPr/>
        </p:nvSpPr>
        <p:spPr>
          <a:xfrm>
            <a:off x="2959470" y="2603500"/>
            <a:ext cx="151743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6465"/>
              </a:buClr>
              <a:buSzPts val="8000"/>
              <a:buFont typeface="Modak"/>
              <a:buNone/>
            </a:pPr>
            <a:r>
              <a:rPr b="0" i="0" lang="en-US" sz="8000" u="none" cap="none" strike="noStrike">
                <a:solidFill>
                  <a:srgbClr val="DE6465"/>
                </a:solidFill>
                <a:latin typeface="Modak"/>
                <a:ea typeface="Modak"/>
                <a:cs typeface="Modak"/>
                <a:sym typeface="Modak"/>
              </a:rPr>
              <a:t>The Realm of the Extraordinary</a:t>
            </a:r>
            <a:endParaRPr b="0" i="0" sz="8000" u="none" cap="none" strike="noStrike">
              <a:solidFill>
                <a:schemeClr val="dk1"/>
              </a:solidFill>
              <a:latin typeface="Calibri"/>
              <a:ea typeface="Calibri"/>
              <a:cs typeface="Calibri"/>
              <a:sym typeface="Calibri"/>
            </a:endParaRPr>
          </a:p>
        </p:txBody>
      </p:sp>
      <p:sp>
        <p:nvSpPr>
          <p:cNvPr id="123" name="Google Shape;123;g27376b98ca2_0_93"/>
          <p:cNvSpPr/>
          <p:nvPr/>
        </p:nvSpPr>
        <p:spPr>
          <a:xfrm>
            <a:off x="2959470"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24" name="Google Shape;124;g27376b98ca2_0_93"/>
          <p:cNvSpPr/>
          <p:nvPr/>
        </p:nvSpPr>
        <p:spPr>
          <a:xfrm>
            <a:off x="12701588"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DFE7"/>
        </a:solidFill>
      </p:bgPr>
    </p:bg>
    <p:spTree>
      <p:nvGrpSpPr>
        <p:cNvPr id="129" name="Shape 129"/>
        <p:cNvGrpSpPr/>
        <p:nvPr/>
      </p:nvGrpSpPr>
      <p:grpSpPr>
        <a:xfrm>
          <a:off x="0" y="0"/>
          <a:ext cx="0" cy="0"/>
          <a:chOff x="0" y="0"/>
          <a:chExt cx="0" cy="0"/>
        </a:xfrm>
      </p:grpSpPr>
      <p:pic>
        <p:nvPicPr>
          <p:cNvPr descr=" " id="130" name="Google Shape;130;g27376b98ca2_0_110"/>
          <p:cNvPicPr preferRelativeResize="0"/>
          <p:nvPr/>
        </p:nvPicPr>
        <p:blipFill rotWithShape="1">
          <a:blip r:embed="rId3">
            <a:alphaModFix/>
          </a:blip>
          <a:srcRect b="0" l="0" r="0" t="0"/>
          <a:stretch/>
        </p:blipFill>
        <p:spPr>
          <a:xfrm>
            <a:off x="0" y="0"/>
            <a:ext cx="13171533" cy="13716000"/>
          </a:xfrm>
          <a:prstGeom prst="rect">
            <a:avLst/>
          </a:prstGeom>
          <a:noFill/>
          <a:ln>
            <a:noFill/>
          </a:ln>
        </p:spPr>
      </p:pic>
      <p:pic>
        <p:nvPicPr>
          <p:cNvPr descr=" " id="131" name="Google Shape;131;g27376b98ca2_0_110"/>
          <p:cNvPicPr preferRelativeResize="0"/>
          <p:nvPr/>
        </p:nvPicPr>
        <p:blipFill rotWithShape="1">
          <a:blip r:embed="rId4">
            <a:alphaModFix/>
          </a:blip>
          <a:srcRect b="0" l="0" r="0" t="0"/>
          <a:stretch/>
        </p:blipFill>
        <p:spPr>
          <a:xfrm>
            <a:off x="13069934" y="0"/>
            <a:ext cx="11317114" cy="13716000"/>
          </a:xfrm>
          <a:prstGeom prst="rect">
            <a:avLst/>
          </a:prstGeom>
          <a:noFill/>
          <a:ln>
            <a:noFill/>
          </a:ln>
        </p:spPr>
      </p:pic>
      <p:pic>
        <p:nvPicPr>
          <p:cNvPr descr=" " id="132" name="Google Shape;132;g27376b98ca2_0_110"/>
          <p:cNvPicPr preferRelativeResize="0"/>
          <p:nvPr/>
        </p:nvPicPr>
        <p:blipFill rotWithShape="1">
          <a:blip r:embed="rId5">
            <a:alphaModFix/>
          </a:blip>
          <a:srcRect b="0" l="0" r="0" t="0"/>
          <a:stretch/>
        </p:blipFill>
        <p:spPr>
          <a:xfrm>
            <a:off x="406451" y="431800"/>
            <a:ext cx="1130441" cy="2387600"/>
          </a:xfrm>
          <a:prstGeom prst="rect">
            <a:avLst/>
          </a:prstGeom>
          <a:noFill/>
          <a:ln>
            <a:noFill/>
          </a:ln>
        </p:spPr>
      </p:pic>
      <p:pic>
        <p:nvPicPr>
          <p:cNvPr descr=" " id="133" name="Google Shape;133;g27376b98ca2_0_110"/>
          <p:cNvPicPr preferRelativeResize="0"/>
          <p:nvPr/>
        </p:nvPicPr>
        <p:blipFill rotWithShape="1">
          <a:blip r:embed="rId5">
            <a:alphaModFix/>
          </a:blip>
          <a:srcRect b="0" l="0" r="0" t="0"/>
          <a:stretch/>
        </p:blipFill>
        <p:spPr>
          <a:xfrm>
            <a:off x="22850156" y="5486400"/>
            <a:ext cx="1130441" cy="2387600"/>
          </a:xfrm>
          <a:prstGeom prst="rect">
            <a:avLst/>
          </a:prstGeom>
          <a:noFill/>
          <a:ln>
            <a:noFill/>
          </a:ln>
        </p:spPr>
      </p:pic>
      <p:pic>
        <p:nvPicPr>
          <p:cNvPr descr=" " id="134" name="Google Shape;134;g27376b98ca2_0_110"/>
          <p:cNvPicPr preferRelativeResize="0"/>
          <p:nvPr/>
        </p:nvPicPr>
        <p:blipFill rotWithShape="1">
          <a:blip r:embed="rId5">
            <a:alphaModFix/>
          </a:blip>
          <a:srcRect b="0" l="0" r="0" t="0"/>
          <a:stretch/>
        </p:blipFill>
        <p:spPr>
          <a:xfrm>
            <a:off x="406451" y="3098800"/>
            <a:ext cx="1130441" cy="2387600"/>
          </a:xfrm>
          <a:prstGeom prst="rect">
            <a:avLst/>
          </a:prstGeom>
          <a:noFill/>
          <a:ln>
            <a:noFill/>
          </a:ln>
        </p:spPr>
      </p:pic>
      <p:pic>
        <p:nvPicPr>
          <p:cNvPr descr=" " id="135" name="Google Shape;135;g27376b98ca2_0_110"/>
          <p:cNvPicPr preferRelativeResize="0"/>
          <p:nvPr/>
        </p:nvPicPr>
        <p:blipFill rotWithShape="1">
          <a:blip r:embed="rId5">
            <a:alphaModFix/>
          </a:blip>
          <a:srcRect b="0" l="0" r="0" t="0"/>
          <a:stretch/>
        </p:blipFill>
        <p:spPr>
          <a:xfrm>
            <a:off x="22850156" y="8153400"/>
            <a:ext cx="1130441" cy="2387600"/>
          </a:xfrm>
          <a:prstGeom prst="rect">
            <a:avLst/>
          </a:prstGeom>
          <a:noFill/>
          <a:ln>
            <a:noFill/>
          </a:ln>
        </p:spPr>
      </p:pic>
      <p:pic>
        <p:nvPicPr>
          <p:cNvPr descr=" " id="136" name="Google Shape;136;g27376b98ca2_0_110"/>
          <p:cNvPicPr preferRelativeResize="0"/>
          <p:nvPr/>
        </p:nvPicPr>
        <p:blipFill rotWithShape="1">
          <a:blip r:embed="rId5">
            <a:alphaModFix/>
          </a:blip>
          <a:srcRect b="0" l="0" r="0" t="0"/>
          <a:stretch/>
        </p:blipFill>
        <p:spPr>
          <a:xfrm>
            <a:off x="406451" y="5765800"/>
            <a:ext cx="1130441" cy="2387600"/>
          </a:xfrm>
          <a:prstGeom prst="rect">
            <a:avLst/>
          </a:prstGeom>
          <a:noFill/>
          <a:ln>
            <a:noFill/>
          </a:ln>
        </p:spPr>
      </p:pic>
      <p:pic>
        <p:nvPicPr>
          <p:cNvPr descr=" " id="137" name="Google Shape;137;g27376b98ca2_0_110"/>
          <p:cNvPicPr preferRelativeResize="0"/>
          <p:nvPr/>
        </p:nvPicPr>
        <p:blipFill rotWithShape="1">
          <a:blip r:embed="rId5">
            <a:alphaModFix/>
          </a:blip>
          <a:srcRect b="0" l="0" r="0" t="0"/>
          <a:stretch/>
        </p:blipFill>
        <p:spPr>
          <a:xfrm>
            <a:off x="22850156" y="10820400"/>
            <a:ext cx="1130441" cy="2387600"/>
          </a:xfrm>
          <a:prstGeom prst="rect">
            <a:avLst/>
          </a:prstGeom>
          <a:noFill/>
          <a:ln>
            <a:noFill/>
          </a:ln>
        </p:spPr>
      </p:pic>
      <p:sp>
        <p:nvSpPr>
          <p:cNvPr id="138" name="Google Shape;138;g27376b98ca2_0_1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9" name="Google Shape;139;g27376b98ca2_0_11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40" name="Google Shape;140;g27376b98ca2_0_110"/>
          <p:cNvPicPr preferRelativeResize="0"/>
          <p:nvPr/>
        </p:nvPicPr>
        <p:blipFill rotWithShape="1">
          <a:blip r:embed="rId7">
            <a:alphaModFix/>
          </a:blip>
          <a:srcRect b="0" l="0" r="0" t="0"/>
          <a:stretch/>
        </p:blipFill>
        <p:spPr>
          <a:xfrm>
            <a:off x="13260457" y="1270000"/>
            <a:ext cx="9818327" cy="12446000"/>
          </a:xfrm>
          <a:prstGeom prst="rect">
            <a:avLst/>
          </a:prstGeom>
          <a:noFill/>
          <a:ln>
            <a:noFill/>
          </a:ln>
        </p:spPr>
      </p:pic>
      <p:sp>
        <p:nvSpPr>
          <p:cNvPr id="141" name="Google Shape;141;g27376b98ca2_0_110"/>
          <p:cNvSpPr/>
          <p:nvPr/>
        </p:nvSpPr>
        <p:spPr>
          <a:xfrm>
            <a:off x="2502213" y="2489200"/>
            <a:ext cx="7875000" cy="49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2" name="Google Shape;142;g27376b98ca2_0_110"/>
          <p:cNvPicPr preferRelativeResize="0"/>
          <p:nvPr/>
        </p:nvPicPr>
        <p:blipFill rotWithShape="1">
          <a:blip r:embed="rId8">
            <a:alphaModFix/>
          </a:blip>
          <a:srcRect b="0" l="0" r="0" t="0"/>
          <a:stretch/>
        </p:blipFill>
        <p:spPr>
          <a:xfrm>
            <a:off x="2502213" y="2489200"/>
            <a:ext cx="769293" cy="1117600"/>
          </a:xfrm>
          <a:prstGeom prst="rect">
            <a:avLst/>
          </a:prstGeom>
          <a:noFill/>
          <a:ln>
            <a:noFill/>
          </a:ln>
        </p:spPr>
      </p:pic>
      <p:sp>
        <p:nvSpPr>
          <p:cNvPr id="143" name="Google Shape;143;g27376b98ca2_0_110"/>
          <p:cNvSpPr/>
          <p:nvPr/>
        </p:nvSpPr>
        <p:spPr>
          <a:xfrm>
            <a:off x="2502213" y="3911600"/>
            <a:ext cx="78750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7376b98ca2_0_110"/>
          <p:cNvSpPr/>
          <p:nvPr/>
        </p:nvSpPr>
        <p:spPr>
          <a:xfrm>
            <a:off x="2502213" y="3911600"/>
            <a:ext cx="80781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dak"/>
              <a:buNone/>
            </a:pPr>
            <a:r>
              <a:rPr b="0" i="0" lang="en-US" sz="4800" u="none" cap="none" strike="noStrike">
                <a:solidFill>
                  <a:srgbClr val="0E0E0E"/>
                </a:solidFill>
                <a:latin typeface="Modak"/>
                <a:ea typeface="Modak"/>
                <a:cs typeface="Modak"/>
                <a:sym typeface="Modak"/>
              </a:rPr>
              <a:t>Unicorn Sightings</a:t>
            </a:r>
            <a:endParaRPr b="0" i="0" sz="4800" u="none" cap="none" strike="noStrike">
              <a:solidFill>
                <a:schemeClr val="dk1"/>
              </a:solidFill>
              <a:latin typeface="Calibri"/>
              <a:ea typeface="Calibri"/>
              <a:cs typeface="Calibri"/>
              <a:sym typeface="Calibri"/>
            </a:endParaRPr>
          </a:p>
        </p:txBody>
      </p:sp>
      <p:sp>
        <p:nvSpPr>
          <p:cNvPr id="145" name="Google Shape;145;g27376b98ca2_0_110"/>
          <p:cNvSpPr/>
          <p:nvPr/>
        </p:nvSpPr>
        <p:spPr>
          <a:xfrm>
            <a:off x="2502213" y="50292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46" name="Google Shape;146;g27376b98ca2_0_110"/>
          <p:cNvSpPr/>
          <p:nvPr/>
        </p:nvSpPr>
        <p:spPr>
          <a:xfrm>
            <a:off x="2502213" y="8001000"/>
            <a:ext cx="7875000" cy="49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7" name="Google Shape;147;g27376b98ca2_0_110"/>
          <p:cNvPicPr preferRelativeResize="0"/>
          <p:nvPr/>
        </p:nvPicPr>
        <p:blipFill rotWithShape="1">
          <a:blip r:embed="rId9">
            <a:alphaModFix/>
          </a:blip>
          <a:srcRect b="0" l="0" r="0" t="0"/>
          <a:stretch/>
        </p:blipFill>
        <p:spPr>
          <a:xfrm>
            <a:off x="2502213" y="8001000"/>
            <a:ext cx="865516" cy="1117600"/>
          </a:xfrm>
          <a:prstGeom prst="rect">
            <a:avLst/>
          </a:prstGeom>
          <a:noFill/>
          <a:ln>
            <a:noFill/>
          </a:ln>
        </p:spPr>
      </p:pic>
      <p:sp>
        <p:nvSpPr>
          <p:cNvPr id="148" name="Google Shape;148;g27376b98ca2_0_110"/>
          <p:cNvSpPr/>
          <p:nvPr/>
        </p:nvSpPr>
        <p:spPr>
          <a:xfrm>
            <a:off x="2502213" y="9423400"/>
            <a:ext cx="78750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7376b98ca2_0_110"/>
          <p:cNvSpPr/>
          <p:nvPr/>
        </p:nvSpPr>
        <p:spPr>
          <a:xfrm>
            <a:off x="2502213" y="9423400"/>
            <a:ext cx="80781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dak"/>
              <a:buNone/>
            </a:pPr>
            <a:r>
              <a:rPr b="0" i="0" lang="en-US" sz="4800" u="none" cap="none" strike="noStrike">
                <a:solidFill>
                  <a:srgbClr val="0E0E0E"/>
                </a:solidFill>
                <a:latin typeface="Modak"/>
                <a:ea typeface="Modak"/>
                <a:cs typeface="Modak"/>
                <a:sym typeface="Modak"/>
              </a:rPr>
              <a:t>Dragon Taming</a:t>
            </a:r>
            <a:endParaRPr b="0" i="0" sz="4800" u="none" cap="none" strike="noStrike">
              <a:solidFill>
                <a:schemeClr val="dk1"/>
              </a:solidFill>
              <a:latin typeface="Calibri"/>
              <a:ea typeface="Calibri"/>
              <a:cs typeface="Calibri"/>
              <a:sym typeface="Calibri"/>
            </a:endParaRPr>
          </a:p>
        </p:txBody>
      </p:sp>
      <p:sp>
        <p:nvSpPr>
          <p:cNvPr id="150" name="Google Shape;150;g27376b98ca2_0_110"/>
          <p:cNvSpPr/>
          <p:nvPr/>
        </p:nvSpPr>
        <p:spPr>
          <a:xfrm>
            <a:off x="2502213" y="105410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DFE7"/>
        </a:solidFill>
      </p:bgPr>
    </p:bg>
    <p:spTree>
      <p:nvGrpSpPr>
        <p:cNvPr id="155" name="Shape 155"/>
        <p:cNvGrpSpPr/>
        <p:nvPr/>
      </p:nvGrpSpPr>
      <p:grpSpPr>
        <a:xfrm>
          <a:off x="0" y="0"/>
          <a:ext cx="0" cy="0"/>
          <a:chOff x="0" y="0"/>
          <a:chExt cx="0" cy="0"/>
        </a:xfrm>
      </p:grpSpPr>
      <p:pic>
        <p:nvPicPr>
          <p:cNvPr descr=" " id="156" name="Google Shape;156;g27376b98ca2_0_135"/>
          <p:cNvPicPr preferRelativeResize="0"/>
          <p:nvPr/>
        </p:nvPicPr>
        <p:blipFill rotWithShape="1">
          <a:blip r:embed="rId3">
            <a:alphaModFix/>
          </a:blip>
          <a:srcRect b="0" l="0" r="0" t="0"/>
          <a:stretch/>
        </p:blipFill>
        <p:spPr>
          <a:xfrm>
            <a:off x="0" y="0"/>
            <a:ext cx="13171533" cy="13716000"/>
          </a:xfrm>
          <a:prstGeom prst="rect">
            <a:avLst/>
          </a:prstGeom>
          <a:noFill/>
          <a:ln>
            <a:noFill/>
          </a:ln>
        </p:spPr>
      </p:pic>
      <p:pic>
        <p:nvPicPr>
          <p:cNvPr descr=" " id="157" name="Google Shape;157;g27376b98ca2_0_135"/>
          <p:cNvPicPr preferRelativeResize="0"/>
          <p:nvPr/>
        </p:nvPicPr>
        <p:blipFill rotWithShape="1">
          <a:blip r:embed="rId4">
            <a:alphaModFix/>
          </a:blip>
          <a:srcRect b="0" l="0" r="0" t="0"/>
          <a:stretch/>
        </p:blipFill>
        <p:spPr>
          <a:xfrm>
            <a:off x="13069934" y="0"/>
            <a:ext cx="11317114" cy="13716000"/>
          </a:xfrm>
          <a:prstGeom prst="rect">
            <a:avLst/>
          </a:prstGeom>
          <a:noFill/>
          <a:ln>
            <a:noFill/>
          </a:ln>
        </p:spPr>
      </p:pic>
      <p:pic>
        <p:nvPicPr>
          <p:cNvPr descr=" " id="158" name="Google Shape;158;g27376b98ca2_0_135"/>
          <p:cNvPicPr preferRelativeResize="0"/>
          <p:nvPr/>
        </p:nvPicPr>
        <p:blipFill rotWithShape="1">
          <a:blip r:embed="rId5">
            <a:alphaModFix/>
          </a:blip>
          <a:srcRect b="0" l="0" r="0" t="0"/>
          <a:stretch/>
        </p:blipFill>
        <p:spPr>
          <a:xfrm>
            <a:off x="406451" y="406400"/>
            <a:ext cx="2387898" cy="1130300"/>
          </a:xfrm>
          <a:prstGeom prst="rect">
            <a:avLst/>
          </a:prstGeom>
          <a:noFill/>
          <a:ln>
            <a:noFill/>
          </a:ln>
        </p:spPr>
      </p:pic>
      <p:pic>
        <p:nvPicPr>
          <p:cNvPr descr=" " id="159" name="Google Shape;159;g27376b98ca2_0_135"/>
          <p:cNvPicPr preferRelativeResize="0"/>
          <p:nvPr/>
        </p:nvPicPr>
        <p:blipFill rotWithShape="1">
          <a:blip r:embed="rId5">
            <a:alphaModFix/>
          </a:blip>
          <a:srcRect b="0" l="0" r="0" t="0"/>
          <a:stretch/>
        </p:blipFill>
        <p:spPr>
          <a:xfrm>
            <a:off x="13590699" y="12179300"/>
            <a:ext cx="2387898" cy="1130300"/>
          </a:xfrm>
          <a:prstGeom prst="rect">
            <a:avLst/>
          </a:prstGeom>
          <a:noFill/>
          <a:ln>
            <a:noFill/>
          </a:ln>
        </p:spPr>
      </p:pic>
      <p:pic>
        <p:nvPicPr>
          <p:cNvPr descr=" " id="160" name="Google Shape;160;g27376b98ca2_0_135"/>
          <p:cNvPicPr preferRelativeResize="0"/>
          <p:nvPr/>
        </p:nvPicPr>
        <p:blipFill rotWithShape="1">
          <a:blip r:embed="rId5">
            <a:alphaModFix/>
          </a:blip>
          <a:srcRect b="0" l="0" r="0" t="0"/>
          <a:stretch/>
        </p:blipFill>
        <p:spPr>
          <a:xfrm>
            <a:off x="3073784" y="406400"/>
            <a:ext cx="2387898" cy="1130300"/>
          </a:xfrm>
          <a:prstGeom prst="rect">
            <a:avLst/>
          </a:prstGeom>
          <a:noFill/>
          <a:ln>
            <a:noFill/>
          </a:ln>
        </p:spPr>
      </p:pic>
      <p:pic>
        <p:nvPicPr>
          <p:cNvPr descr=" " id="161" name="Google Shape;161;g27376b98ca2_0_135"/>
          <p:cNvPicPr preferRelativeResize="0"/>
          <p:nvPr/>
        </p:nvPicPr>
        <p:blipFill rotWithShape="1">
          <a:blip r:embed="rId5">
            <a:alphaModFix/>
          </a:blip>
          <a:srcRect b="0" l="0" r="0" t="0"/>
          <a:stretch/>
        </p:blipFill>
        <p:spPr>
          <a:xfrm>
            <a:off x="16258032" y="12179300"/>
            <a:ext cx="2387898" cy="1130300"/>
          </a:xfrm>
          <a:prstGeom prst="rect">
            <a:avLst/>
          </a:prstGeom>
          <a:noFill/>
          <a:ln>
            <a:noFill/>
          </a:ln>
        </p:spPr>
      </p:pic>
      <p:pic>
        <p:nvPicPr>
          <p:cNvPr descr=" " id="162" name="Google Shape;162;g27376b98ca2_0_135"/>
          <p:cNvPicPr preferRelativeResize="0"/>
          <p:nvPr/>
        </p:nvPicPr>
        <p:blipFill rotWithShape="1">
          <a:blip r:embed="rId5">
            <a:alphaModFix/>
          </a:blip>
          <a:srcRect b="0" l="0" r="0" t="0"/>
          <a:stretch/>
        </p:blipFill>
        <p:spPr>
          <a:xfrm>
            <a:off x="5741118" y="406400"/>
            <a:ext cx="2387898" cy="1130300"/>
          </a:xfrm>
          <a:prstGeom prst="rect">
            <a:avLst/>
          </a:prstGeom>
          <a:noFill/>
          <a:ln>
            <a:noFill/>
          </a:ln>
        </p:spPr>
      </p:pic>
      <p:pic>
        <p:nvPicPr>
          <p:cNvPr descr=" " id="163" name="Google Shape;163;g27376b98ca2_0_135"/>
          <p:cNvPicPr preferRelativeResize="0"/>
          <p:nvPr/>
        </p:nvPicPr>
        <p:blipFill rotWithShape="1">
          <a:blip r:embed="rId5">
            <a:alphaModFix/>
          </a:blip>
          <a:srcRect b="0" l="0" r="0" t="0"/>
          <a:stretch/>
        </p:blipFill>
        <p:spPr>
          <a:xfrm>
            <a:off x="18925365" y="12179300"/>
            <a:ext cx="2387898" cy="1130300"/>
          </a:xfrm>
          <a:prstGeom prst="rect">
            <a:avLst/>
          </a:prstGeom>
          <a:noFill/>
          <a:ln>
            <a:noFill/>
          </a:ln>
        </p:spPr>
      </p:pic>
      <p:pic>
        <p:nvPicPr>
          <p:cNvPr descr=" " id="164" name="Google Shape;164;g27376b98ca2_0_135"/>
          <p:cNvPicPr preferRelativeResize="0"/>
          <p:nvPr/>
        </p:nvPicPr>
        <p:blipFill rotWithShape="1">
          <a:blip r:embed="rId5">
            <a:alphaModFix/>
          </a:blip>
          <a:srcRect b="0" l="0" r="0" t="0"/>
          <a:stretch/>
        </p:blipFill>
        <p:spPr>
          <a:xfrm>
            <a:off x="8408451" y="406400"/>
            <a:ext cx="2387898" cy="1130300"/>
          </a:xfrm>
          <a:prstGeom prst="rect">
            <a:avLst/>
          </a:prstGeom>
          <a:noFill/>
          <a:ln>
            <a:noFill/>
          </a:ln>
        </p:spPr>
      </p:pic>
      <p:pic>
        <p:nvPicPr>
          <p:cNvPr descr=" " id="165" name="Google Shape;165;g27376b98ca2_0_135"/>
          <p:cNvPicPr preferRelativeResize="0"/>
          <p:nvPr/>
        </p:nvPicPr>
        <p:blipFill rotWithShape="1">
          <a:blip r:embed="rId5">
            <a:alphaModFix/>
          </a:blip>
          <a:srcRect b="0" l="0" r="0" t="0"/>
          <a:stretch/>
        </p:blipFill>
        <p:spPr>
          <a:xfrm>
            <a:off x="21592699" y="12179300"/>
            <a:ext cx="2387898" cy="1130300"/>
          </a:xfrm>
          <a:prstGeom prst="rect">
            <a:avLst/>
          </a:prstGeom>
          <a:noFill/>
          <a:ln>
            <a:noFill/>
          </a:ln>
        </p:spPr>
      </p:pic>
      <p:sp>
        <p:nvSpPr>
          <p:cNvPr id="166" name="Google Shape;166;g27376b98ca2_0_13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7" name="Google Shape;167;g27376b98ca2_0_13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68" name="Google Shape;168;g27376b98ca2_0_135"/>
          <p:cNvSpPr/>
          <p:nvPr/>
        </p:nvSpPr>
        <p:spPr>
          <a:xfrm>
            <a:off x="800200"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9" name="Google Shape;169;g27376b98ca2_0_135"/>
          <p:cNvPicPr preferRelativeResize="0"/>
          <p:nvPr/>
        </p:nvPicPr>
        <p:blipFill rotWithShape="1">
          <a:blip r:embed="rId7">
            <a:alphaModFix/>
          </a:blip>
          <a:srcRect b="0" l="0" r="0" t="0"/>
          <a:stretch/>
        </p:blipFill>
        <p:spPr>
          <a:xfrm>
            <a:off x="800200" y="1181100"/>
            <a:ext cx="7049381" cy="5118100"/>
          </a:xfrm>
          <a:prstGeom prst="rect">
            <a:avLst/>
          </a:prstGeom>
          <a:noFill/>
          <a:ln>
            <a:noFill/>
          </a:ln>
        </p:spPr>
      </p:pic>
      <p:sp>
        <p:nvSpPr>
          <p:cNvPr id="170" name="Google Shape;170;g27376b98ca2_0_135"/>
          <p:cNvSpPr/>
          <p:nvPr/>
        </p:nvSpPr>
        <p:spPr>
          <a:xfrm>
            <a:off x="1816327" y="6908800"/>
            <a:ext cx="5017200"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7376b98ca2_0_135"/>
          <p:cNvSpPr/>
          <p:nvPr/>
        </p:nvSpPr>
        <p:spPr>
          <a:xfrm>
            <a:off x="1816327" y="6908800"/>
            <a:ext cx="52203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dak"/>
              <a:buNone/>
            </a:pPr>
            <a:r>
              <a:rPr b="0" i="0" lang="en-US" sz="4800" u="none" cap="none" strike="noStrike">
                <a:solidFill>
                  <a:srgbClr val="0E0E0E"/>
                </a:solidFill>
                <a:latin typeface="Modak"/>
                <a:ea typeface="Modak"/>
                <a:cs typeface="Modak"/>
                <a:sym typeface="Modak"/>
              </a:rPr>
              <a:t>Unicorn Sightings</a:t>
            </a:r>
            <a:endParaRPr b="0" i="0" sz="4800" u="none" cap="none" strike="noStrike">
              <a:solidFill>
                <a:schemeClr val="dk1"/>
              </a:solidFill>
              <a:latin typeface="Calibri"/>
              <a:ea typeface="Calibri"/>
              <a:cs typeface="Calibri"/>
              <a:sym typeface="Calibri"/>
            </a:endParaRPr>
          </a:p>
        </p:txBody>
      </p:sp>
      <p:sp>
        <p:nvSpPr>
          <p:cNvPr id="172" name="Google Shape;172;g27376b98ca2_0_135"/>
          <p:cNvSpPr/>
          <p:nvPr/>
        </p:nvSpPr>
        <p:spPr>
          <a:xfrm>
            <a:off x="800200" y="84328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7376b98ca2_0_135"/>
          <p:cNvSpPr/>
          <p:nvPr/>
        </p:nvSpPr>
        <p:spPr>
          <a:xfrm>
            <a:off x="732458" y="84328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74" name="Google Shape;174;g27376b98ca2_0_135"/>
          <p:cNvSpPr/>
          <p:nvPr/>
        </p:nvSpPr>
        <p:spPr>
          <a:xfrm>
            <a:off x="3759670" y="11480800"/>
            <a:ext cx="1130400"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7376b98ca2_0_135"/>
          <p:cNvSpPr/>
          <p:nvPr/>
        </p:nvSpPr>
        <p:spPr>
          <a:xfrm>
            <a:off x="3759670" y="11480800"/>
            <a:ext cx="13338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D6450"/>
              </a:buClr>
              <a:buSzPts val="4800"/>
              <a:buFont typeface="Modak"/>
              <a:buNone/>
            </a:pPr>
            <a:r>
              <a:rPr b="0" i="0" lang="en-US" sz="4800" u="none" cap="none" strike="noStrike">
                <a:solidFill>
                  <a:srgbClr val="ED6450"/>
                </a:solidFill>
                <a:latin typeface="Modak"/>
                <a:ea typeface="Modak"/>
                <a:cs typeface="Modak"/>
                <a:sym typeface="Modak"/>
              </a:rPr>
              <a:t>45%</a:t>
            </a:r>
            <a:endParaRPr b="0" i="0" sz="4800" u="none" cap="none" strike="noStrike">
              <a:solidFill>
                <a:schemeClr val="dk1"/>
              </a:solidFill>
              <a:latin typeface="Calibri"/>
              <a:ea typeface="Calibri"/>
              <a:cs typeface="Calibri"/>
              <a:sym typeface="Calibri"/>
            </a:endParaRPr>
          </a:p>
        </p:txBody>
      </p:sp>
      <p:sp>
        <p:nvSpPr>
          <p:cNvPr id="176" name="Google Shape;176;g27376b98ca2_0_135"/>
          <p:cNvSpPr/>
          <p:nvPr/>
        </p:nvSpPr>
        <p:spPr>
          <a:xfrm>
            <a:off x="16016702"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7" name="Google Shape;177;g27376b98ca2_0_135"/>
          <p:cNvPicPr preferRelativeResize="0"/>
          <p:nvPr/>
        </p:nvPicPr>
        <p:blipFill rotWithShape="1">
          <a:blip r:embed="rId8">
            <a:alphaModFix/>
          </a:blip>
          <a:srcRect b="0" l="0" r="0" t="0"/>
          <a:stretch/>
        </p:blipFill>
        <p:spPr>
          <a:xfrm>
            <a:off x="16016702" y="1181100"/>
            <a:ext cx="7049381" cy="5118100"/>
          </a:xfrm>
          <a:prstGeom prst="rect">
            <a:avLst/>
          </a:prstGeom>
          <a:noFill/>
          <a:ln>
            <a:noFill/>
          </a:ln>
        </p:spPr>
      </p:pic>
      <p:sp>
        <p:nvSpPr>
          <p:cNvPr id="178" name="Google Shape;178;g27376b98ca2_0_135"/>
          <p:cNvSpPr/>
          <p:nvPr/>
        </p:nvSpPr>
        <p:spPr>
          <a:xfrm>
            <a:off x="17032829" y="6908800"/>
            <a:ext cx="5017200"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7376b98ca2_0_135"/>
          <p:cNvSpPr/>
          <p:nvPr/>
        </p:nvSpPr>
        <p:spPr>
          <a:xfrm>
            <a:off x="17032829" y="6908800"/>
            <a:ext cx="52203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dak"/>
              <a:buNone/>
            </a:pPr>
            <a:r>
              <a:rPr b="0" i="0" lang="en-US" sz="4800" u="none" cap="none" strike="noStrike">
                <a:solidFill>
                  <a:srgbClr val="0E0E0E"/>
                </a:solidFill>
                <a:latin typeface="Modak"/>
                <a:ea typeface="Modak"/>
                <a:cs typeface="Modak"/>
                <a:sym typeface="Modak"/>
              </a:rPr>
              <a:t>Unicorn Sightings</a:t>
            </a:r>
            <a:endParaRPr b="0" i="0" sz="4800" u="none" cap="none" strike="noStrike">
              <a:solidFill>
                <a:schemeClr val="dk1"/>
              </a:solidFill>
              <a:latin typeface="Calibri"/>
              <a:ea typeface="Calibri"/>
              <a:cs typeface="Calibri"/>
              <a:sym typeface="Calibri"/>
            </a:endParaRPr>
          </a:p>
        </p:txBody>
      </p:sp>
      <p:sp>
        <p:nvSpPr>
          <p:cNvPr id="180" name="Google Shape;180;g27376b98ca2_0_135"/>
          <p:cNvSpPr/>
          <p:nvPr/>
        </p:nvSpPr>
        <p:spPr>
          <a:xfrm>
            <a:off x="16016702" y="84328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7376b98ca2_0_135"/>
          <p:cNvSpPr/>
          <p:nvPr/>
        </p:nvSpPr>
        <p:spPr>
          <a:xfrm>
            <a:off x="15948960" y="84328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82" name="Google Shape;182;g27376b98ca2_0_135"/>
          <p:cNvSpPr/>
          <p:nvPr/>
        </p:nvSpPr>
        <p:spPr>
          <a:xfrm>
            <a:off x="18976172" y="11480800"/>
            <a:ext cx="1130400"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7376b98ca2_0_135"/>
          <p:cNvSpPr/>
          <p:nvPr/>
        </p:nvSpPr>
        <p:spPr>
          <a:xfrm>
            <a:off x="18976172" y="11480800"/>
            <a:ext cx="13338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D6450"/>
              </a:buClr>
              <a:buSzPts val="4800"/>
              <a:buFont typeface="Modak"/>
              <a:buNone/>
            </a:pPr>
            <a:r>
              <a:rPr b="0" i="0" lang="en-US" sz="4800" u="none" cap="none" strike="noStrike">
                <a:solidFill>
                  <a:srgbClr val="ED6450"/>
                </a:solidFill>
                <a:latin typeface="Modak"/>
                <a:ea typeface="Modak"/>
                <a:cs typeface="Modak"/>
                <a:sym typeface="Modak"/>
              </a:rPr>
              <a:t>45%</a:t>
            </a:r>
            <a:endParaRPr b="0" i="0" sz="4800" u="none" cap="none" strike="noStrike">
              <a:solidFill>
                <a:schemeClr val="dk1"/>
              </a:solidFill>
              <a:latin typeface="Calibri"/>
              <a:ea typeface="Calibri"/>
              <a:cs typeface="Calibri"/>
              <a:sym typeface="Calibri"/>
            </a:endParaRPr>
          </a:p>
        </p:txBody>
      </p:sp>
      <p:sp>
        <p:nvSpPr>
          <p:cNvPr id="184" name="Google Shape;184;g27376b98ca2_0_135"/>
          <p:cNvSpPr/>
          <p:nvPr/>
        </p:nvSpPr>
        <p:spPr>
          <a:xfrm>
            <a:off x="8408451"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7376b98ca2_0_135"/>
          <p:cNvSpPr/>
          <p:nvPr/>
        </p:nvSpPr>
        <p:spPr>
          <a:xfrm>
            <a:off x="9824678" y="1181100"/>
            <a:ext cx="4216800"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7376b98ca2_0_135"/>
          <p:cNvSpPr/>
          <p:nvPr/>
        </p:nvSpPr>
        <p:spPr>
          <a:xfrm>
            <a:off x="9824678" y="1181100"/>
            <a:ext cx="44202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dak"/>
              <a:buNone/>
            </a:pPr>
            <a:r>
              <a:rPr b="0" i="0" lang="en-US" sz="4800" u="none" cap="none" strike="noStrike">
                <a:solidFill>
                  <a:srgbClr val="0E0E0E"/>
                </a:solidFill>
                <a:latin typeface="Modak"/>
                <a:ea typeface="Modak"/>
                <a:cs typeface="Modak"/>
                <a:sym typeface="Modak"/>
              </a:rPr>
              <a:t>Dragon Taming</a:t>
            </a:r>
            <a:endParaRPr b="0" i="0" sz="4800" u="none" cap="none" strike="noStrike">
              <a:solidFill>
                <a:schemeClr val="dk1"/>
              </a:solidFill>
              <a:latin typeface="Calibri"/>
              <a:ea typeface="Calibri"/>
              <a:cs typeface="Calibri"/>
              <a:sym typeface="Calibri"/>
            </a:endParaRPr>
          </a:p>
        </p:txBody>
      </p:sp>
      <p:sp>
        <p:nvSpPr>
          <p:cNvPr id="187" name="Google Shape;187;g27376b98ca2_0_135"/>
          <p:cNvSpPr/>
          <p:nvPr/>
        </p:nvSpPr>
        <p:spPr>
          <a:xfrm>
            <a:off x="8408451" y="27051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27376b98ca2_0_135"/>
          <p:cNvSpPr/>
          <p:nvPr/>
        </p:nvSpPr>
        <p:spPr>
          <a:xfrm>
            <a:off x="8340709" y="27051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89" name="Google Shape;189;g27376b98ca2_0_135"/>
          <p:cNvPicPr preferRelativeResize="0"/>
          <p:nvPr/>
        </p:nvPicPr>
        <p:blipFill rotWithShape="1">
          <a:blip r:embed="rId9">
            <a:alphaModFix/>
          </a:blip>
          <a:srcRect b="0" l="0" r="0" t="0"/>
          <a:stretch/>
        </p:blipFill>
        <p:spPr>
          <a:xfrm>
            <a:off x="8408451" y="5753100"/>
            <a:ext cx="7049381" cy="5118100"/>
          </a:xfrm>
          <a:prstGeom prst="rect">
            <a:avLst/>
          </a:prstGeom>
          <a:noFill/>
          <a:ln>
            <a:noFill/>
          </a:ln>
        </p:spPr>
      </p:pic>
      <p:sp>
        <p:nvSpPr>
          <p:cNvPr id="190" name="Google Shape;190;g27376b98ca2_0_135"/>
          <p:cNvSpPr/>
          <p:nvPr/>
        </p:nvSpPr>
        <p:spPr>
          <a:xfrm>
            <a:off x="11399675" y="11480800"/>
            <a:ext cx="1066800"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7376b98ca2_0_135"/>
          <p:cNvSpPr/>
          <p:nvPr/>
        </p:nvSpPr>
        <p:spPr>
          <a:xfrm>
            <a:off x="11399675" y="11480800"/>
            <a:ext cx="12702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D6450"/>
              </a:buClr>
              <a:buSzPts val="4800"/>
              <a:buFont typeface="Modak"/>
              <a:buNone/>
            </a:pPr>
            <a:r>
              <a:rPr b="0" i="0" lang="en-US" sz="4800" u="none" cap="none" strike="noStrike">
                <a:solidFill>
                  <a:srgbClr val="ED6450"/>
                </a:solidFill>
                <a:latin typeface="Modak"/>
                <a:ea typeface="Modak"/>
                <a:cs typeface="Modak"/>
                <a:sym typeface="Modak"/>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DFE7"/>
        </a:solidFill>
      </p:bgPr>
    </p:bg>
    <p:spTree>
      <p:nvGrpSpPr>
        <p:cNvPr id="196" name="Shape 196"/>
        <p:cNvGrpSpPr/>
        <p:nvPr/>
      </p:nvGrpSpPr>
      <p:grpSpPr>
        <a:xfrm>
          <a:off x="0" y="0"/>
          <a:ext cx="0" cy="0"/>
          <a:chOff x="0" y="0"/>
          <a:chExt cx="0" cy="0"/>
        </a:xfrm>
      </p:grpSpPr>
      <p:pic>
        <p:nvPicPr>
          <p:cNvPr descr=" " id="197" name="Google Shape;197;g27376b98ca2_0_175"/>
          <p:cNvPicPr preferRelativeResize="0"/>
          <p:nvPr/>
        </p:nvPicPr>
        <p:blipFill rotWithShape="1">
          <a:blip r:embed="rId3">
            <a:alphaModFix/>
          </a:blip>
          <a:srcRect b="0" l="0" r="0" t="0"/>
          <a:stretch/>
        </p:blipFill>
        <p:spPr>
          <a:xfrm>
            <a:off x="0" y="0"/>
            <a:ext cx="13171533" cy="13716000"/>
          </a:xfrm>
          <a:prstGeom prst="rect">
            <a:avLst/>
          </a:prstGeom>
          <a:noFill/>
          <a:ln>
            <a:noFill/>
          </a:ln>
        </p:spPr>
      </p:pic>
      <p:pic>
        <p:nvPicPr>
          <p:cNvPr descr=" " id="198" name="Google Shape;198;g27376b98ca2_0_175"/>
          <p:cNvPicPr preferRelativeResize="0"/>
          <p:nvPr/>
        </p:nvPicPr>
        <p:blipFill rotWithShape="1">
          <a:blip r:embed="rId4">
            <a:alphaModFix/>
          </a:blip>
          <a:srcRect b="0" l="0" r="0" t="0"/>
          <a:stretch/>
        </p:blipFill>
        <p:spPr>
          <a:xfrm>
            <a:off x="13069934" y="0"/>
            <a:ext cx="11317114" cy="13716000"/>
          </a:xfrm>
          <a:prstGeom prst="rect">
            <a:avLst/>
          </a:prstGeom>
          <a:noFill/>
          <a:ln>
            <a:noFill/>
          </a:ln>
        </p:spPr>
      </p:pic>
      <p:pic>
        <p:nvPicPr>
          <p:cNvPr descr=" " id="199" name="Google Shape;199;g27376b98ca2_0_175"/>
          <p:cNvPicPr preferRelativeResize="0"/>
          <p:nvPr/>
        </p:nvPicPr>
        <p:blipFill rotWithShape="1">
          <a:blip r:embed="rId5">
            <a:alphaModFix/>
          </a:blip>
          <a:srcRect b="0" l="0" r="0" t="0"/>
          <a:stretch/>
        </p:blipFill>
        <p:spPr>
          <a:xfrm>
            <a:off x="406451" y="12179300"/>
            <a:ext cx="2387898" cy="1130300"/>
          </a:xfrm>
          <a:prstGeom prst="rect">
            <a:avLst/>
          </a:prstGeom>
          <a:noFill/>
          <a:ln>
            <a:noFill/>
          </a:ln>
        </p:spPr>
      </p:pic>
      <p:pic>
        <p:nvPicPr>
          <p:cNvPr descr=" " id="200" name="Google Shape;200;g27376b98ca2_0_175"/>
          <p:cNvPicPr preferRelativeResize="0"/>
          <p:nvPr/>
        </p:nvPicPr>
        <p:blipFill rotWithShape="1">
          <a:blip r:embed="rId5">
            <a:alphaModFix/>
          </a:blip>
          <a:srcRect b="0" l="0" r="0" t="0"/>
          <a:stretch/>
        </p:blipFill>
        <p:spPr>
          <a:xfrm>
            <a:off x="13590699" y="406400"/>
            <a:ext cx="2387898" cy="1130300"/>
          </a:xfrm>
          <a:prstGeom prst="rect">
            <a:avLst/>
          </a:prstGeom>
          <a:noFill/>
          <a:ln>
            <a:noFill/>
          </a:ln>
        </p:spPr>
      </p:pic>
      <p:pic>
        <p:nvPicPr>
          <p:cNvPr descr=" " id="201" name="Google Shape;201;g27376b98ca2_0_175"/>
          <p:cNvPicPr preferRelativeResize="0"/>
          <p:nvPr/>
        </p:nvPicPr>
        <p:blipFill rotWithShape="1">
          <a:blip r:embed="rId5">
            <a:alphaModFix/>
          </a:blip>
          <a:srcRect b="0" l="0" r="0" t="0"/>
          <a:stretch/>
        </p:blipFill>
        <p:spPr>
          <a:xfrm>
            <a:off x="3073784" y="12179300"/>
            <a:ext cx="2387898" cy="1130300"/>
          </a:xfrm>
          <a:prstGeom prst="rect">
            <a:avLst/>
          </a:prstGeom>
          <a:noFill/>
          <a:ln>
            <a:noFill/>
          </a:ln>
        </p:spPr>
      </p:pic>
      <p:pic>
        <p:nvPicPr>
          <p:cNvPr descr=" " id="202" name="Google Shape;202;g27376b98ca2_0_175"/>
          <p:cNvPicPr preferRelativeResize="0"/>
          <p:nvPr/>
        </p:nvPicPr>
        <p:blipFill rotWithShape="1">
          <a:blip r:embed="rId5">
            <a:alphaModFix/>
          </a:blip>
          <a:srcRect b="0" l="0" r="0" t="0"/>
          <a:stretch/>
        </p:blipFill>
        <p:spPr>
          <a:xfrm>
            <a:off x="16258032" y="406400"/>
            <a:ext cx="2387898" cy="1130300"/>
          </a:xfrm>
          <a:prstGeom prst="rect">
            <a:avLst/>
          </a:prstGeom>
          <a:noFill/>
          <a:ln>
            <a:noFill/>
          </a:ln>
        </p:spPr>
      </p:pic>
      <p:pic>
        <p:nvPicPr>
          <p:cNvPr descr=" " id="203" name="Google Shape;203;g27376b98ca2_0_175"/>
          <p:cNvPicPr preferRelativeResize="0"/>
          <p:nvPr/>
        </p:nvPicPr>
        <p:blipFill rotWithShape="1">
          <a:blip r:embed="rId5">
            <a:alphaModFix/>
          </a:blip>
          <a:srcRect b="0" l="0" r="0" t="0"/>
          <a:stretch/>
        </p:blipFill>
        <p:spPr>
          <a:xfrm>
            <a:off x="5741118" y="12179300"/>
            <a:ext cx="2387898" cy="1130300"/>
          </a:xfrm>
          <a:prstGeom prst="rect">
            <a:avLst/>
          </a:prstGeom>
          <a:noFill/>
          <a:ln>
            <a:noFill/>
          </a:ln>
        </p:spPr>
      </p:pic>
      <p:pic>
        <p:nvPicPr>
          <p:cNvPr descr=" " id="204" name="Google Shape;204;g27376b98ca2_0_175"/>
          <p:cNvPicPr preferRelativeResize="0"/>
          <p:nvPr/>
        </p:nvPicPr>
        <p:blipFill rotWithShape="1">
          <a:blip r:embed="rId5">
            <a:alphaModFix/>
          </a:blip>
          <a:srcRect b="0" l="0" r="0" t="0"/>
          <a:stretch/>
        </p:blipFill>
        <p:spPr>
          <a:xfrm>
            <a:off x="18925365" y="406400"/>
            <a:ext cx="2387898" cy="1130300"/>
          </a:xfrm>
          <a:prstGeom prst="rect">
            <a:avLst/>
          </a:prstGeom>
          <a:noFill/>
          <a:ln>
            <a:noFill/>
          </a:ln>
        </p:spPr>
      </p:pic>
      <p:pic>
        <p:nvPicPr>
          <p:cNvPr descr=" " id="205" name="Google Shape;205;g27376b98ca2_0_175"/>
          <p:cNvPicPr preferRelativeResize="0"/>
          <p:nvPr/>
        </p:nvPicPr>
        <p:blipFill rotWithShape="1">
          <a:blip r:embed="rId5">
            <a:alphaModFix/>
          </a:blip>
          <a:srcRect b="0" l="0" r="0" t="0"/>
          <a:stretch/>
        </p:blipFill>
        <p:spPr>
          <a:xfrm>
            <a:off x="8408451" y="12179300"/>
            <a:ext cx="2387898" cy="1130300"/>
          </a:xfrm>
          <a:prstGeom prst="rect">
            <a:avLst/>
          </a:prstGeom>
          <a:noFill/>
          <a:ln>
            <a:noFill/>
          </a:ln>
        </p:spPr>
      </p:pic>
      <p:pic>
        <p:nvPicPr>
          <p:cNvPr descr=" " id="206" name="Google Shape;206;g27376b98ca2_0_175"/>
          <p:cNvPicPr preferRelativeResize="0"/>
          <p:nvPr/>
        </p:nvPicPr>
        <p:blipFill rotWithShape="1">
          <a:blip r:embed="rId5">
            <a:alphaModFix/>
          </a:blip>
          <a:srcRect b="0" l="0" r="0" t="0"/>
          <a:stretch/>
        </p:blipFill>
        <p:spPr>
          <a:xfrm>
            <a:off x="21592699" y="406400"/>
            <a:ext cx="2387898" cy="1130300"/>
          </a:xfrm>
          <a:prstGeom prst="rect">
            <a:avLst/>
          </a:prstGeom>
          <a:noFill/>
          <a:ln>
            <a:noFill/>
          </a:ln>
        </p:spPr>
      </p:pic>
      <p:pic>
        <p:nvPicPr>
          <p:cNvPr descr=" " id="207" name="Google Shape;207;g27376b98ca2_0_175"/>
          <p:cNvPicPr preferRelativeResize="0"/>
          <p:nvPr/>
        </p:nvPicPr>
        <p:blipFill rotWithShape="1">
          <a:blip r:embed="rId6">
            <a:alphaModFix/>
          </a:blip>
          <a:srcRect b="0" l="0" r="0" t="0"/>
          <a:stretch/>
        </p:blipFill>
        <p:spPr>
          <a:xfrm>
            <a:off x="406451" y="431800"/>
            <a:ext cx="1130441" cy="2387600"/>
          </a:xfrm>
          <a:prstGeom prst="rect">
            <a:avLst/>
          </a:prstGeom>
          <a:noFill/>
          <a:ln>
            <a:noFill/>
          </a:ln>
        </p:spPr>
      </p:pic>
      <p:pic>
        <p:nvPicPr>
          <p:cNvPr descr=" " id="208" name="Google Shape;208;g27376b98ca2_0_175"/>
          <p:cNvPicPr preferRelativeResize="0"/>
          <p:nvPr/>
        </p:nvPicPr>
        <p:blipFill rotWithShape="1">
          <a:blip r:embed="rId6">
            <a:alphaModFix/>
          </a:blip>
          <a:srcRect b="0" l="0" r="0" t="0"/>
          <a:stretch/>
        </p:blipFill>
        <p:spPr>
          <a:xfrm>
            <a:off x="22850156" y="5486400"/>
            <a:ext cx="1130441" cy="2387600"/>
          </a:xfrm>
          <a:prstGeom prst="rect">
            <a:avLst/>
          </a:prstGeom>
          <a:noFill/>
          <a:ln>
            <a:noFill/>
          </a:ln>
        </p:spPr>
      </p:pic>
      <p:pic>
        <p:nvPicPr>
          <p:cNvPr descr=" " id="209" name="Google Shape;209;g27376b98ca2_0_175"/>
          <p:cNvPicPr preferRelativeResize="0"/>
          <p:nvPr/>
        </p:nvPicPr>
        <p:blipFill rotWithShape="1">
          <a:blip r:embed="rId6">
            <a:alphaModFix/>
          </a:blip>
          <a:srcRect b="0" l="0" r="0" t="0"/>
          <a:stretch/>
        </p:blipFill>
        <p:spPr>
          <a:xfrm>
            <a:off x="406451" y="3098800"/>
            <a:ext cx="1130441" cy="2387600"/>
          </a:xfrm>
          <a:prstGeom prst="rect">
            <a:avLst/>
          </a:prstGeom>
          <a:noFill/>
          <a:ln>
            <a:noFill/>
          </a:ln>
        </p:spPr>
      </p:pic>
      <p:pic>
        <p:nvPicPr>
          <p:cNvPr descr=" " id="210" name="Google Shape;210;g27376b98ca2_0_175"/>
          <p:cNvPicPr preferRelativeResize="0"/>
          <p:nvPr/>
        </p:nvPicPr>
        <p:blipFill rotWithShape="1">
          <a:blip r:embed="rId6">
            <a:alphaModFix/>
          </a:blip>
          <a:srcRect b="0" l="0" r="0" t="0"/>
          <a:stretch/>
        </p:blipFill>
        <p:spPr>
          <a:xfrm>
            <a:off x="22850156" y="8153400"/>
            <a:ext cx="1130441" cy="2387600"/>
          </a:xfrm>
          <a:prstGeom prst="rect">
            <a:avLst/>
          </a:prstGeom>
          <a:noFill/>
          <a:ln>
            <a:noFill/>
          </a:ln>
        </p:spPr>
      </p:pic>
      <p:pic>
        <p:nvPicPr>
          <p:cNvPr descr=" " id="211" name="Google Shape;211;g27376b98ca2_0_175"/>
          <p:cNvPicPr preferRelativeResize="0"/>
          <p:nvPr/>
        </p:nvPicPr>
        <p:blipFill rotWithShape="1">
          <a:blip r:embed="rId6">
            <a:alphaModFix/>
          </a:blip>
          <a:srcRect b="0" l="0" r="0" t="0"/>
          <a:stretch/>
        </p:blipFill>
        <p:spPr>
          <a:xfrm>
            <a:off x="406451" y="5765800"/>
            <a:ext cx="1130441" cy="2387600"/>
          </a:xfrm>
          <a:prstGeom prst="rect">
            <a:avLst/>
          </a:prstGeom>
          <a:noFill/>
          <a:ln>
            <a:noFill/>
          </a:ln>
        </p:spPr>
      </p:pic>
      <p:pic>
        <p:nvPicPr>
          <p:cNvPr descr=" " id="212" name="Google Shape;212;g27376b98ca2_0_175"/>
          <p:cNvPicPr preferRelativeResize="0"/>
          <p:nvPr/>
        </p:nvPicPr>
        <p:blipFill rotWithShape="1">
          <a:blip r:embed="rId6">
            <a:alphaModFix/>
          </a:blip>
          <a:srcRect b="0" l="0" r="0" t="0"/>
          <a:stretch/>
        </p:blipFill>
        <p:spPr>
          <a:xfrm>
            <a:off x="22850156" y="10820400"/>
            <a:ext cx="1130441" cy="2387600"/>
          </a:xfrm>
          <a:prstGeom prst="rect">
            <a:avLst/>
          </a:prstGeom>
          <a:noFill/>
          <a:ln>
            <a:noFill/>
          </a:ln>
        </p:spPr>
      </p:pic>
      <p:sp>
        <p:nvSpPr>
          <p:cNvPr id="213" name="Google Shape;213;g27376b98ca2_0_1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4" name="Google Shape;214;g27376b98ca2_0_17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15" name="Google Shape;215;g27376b98ca2_0_175"/>
          <p:cNvPicPr preferRelativeResize="0"/>
          <p:nvPr/>
        </p:nvPicPr>
        <p:blipFill rotWithShape="1">
          <a:blip r:embed="rId8">
            <a:alphaModFix/>
          </a:blip>
          <a:srcRect b="0" l="0" r="0" t="0"/>
          <a:stretch/>
        </p:blipFill>
        <p:spPr>
          <a:xfrm>
            <a:off x="0" y="1498600"/>
            <a:ext cx="5966698" cy="4437887"/>
          </a:xfrm>
          <a:prstGeom prst="rect">
            <a:avLst/>
          </a:prstGeom>
          <a:noFill/>
          <a:ln>
            <a:noFill/>
          </a:ln>
        </p:spPr>
      </p:pic>
      <p:sp>
        <p:nvSpPr>
          <p:cNvPr id="216" name="Google Shape;216;g27376b98ca2_0_175"/>
          <p:cNvSpPr/>
          <p:nvPr/>
        </p:nvSpPr>
        <p:spPr>
          <a:xfrm>
            <a:off x="5398175" y="3625850"/>
            <a:ext cx="13603500" cy="647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7376b98ca2_0_175"/>
          <p:cNvSpPr/>
          <p:nvPr/>
        </p:nvSpPr>
        <p:spPr>
          <a:xfrm>
            <a:off x="5398175" y="3625850"/>
            <a:ext cx="13806600" cy="568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dak"/>
              <a:buNone/>
            </a:pPr>
            <a:r>
              <a:rPr b="0" i="0" lang="en-US" sz="4800" u="none" cap="none" strike="noStrike">
                <a:solidFill>
                  <a:srgbClr val="0E0E0E"/>
                </a:solidFill>
                <a:latin typeface="Modak"/>
                <a:ea typeface="Modak"/>
                <a:cs typeface="Modak"/>
                <a:sym typeface="Modak"/>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218" name="Google Shape;218;g27376b98ca2_0_175"/>
          <p:cNvSpPr/>
          <p:nvPr/>
        </p:nvSpPr>
        <p:spPr>
          <a:xfrm>
            <a:off x="15025978" y="9417050"/>
            <a:ext cx="4128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dak"/>
              <a:buNone/>
            </a:pPr>
            <a:r>
              <a:rPr b="0" i="0" lang="en-US" sz="3600" u="none" cap="none" strike="noStrike">
                <a:solidFill>
                  <a:srgbClr val="0E0E0E"/>
                </a:solidFill>
                <a:latin typeface="Modak"/>
                <a:ea typeface="Modak"/>
                <a:cs typeface="Modak"/>
                <a:sym typeface="Modak"/>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DFE7"/>
        </a:solidFill>
      </p:bgPr>
    </p:bg>
    <p:spTree>
      <p:nvGrpSpPr>
        <p:cNvPr id="223" name="Shape 223"/>
        <p:cNvGrpSpPr/>
        <p:nvPr/>
      </p:nvGrpSpPr>
      <p:grpSpPr>
        <a:xfrm>
          <a:off x="0" y="0"/>
          <a:ext cx="0" cy="0"/>
          <a:chOff x="0" y="0"/>
          <a:chExt cx="0" cy="0"/>
        </a:xfrm>
      </p:grpSpPr>
      <p:pic>
        <p:nvPicPr>
          <p:cNvPr descr=" " id="224" name="Google Shape;224;g27376b98ca2_0_201"/>
          <p:cNvPicPr preferRelativeResize="0"/>
          <p:nvPr/>
        </p:nvPicPr>
        <p:blipFill rotWithShape="1">
          <a:blip r:embed="rId3">
            <a:alphaModFix/>
          </a:blip>
          <a:srcRect b="0" l="0" r="0" t="0"/>
          <a:stretch/>
        </p:blipFill>
        <p:spPr>
          <a:xfrm>
            <a:off x="0" y="0"/>
            <a:ext cx="13171533" cy="13716000"/>
          </a:xfrm>
          <a:prstGeom prst="rect">
            <a:avLst/>
          </a:prstGeom>
          <a:noFill/>
          <a:ln>
            <a:noFill/>
          </a:ln>
        </p:spPr>
      </p:pic>
      <p:pic>
        <p:nvPicPr>
          <p:cNvPr descr=" " id="225" name="Google Shape;225;g27376b98ca2_0_201"/>
          <p:cNvPicPr preferRelativeResize="0"/>
          <p:nvPr/>
        </p:nvPicPr>
        <p:blipFill rotWithShape="1">
          <a:blip r:embed="rId4">
            <a:alphaModFix/>
          </a:blip>
          <a:srcRect b="0" l="0" r="0" t="0"/>
          <a:stretch/>
        </p:blipFill>
        <p:spPr>
          <a:xfrm>
            <a:off x="13069934" y="0"/>
            <a:ext cx="11317114" cy="13716000"/>
          </a:xfrm>
          <a:prstGeom prst="rect">
            <a:avLst/>
          </a:prstGeom>
          <a:noFill/>
          <a:ln>
            <a:noFill/>
          </a:ln>
        </p:spPr>
      </p:pic>
      <p:pic>
        <p:nvPicPr>
          <p:cNvPr descr=" " id="226" name="Google Shape;226;g27376b98ca2_0_201"/>
          <p:cNvPicPr preferRelativeResize="0"/>
          <p:nvPr/>
        </p:nvPicPr>
        <p:blipFill rotWithShape="1">
          <a:blip r:embed="rId5">
            <a:alphaModFix/>
          </a:blip>
          <a:srcRect b="0" l="0" r="0" t="0"/>
          <a:stretch/>
        </p:blipFill>
        <p:spPr>
          <a:xfrm>
            <a:off x="406451" y="10820400"/>
            <a:ext cx="1130441" cy="2387600"/>
          </a:xfrm>
          <a:prstGeom prst="rect">
            <a:avLst/>
          </a:prstGeom>
          <a:noFill/>
          <a:ln>
            <a:noFill/>
          </a:ln>
        </p:spPr>
      </p:pic>
      <p:pic>
        <p:nvPicPr>
          <p:cNvPr descr=" " id="227" name="Google Shape;227;g27376b98ca2_0_201"/>
          <p:cNvPicPr preferRelativeResize="0"/>
          <p:nvPr/>
        </p:nvPicPr>
        <p:blipFill rotWithShape="1">
          <a:blip r:embed="rId5">
            <a:alphaModFix/>
          </a:blip>
          <a:srcRect b="0" l="0" r="0" t="0"/>
          <a:stretch/>
        </p:blipFill>
        <p:spPr>
          <a:xfrm>
            <a:off x="22850156" y="5765800"/>
            <a:ext cx="1130441" cy="2387600"/>
          </a:xfrm>
          <a:prstGeom prst="rect">
            <a:avLst/>
          </a:prstGeom>
          <a:noFill/>
          <a:ln>
            <a:noFill/>
          </a:ln>
        </p:spPr>
      </p:pic>
      <p:pic>
        <p:nvPicPr>
          <p:cNvPr descr=" " id="228" name="Google Shape;228;g27376b98ca2_0_201"/>
          <p:cNvPicPr preferRelativeResize="0"/>
          <p:nvPr/>
        </p:nvPicPr>
        <p:blipFill rotWithShape="1">
          <a:blip r:embed="rId5">
            <a:alphaModFix/>
          </a:blip>
          <a:srcRect b="0" l="0" r="0" t="0"/>
          <a:stretch/>
        </p:blipFill>
        <p:spPr>
          <a:xfrm>
            <a:off x="406451" y="8153400"/>
            <a:ext cx="1130441" cy="2387600"/>
          </a:xfrm>
          <a:prstGeom prst="rect">
            <a:avLst/>
          </a:prstGeom>
          <a:noFill/>
          <a:ln>
            <a:noFill/>
          </a:ln>
        </p:spPr>
      </p:pic>
      <p:pic>
        <p:nvPicPr>
          <p:cNvPr descr=" " id="229" name="Google Shape;229;g27376b98ca2_0_201"/>
          <p:cNvPicPr preferRelativeResize="0"/>
          <p:nvPr/>
        </p:nvPicPr>
        <p:blipFill rotWithShape="1">
          <a:blip r:embed="rId5">
            <a:alphaModFix/>
          </a:blip>
          <a:srcRect b="0" l="0" r="0" t="0"/>
          <a:stretch/>
        </p:blipFill>
        <p:spPr>
          <a:xfrm>
            <a:off x="22850156" y="3098800"/>
            <a:ext cx="1130441" cy="2387600"/>
          </a:xfrm>
          <a:prstGeom prst="rect">
            <a:avLst/>
          </a:prstGeom>
          <a:noFill/>
          <a:ln>
            <a:noFill/>
          </a:ln>
        </p:spPr>
      </p:pic>
      <p:pic>
        <p:nvPicPr>
          <p:cNvPr descr=" " id="230" name="Google Shape;230;g27376b98ca2_0_201"/>
          <p:cNvPicPr preferRelativeResize="0"/>
          <p:nvPr/>
        </p:nvPicPr>
        <p:blipFill rotWithShape="1">
          <a:blip r:embed="rId5">
            <a:alphaModFix/>
          </a:blip>
          <a:srcRect b="0" l="0" r="0" t="0"/>
          <a:stretch/>
        </p:blipFill>
        <p:spPr>
          <a:xfrm>
            <a:off x="406451" y="5486400"/>
            <a:ext cx="1130441" cy="2387600"/>
          </a:xfrm>
          <a:prstGeom prst="rect">
            <a:avLst/>
          </a:prstGeom>
          <a:noFill/>
          <a:ln>
            <a:noFill/>
          </a:ln>
        </p:spPr>
      </p:pic>
      <p:pic>
        <p:nvPicPr>
          <p:cNvPr descr=" " id="231" name="Google Shape;231;g27376b98ca2_0_201"/>
          <p:cNvPicPr preferRelativeResize="0"/>
          <p:nvPr/>
        </p:nvPicPr>
        <p:blipFill rotWithShape="1">
          <a:blip r:embed="rId5">
            <a:alphaModFix/>
          </a:blip>
          <a:srcRect b="0" l="0" r="0" t="0"/>
          <a:stretch/>
        </p:blipFill>
        <p:spPr>
          <a:xfrm>
            <a:off x="22850156" y="431800"/>
            <a:ext cx="1130441" cy="2387600"/>
          </a:xfrm>
          <a:prstGeom prst="rect">
            <a:avLst/>
          </a:prstGeom>
          <a:noFill/>
          <a:ln>
            <a:noFill/>
          </a:ln>
        </p:spPr>
      </p:pic>
      <p:sp>
        <p:nvSpPr>
          <p:cNvPr id="232" name="Google Shape;232;g27376b98ca2_0_201"/>
          <p:cNvSpPr/>
          <p:nvPr/>
        </p:nvSpPr>
        <p:spPr>
          <a:xfrm>
            <a:off x="2104230" y="1079500"/>
            <a:ext cx="202167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E6465"/>
              </a:buClr>
              <a:buSzPts val="8000"/>
              <a:buFont typeface="Modak"/>
              <a:buNone/>
            </a:pPr>
            <a:r>
              <a:rPr b="0" i="0" lang="en-US" sz="8000" u="none" cap="none" strike="noStrike">
                <a:solidFill>
                  <a:srgbClr val="DE6465"/>
                </a:solidFill>
                <a:latin typeface="Modak"/>
                <a:ea typeface="Modak"/>
                <a:cs typeface="Modak"/>
                <a:sym typeface="Modak"/>
              </a:rPr>
              <a:t>The Magic of Dragons: A Research</a:t>
            </a:r>
            <a:endParaRPr b="0" i="0" sz="8000" u="none" cap="none" strike="noStrike">
              <a:solidFill>
                <a:schemeClr val="dk1"/>
              </a:solidFill>
              <a:latin typeface="Calibri"/>
              <a:ea typeface="Calibri"/>
              <a:cs typeface="Calibri"/>
              <a:sym typeface="Calibri"/>
            </a:endParaRPr>
          </a:p>
        </p:txBody>
      </p:sp>
      <p:sp>
        <p:nvSpPr>
          <p:cNvPr id="233" name="Google Shape;233;g27376b98ca2_0_20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4" name="Google Shape;234;g27376b98ca2_0_20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35" name="Google Shape;235;g27376b98ca2_0_201"/>
          <p:cNvSpPr/>
          <p:nvPr/>
        </p:nvSpPr>
        <p:spPr>
          <a:xfrm>
            <a:off x="2121165" y="3695700"/>
            <a:ext cx="6096900" cy="6096000"/>
          </a:xfrm>
          <a:prstGeom prst="rect">
            <a:avLst/>
          </a:prstGeom>
          <a:noFill/>
          <a:ln cap="flat" cmpd="sng" w="38100">
            <a:solidFill>
              <a:srgbClr val="ED64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6" name="Google Shape;236;g27376b98ca2_0_201"/>
          <p:cNvPicPr preferRelativeResize="0"/>
          <p:nvPr/>
        </p:nvPicPr>
        <p:blipFill rotWithShape="1">
          <a:blip r:embed="rId7">
            <a:alphaModFix/>
          </a:blip>
          <a:srcRect b="0" l="0" r="0" t="0"/>
          <a:stretch/>
        </p:blipFill>
        <p:spPr>
          <a:xfrm>
            <a:off x="4756670" y="4972050"/>
            <a:ext cx="825752" cy="1409700"/>
          </a:xfrm>
          <a:prstGeom prst="rect">
            <a:avLst/>
          </a:prstGeom>
          <a:noFill/>
          <a:ln>
            <a:noFill/>
          </a:ln>
        </p:spPr>
      </p:pic>
      <p:sp>
        <p:nvSpPr>
          <p:cNvPr id="237" name="Google Shape;237;g27376b98ca2_0_201"/>
          <p:cNvSpPr/>
          <p:nvPr/>
        </p:nvSpPr>
        <p:spPr>
          <a:xfrm>
            <a:off x="2273584" y="6686550"/>
            <a:ext cx="57918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7376b98ca2_0_201"/>
          <p:cNvSpPr/>
          <p:nvPr/>
        </p:nvSpPr>
        <p:spPr>
          <a:xfrm>
            <a:off x="2171971" y="6686550"/>
            <a:ext cx="5995200" cy="2031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dak"/>
              <a:buNone/>
            </a:pPr>
            <a:r>
              <a:rPr b="0" i="0" lang="en-US" sz="4800" u="none" cap="none" strike="noStrike">
                <a:solidFill>
                  <a:srgbClr val="0E0E0E"/>
                </a:solidFill>
                <a:latin typeface="Modak"/>
                <a:ea typeface="Modak"/>
                <a:cs typeface="Modak"/>
                <a:sym typeface="Modak"/>
              </a:rPr>
              <a:t>Unicorn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Modak"/>
              <a:buNone/>
            </a:pPr>
            <a:r>
              <a:rPr b="0" i="0" lang="en-US" sz="4800" u="none" cap="none" strike="noStrike">
                <a:solidFill>
                  <a:srgbClr val="0E0E0E"/>
                </a:solidFill>
                <a:latin typeface="Modak"/>
                <a:ea typeface="Modak"/>
                <a:cs typeface="Modak"/>
                <a:sym typeface="Modak"/>
              </a:rPr>
              <a:t>Sighting</a:t>
            </a:r>
            <a:endParaRPr b="0" i="0" sz="4800" u="none" cap="none" strike="noStrike">
              <a:solidFill>
                <a:schemeClr val="dk1"/>
              </a:solidFill>
              <a:latin typeface="Calibri"/>
              <a:ea typeface="Calibri"/>
              <a:cs typeface="Calibri"/>
              <a:sym typeface="Calibri"/>
            </a:endParaRPr>
          </a:p>
        </p:txBody>
      </p:sp>
      <p:sp>
        <p:nvSpPr>
          <p:cNvPr id="239" name="Google Shape;239;g27376b98ca2_0_201"/>
          <p:cNvSpPr/>
          <p:nvPr/>
        </p:nvSpPr>
        <p:spPr>
          <a:xfrm>
            <a:off x="9145143" y="3695700"/>
            <a:ext cx="6096900" cy="6096000"/>
          </a:xfrm>
          <a:prstGeom prst="roundRect">
            <a:avLst>
              <a:gd fmla="val 20850" name="adj"/>
            </a:avLst>
          </a:prstGeom>
          <a:noFill/>
          <a:ln cap="flat" cmpd="sng" w="38100">
            <a:solidFill>
              <a:srgbClr val="ED64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0" name="Google Shape;240;g27376b98ca2_0_201"/>
          <p:cNvPicPr preferRelativeResize="0"/>
          <p:nvPr/>
        </p:nvPicPr>
        <p:blipFill rotWithShape="1">
          <a:blip r:embed="rId8">
            <a:alphaModFix/>
          </a:blip>
          <a:srcRect b="0" l="0" r="0" t="0"/>
          <a:stretch/>
        </p:blipFill>
        <p:spPr>
          <a:xfrm>
            <a:off x="11640512" y="4972050"/>
            <a:ext cx="1106021" cy="1409700"/>
          </a:xfrm>
          <a:prstGeom prst="rect">
            <a:avLst/>
          </a:prstGeom>
          <a:noFill/>
          <a:ln>
            <a:noFill/>
          </a:ln>
        </p:spPr>
      </p:pic>
      <p:sp>
        <p:nvSpPr>
          <p:cNvPr id="241" name="Google Shape;241;g27376b98ca2_0_201"/>
          <p:cNvSpPr/>
          <p:nvPr/>
        </p:nvSpPr>
        <p:spPr>
          <a:xfrm>
            <a:off x="9297562" y="6686550"/>
            <a:ext cx="57918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7376b98ca2_0_201"/>
          <p:cNvSpPr/>
          <p:nvPr/>
        </p:nvSpPr>
        <p:spPr>
          <a:xfrm>
            <a:off x="9195949" y="6686550"/>
            <a:ext cx="5995200" cy="2031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dak"/>
              <a:buNone/>
            </a:pPr>
            <a:r>
              <a:rPr b="0" i="0" lang="en-US" sz="4800" u="none" cap="none" strike="noStrike">
                <a:solidFill>
                  <a:srgbClr val="0E0E0E"/>
                </a:solidFill>
                <a:latin typeface="Modak"/>
                <a:ea typeface="Modak"/>
                <a:cs typeface="Modak"/>
                <a:sym typeface="Modak"/>
              </a:rPr>
              <a:t>Dragon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Modak"/>
              <a:buNone/>
            </a:pPr>
            <a:r>
              <a:rPr b="0" i="0" lang="en-US" sz="4800" u="none" cap="none" strike="noStrike">
                <a:solidFill>
                  <a:srgbClr val="0E0E0E"/>
                </a:solidFill>
                <a:latin typeface="Modak"/>
                <a:ea typeface="Modak"/>
                <a:cs typeface="Modak"/>
                <a:sym typeface="Modak"/>
              </a:rPr>
              <a:t>Taming</a:t>
            </a:r>
            <a:endParaRPr b="0" i="0" sz="4800" u="none" cap="none" strike="noStrike">
              <a:solidFill>
                <a:schemeClr val="dk1"/>
              </a:solidFill>
              <a:latin typeface="Calibri"/>
              <a:ea typeface="Calibri"/>
              <a:cs typeface="Calibri"/>
              <a:sym typeface="Calibri"/>
            </a:endParaRPr>
          </a:p>
        </p:txBody>
      </p:sp>
      <p:sp>
        <p:nvSpPr>
          <p:cNvPr id="243" name="Google Shape;243;g27376b98ca2_0_201"/>
          <p:cNvSpPr/>
          <p:nvPr/>
        </p:nvSpPr>
        <p:spPr>
          <a:xfrm>
            <a:off x="16169121" y="3695700"/>
            <a:ext cx="6096900" cy="6096000"/>
          </a:xfrm>
          <a:prstGeom prst="roundRect">
            <a:avLst>
              <a:gd fmla="val 2083350" name="adj"/>
            </a:avLst>
          </a:prstGeom>
          <a:noFill/>
          <a:ln cap="flat" cmpd="sng" w="38100">
            <a:solidFill>
              <a:srgbClr val="ED64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4" name="Google Shape;244;g27376b98ca2_0_201"/>
          <p:cNvPicPr preferRelativeResize="0"/>
          <p:nvPr/>
        </p:nvPicPr>
        <p:blipFill rotWithShape="1">
          <a:blip r:embed="rId9">
            <a:alphaModFix/>
          </a:blip>
          <a:srcRect b="0" l="0" r="0" t="0"/>
          <a:stretch/>
        </p:blipFill>
        <p:spPr>
          <a:xfrm>
            <a:off x="18595899" y="4972050"/>
            <a:ext cx="1243205" cy="1409700"/>
          </a:xfrm>
          <a:prstGeom prst="rect">
            <a:avLst/>
          </a:prstGeom>
          <a:noFill/>
          <a:ln>
            <a:noFill/>
          </a:ln>
        </p:spPr>
      </p:pic>
      <p:sp>
        <p:nvSpPr>
          <p:cNvPr id="245" name="Google Shape;245;g27376b98ca2_0_201"/>
          <p:cNvSpPr/>
          <p:nvPr/>
        </p:nvSpPr>
        <p:spPr>
          <a:xfrm>
            <a:off x="16321540" y="6686550"/>
            <a:ext cx="57918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7376b98ca2_0_201"/>
          <p:cNvSpPr/>
          <p:nvPr/>
        </p:nvSpPr>
        <p:spPr>
          <a:xfrm>
            <a:off x="16219927" y="6686550"/>
            <a:ext cx="5995200" cy="2031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dak"/>
              <a:buNone/>
            </a:pPr>
            <a:r>
              <a:rPr b="0" i="0" lang="en-US" sz="4800" u="none" cap="none" strike="noStrike">
                <a:solidFill>
                  <a:srgbClr val="0E0E0E"/>
                </a:solidFill>
                <a:latin typeface="Modak"/>
                <a:ea typeface="Modak"/>
                <a:cs typeface="Modak"/>
                <a:sym typeface="Modak"/>
              </a:rPr>
              <a:t>Rainbow</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Modak"/>
              <a:buNone/>
            </a:pPr>
            <a:r>
              <a:rPr b="0" i="0" lang="en-US" sz="4800" u="none" cap="none" strike="noStrike">
                <a:solidFill>
                  <a:srgbClr val="0E0E0E"/>
                </a:solidFill>
                <a:latin typeface="Modak"/>
                <a:ea typeface="Modak"/>
                <a:cs typeface="Modak"/>
                <a:sym typeface="Modak"/>
              </a:rPr>
              <a:t>Seeing</a:t>
            </a:r>
            <a:endParaRPr b="0" i="0" sz="4800" u="none" cap="none" strike="noStrike">
              <a:solidFill>
                <a:schemeClr val="dk1"/>
              </a:solidFill>
              <a:latin typeface="Calibri"/>
              <a:ea typeface="Calibri"/>
              <a:cs typeface="Calibri"/>
              <a:sym typeface="Calibri"/>
            </a:endParaRPr>
          </a:p>
        </p:txBody>
      </p:sp>
      <p:sp>
        <p:nvSpPr>
          <p:cNvPr id="247" name="Google Shape;247;g27376b98ca2_0_201"/>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7376b98ca2_0_201"/>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7376b98ca2_0_201"/>
          <p:cNvSpPr/>
          <p:nvPr/>
        </p:nvSpPr>
        <p:spPr>
          <a:xfrm>
            <a:off x="2078826"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50" name="Google Shape;250;g27376b98ca2_0_201"/>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7376b98ca2_0_201"/>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7376b98ca2_0_201"/>
          <p:cNvSpPr/>
          <p:nvPr/>
        </p:nvSpPr>
        <p:spPr>
          <a:xfrm>
            <a:off x="9077401"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53" name="Google Shape;253;g27376b98ca2_0_201"/>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7376b98ca2_0_201"/>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7376b98ca2_0_201"/>
          <p:cNvSpPr/>
          <p:nvPr/>
        </p:nvSpPr>
        <p:spPr>
          <a:xfrm>
            <a:off x="16101379"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DFE7"/>
        </a:solidFill>
      </p:bgPr>
    </p:bg>
    <p:spTree>
      <p:nvGrpSpPr>
        <p:cNvPr id="260" name="Shape 260"/>
        <p:cNvGrpSpPr/>
        <p:nvPr/>
      </p:nvGrpSpPr>
      <p:grpSpPr>
        <a:xfrm>
          <a:off x="0" y="0"/>
          <a:ext cx="0" cy="0"/>
          <a:chOff x="0" y="0"/>
          <a:chExt cx="0" cy="0"/>
        </a:xfrm>
      </p:grpSpPr>
      <p:pic>
        <p:nvPicPr>
          <p:cNvPr descr=" " id="261" name="Google Shape;261;g27376b98ca2_0_237"/>
          <p:cNvPicPr preferRelativeResize="0"/>
          <p:nvPr/>
        </p:nvPicPr>
        <p:blipFill rotWithShape="1">
          <a:blip r:embed="rId3">
            <a:alphaModFix/>
          </a:blip>
          <a:srcRect b="0" l="0" r="0" t="0"/>
          <a:stretch/>
        </p:blipFill>
        <p:spPr>
          <a:xfrm>
            <a:off x="0" y="0"/>
            <a:ext cx="13171533" cy="13716000"/>
          </a:xfrm>
          <a:prstGeom prst="rect">
            <a:avLst/>
          </a:prstGeom>
          <a:noFill/>
          <a:ln>
            <a:noFill/>
          </a:ln>
        </p:spPr>
      </p:pic>
      <p:pic>
        <p:nvPicPr>
          <p:cNvPr descr=" " id="262" name="Google Shape;262;g27376b98ca2_0_237"/>
          <p:cNvPicPr preferRelativeResize="0"/>
          <p:nvPr/>
        </p:nvPicPr>
        <p:blipFill rotWithShape="1">
          <a:blip r:embed="rId4">
            <a:alphaModFix/>
          </a:blip>
          <a:srcRect b="0" l="0" r="0" t="0"/>
          <a:stretch/>
        </p:blipFill>
        <p:spPr>
          <a:xfrm>
            <a:off x="13069934" y="0"/>
            <a:ext cx="11317114" cy="13716000"/>
          </a:xfrm>
          <a:prstGeom prst="rect">
            <a:avLst/>
          </a:prstGeom>
          <a:noFill/>
          <a:ln>
            <a:noFill/>
          </a:ln>
        </p:spPr>
      </p:pic>
      <p:pic>
        <p:nvPicPr>
          <p:cNvPr descr=" " id="263" name="Google Shape;263;g27376b98ca2_0_237"/>
          <p:cNvPicPr preferRelativeResize="0"/>
          <p:nvPr/>
        </p:nvPicPr>
        <p:blipFill rotWithShape="1">
          <a:blip r:embed="rId5">
            <a:alphaModFix/>
          </a:blip>
          <a:srcRect b="0" l="0" r="0" t="0"/>
          <a:stretch/>
        </p:blipFill>
        <p:spPr>
          <a:xfrm>
            <a:off x="406451" y="406400"/>
            <a:ext cx="2387898" cy="1130300"/>
          </a:xfrm>
          <a:prstGeom prst="rect">
            <a:avLst/>
          </a:prstGeom>
          <a:noFill/>
          <a:ln>
            <a:noFill/>
          </a:ln>
        </p:spPr>
      </p:pic>
      <p:pic>
        <p:nvPicPr>
          <p:cNvPr descr=" " id="264" name="Google Shape;264;g27376b98ca2_0_237"/>
          <p:cNvPicPr preferRelativeResize="0"/>
          <p:nvPr/>
        </p:nvPicPr>
        <p:blipFill rotWithShape="1">
          <a:blip r:embed="rId5">
            <a:alphaModFix/>
          </a:blip>
          <a:srcRect b="0" l="0" r="0" t="0"/>
          <a:stretch/>
        </p:blipFill>
        <p:spPr>
          <a:xfrm>
            <a:off x="13590699" y="12179300"/>
            <a:ext cx="2387898" cy="1130300"/>
          </a:xfrm>
          <a:prstGeom prst="rect">
            <a:avLst/>
          </a:prstGeom>
          <a:noFill/>
          <a:ln>
            <a:noFill/>
          </a:ln>
        </p:spPr>
      </p:pic>
      <p:pic>
        <p:nvPicPr>
          <p:cNvPr descr=" " id="265" name="Google Shape;265;g27376b98ca2_0_237"/>
          <p:cNvPicPr preferRelativeResize="0"/>
          <p:nvPr/>
        </p:nvPicPr>
        <p:blipFill rotWithShape="1">
          <a:blip r:embed="rId5">
            <a:alphaModFix/>
          </a:blip>
          <a:srcRect b="0" l="0" r="0" t="0"/>
          <a:stretch/>
        </p:blipFill>
        <p:spPr>
          <a:xfrm>
            <a:off x="3073784" y="406400"/>
            <a:ext cx="2387898" cy="1130300"/>
          </a:xfrm>
          <a:prstGeom prst="rect">
            <a:avLst/>
          </a:prstGeom>
          <a:noFill/>
          <a:ln>
            <a:noFill/>
          </a:ln>
        </p:spPr>
      </p:pic>
      <p:pic>
        <p:nvPicPr>
          <p:cNvPr descr=" " id="266" name="Google Shape;266;g27376b98ca2_0_237"/>
          <p:cNvPicPr preferRelativeResize="0"/>
          <p:nvPr/>
        </p:nvPicPr>
        <p:blipFill rotWithShape="1">
          <a:blip r:embed="rId5">
            <a:alphaModFix/>
          </a:blip>
          <a:srcRect b="0" l="0" r="0" t="0"/>
          <a:stretch/>
        </p:blipFill>
        <p:spPr>
          <a:xfrm>
            <a:off x="16258032" y="12179300"/>
            <a:ext cx="2387898" cy="1130300"/>
          </a:xfrm>
          <a:prstGeom prst="rect">
            <a:avLst/>
          </a:prstGeom>
          <a:noFill/>
          <a:ln>
            <a:noFill/>
          </a:ln>
        </p:spPr>
      </p:pic>
      <p:pic>
        <p:nvPicPr>
          <p:cNvPr descr=" " id="267" name="Google Shape;267;g27376b98ca2_0_237"/>
          <p:cNvPicPr preferRelativeResize="0"/>
          <p:nvPr/>
        </p:nvPicPr>
        <p:blipFill rotWithShape="1">
          <a:blip r:embed="rId5">
            <a:alphaModFix/>
          </a:blip>
          <a:srcRect b="0" l="0" r="0" t="0"/>
          <a:stretch/>
        </p:blipFill>
        <p:spPr>
          <a:xfrm>
            <a:off x="5741118" y="406400"/>
            <a:ext cx="2387898" cy="1130300"/>
          </a:xfrm>
          <a:prstGeom prst="rect">
            <a:avLst/>
          </a:prstGeom>
          <a:noFill/>
          <a:ln>
            <a:noFill/>
          </a:ln>
        </p:spPr>
      </p:pic>
      <p:pic>
        <p:nvPicPr>
          <p:cNvPr descr=" " id="268" name="Google Shape;268;g27376b98ca2_0_237"/>
          <p:cNvPicPr preferRelativeResize="0"/>
          <p:nvPr/>
        </p:nvPicPr>
        <p:blipFill rotWithShape="1">
          <a:blip r:embed="rId5">
            <a:alphaModFix/>
          </a:blip>
          <a:srcRect b="0" l="0" r="0" t="0"/>
          <a:stretch/>
        </p:blipFill>
        <p:spPr>
          <a:xfrm>
            <a:off x="18925365" y="12179300"/>
            <a:ext cx="2387898" cy="1130300"/>
          </a:xfrm>
          <a:prstGeom prst="rect">
            <a:avLst/>
          </a:prstGeom>
          <a:noFill/>
          <a:ln>
            <a:noFill/>
          </a:ln>
        </p:spPr>
      </p:pic>
      <p:pic>
        <p:nvPicPr>
          <p:cNvPr descr=" " id="269" name="Google Shape;269;g27376b98ca2_0_237"/>
          <p:cNvPicPr preferRelativeResize="0"/>
          <p:nvPr/>
        </p:nvPicPr>
        <p:blipFill rotWithShape="1">
          <a:blip r:embed="rId5">
            <a:alphaModFix/>
          </a:blip>
          <a:srcRect b="0" l="0" r="0" t="0"/>
          <a:stretch/>
        </p:blipFill>
        <p:spPr>
          <a:xfrm>
            <a:off x="8408451" y="406400"/>
            <a:ext cx="2387898" cy="1130300"/>
          </a:xfrm>
          <a:prstGeom prst="rect">
            <a:avLst/>
          </a:prstGeom>
          <a:noFill/>
          <a:ln>
            <a:noFill/>
          </a:ln>
        </p:spPr>
      </p:pic>
      <p:pic>
        <p:nvPicPr>
          <p:cNvPr descr=" " id="270" name="Google Shape;270;g27376b98ca2_0_237"/>
          <p:cNvPicPr preferRelativeResize="0"/>
          <p:nvPr/>
        </p:nvPicPr>
        <p:blipFill rotWithShape="1">
          <a:blip r:embed="rId5">
            <a:alphaModFix/>
          </a:blip>
          <a:srcRect b="0" l="0" r="0" t="0"/>
          <a:stretch/>
        </p:blipFill>
        <p:spPr>
          <a:xfrm>
            <a:off x="21592699" y="12179300"/>
            <a:ext cx="2387898" cy="1130300"/>
          </a:xfrm>
          <a:prstGeom prst="rect">
            <a:avLst/>
          </a:prstGeom>
          <a:noFill/>
          <a:ln>
            <a:noFill/>
          </a:ln>
        </p:spPr>
      </p:pic>
      <p:sp>
        <p:nvSpPr>
          <p:cNvPr id="271" name="Google Shape;271;g27376b98ca2_0_23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2" name="Google Shape;272;g27376b98ca2_0_23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73" name="Google Shape;273;g27376b98ca2_0_237"/>
          <p:cNvSpPr/>
          <p:nvPr/>
        </p:nvSpPr>
        <p:spPr>
          <a:xfrm>
            <a:off x="1778222" y="469900"/>
            <a:ext cx="60291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E6465"/>
              </a:buClr>
              <a:buSzPts val="8000"/>
              <a:buFont typeface="Modak"/>
              <a:buNone/>
            </a:pPr>
            <a:r>
              <a:rPr b="0" i="0" lang="en-US" sz="8000" u="none" cap="none" strike="noStrike">
                <a:solidFill>
                  <a:srgbClr val="DE6465"/>
                </a:solidFill>
                <a:latin typeface="Modak"/>
                <a:ea typeface="Modak"/>
                <a:cs typeface="Modak"/>
                <a:sym typeface="Modak"/>
              </a:rPr>
              <a:t>Pricing Plan</a:t>
            </a:r>
            <a:endParaRPr b="0" i="0" sz="8000" u="none" cap="none" strike="noStrike">
              <a:solidFill>
                <a:schemeClr val="dk1"/>
              </a:solidFill>
              <a:latin typeface="Calibri"/>
              <a:ea typeface="Calibri"/>
              <a:cs typeface="Calibri"/>
              <a:sym typeface="Calibri"/>
            </a:endParaRPr>
          </a:p>
        </p:txBody>
      </p:sp>
      <p:sp>
        <p:nvSpPr>
          <p:cNvPr id="274" name="Google Shape;274;g27376b98ca2_0_237"/>
          <p:cNvSpPr/>
          <p:nvPr/>
        </p:nvSpPr>
        <p:spPr>
          <a:xfrm>
            <a:off x="1778222" y="2286000"/>
            <a:ext cx="20843400" cy="1035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7376b98ca2_0_237"/>
          <p:cNvSpPr/>
          <p:nvPr/>
        </p:nvSpPr>
        <p:spPr>
          <a:xfrm>
            <a:off x="1778222" y="2286000"/>
            <a:ext cx="6439800" cy="10350600"/>
          </a:xfrm>
          <a:prstGeom prst="rect">
            <a:avLst/>
          </a:prstGeom>
          <a:noFill/>
          <a:ln cap="flat" cmpd="sng" w="25400">
            <a:solidFill>
              <a:srgbClr val="ED64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6" name="Google Shape;276;g27376b98ca2_0_237"/>
          <p:cNvPicPr preferRelativeResize="0"/>
          <p:nvPr/>
        </p:nvPicPr>
        <p:blipFill rotWithShape="1">
          <a:blip r:embed="rId7">
            <a:alphaModFix/>
          </a:blip>
          <a:srcRect b="0" l="0" r="0" t="0"/>
          <a:stretch/>
        </p:blipFill>
        <p:spPr>
          <a:xfrm>
            <a:off x="4639494" y="2743200"/>
            <a:ext cx="717162" cy="1409700"/>
          </a:xfrm>
          <a:prstGeom prst="rect">
            <a:avLst/>
          </a:prstGeom>
          <a:noFill/>
          <a:ln>
            <a:noFill/>
          </a:ln>
        </p:spPr>
      </p:pic>
      <p:sp>
        <p:nvSpPr>
          <p:cNvPr id="277" name="Google Shape;277;g27376b98ca2_0_237"/>
          <p:cNvSpPr/>
          <p:nvPr/>
        </p:nvSpPr>
        <p:spPr>
          <a:xfrm>
            <a:off x="4128016" y="4457700"/>
            <a:ext cx="17400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D6450"/>
              </a:buClr>
              <a:buSzPts val="4800"/>
              <a:buFont typeface="Modak"/>
              <a:buNone/>
            </a:pPr>
            <a:r>
              <a:rPr b="0" i="0" lang="en-US" sz="4800" u="none" cap="none" strike="noStrike">
                <a:solidFill>
                  <a:srgbClr val="ED6450"/>
                </a:solidFill>
                <a:latin typeface="Modak"/>
                <a:ea typeface="Modak"/>
                <a:cs typeface="Modak"/>
                <a:sym typeface="Modak"/>
              </a:rPr>
              <a:t>Basic</a:t>
            </a:r>
            <a:endParaRPr b="0" i="0" sz="4800" u="none" cap="none" strike="noStrike">
              <a:solidFill>
                <a:schemeClr val="dk1"/>
              </a:solidFill>
              <a:latin typeface="Calibri"/>
              <a:ea typeface="Calibri"/>
              <a:cs typeface="Calibri"/>
              <a:sym typeface="Calibri"/>
            </a:endParaRPr>
          </a:p>
        </p:txBody>
      </p:sp>
      <p:sp>
        <p:nvSpPr>
          <p:cNvPr id="278" name="Google Shape;278;g27376b98ca2_0_237"/>
          <p:cNvSpPr/>
          <p:nvPr/>
        </p:nvSpPr>
        <p:spPr>
          <a:xfrm>
            <a:off x="2235479" y="56769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79" name="Google Shape;279;g27376b98ca2_0_237"/>
          <p:cNvSpPr/>
          <p:nvPr/>
        </p:nvSpPr>
        <p:spPr>
          <a:xfrm>
            <a:off x="3429429" y="11264900"/>
            <a:ext cx="31374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dak"/>
              <a:buNone/>
            </a:pPr>
            <a:r>
              <a:rPr b="0" i="0" lang="en-US" sz="4800" u="none" cap="none" strike="noStrike">
                <a:solidFill>
                  <a:srgbClr val="0E0E0E"/>
                </a:solidFill>
                <a:latin typeface="Modak"/>
                <a:ea typeface="Modak"/>
                <a:cs typeface="Modak"/>
                <a:sym typeface="Modak"/>
              </a:rPr>
              <a:t>$10/month</a:t>
            </a:r>
            <a:endParaRPr b="0" i="0" sz="4800" u="none" cap="none" strike="noStrike">
              <a:solidFill>
                <a:schemeClr val="dk1"/>
              </a:solidFill>
              <a:latin typeface="Calibri"/>
              <a:ea typeface="Calibri"/>
              <a:cs typeface="Calibri"/>
              <a:sym typeface="Calibri"/>
            </a:endParaRPr>
          </a:p>
        </p:txBody>
      </p:sp>
      <p:sp>
        <p:nvSpPr>
          <p:cNvPr id="280" name="Google Shape;280;g27376b98ca2_0_237"/>
          <p:cNvSpPr/>
          <p:nvPr/>
        </p:nvSpPr>
        <p:spPr>
          <a:xfrm>
            <a:off x="8980022" y="2286000"/>
            <a:ext cx="6439800" cy="10350600"/>
          </a:xfrm>
          <a:prstGeom prst="rect">
            <a:avLst/>
          </a:prstGeom>
          <a:noFill/>
          <a:ln cap="flat" cmpd="sng" w="25400">
            <a:solidFill>
              <a:srgbClr val="ED64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1" name="Google Shape;281;g27376b98ca2_0_237"/>
          <p:cNvPicPr preferRelativeResize="0"/>
          <p:nvPr/>
        </p:nvPicPr>
        <p:blipFill rotWithShape="1">
          <a:blip r:embed="rId8">
            <a:alphaModFix/>
          </a:blip>
          <a:srcRect b="0" l="0" r="0" t="0"/>
          <a:stretch/>
        </p:blipFill>
        <p:spPr>
          <a:xfrm>
            <a:off x="11835188" y="2743200"/>
            <a:ext cx="729371" cy="1409700"/>
          </a:xfrm>
          <a:prstGeom prst="rect">
            <a:avLst/>
          </a:prstGeom>
          <a:noFill/>
          <a:ln>
            <a:noFill/>
          </a:ln>
        </p:spPr>
      </p:pic>
      <p:sp>
        <p:nvSpPr>
          <p:cNvPr id="282" name="Google Shape;282;g27376b98ca2_0_237"/>
          <p:cNvSpPr/>
          <p:nvPr/>
        </p:nvSpPr>
        <p:spPr>
          <a:xfrm>
            <a:off x="11444130" y="4457700"/>
            <a:ext cx="15114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D6450"/>
              </a:buClr>
              <a:buSzPts val="4800"/>
              <a:buFont typeface="Modak"/>
              <a:buNone/>
            </a:pPr>
            <a:r>
              <a:rPr b="0" i="0" lang="en-US" sz="4800" u="none" cap="none" strike="noStrike">
                <a:solidFill>
                  <a:srgbClr val="ED6450"/>
                </a:solidFill>
                <a:latin typeface="Modak"/>
                <a:ea typeface="Modak"/>
                <a:cs typeface="Modak"/>
                <a:sym typeface="Modak"/>
              </a:rPr>
              <a:t>Elite</a:t>
            </a:r>
            <a:endParaRPr b="0" i="0" sz="4800" u="none" cap="none" strike="noStrike">
              <a:solidFill>
                <a:schemeClr val="dk1"/>
              </a:solidFill>
              <a:latin typeface="Calibri"/>
              <a:ea typeface="Calibri"/>
              <a:cs typeface="Calibri"/>
              <a:sym typeface="Calibri"/>
            </a:endParaRPr>
          </a:p>
        </p:txBody>
      </p:sp>
      <p:sp>
        <p:nvSpPr>
          <p:cNvPr id="283" name="Google Shape;283;g27376b98ca2_0_237"/>
          <p:cNvSpPr/>
          <p:nvPr/>
        </p:nvSpPr>
        <p:spPr>
          <a:xfrm>
            <a:off x="9437280" y="56769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84" name="Google Shape;284;g27376b98ca2_0_237"/>
          <p:cNvSpPr/>
          <p:nvPr/>
        </p:nvSpPr>
        <p:spPr>
          <a:xfrm>
            <a:off x="10574072" y="11264900"/>
            <a:ext cx="32517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dak"/>
              <a:buNone/>
            </a:pPr>
            <a:r>
              <a:rPr b="0" i="0" lang="en-US" sz="4800" u="none" cap="none" strike="noStrike">
                <a:solidFill>
                  <a:srgbClr val="0E0E0E"/>
                </a:solidFill>
                <a:latin typeface="Modak"/>
                <a:ea typeface="Modak"/>
                <a:cs typeface="Modak"/>
                <a:sym typeface="Modak"/>
              </a:rPr>
              <a:t>$50/month</a:t>
            </a:r>
            <a:endParaRPr b="0" i="0" sz="4800" u="none" cap="none" strike="noStrike">
              <a:solidFill>
                <a:schemeClr val="dk1"/>
              </a:solidFill>
              <a:latin typeface="Calibri"/>
              <a:ea typeface="Calibri"/>
              <a:cs typeface="Calibri"/>
              <a:sym typeface="Calibri"/>
            </a:endParaRPr>
          </a:p>
        </p:txBody>
      </p:sp>
      <p:sp>
        <p:nvSpPr>
          <p:cNvPr id="285" name="Google Shape;285;g27376b98ca2_0_237"/>
          <p:cNvSpPr/>
          <p:nvPr/>
        </p:nvSpPr>
        <p:spPr>
          <a:xfrm>
            <a:off x="16181822" y="2286000"/>
            <a:ext cx="6439800" cy="10350600"/>
          </a:xfrm>
          <a:prstGeom prst="rect">
            <a:avLst/>
          </a:prstGeom>
          <a:noFill/>
          <a:ln cap="flat" cmpd="sng" w="25400">
            <a:solidFill>
              <a:srgbClr val="ED64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6" name="Google Shape;286;g27376b98ca2_0_237"/>
          <p:cNvPicPr preferRelativeResize="0"/>
          <p:nvPr/>
        </p:nvPicPr>
        <p:blipFill rotWithShape="1">
          <a:blip r:embed="rId9">
            <a:alphaModFix/>
          </a:blip>
          <a:srcRect b="0" l="0" r="0" t="0"/>
          <a:stretch/>
        </p:blipFill>
        <p:spPr>
          <a:xfrm>
            <a:off x="18847556" y="2743200"/>
            <a:ext cx="1108238" cy="1409700"/>
          </a:xfrm>
          <a:prstGeom prst="rect">
            <a:avLst/>
          </a:prstGeom>
          <a:noFill/>
          <a:ln>
            <a:noFill/>
          </a:ln>
        </p:spPr>
      </p:pic>
      <p:sp>
        <p:nvSpPr>
          <p:cNvPr id="287" name="Google Shape;287;g27376b98ca2_0_237"/>
          <p:cNvSpPr/>
          <p:nvPr/>
        </p:nvSpPr>
        <p:spPr>
          <a:xfrm>
            <a:off x="17813976" y="4457700"/>
            <a:ext cx="31755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D6450"/>
              </a:buClr>
              <a:buSzPts val="4800"/>
              <a:buFont typeface="Modak"/>
              <a:buNone/>
            </a:pPr>
            <a:r>
              <a:rPr b="0" i="0" lang="en-US" sz="4800" u="none" cap="none" strike="noStrike">
                <a:solidFill>
                  <a:srgbClr val="ED6450"/>
                </a:solidFill>
                <a:latin typeface="Modak"/>
                <a:ea typeface="Modak"/>
                <a:cs typeface="Modak"/>
                <a:sym typeface="Modak"/>
              </a:rPr>
              <a:t>Legendary</a:t>
            </a:r>
            <a:endParaRPr b="0" i="0" sz="4800" u="none" cap="none" strike="noStrike">
              <a:solidFill>
                <a:schemeClr val="dk1"/>
              </a:solidFill>
              <a:latin typeface="Calibri"/>
              <a:ea typeface="Calibri"/>
              <a:cs typeface="Calibri"/>
              <a:sym typeface="Calibri"/>
            </a:endParaRPr>
          </a:p>
        </p:txBody>
      </p:sp>
      <p:sp>
        <p:nvSpPr>
          <p:cNvPr id="288" name="Google Shape;288;g27376b98ca2_0_237"/>
          <p:cNvSpPr/>
          <p:nvPr/>
        </p:nvSpPr>
        <p:spPr>
          <a:xfrm>
            <a:off x="16639080" y="56769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89" name="Google Shape;289;g27376b98ca2_0_237"/>
          <p:cNvSpPr/>
          <p:nvPr/>
        </p:nvSpPr>
        <p:spPr>
          <a:xfrm>
            <a:off x="17655207" y="11264900"/>
            <a:ext cx="34929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dak"/>
              <a:buNone/>
            </a:pPr>
            <a:r>
              <a:rPr b="0" i="0" lang="en-US" sz="4800" u="none" cap="none" strike="noStrike">
                <a:solidFill>
                  <a:srgbClr val="0E0E0E"/>
                </a:solidFill>
                <a:latin typeface="Modak"/>
                <a:ea typeface="Modak"/>
                <a:cs typeface="Modak"/>
                <a:sym typeface="Modak"/>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2024-06-12T08:46:30Z</dcterms:created>
  <dc:creator>PptxGenJS</dc:creator>
</cp:coreProperties>
</file>