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Poppins SemiBold"/>
      <p:regular r:id="rId36"/>
      <p:bold r:id="rId37"/>
      <p:italic r:id="rId38"/>
      <p:boldItalic r:id="rId39"/>
    </p:embeddedFont>
    <p:embeddedFont>
      <p:font typeface="Modak"/>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alf7+FjCfVDBkklQW/Aj/c9k8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dak-regular.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PoppinsSemiBold-bold.fntdata"/><Relationship Id="rId14" Type="http://schemas.openxmlformats.org/officeDocument/2006/relationships/slide" Target="slides/slide10.xml"/><Relationship Id="rId36" Type="http://schemas.openxmlformats.org/officeDocument/2006/relationships/font" Target="fonts/PoppinsSemiBold-regular.fntdata"/><Relationship Id="rId17" Type="http://schemas.openxmlformats.org/officeDocument/2006/relationships/slide" Target="slides/slide13.xml"/><Relationship Id="rId39" Type="http://schemas.openxmlformats.org/officeDocument/2006/relationships/font" Target="fonts/PoppinsSemiBold-boldItalic.fntdata"/><Relationship Id="rId16" Type="http://schemas.openxmlformats.org/officeDocument/2006/relationships/slide" Target="slides/slide12.xml"/><Relationship Id="rId38" Type="http://schemas.openxmlformats.org/officeDocument/2006/relationships/font" Target="fonts/Poppins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76b98c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76b98ca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76b98ca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7376b98ca2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7376b98ca2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7376b98ca2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7376b98ca2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7376b98ca2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7376b98ca2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7376b98ca2_0_3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27376b98ca2_0_3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27376b98ca2_0_3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7376b98ca2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7376b98ca2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7376b98ca2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7376b98ca2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7376b98ca2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7376b98ca2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7376b98ca2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7376b98ca2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7376b98ca2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7376b98ca2_0_5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7376b98ca2_0_5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7376b98ca2_0_5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7376b98ca2_0_5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7376b98ca2_0_5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7376b98ca2_0_5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7376b98ca2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7376b98ca2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7376b98ca2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7376b98ca2_0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27376b98ca2_0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27376b98ca2_0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7376b98ca2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27376b98ca2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27376b98ca2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7376b98ca2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7376b98ca2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7376b98ca2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7376b98ca2_0_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g27376b98ca2_0_6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g27376b98ca2_0_6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7376b98ca2_0_7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g27376b98ca2_0_7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g27376b98ca2_0_7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7376b98ca2_0_7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8" name="Google Shape;828;g27376b98ca2_0_7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9" name="Google Shape;829;g27376b98ca2_0_7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27376b98ca2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 name="Google Shape;57;g27376b98ca2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 name="Google Shape;58;g27376b98ca2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7376b98ca2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7376b98ca2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7376b98ca2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7376b98ca2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7376b98ca2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7376b98ca2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7376b98ca2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7376b98ca2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7376b98ca2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7376b98ca2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7376b98ca2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7376b98ca2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7376b98ca2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27376b98ca2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7376b98ca2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7376b98ca2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27376b98ca2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g27376b98ca2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10.png"/><Relationship Id="rId6" Type="http://schemas.openxmlformats.org/officeDocument/2006/relationships/image" Target="../media/image43.png"/><Relationship Id="rId7"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248.png"/><Relationship Id="rId8" Type="http://schemas.openxmlformats.org/officeDocument/2006/relationships/image" Target="../media/image1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10.png"/><Relationship Id="rId6" Type="http://schemas.openxmlformats.org/officeDocument/2006/relationships/image" Target="../media/image43.png"/><Relationship Id="rId7" Type="http://schemas.openxmlformats.org/officeDocument/2006/relationships/image" Target="../media/image1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24.png"/><Relationship Id="rId6" Type="http://schemas.openxmlformats.org/officeDocument/2006/relationships/image" Target="../media/image43.png"/></Relationships>
</file>

<file path=ppt/slides/_rels/slide14.xml.rels><?xml version="1.0" encoding="UTF-8" standalone="yes"?><Relationships xmlns="http://schemas.openxmlformats.org/package/2006/relationships"><Relationship Id="rId20" Type="http://schemas.openxmlformats.org/officeDocument/2006/relationships/image" Target="../media/image196.png"/><Relationship Id="rId22" Type="http://schemas.openxmlformats.org/officeDocument/2006/relationships/image" Target="../media/image204.png"/><Relationship Id="rId21" Type="http://schemas.openxmlformats.org/officeDocument/2006/relationships/image" Target="../media/image203.png"/><Relationship Id="rId24" Type="http://schemas.openxmlformats.org/officeDocument/2006/relationships/image" Target="../media/image202.png"/><Relationship Id="rId23" Type="http://schemas.openxmlformats.org/officeDocument/2006/relationships/image" Target="../media/image20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183.png"/><Relationship Id="rId26" Type="http://schemas.openxmlformats.org/officeDocument/2006/relationships/image" Target="../media/image246.png"/><Relationship Id="rId25" Type="http://schemas.openxmlformats.org/officeDocument/2006/relationships/image" Target="../media/image206.png"/><Relationship Id="rId28" Type="http://schemas.openxmlformats.org/officeDocument/2006/relationships/image" Target="../media/image209.png"/><Relationship Id="rId27" Type="http://schemas.openxmlformats.org/officeDocument/2006/relationships/image" Target="../media/image225.png"/><Relationship Id="rId5" Type="http://schemas.openxmlformats.org/officeDocument/2006/relationships/image" Target="../media/image10.png"/><Relationship Id="rId6" Type="http://schemas.openxmlformats.org/officeDocument/2006/relationships/image" Target="../media/image43.png"/><Relationship Id="rId29" Type="http://schemas.openxmlformats.org/officeDocument/2006/relationships/image" Target="../media/image205.png"/><Relationship Id="rId7" Type="http://schemas.openxmlformats.org/officeDocument/2006/relationships/image" Target="../media/image187.png"/><Relationship Id="rId8" Type="http://schemas.openxmlformats.org/officeDocument/2006/relationships/image" Target="../media/image193.png"/><Relationship Id="rId30" Type="http://schemas.openxmlformats.org/officeDocument/2006/relationships/image" Target="../media/image211.png"/><Relationship Id="rId11" Type="http://schemas.openxmlformats.org/officeDocument/2006/relationships/image" Target="../media/image186.png"/><Relationship Id="rId10" Type="http://schemas.openxmlformats.org/officeDocument/2006/relationships/image" Target="../media/image194.png"/><Relationship Id="rId13" Type="http://schemas.openxmlformats.org/officeDocument/2006/relationships/image" Target="../media/image188.png"/><Relationship Id="rId12" Type="http://schemas.openxmlformats.org/officeDocument/2006/relationships/image" Target="../media/image190.png"/><Relationship Id="rId15" Type="http://schemas.openxmlformats.org/officeDocument/2006/relationships/image" Target="../media/image192.png"/><Relationship Id="rId14" Type="http://schemas.openxmlformats.org/officeDocument/2006/relationships/image" Target="../media/image191.png"/><Relationship Id="rId17" Type="http://schemas.openxmlformats.org/officeDocument/2006/relationships/image" Target="../media/image197.png"/><Relationship Id="rId16" Type="http://schemas.openxmlformats.org/officeDocument/2006/relationships/image" Target="../media/image195.png"/><Relationship Id="rId19" Type="http://schemas.openxmlformats.org/officeDocument/2006/relationships/image" Target="../media/image199.png"/><Relationship Id="rId18" Type="http://schemas.openxmlformats.org/officeDocument/2006/relationships/image" Target="../media/image19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233.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43.png"/><Relationship Id="rId8" Type="http://schemas.openxmlformats.org/officeDocument/2006/relationships/image" Target="../media/image2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24.png"/><Relationship Id="rId6" Type="http://schemas.openxmlformats.org/officeDocument/2006/relationships/image" Target="../media/image43.png"/><Relationship Id="rId7" Type="http://schemas.openxmlformats.org/officeDocument/2006/relationships/image" Target="../media/image244.png"/><Relationship Id="rId8" Type="http://schemas.openxmlformats.org/officeDocument/2006/relationships/image" Target="../media/image2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256.png"/><Relationship Id="rId8" Type="http://schemas.openxmlformats.org/officeDocument/2006/relationships/image" Target="../media/image2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69.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24.png"/><Relationship Id="rId6" Type="http://schemas.openxmlformats.org/officeDocument/2006/relationships/image" Target="../media/image36.png"/><Relationship Id="rId7" Type="http://schemas.openxmlformats.org/officeDocument/2006/relationships/image" Target="../media/image26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43.png"/><Relationship Id="rId8"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276.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283.png"/><Relationship Id="rId8" Type="http://schemas.openxmlformats.org/officeDocument/2006/relationships/image" Target="../media/image279.png"/><Relationship Id="rId11" Type="http://schemas.openxmlformats.org/officeDocument/2006/relationships/image" Target="../media/image277.png"/><Relationship Id="rId10" Type="http://schemas.openxmlformats.org/officeDocument/2006/relationships/image" Target="../media/image282.png"/><Relationship Id="rId13" Type="http://schemas.openxmlformats.org/officeDocument/2006/relationships/image" Target="../media/image285.png"/><Relationship Id="rId12" Type="http://schemas.openxmlformats.org/officeDocument/2006/relationships/image" Target="../media/image280.png"/><Relationship Id="rId15" Type="http://schemas.openxmlformats.org/officeDocument/2006/relationships/image" Target="../media/image287.png"/><Relationship Id="rId14" Type="http://schemas.openxmlformats.org/officeDocument/2006/relationships/image" Target="../media/image303.png"/><Relationship Id="rId16" Type="http://schemas.openxmlformats.org/officeDocument/2006/relationships/image" Target="../media/image3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295.png"/><Relationship Id="rId5" Type="http://schemas.openxmlformats.org/officeDocument/2006/relationships/image" Target="../media/image10.png"/><Relationship Id="rId6" Type="http://schemas.openxmlformats.org/officeDocument/2006/relationships/image" Target="../media/image43.png"/><Relationship Id="rId7" Type="http://schemas.openxmlformats.org/officeDocument/2006/relationships/image" Target="../media/image305.png"/><Relationship Id="rId8" Type="http://schemas.openxmlformats.org/officeDocument/2006/relationships/image" Target="../media/image293.png"/><Relationship Id="rId10" Type="http://schemas.openxmlformats.org/officeDocument/2006/relationships/image" Target="../media/image309.png"/></Relationships>
</file>

<file path=ppt/slides/_rels/slide22.xml.rels><?xml version="1.0" encoding="UTF-8" standalone="yes"?><Relationships xmlns="http://schemas.openxmlformats.org/package/2006/relationships"><Relationship Id="rId20" Type="http://schemas.openxmlformats.org/officeDocument/2006/relationships/image" Target="../media/image330.png"/><Relationship Id="rId22" Type="http://schemas.openxmlformats.org/officeDocument/2006/relationships/image" Target="../media/image336.png"/><Relationship Id="rId21" Type="http://schemas.openxmlformats.org/officeDocument/2006/relationships/image" Target="../media/image32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315.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308.png"/><Relationship Id="rId8" Type="http://schemas.openxmlformats.org/officeDocument/2006/relationships/image" Target="../media/image347.png"/><Relationship Id="rId11" Type="http://schemas.openxmlformats.org/officeDocument/2006/relationships/image" Target="../media/image316.png"/><Relationship Id="rId10" Type="http://schemas.openxmlformats.org/officeDocument/2006/relationships/image" Target="../media/image322.png"/><Relationship Id="rId13" Type="http://schemas.openxmlformats.org/officeDocument/2006/relationships/image" Target="../media/image328.png"/><Relationship Id="rId12" Type="http://schemas.openxmlformats.org/officeDocument/2006/relationships/image" Target="../media/image319.png"/><Relationship Id="rId15" Type="http://schemas.openxmlformats.org/officeDocument/2006/relationships/image" Target="../media/image324.png"/><Relationship Id="rId14" Type="http://schemas.openxmlformats.org/officeDocument/2006/relationships/image" Target="../media/image326.png"/><Relationship Id="rId17" Type="http://schemas.openxmlformats.org/officeDocument/2006/relationships/image" Target="../media/image343.png"/><Relationship Id="rId16" Type="http://schemas.openxmlformats.org/officeDocument/2006/relationships/image" Target="../media/image361.png"/><Relationship Id="rId19" Type="http://schemas.openxmlformats.org/officeDocument/2006/relationships/image" Target="../media/image337.png"/><Relationship Id="rId18" Type="http://schemas.openxmlformats.org/officeDocument/2006/relationships/image" Target="../media/image3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41.png"/><Relationship Id="rId4" Type="http://schemas.openxmlformats.org/officeDocument/2006/relationships/image" Target="../media/image357.png"/><Relationship Id="rId9" Type="http://schemas.openxmlformats.org/officeDocument/2006/relationships/image" Target="../media/image358.png"/><Relationship Id="rId5" Type="http://schemas.openxmlformats.org/officeDocument/2006/relationships/image" Target="../media/image353.png"/><Relationship Id="rId6" Type="http://schemas.openxmlformats.org/officeDocument/2006/relationships/image" Target="../media/image350.png"/><Relationship Id="rId7" Type="http://schemas.openxmlformats.org/officeDocument/2006/relationships/image" Target="../media/image43.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48.png"/><Relationship Id="rId5" Type="http://schemas.openxmlformats.org/officeDocument/2006/relationships/image" Target="../media/image24.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51.png"/><Relationship Id="rId6"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70.png"/><Relationship Id="rId5" Type="http://schemas.openxmlformats.org/officeDocument/2006/relationships/image" Target="../media/image10.png"/><Relationship Id="rId6" Type="http://schemas.openxmlformats.org/officeDocument/2006/relationships/image" Target="../media/image43.png"/><Relationship Id="rId7" Type="http://schemas.openxmlformats.org/officeDocument/2006/relationships/image" Target="../media/image79.png"/><Relationship Id="rId8"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85.png"/><Relationship Id="rId5" Type="http://schemas.openxmlformats.org/officeDocument/2006/relationships/image" Target="../media/image24.png"/><Relationship Id="rId6" Type="http://schemas.openxmlformats.org/officeDocument/2006/relationships/image" Target="../media/image43.png"/><Relationship Id="rId7" Type="http://schemas.openxmlformats.org/officeDocument/2006/relationships/image" Target="../media/image81.png"/><Relationship Id="rId8" Type="http://schemas.openxmlformats.org/officeDocument/2006/relationships/image" Target="../media/image8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8.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43.png"/><Relationship Id="rId8" Type="http://schemas.openxmlformats.org/officeDocument/2006/relationships/image" Target="../media/image10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111.png"/><Relationship Id="rId5" Type="http://schemas.openxmlformats.org/officeDocument/2006/relationships/image" Target="../media/image51.png"/><Relationship Id="rId6" Type="http://schemas.openxmlformats.org/officeDocument/2006/relationships/image" Target="../media/image43.png"/><Relationship Id="rId7" Type="http://schemas.openxmlformats.org/officeDocument/2006/relationships/image" Target="../media/image106.png"/><Relationship Id="rId8" Type="http://schemas.openxmlformats.org/officeDocument/2006/relationships/image" Target="../media/image1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58.png"/><Relationship Id="rId9" Type="http://schemas.openxmlformats.org/officeDocument/2006/relationships/image" Target="../media/image140.png"/><Relationship Id="rId5" Type="http://schemas.openxmlformats.org/officeDocument/2006/relationships/image" Target="../media/image24.png"/><Relationship Id="rId6" Type="http://schemas.openxmlformats.org/officeDocument/2006/relationships/image" Target="../media/image43.png"/><Relationship Id="rId7" Type="http://schemas.openxmlformats.org/officeDocument/2006/relationships/image" Target="../media/image125.png"/><Relationship Id="rId8"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15" name="Shape 15"/>
        <p:cNvGrpSpPr/>
        <p:nvPr/>
      </p:nvGrpSpPr>
      <p:grpSpPr>
        <a:xfrm>
          <a:off x="0" y="0"/>
          <a:ext cx="0" cy="0"/>
          <a:chOff x="0" y="0"/>
          <a:chExt cx="0" cy="0"/>
        </a:xfrm>
      </p:grpSpPr>
      <p:pic>
        <p:nvPicPr>
          <p:cNvPr descr=" " id="16" name="Google Shape;16;g27376b98ca2_0_0"/>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17" name="Google Shape;17;g27376b98ca2_0_0"/>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18" name="Google Shape;18;g27376b98ca2_0_0"/>
          <p:cNvPicPr preferRelativeResize="0"/>
          <p:nvPr/>
        </p:nvPicPr>
        <p:blipFill rotWithShape="1">
          <a:blip r:embed="rId5">
            <a:alphaModFix/>
          </a:blip>
          <a:srcRect b="0" l="0" r="0" t="0"/>
          <a:stretch/>
        </p:blipFill>
        <p:spPr>
          <a:xfrm>
            <a:off x="406451" y="431800"/>
            <a:ext cx="1130441" cy="2387600"/>
          </a:xfrm>
          <a:prstGeom prst="rect">
            <a:avLst/>
          </a:prstGeom>
          <a:noFill/>
          <a:ln>
            <a:noFill/>
          </a:ln>
        </p:spPr>
      </p:pic>
      <p:pic>
        <p:nvPicPr>
          <p:cNvPr descr=" " id="19" name="Google Shape;19;g27376b98ca2_0_0"/>
          <p:cNvPicPr preferRelativeResize="0"/>
          <p:nvPr/>
        </p:nvPicPr>
        <p:blipFill rotWithShape="1">
          <a:blip r:embed="rId5">
            <a:alphaModFix/>
          </a:blip>
          <a:srcRect b="0" l="0" r="0" t="0"/>
          <a:stretch/>
        </p:blipFill>
        <p:spPr>
          <a:xfrm>
            <a:off x="22850156" y="5486400"/>
            <a:ext cx="1130441" cy="2387600"/>
          </a:xfrm>
          <a:prstGeom prst="rect">
            <a:avLst/>
          </a:prstGeom>
          <a:noFill/>
          <a:ln>
            <a:noFill/>
          </a:ln>
        </p:spPr>
      </p:pic>
      <p:pic>
        <p:nvPicPr>
          <p:cNvPr descr=" " id="20" name="Google Shape;20;g27376b98ca2_0_0"/>
          <p:cNvPicPr preferRelativeResize="0"/>
          <p:nvPr/>
        </p:nvPicPr>
        <p:blipFill rotWithShape="1">
          <a:blip r:embed="rId5">
            <a:alphaModFix/>
          </a:blip>
          <a:srcRect b="0" l="0" r="0" t="0"/>
          <a:stretch/>
        </p:blipFill>
        <p:spPr>
          <a:xfrm>
            <a:off x="406451" y="3098800"/>
            <a:ext cx="1130441" cy="2387600"/>
          </a:xfrm>
          <a:prstGeom prst="rect">
            <a:avLst/>
          </a:prstGeom>
          <a:noFill/>
          <a:ln>
            <a:noFill/>
          </a:ln>
        </p:spPr>
      </p:pic>
      <p:pic>
        <p:nvPicPr>
          <p:cNvPr descr=" " id="21" name="Google Shape;21;g27376b98ca2_0_0"/>
          <p:cNvPicPr preferRelativeResize="0"/>
          <p:nvPr/>
        </p:nvPicPr>
        <p:blipFill rotWithShape="1">
          <a:blip r:embed="rId5">
            <a:alphaModFix/>
          </a:blip>
          <a:srcRect b="0" l="0" r="0" t="0"/>
          <a:stretch/>
        </p:blipFill>
        <p:spPr>
          <a:xfrm>
            <a:off x="22850156" y="8153400"/>
            <a:ext cx="1130441" cy="2387600"/>
          </a:xfrm>
          <a:prstGeom prst="rect">
            <a:avLst/>
          </a:prstGeom>
          <a:noFill/>
          <a:ln>
            <a:noFill/>
          </a:ln>
        </p:spPr>
      </p:pic>
      <p:pic>
        <p:nvPicPr>
          <p:cNvPr descr=" " id="22" name="Google Shape;22;g27376b98ca2_0_0"/>
          <p:cNvPicPr preferRelativeResize="0"/>
          <p:nvPr/>
        </p:nvPicPr>
        <p:blipFill rotWithShape="1">
          <a:blip r:embed="rId5">
            <a:alphaModFix/>
          </a:blip>
          <a:srcRect b="0" l="0" r="0" t="0"/>
          <a:stretch/>
        </p:blipFill>
        <p:spPr>
          <a:xfrm>
            <a:off x="406451" y="5765800"/>
            <a:ext cx="1130441" cy="2387600"/>
          </a:xfrm>
          <a:prstGeom prst="rect">
            <a:avLst/>
          </a:prstGeom>
          <a:noFill/>
          <a:ln>
            <a:noFill/>
          </a:ln>
        </p:spPr>
      </p:pic>
      <p:pic>
        <p:nvPicPr>
          <p:cNvPr descr=" " id="23" name="Google Shape;23;g27376b98ca2_0_0"/>
          <p:cNvPicPr preferRelativeResize="0"/>
          <p:nvPr/>
        </p:nvPicPr>
        <p:blipFill rotWithShape="1">
          <a:blip r:embed="rId5">
            <a:alphaModFix/>
          </a:blip>
          <a:srcRect b="0" l="0" r="0" t="0"/>
          <a:stretch/>
        </p:blipFill>
        <p:spPr>
          <a:xfrm>
            <a:off x="22850156" y="10820400"/>
            <a:ext cx="1130441" cy="2387600"/>
          </a:xfrm>
          <a:prstGeom prst="rect">
            <a:avLst/>
          </a:prstGeom>
          <a:noFill/>
          <a:ln>
            <a:noFill/>
          </a:ln>
        </p:spPr>
      </p:pic>
      <p:sp>
        <p:nvSpPr>
          <p:cNvPr id="24" name="Google Shape;24;g27376b98ca2_0_0"/>
          <p:cNvSpPr/>
          <p:nvPr/>
        </p:nvSpPr>
        <p:spPr>
          <a:xfrm>
            <a:off x="13641505" y="3746500"/>
            <a:ext cx="96531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24000"/>
              <a:buFont typeface="Modak"/>
              <a:buNone/>
            </a:pPr>
            <a:r>
              <a:rPr b="0" i="0" lang="en-US" sz="24000" u="none" cap="none" strike="noStrike">
                <a:solidFill>
                  <a:srgbClr val="DE6465"/>
                </a:solidFill>
                <a:latin typeface="Modak"/>
                <a:ea typeface="Modak"/>
                <a:cs typeface="Modak"/>
                <a:sym typeface="Modak"/>
              </a:rPr>
              <a:t>Candy </a:t>
            </a:r>
            <a:endParaRPr b="0" i="0" sz="24000" u="none" cap="none" strike="noStrike">
              <a:solidFill>
                <a:schemeClr val="dk1"/>
              </a:solidFill>
              <a:latin typeface="Calibri"/>
              <a:ea typeface="Calibri"/>
              <a:cs typeface="Calibri"/>
              <a:sym typeface="Calibri"/>
            </a:endParaRPr>
          </a:p>
        </p:txBody>
      </p:sp>
      <p:sp>
        <p:nvSpPr>
          <p:cNvPr id="25" name="Google Shape;25;g27376b98ca2_0_0"/>
          <p:cNvSpPr/>
          <p:nvPr/>
        </p:nvSpPr>
        <p:spPr>
          <a:xfrm>
            <a:off x="13641505" y="7721600"/>
            <a:ext cx="94797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A2B2"/>
              </a:buClr>
              <a:buSzPts val="6400"/>
              <a:buFont typeface="Poppins SemiBold"/>
              <a:buNone/>
            </a:pPr>
            <a:r>
              <a:rPr b="0" i="0" lang="en-US" sz="6400" u="none" cap="none" strike="noStrike">
                <a:solidFill>
                  <a:srgbClr val="FEA2B2"/>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6" name="Google Shape;26;g27376b98ca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7376b98ca2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8" name="Google Shape;28;g27376b98ca2_0_0"/>
          <p:cNvPicPr preferRelativeResize="0"/>
          <p:nvPr/>
        </p:nvPicPr>
        <p:blipFill rotWithShape="1">
          <a:blip r:embed="rId7">
            <a:alphaModFix/>
          </a:blip>
          <a:srcRect b="0" l="0" r="0" t="0"/>
          <a:stretch/>
        </p:blipFill>
        <p:spPr>
          <a:xfrm>
            <a:off x="406451" y="1193800"/>
            <a:ext cx="13006426" cy="11328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294" name="Shape 294"/>
        <p:cNvGrpSpPr/>
        <p:nvPr/>
      </p:nvGrpSpPr>
      <p:grpSpPr>
        <a:xfrm>
          <a:off x="0" y="0"/>
          <a:ext cx="0" cy="0"/>
          <a:chOff x="0" y="0"/>
          <a:chExt cx="0" cy="0"/>
        </a:xfrm>
      </p:grpSpPr>
      <p:pic>
        <p:nvPicPr>
          <p:cNvPr descr=" " id="295" name="Google Shape;295;g27376b98ca2_0_270"/>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296" name="Google Shape;296;g27376b98ca2_0_270"/>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297" name="Google Shape;297;g27376b98ca2_0_270"/>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298" name="Google Shape;298;g27376b98ca2_0_270"/>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299" name="Google Shape;299;g27376b98ca2_0_270"/>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300" name="Google Shape;300;g27376b98ca2_0_270"/>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301" name="Google Shape;301;g27376b98ca2_0_270"/>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302" name="Google Shape;302;g27376b98ca2_0_270"/>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303" name="Google Shape;303;g27376b98ca2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g27376b98ca2_0_2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05" name="Google Shape;305;g27376b98ca2_0_270"/>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306" name="Google Shape;306;g27376b98ca2_0_270"/>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307" name="Google Shape;307;g27376b98ca2_0_270"/>
          <p:cNvSpPr/>
          <p:nvPr/>
        </p:nvSpPr>
        <p:spPr>
          <a:xfrm>
            <a:off x="1752819" y="1346200"/>
            <a:ext cx="5639400" cy="5638800"/>
          </a:xfrm>
          <a:prstGeom prst="roundRect">
            <a:avLst>
              <a:gd fmla="val 75081" name="adj"/>
            </a:avLst>
          </a:prstGeom>
          <a:solidFill>
            <a:srgbClr val="FFEE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376b98ca2_0_270"/>
          <p:cNvSpPr/>
          <p:nvPr/>
        </p:nvSpPr>
        <p:spPr>
          <a:xfrm>
            <a:off x="3696162" y="1873250"/>
            <a:ext cx="27690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4000"/>
              <a:buFont typeface="Modak"/>
              <a:buNone/>
            </a:pPr>
            <a:r>
              <a:rPr b="0" i="0" lang="en-US" sz="24000" u="none" cap="none" strike="noStrike">
                <a:solidFill>
                  <a:srgbClr val="ED6450"/>
                </a:solidFill>
                <a:latin typeface="Modak"/>
                <a:ea typeface="Modak"/>
                <a:cs typeface="Modak"/>
                <a:sym typeface="Modak"/>
              </a:rPr>
              <a:t>S</a:t>
            </a:r>
            <a:endParaRPr b="0" i="0" sz="24000" u="none" cap="none" strike="noStrike">
              <a:solidFill>
                <a:schemeClr val="dk1"/>
              </a:solidFill>
              <a:latin typeface="Calibri"/>
              <a:ea typeface="Calibri"/>
              <a:cs typeface="Calibri"/>
              <a:sym typeface="Calibri"/>
            </a:endParaRPr>
          </a:p>
        </p:txBody>
      </p:sp>
      <p:sp>
        <p:nvSpPr>
          <p:cNvPr id="309" name="Google Shape;309;g27376b98ca2_0_270"/>
          <p:cNvSpPr/>
          <p:nvPr/>
        </p:nvSpPr>
        <p:spPr>
          <a:xfrm>
            <a:off x="2286286"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376b98ca2_0_270"/>
          <p:cNvSpPr/>
          <p:nvPr/>
        </p:nvSpPr>
        <p:spPr>
          <a:xfrm>
            <a:off x="228628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376b98ca2_0_270"/>
          <p:cNvSpPr/>
          <p:nvPr/>
        </p:nvSpPr>
        <p:spPr>
          <a:xfrm>
            <a:off x="228628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376b98ca2_0_270"/>
          <p:cNvSpPr/>
          <p:nvPr/>
        </p:nvSpPr>
        <p:spPr>
          <a:xfrm>
            <a:off x="2286286"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Eclipse</a:t>
            </a:r>
            <a:endParaRPr b="0" i="0" sz="3600" u="none" cap="none" strike="noStrike">
              <a:solidFill>
                <a:schemeClr val="dk1"/>
              </a:solidFill>
              <a:latin typeface="Calibri"/>
              <a:ea typeface="Calibri"/>
              <a:cs typeface="Calibri"/>
              <a:sym typeface="Calibri"/>
            </a:endParaRPr>
          </a:p>
        </p:txBody>
      </p:sp>
      <p:sp>
        <p:nvSpPr>
          <p:cNvPr id="313" name="Google Shape;313;g27376b98ca2_0_27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4" name="Google Shape;314;g27376b98ca2_0_270"/>
          <p:cNvSpPr/>
          <p:nvPr/>
        </p:nvSpPr>
        <p:spPr>
          <a:xfrm>
            <a:off x="228628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376b98ca2_0_270"/>
          <p:cNvSpPr/>
          <p:nvPr/>
        </p:nvSpPr>
        <p:spPr>
          <a:xfrm>
            <a:off x="228628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376b98ca2_0_270"/>
          <p:cNvSpPr/>
          <p:nvPr/>
        </p:nvSpPr>
        <p:spPr>
          <a:xfrm>
            <a:off x="2286286"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Quest</a:t>
            </a:r>
            <a:endParaRPr b="0" i="0" sz="3600" u="none" cap="none" strike="noStrike">
              <a:solidFill>
                <a:schemeClr val="dk1"/>
              </a:solidFill>
              <a:latin typeface="Calibri"/>
              <a:ea typeface="Calibri"/>
              <a:cs typeface="Calibri"/>
              <a:sym typeface="Calibri"/>
            </a:endParaRPr>
          </a:p>
        </p:txBody>
      </p:sp>
      <p:sp>
        <p:nvSpPr>
          <p:cNvPr id="317" name="Google Shape;317;g27376b98ca2_0_270"/>
          <p:cNvSpPr/>
          <p:nvPr/>
        </p:nvSpPr>
        <p:spPr>
          <a:xfrm>
            <a:off x="2286286"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18" name="Google Shape;318;g27376b98ca2_0_270"/>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319" name="Google Shape;319;g27376b98ca2_0_270"/>
          <p:cNvSpPr/>
          <p:nvPr/>
        </p:nvSpPr>
        <p:spPr>
          <a:xfrm>
            <a:off x="6833454" y="1346200"/>
            <a:ext cx="5639400" cy="5638800"/>
          </a:xfrm>
          <a:prstGeom prst="roundRect">
            <a:avLst>
              <a:gd fmla="val 75081" name="adj"/>
            </a:avLst>
          </a:prstGeom>
          <a:solidFill>
            <a:srgbClr val="ED64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376b98ca2_0_270"/>
          <p:cNvSpPr/>
          <p:nvPr/>
        </p:nvSpPr>
        <p:spPr>
          <a:xfrm>
            <a:off x="8313189" y="1873250"/>
            <a:ext cx="36963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odak"/>
              <a:buNone/>
            </a:pPr>
            <a:r>
              <a:rPr b="0" i="0" lang="en-US" sz="24000" u="none" cap="none" strike="noStrike">
                <a:solidFill>
                  <a:srgbClr val="FFFFFF"/>
                </a:solidFill>
                <a:latin typeface="Modak"/>
                <a:ea typeface="Modak"/>
                <a:cs typeface="Modak"/>
                <a:sym typeface="Modak"/>
              </a:rPr>
              <a:t>W</a:t>
            </a:r>
            <a:endParaRPr b="0" i="0" sz="24000" u="none" cap="none" strike="noStrike">
              <a:solidFill>
                <a:schemeClr val="dk1"/>
              </a:solidFill>
              <a:latin typeface="Calibri"/>
              <a:ea typeface="Calibri"/>
              <a:cs typeface="Calibri"/>
              <a:sym typeface="Calibri"/>
            </a:endParaRPr>
          </a:p>
        </p:txBody>
      </p:sp>
      <p:sp>
        <p:nvSpPr>
          <p:cNvPr id="321" name="Google Shape;321;g27376b98ca2_0_270"/>
          <p:cNvSpPr/>
          <p:nvPr/>
        </p:nvSpPr>
        <p:spPr>
          <a:xfrm>
            <a:off x="7366921"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376b98ca2_0_270"/>
          <p:cNvSpPr/>
          <p:nvPr/>
        </p:nvSpPr>
        <p:spPr>
          <a:xfrm>
            <a:off x="736692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376b98ca2_0_270"/>
          <p:cNvSpPr/>
          <p:nvPr/>
        </p:nvSpPr>
        <p:spPr>
          <a:xfrm>
            <a:off x="736692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376b98ca2_0_270"/>
          <p:cNvSpPr/>
          <p:nvPr/>
        </p:nvSpPr>
        <p:spPr>
          <a:xfrm>
            <a:off x="7366921"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Obtain</a:t>
            </a:r>
            <a:endParaRPr b="0" i="0" sz="3600" u="none" cap="none" strike="noStrike">
              <a:solidFill>
                <a:schemeClr val="dk1"/>
              </a:solidFill>
              <a:latin typeface="Calibri"/>
              <a:ea typeface="Calibri"/>
              <a:cs typeface="Calibri"/>
              <a:sym typeface="Calibri"/>
            </a:endParaRPr>
          </a:p>
        </p:txBody>
      </p:sp>
      <p:sp>
        <p:nvSpPr>
          <p:cNvPr id="325" name="Google Shape;325;g27376b98ca2_0_27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26" name="Google Shape;326;g27376b98ca2_0_270"/>
          <p:cNvSpPr/>
          <p:nvPr/>
        </p:nvSpPr>
        <p:spPr>
          <a:xfrm>
            <a:off x="736692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376b98ca2_0_270"/>
          <p:cNvSpPr/>
          <p:nvPr/>
        </p:nvSpPr>
        <p:spPr>
          <a:xfrm>
            <a:off x="736692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376b98ca2_0_270"/>
          <p:cNvSpPr/>
          <p:nvPr/>
        </p:nvSpPr>
        <p:spPr>
          <a:xfrm>
            <a:off x="7366921"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Foundation</a:t>
            </a:r>
            <a:endParaRPr b="0" i="0" sz="3600" u="none" cap="none" strike="noStrike">
              <a:solidFill>
                <a:schemeClr val="dk1"/>
              </a:solidFill>
              <a:latin typeface="Calibri"/>
              <a:ea typeface="Calibri"/>
              <a:cs typeface="Calibri"/>
              <a:sym typeface="Calibri"/>
            </a:endParaRPr>
          </a:p>
        </p:txBody>
      </p:sp>
      <p:sp>
        <p:nvSpPr>
          <p:cNvPr id="329" name="Google Shape;329;g27376b98ca2_0_270"/>
          <p:cNvSpPr/>
          <p:nvPr/>
        </p:nvSpPr>
        <p:spPr>
          <a:xfrm>
            <a:off x="7366921"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30" name="Google Shape;330;g27376b98ca2_0_270"/>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331" name="Google Shape;331;g27376b98ca2_0_270"/>
          <p:cNvSpPr/>
          <p:nvPr/>
        </p:nvSpPr>
        <p:spPr>
          <a:xfrm>
            <a:off x="11914089" y="1346200"/>
            <a:ext cx="5639400" cy="5638800"/>
          </a:xfrm>
          <a:prstGeom prst="roundRect">
            <a:avLst>
              <a:gd fmla="val 75081" name="adj"/>
            </a:avLst>
          </a:prstGeom>
          <a:solidFill>
            <a:srgbClr val="FFEE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376b98ca2_0_270"/>
          <p:cNvSpPr/>
          <p:nvPr/>
        </p:nvSpPr>
        <p:spPr>
          <a:xfrm>
            <a:off x="13730416" y="1873250"/>
            <a:ext cx="30231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4000"/>
              <a:buFont typeface="Modak"/>
              <a:buNone/>
            </a:pPr>
            <a:r>
              <a:rPr b="0" i="0" lang="en-US" sz="24000" u="none" cap="none" strike="noStrike">
                <a:solidFill>
                  <a:srgbClr val="ED6450"/>
                </a:solidFill>
                <a:latin typeface="Modak"/>
                <a:ea typeface="Modak"/>
                <a:cs typeface="Modak"/>
                <a:sym typeface="Modak"/>
              </a:rPr>
              <a:t>O</a:t>
            </a:r>
            <a:endParaRPr b="0" i="0" sz="24000" u="none" cap="none" strike="noStrike">
              <a:solidFill>
                <a:schemeClr val="dk1"/>
              </a:solidFill>
              <a:latin typeface="Calibri"/>
              <a:ea typeface="Calibri"/>
              <a:cs typeface="Calibri"/>
              <a:sym typeface="Calibri"/>
            </a:endParaRPr>
          </a:p>
        </p:txBody>
      </p:sp>
      <p:sp>
        <p:nvSpPr>
          <p:cNvPr id="333" name="Google Shape;333;g27376b98ca2_0_270"/>
          <p:cNvSpPr/>
          <p:nvPr/>
        </p:nvSpPr>
        <p:spPr>
          <a:xfrm>
            <a:off x="12447556"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376b98ca2_0_270"/>
          <p:cNvSpPr/>
          <p:nvPr/>
        </p:nvSpPr>
        <p:spPr>
          <a:xfrm>
            <a:off x="1244755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76b98ca2_0_270"/>
          <p:cNvSpPr/>
          <p:nvPr/>
        </p:nvSpPr>
        <p:spPr>
          <a:xfrm>
            <a:off x="1244755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7376b98ca2_0_270"/>
          <p:cNvSpPr/>
          <p:nvPr/>
        </p:nvSpPr>
        <p:spPr>
          <a:xfrm>
            <a:off x="12447556"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War</a:t>
            </a:r>
            <a:endParaRPr b="0" i="0" sz="3600" u="none" cap="none" strike="noStrike">
              <a:solidFill>
                <a:schemeClr val="dk1"/>
              </a:solidFill>
              <a:latin typeface="Calibri"/>
              <a:ea typeface="Calibri"/>
              <a:cs typeface="Calibri"/>
              <a:sym typeface="Calibri"/>
            </a:endParaRPr>
          </a:p>
        </p:txBody>
      </p:sp>
      <p:sp>
        <p:nvSpPr>
          <p:cNvPr id="337" name="Google Shape;337;g27376b98ca2_0_27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38" name="Google Shape;338;g27376b98ca2_0_270"/>
          <p:cNvSpPr/>
          <p:nvPr/>
        </p:nvSpPr>
        <p:spPr>
          <a:xfrm>
            <a:off x="1244755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376b98ca2_0_270"/>
          <p:cNvSpPr/>
          <p:nvPr/>
        </p:nvSpPr>
        <p:spPr>
          <a:xfrm>
            <a:off x="1244755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76b98ca2_0_270"/>
          <p:cNvSpPr/>
          <p:nvPr/>
        </p:nvSpPr>
        <p:spPr>
          <a:xfrm>
            <a:off x="12447556"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Transformation</a:t>
            </a:r>
            <a:endParaRPr b="0" i="0" sz="3600" u="none" cap="none" strike="noStrike">
              <a:solidFill>
                <a:schemeClr val="dk1"/>
              </a:solidFill>
              <a:latin typeface="Calibri"/>
              <a:ea typeface="Calibri"/>
              <a:cs typeface="Calibri"/>
              <a:sym typeface="Calibri"/>
            </a:endParaRPr>
          </a:p>
        </p:txBody>
      </p:sp>
      <p:sp>
        <p:nvSpPr>
          <p:cNvPr id="341" name="Google Shape;341;g27376b98ca2_0_270"/>
          <p:cNvSpPr/>
          <p:nvPr/>
        </p:nvSpPr>
        <p:spPr>
          <a:xfrm>
            <a:off x="12447556"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42" name="Google Shape;342;g27376b98ca2_0_270"/>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343" name="Google Shape;343;g27376b98ca2_0_270"/>
          <p:cNvSpPr/>
          <p:nvPr/>
        </p:nvSpPr>
        <p:spPr>
          <a:xfrm>
            <a:off x="16994724" y="1346200"/>
            <a:ext cx="5639400" cy="5638800"/>
          </a:xfrm>
          <a:prstGeom prst="roundRect">
            <a:avLst>
              <a:gd fmla="val 75081" name="adj"/>
            </a:avLst>
          </a:prstGeom>
          <a:solidFill>
            <a:srgbClr val="ED64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376b98ca2_0_270"/>
          <p:cNvSpPr/>
          <p:nvPr/>
        </p:nvSpPr>
        <p:spPr>
          <a:xfrm>
            <a:off x="18912664" y="1873250"/>
            <a:ext cx="28197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odak"/>
              <a:buNone/>
            </a:pPr>
            <a:r>
              <a:rPr b="0" i="0" lang="en-US" sz="24000" u="none" cap="none" strike="noStrike">
                <a:solidFill>
                  <a:srgbClr val="FFFFFF"/>
                </a:solidFill>
                <a:latin typeface="Modak"/>
                <a:ea typeface="Modak"/>
                <a:cs typeface="Modak"/>
                <a:sym typeface="Modak"/>
              </a:rPr>
              <a:t>T</a:t>
            </a:r>
            <a:endParaRPr b="0" i="0" sz="24000" u="none" cap="none" strike="noStrike">
              <a:solidFill>
                <a:schemeClr val="dk1"/>
              </a:solidFill>
              <a:latin typeface="Calibri"/>
              <a:ea typeface="Calibri"/>
              <a:cs typeface="Calibri"/>
              <a:sym typeface="Calibri"/>
            </a:endParaRPr>
          </a:p>
        </p:txBody>
      </p:sp>
      <p:sp>
        <p:nvSpPr>
          <p:cNvPr id="345" name="Google Shape;345;g27376b98ca2_0_270"/>
          <p:cNvSpPr/>
          <p:nvPr/>
        </p:nvSpPr>
        <p:spPr>
          <a:xfrm>
            <a:off x="17528191"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376b98ca2_0_270"/>
          <p:cNvSpPr/>
          <p:nvPr/>
        </p:nvSpPr>
        <p:spPr>
          <a:xfrm>
            <a:off x="1752819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7376b98ca2_0_270"/>
          <p:cNvSpPr/>
          <p:nvPr/>
        </p:nvSpPr>
        <p:spPr>
          <a:xfrm>
            <a:off x="1752819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376b98ca2_0_270"/>
          <p:cNvSpPr/>
          <p:nvPr/>
        </p:nvSpPr>
        <p:spPr>
          <a:xfrm>
            <a:off x="17528191"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Invasion</a:t>
            </a:r>
            <a:endParaRPr b="0" i="0" sz="3600" u="none" cap="none" strike="noStrike">
              <a:solidFill>
                <a:schemeClr val="dk1"/>
              </a:solidFill>
              <a:latin typeface="Calibri"/>
              <a:ea typeface="Calibri"/>
              <a:cs typeface="Calibri"/>
              <a:sym typeface="Calibri"/>
            </a:endParaRPr>
          </a:p>
        </p:txBody>
      </p:sp>
      <p:sp>
        <p:nvSpPr>
          <p:cNvPr id="349" name="Google Shape;349;g27376b98ca2_0_27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50" name="Google Shape;350;g27376b98ca2_0_270"/>
          <p:cNvSpPr/>
          <p:nvPr/>
        </p:nvSpPr>
        <p:spPr>
          <a:xfrm>
            <a:off x="1752819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376b98ca2_0_270"/>
          <p:cNvSpPr/>
          <p:nvPr/>
        </p:nvSpPr>
        <p:spPr>
          <a:xfrm>
            <a:off x="1752819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376b98ca2_0_270"/>
          <p:cNvSpPr/>
          <p:nvPr/>
        </p:nvSpPr>
        <p:spPr>
          <a:xfrm>
            <a:off x="17528191"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Betrayal</a:t>
            </a:r>
            <a:endParaRPr b="0" i="0" sz="3600" u="none" cap="none" strike="noStrike">
              <a:solidFill>
                <a:schemeClr val="dk1"/>
              </a:solidFill>
              <a:latin typeface="Calibri"/>
              <a:ea typeface="Calibri"/>
              <a:cs typeface="Calibri"/>
              <a:sym typeface="Calibri"/>
            </a:endParaRPr>
          </a:p>
        </p:txBody>
      </p:sp>
      <p:sp>
        <p:nvSpPr>
          <p:cNvPr id="353" name="Google Shape;353;g27376b98ca2_0_270"/>
          <p:cNvSpPr/>
          <p:nvPr/>
        </p:nvSpPr>
        <p:spPr>
          <a:xfrm>
            <a:off x="17528191"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358" name="Shape 358"/>
        <p:cNvGrpSpPr/>
        <p:nvPr/>
      </p:nvGrpSpPr>
      <p:grpSpPr>
        <a:xfrm>
          <a:off x="0" y="0"/>
          <a:ext cx="0" cy="0"/>
          <a:chOff x="0" y="0"/>
          <a:chExt cx="0" cy="0"/>
        </a:xfrm>
      </p:grpSpPr>
      <p:pic>
        <p:nvPicPr>
          <p:cNvPr descr=" " id="359" name="Google Shape;359;g27376b98ca2_0_333"/>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360" name="Google Shape;360;g27376b98ca2_0_333"/>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361" name="Google Shape;361;g27376b98ca2_0_333"/>
          <p:cNvPicPr preferRelativeResize="0"/>
          <p:nvPr/>
        </p:nvPicPr>
        <p:blipFill rotWithShape="1">
          <a:blip r:embed="rId5">
            <a:alphaModFix/>
          </a:blip>
          <a:srcRect b="0" l="0" r="0" t="0"/>
          <a:stretch/>
        </p:blipFill>
        <p:spPr>
          <a:xfrm>
            <a:off x="406451" y="431800"/>
            <a:ext cx="1130441" cy="2387600"/>
          </a:xfrm>
          <a:prstGeom prst="rect">
            <a:avLst/>
          </a:prstGeom>
          <a:noFill/>
          <a:ln>
            <a:noFill/>
          </a:ln>
        </p:spPr>
      </p:pic>
      <p:pic>
        <p:nvPicPr>
          <p:cNvPr descr=" " id="362" name="Google Shape;362;g27376b98ca2_0_333"/>
          <p:cNvPicPr preferRelativeResize="0"/>
          <p:nvPr/>
        </p:nvPicPr>
        <p:blipFill rotWithShape="1">
          <a:blip r:embed="rId5">
            <a:alphaModFix/>
          </a:blip>
          <a:srcRect b="0" l="0" r="0" t="0"/>
          <a:stretch/>
        </p:blipFill>
        <p:spPr>
          <a:xfrm>
            <a:off x="22850156" y="5486400"/>
            <a:ext cx="1130441" cy="2387600"/>
          </a:xfrm>
          <a:prstGeom prst="rect">
            <a:avLst/>
          </a:prstGeom>
          <a:noFill/>
          <a:ln>
            <a:noFill/>
          </a:ln>
        </p:spPr>
      </p:pic>
      <p:pic>
        <p:nvPicPr>
          <p:cNvPr descr=" " id="363" name="Google Shape;363;g27376b98ca2_0_333"/>
          <p:cNvPicPr preferRelativeResize="0"/>
          <p:nvPr/>
        </p:nvPicPr>
        <p:blipFill rotWithShape="1">
          <a:blip r:embed="rId5">
            <a:alphaModFix/>
          </a:blip>
          <a:srcRect b="0" l="0" r="0" t="0"/>
          <a:stretch/>
        </p:blipFill>
        <p:spPr>
          <a:xfrm>
            <a:off x="406451" y="3098800"/>
            <a:ext cx="1130441" cy="2387600"/>
          </a:xfrm>
          <a:prstGeom prst="rect">
            <a:avLst/>
          </a:prstGeom>
          <a:noFill/>
          <a:ln>
            <a:noFill/>
          </a:ln>
        </p:spPr>
      </p:pic>
      <p:pic>
        <p:nvPicPr>
          <p:cNvPr descr=" " id="364" name="Google Shape;364;g27376b98ca2_0_333"/>
          <p:cNvPicPr preferRelativeResize="0"/>
          <p:nvPr/>
        </p:nvPicPr>
        <p:blipFill rotWithShape="1">
          <a:blip r:embed="rId5">
            <a:alphaModFix/>
          </a:blip>
          <a:srcRect b="0" l="0" r="0" t="0"/>
          <a:stretch/>
        </p:blipFill>
        <p:spPr>
          <a:xfrm>
            <a:off x="22850156" y="8153400"/>
            <a:ext cx="1130441" cy="2387600"/>
          </a:xfrm>
          <a:prstGeom prst="rect">
            <a:avLst/>
          </a:prstGeom>
          <a:noFill/>
          <a:ln>
            <a:noFill/>
          </a:ln>
        </p:spPr>
      </p:pic>
      <p:pic>
        <p:nvPicPr>
          <p:cNvPr descr=" " id="365" name="Google Shape;365;g27376b98ca2_0_333"/>
          <p:cNvPicPr preferRelativeResize="0"/>
          <p:nvPr/>
        </p:nvPicPr>
        <p:blipFill rotWithShape="1">
          <a:blip r:embed="rId5">
            <a:alphaModFix/>
          </a:blip>
          <a:srcRect b="0" l="0" r="0" t="0"/>
          <a:stretch/>
        </p:blipFill>
        <p:spPr>
          <a:xfrm>
            <a:off x="406451" y="5765800"/>
            <a:ext cx="1130441" cy="2387600"/>
          </a:xfrm>
          <a:prstGeom prst="rect">
            <a:avLst/>
          </a:prstGeom>
          <a:noFill/>
          <a:ln>
            <a:noFill/>
          </a:ln>
        </p:spPr>
      </p:pic>
      <p:pic>
        <p:nvPicPr>
          <p:cNvPr descr=" " id="366" name="Google Shape;366;g27376b98ca2_0_333"/>
          <p:cNvPicPr preferRelativeResize="0"/>
          <p:nvPr/>
        </p:nvPicPr>
        <p:blipFill rotWithShape="1">
          <a:blip r:embed="rId5">
            <a:alphaModFix/>
          </a:blip>
          <a:srcRect b="0" l="0" r="0" t="0"/>
          <a:stretch/>
        </p:blipFill>
        <p:spPr>
          <a:xfrm>
            <a:off x="22850156" y="10820400"/>
            <a:ext cx="1130441" cy="2387600"/>
          </a:xfrm>
          <a:prstGeom prst="rect">
            <a:avLst/>
          </a:prstGeom>
          <a:noFill/>
          <a:ln>
            <a:noFill/>
          </a:ln>
        </p:spPr>
      </p:pic>
      <p:sp>
        <p:nvSpPr>
          <p:cNvPr id="367" name="Google Shape;367;g27376b98ca2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27376b98ca2_0_3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69" name="Google Shape;369;g27376b98ca2_0_333"/>
          <p:cNvPicPr preferRelativeResize="0"/>
          <p:nvPr/>
        </p:nvPicPr>
        <p:blipFill rotWithShape="1">
          <a:blip r:embed="rId7">
            <a:alphaModFix/>
          </a:blip>
          <a:srcRect b="0" l="0" r="0" t="0"/>
          <a:stretch/>
        </p:blipFill>
        <p:spPr>
          <a:xfrm>
            <a:off x="0" y="1587500"/>
            <a:ext cx="12968321" cy="10731500"/>
          </a:xfrm>
          <a:prstGeom prst="rect">
            <a:avLst/>
          </a:prstGeom>
          <a:noFill/>
          <a:ln>
            <a:noFill/>
          </a:ln>
        </p:spPr>
      </p:pic>
      <p:sp>
        <p:nvSpPr>
          <p:cNvPr id="370" name="Google Shape;370;g27376b98ca2_0_333"/>
          <p:cNvSpPr/>
          <p:nvPr/>
        </p:nvSpPr>
        <p:spPr>
          <a:xfrm>
            <a:off x="13882835" y="22733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dak"/>
              <a:buNone/>
            </a:pPr>
            <a:r>
              <a:rPr b="0" i="0" lang="en-US" sz="8000" u="none" cap="none" strike="noStrike">
                <a:solidFill>
                  <a:srgbClr val="0E0E0E"/>
                </a:solidFill>
                <a:latin typeface="Modak"/>
                <a:ea typeface="Modak"/>
                <a:cs typeface="Modak"/>
                <a:sym typeface="Modak"/>
              </a:rPr>
              <a:t>Some Data</a:t>
            </a:r>
            <a:endParaRPr b="0" i="0" sz="8000" u="none" cap="none" strike="noStrike">
              <a:solidFill>
                <a:schemeClr val="dk1"/>
              </a:solidFill>
              <a:latin typeface="Calibri"/>
              <a:ea typeface="Calibri"/>
              <a:cs typeface="Calibri"/>
              <a:sym typeface="Calibri"/>
            </a:endParaRPr>
          </a:p>
        </p:txBody>
      </p:sp>
      <p:sp>
        <p:nvSpPr>
          <p:cNvPr id="371" name="Google Shape;371;g27376b98ca2_0_333"/>
          <p:cNvSpPr/>
          <p:nvPr/>
        </p:nvSpPr>
        <p:spPr>
          <a:xfrm>
            <a:off x="13730416" y="5156200"/>
            <a:ext cx="8573700" cy="6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7376b98ca2_0_333"/>
          <p:cNvSpPr/>
          <p:nvPr/>
        </p:nvSpPr>
        <p:spPr>
          <a:xfrm>
            <a:off x="13730416" y="5156200"/>
            <a:ext cx="85737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7376b98ca2_0_333"/>
          <p:cNvSpPr/>
          <p:nvPr/>
        </p:nvSpPr>
        <p:spPr>
          <a:xfrm>
            <a:off x="13730416" y="5156200"/>
            <a:ext cx="1752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7376b98ca2_0_333"/>
          <p:cNvSpPr/>
          <p:nvPr/>
        </p:nvSpPr>
        <p:spPr>
          <a:xfrm>
            <a:off x="13730416" y="5156200"/>
            <a:ext cx="2091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75%</a:t>
            </a:r>
            <a:endParaRPr b="0" i="0" sz="8000" u="none" cap="none" strike="noStrike">
              <a:solidFill>
                <a:schemeClr val="dk1"/>
              </a:solidFill>
              <a:latin typeface="Calibri"/>
              <a:ea typeface="Calibri"/>
              <a:cs typeface="Calibri"/>
              <a:sym typeface="Calibri"/>
            </a:endParaRPr>
          </a:p>
        </p:txBody>
      </p:sp>
      <p:sp>
        <p:nvSpPr>
          <p:cNvPr id="375" name="Google Shape;375;g27376b98ca2_0_333"/>
          <p:cNvSpPr/>
          <p:nvPr/>
        </p:nvSpPr>
        <p:spPr>
          <a:xfrm>
            <a:off x="15686461" y="5219700"/>
            <a:ext cx="66174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7376b98ca2_0_333"/>
          <p:cNvSpPr/>
          <p:nvPr/>
        </p:nvSpPr>
        <p:spPr>
          <a:xfrm>
            <a:off x="15686461" y="5219700"/>
            <a:ext cx="676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Enchanted Creatures</a:t>
            </a:r>
            <a:endParaRPr b="0" i="0" sz="3600" u="none" cap="none" strike="noStrike">
              <a:solidFill>
                <a:schemeClr val="dk1"/>
              </a:solidFill>
              <a:latin typeface="Calibri"/>
              <a:ea typeface="Calibri"/>
              <a:cs typeface="Calibri"/>
              <a:sym typeface="Calibri"/>
            </a:endParaRPr>
          </a:p>
        </p:txBody>
      </p:sp>
      <p:sp>
        <p:nvSpPr>
          <p:cNvPr id="377" name="Google Shape;377;g27376b98ca2_0_333"/>
          <p:cNvSpPr/>
          <p:nvPr/>
        </p:nvSpPr>
        <p:spPr>
          <a:xfrm>
            <a:off x="15686461" y="60071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78" name="Google Shape;378;g27376b98ca2_0_333"/>
          <p:cNvSpPr/>
          <p:nvPr/>
        </p:nvSpPr>
        <p:spPr>
          <a:xfrm>
            <a:off x="13730416" y="7289800"/>
            <a:ext cx="85737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7376b98ca2_0_333"/>
          <p:cNvSpPr/>
          <p:nvPr/>
        </p:nvSpPr>
        <p:spPr>
          <a:xfrm>
            <a:off x="13730416" y="7289800"/>
            <a:ext cx="1879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7376b98ca2_0_333"/>
          <p:cNvSpPr/>
          <p:nvPr/>
        </p:nvSpPr>
        <p:spPr>
          <a:xfrm>
            <a:off x="13730416" y="7289800"/>
            <a:ext cx="2218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60%</a:t>
            </a:r>
            <a:endParaRPr b="0" i="0" sz="8000" u="none" cap="none" strike="noStrike">
              <a:solidFill>
                <a:schemeClr val="dk1"/>
              </a:solidFill>
              <a:latin typeface="Calibri"/>
              <a:ea typeface="Calibri"/>
              <a:cs typeface="Calibri"/>
              <a:sym typeface="Calibri"/>
            </a:endParaRPr>
          </a:p>
        </p:txBody>
      </p:sp>
      <p:sp>
        <p:nvSpPr>
          <p:cNvPr id="381" name="Google Shape;381;g27376b98ca2_0_333"/>
          <p:cNvSpPr/>
          <p:nvPr/>
        </p:nvSpPr>
        <p:spPr>
          <a:xfrm>
            <a:off x="15813476" y="7353300"/>
            <a:ext cx="64905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7376b98ca2_0_333"/>
          <p:cNvSpPr/>
          <p:nvPr/>
        </p:nvSpPr>
        <p:spPr>
          <a:xfrm>
            <a:off x="15813476" y="7353300"/>
            <a:ext cx="6642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Magic-Wielding Individuals</a:t>
            </a:r>
            <a:endParaRPr b="0" i="0" sz="3600" u="none" cap="none" strike="noStrike">
              <a:solidFill>
                <a:schemeClr val="dk1"/>
              </a:solidFill>
              <a:latin typeface="Calibri"/>
              <a:ea typeface="Calibri"/>
              <a:cs typeface="Calibri"/>
              <a:sym typeface="Calibri"/>
            </a:endParaRPr>
          </a:p>
        </p:txBody>
      </p:sp>
      <p:sp>
        <p:nvSpPr>
          <p:cNvPr id="383" name="Google Shape;383;g27376b98ca2_0_333"/>
          <p:cNvSpPr/>
          <p:nvPr/>
        </p:nvSpPr>
        <p:spPr>
          <a:xfrm>
            <a:off x="15813476" y="8140700"/>
            <a:ext cx="6626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84" name="Google Shape;384;g27376b98ca2_0_333"/>
          <p:cNvSpPr/>
          <p:nvPr/>
        </p:nvSpPr>
        <p:spPr>
          <a:xfrm>
            <a:off x="13730416" y="94234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7376b98ca2_0_333"/>
          <p:cNvSpPr/>
          <p:nvPr/>
        </p:nvSpPr>
        <p:spPr>
          <a:xfrm>
            <a:off x="13730416" y="9664700"/>
            <a:ext cx="1879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7376b98ca2_0_333"/>
          <p:cNvSpPr/>
          <p:nvPr/>
        </p:nvSpPr>
        <p:spPr>
          <a:xfrm>
            <a:off x="13730416" y="9664700"/>
            <a:ext cx="2218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90%</a:t>
            </a:r>
            <a:endParaRPr b="0" i="0" sz="8000" u="none" cap="none" strike="noStrike">
              <a:solidFill>
                <a:schemeClr val="dk1"/>
              </a:solidFill>
              <a:latin typeface="Calibri"/>
              <a:ea typeface="Calibri"/>
              <a:cs typeface="Calibri"/>
              <a:sym typeface="Calibri"/>
            </a:endParaRPr>
          </a:p>
        </p:txBody>
      </p:sp>
      <p:sp>
        <p:nvSpPr>
          <p:cNvPr id="387" name="Google Shape;387;g27376b98ca2_0_333"/>
          <p:cNvSpPr/>
          <p:nvPr/>
        </p:nvSpPr>
        <p:spPr>
          <a:xfrm>
            <a:off x="15813476" y="9423400"/>
            <a:ext cx="6490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7376b98ca2_0_333"/>
          <p:cNvSpPr/>
          <p:nvPr/>
        </p:nvSpPr>
        <p:spPr>
          <a:xfrm>
            <a:off x="15813476" y="9423400"/>
            <a:ext cx="6642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Spells Cast</a:t>
            </a:r>
            <a:endParaRPr b="0" i="0" sz="3600" u="none" cap="none" strike="noStrike">
              <a:solidFill>
                <a:schemeClr val="dk1"/>
              </a:solidFill>
              <a:latin typeface="Calibri"/>
              <a:ea typeface="Calibri"/>
              <a:cs typeface="Calibri"/>
              <a:sym typeface="Calibri"/>
            </a:endParaRPr>
          </a:p>
        </p:txBody>
      </p:sp>
      <p:sp>
        <p:nvSpPr>
          <p:cNvPr id="389" name="Google Shape;389;g27376b98ca2_0_333"/>
          <p:cNvSpPr/>
          <p:nvPr/>
        </p:nvSpPr>
        <p:spPr>
          <a:xfrm>
            <a:off x="15813476" y="102108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394" name="Shape 394"/>
        <p:cNvGrpSpPr/>
        <p:nvPr/>
      </p:nvGrpSpPr>
      <p:grpSpPr>
        <a:xfrm>
          <a:off x="0" y="0"/>
          <a:ext cx="0" cy="0"/>
          <a:chOff x="0" y="0"/>
          <a:chExt cx="0" cy="0"/>
        </a:xfrm>
      </p:grpSpPr>
      <p:pic>
        <p:nvPicPr>
          <p:cNvPr descr=" " id="395" name="Google Shape;395;g27376b98ca2_0_368"/>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396" name="Google Shape;396;g27376b98ca2_0_368"/>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397" name="Google Shape;397;g27376b98ca2_0_368"/>
          <p:cNvPicPr preferRelativeResize="0"/>
          <p:nvPr/>
        </p:nvPicPr>
        <p:blipFill rotWithShape="1">
          <a:blip r:embed="rId5">
            <a:alphaModFix/>
          </a:blip>
          <a:srcRect b="0" l="0" r="0" t="0"/>
          <a:stretch/>
        </p:blipFill>
        <p:spPr>
          <a:xfrm>
            <a:off x="406451" y="12179300"/>
            <a:ext cx="2387898" cy="1130300"/>
          </a:xfrm>
          <a:prstGeom prst="rect">
            <a:avLst/>
          </a:prstGeom>
          <a:noFill/>
          <a:ln>
            <a:noFill/>
          </a:ln>
        </p:spPr>
      </p:pic>
      <p:pic>
        <p:nvPicPr>
          <p:cNvPr descr=" " id="398" name="Google Shape;398;g27376b98ca2_0_368"/>
          <p:cNvPicPr preferRelativeResize="0"/>
          <p:nvPr/>
        </p:nvPicPr>
        <p:blipFill rotWithShape="1">
          <a:blip r:embed="rId5">
            <a:alphaModFix/>
          </a:blip>
          <a:srcRect b="0" l="0" r="0" t="0"/>
          <a:stretch/>
        </p:blipFill>
        <p:spPr>
          <a:xfrm>
            <a:off x="13590699" y="406400"/>
            <a:ext cx="2387898" cy="1130300"/>
          </a:xfrm>
          <a:prstGeom prst="rect">
            <a:avLst/>
          </a:prstGeom>
          <a:noFill/>
          <a:ln>
            <a:noFill/>
          </a:ln>
        </p:spPr>
      </p:pic>
      <p:pic>
        <p:nvPicPr>
          <p:cNvPr descr=" " id="399" name="Google Shape;399;g27376b98ca2_0_368"/>
          <p:cNvPicPr preferRelativeResize="0"/>
          <p:nvPr/>
        </p:nvPicPr>
        <p:blipFill rotWithShape="1">
          <a:blip r:embed="rId5">
            <a:alphaModFix/>
          </a:blip>
          <a:srcRect b="0" l="0" r="0" t="0"/>
          <a:stretch/>
        </p:blipFill>
        <p:spPr>
          <a:xfrm>
            <a:off x="3073784" y="12179300"/>
            <a:ext cx="2387898" cy="1130300"/>
          </a:xfrm>
          <a:prstGeom prst="rect">
            <a:avLst/>
          </a:prstGeom>
          <a:noFill/>
          <a:ln>
            <a:noFill/>
          </a:ln>
        </p:spPr>
      </p:pic>
      <p:pic>
        <p:nvPicPr>
          <p:cNvPr descr=" " id="400" name="Google Shape;400;g27376b98ca2_0_368"/>
          <p:cNvPicPr preferRelativeResize="0"/>
          <p:nvPr/>
        </p:nvPicPr>
        <p:blipFill rotWithShape="1">
          <a:blip r:embed="rId5">
            <a:alphaModFix/>
          </a:blip>
          <a:srcRect b="0" l="0" r="0" t="0"/>
          <a:stretch/>
        </p:blipFill>
        <p:spPr>
          <a:xfrm>
            <a:off x="16258032" y="406400"/>
            <a:ext cx="2387898" cy="1130300"/>
          </a:xfrm>
          <a:prstGeom prst="rect">
            <a:avLst/>
          </a:prstGeom>
          <a:noFill/>
          <a:ln>
            <a:noFill/>
          </a:ln>
        </p:spPr>
      </p:pic>
      <p:pic>
        <p:nvPicPr>
          <p:cNvPr descr=" " id="401" name="Google Shape;401;g27376b98ca2_0_368"/>
          <p:cNvPicPr preferRelativeResize="0"/>
          <p:nvPr/>
        </p:nvPicPr>
        <p:blipFill rotWithShape="1">
          <a:blip r:embed="rId5">
            <a:alphaModFix/>
          </a:blip>
          <a:srcRect b="0" l="0" r="0" t="0"/>
          <a:stretch/>
        </p:blipFill>
        <p:spPr>
          <a:xfrm>
            <a:off x="5741118" y="12179300"/>
            <a:ext cx="2387898" cy="1130300"/>
          </a:xfrm>
          <a:prstGeom prst="rect">
            <a:avLst/>
          </a:prstGeom>
          <a:noFill/>
          <a:ln>
            <a:noFill/>
          </a:ln>
        </p:spPr>
      </p:pic>
      <p:pic>
        <p:nvPicPr>
          <p:cNvPr descr=" " id="402" name="Google Shape;402;g27376b98ca2_0_368"/>
          <p:cNvPicPr preferRelativeResize="0"/>
          <p:nvPr/>
        </p:nvPicPr>
        <p:blipFill rotWithShape="1">
          <a:blip r:embed="rId5">
            <a:alphaModFix/>
          </a:blip>
          <a:srcRect b="0" l="0" r="0" t="0"/>
          <a:stretch/>
        </p:blipFill>
        <p:spPr>
          <a:xfrm>
            <a:off x="18925365" y="406400"/>
            <a:ext cx="2387898" cy="1130300"/>
          </a:xfrm>
          <a:prstGeom prst="rect">
            <a:avLst/>
          </a:prstGeom>
          <a:noFill/>
          <a:ln>
            <a:noFill/>
          </a:ln>
        </p:spPr>
      </p:pic>
      <p:pic>
        <p:nvPicPr>
          <p:cNvPr descr=" " id="403" name="Google Shape;403;g27376b98ca2_0_368"/>
          <p:cNvPicPr preferRelativeResize="0"/>
          <p:nvPr/>
        </p:nvPicPr>
        <p:blipFill rotWithShape="1">
          <a:blip r:embed="rId5">
            <a:alphaModFix/>
          </a:blip>
          <a:srcRect b="0" l="0" r="0" t="0"/>
          <a:stretch/>
        </p:blipFill>
        <p:spPr>
          <a:xfrm>
            <a:off x="8408451" y="12179300"/>
            <a:ext cx="2387898" cy="1130300"/>
          </a:xfrm>
          <a:prstGeom prst="rect">
            <a:avLst/>
          </a:prstGeom>
          <a:noFill/>
          <a:ln>
            <a:noFill/>
          </a:ln>
        </p:spPr>
      </p:pic>
      <p:pic>
        <p:nvPicPr>
          <p:cNvPr descr=" " id="404" name="Google Shape;404;g27376b98ca2_0_368"/>
          <p:cNvPicPr preferRelativeResize="0"/>
          <p:nvPr/>
        </p:nvPicPr>
        <p:blipFill rotWithShape="1">
          <a:blip r:embed="rId5">
            <a:alphaModFix/>
          </a:blip>
          <a:srcRect b="0" l="0" r="0" t="0"/>
          <a:stretch/>
        </p:blipFill>
        <p:spPr>
          <a:xfrm>
            <a:off x="21592699" y="406400"/>
            <a:ext cx="2387898" cy="1130300"/>
          </a:xfrm>
          <a:prstGeom prst="rect">
            <a:avLst/>
          </a:prstGeom>
          <a:noFill/>
          <a:ln>
            <a:noFill/>
          </a:ln>
        </p:spPr>
      </p:pic>
      <p:pic>
        <p:nvPicPr>
          <p:cNvPr descr=" " id="405" name="Google Shape;405;g27376b98ca2_0_368"/>
          <p:cNvPicPr preferRelativeResize="0"/>
          <p:nvPr/>
        </p:nvPicPr>
        <p:blipFill rotWithShape="1">
          <a:blip r:embed="rId6">
            <a:alphaModFix/>
          </a:blip>
          <a:srcRect b="0" l="0" r="0" t="0"/>
          <a:stretch/>
        </p:blipFill>
        <p:spPr>
          <a:xfrm>
            <a:off x="406451" y="431800"/>
            <a:ext cx="1130441" cy="2387600"/>
          </a:xfrm>
          <a:prstGeom prst="rect">
            <a:avLst/>
          </a:prstGeom>
          <a:noFill/>
          <a:ln>
            <a:noFill/>
          </a:ln>
        </p:spPr>
      </p:pic>
      <p:pic>
        <p:nvPicPr>
          <p:cNvPr descr=" " id="406" name="Google Shape;406;g27376b98ca2_0_368"/>
          <p:cNvPicPr preferRelativeResize="0"/>
          <p:nvPr/>
        </p:nvPicPr>
        <p:blipFill rotWithShape="1">
          <a:blip r:embed="rId6">
            <a:alphaModFix/>
          </a:blip>
          <a:srcRect b="0" l="0" r="0" t="0"/>
          <a:stretch/>
        </p:blipFill>
        <p:spPr>
          <a:xfrm>
            <a:off x="22850156" y="5486400"/>
            <a:ext cx="1130441" cy="2387600"/>
          </a:xfrm>
          <a:prstGeom prst="rect">
            <a:avLst/>
          </a:prstGeom>
          <a:noFill/>
          <a:ln>
            <a:noFill/>
          </a:ln>
        </p:spPr>
      </p:pic>
      <p:pic>
        <p:nvPicPr>
          <p:cNvPr descr=" " id="407" name="Google Shape;407;g27376b98ca2_0_368"/>
          <p:cNvPicPr preferRelativeResize="0"/>
          <p:nvPr/>
        </p:nvPicPr>
        <p:blipFill rotWithShape="1">
          <a:blip r:embed="rId6">
            <a:alphaModFix/>
          </a:blip>
          <a:srcRect b="0" l="0" r="0" t="0"/>
          <a:stretch/>
        </p:blipFill>
        <p:spPr>
          <a:xfrm>
            <a:off x="406451" y="3098800"/>
            <a:ext cx="1130441" cy="2387600"/>
          </a:xfrm>
          <a:prstGeom prst="rect">
            <a:avLst/>
          </a:prstGeom>
          <a:noFill/>
          <a:ln>
            <a:noFill/>
          </a:ln>
        </p:spPr>
      </p:pic>
      <p:pic>
        <p:nvPicPr>
          <p:cNvPr descr=" " id="408" name="Google Shape;408;g27376b98ca2_0_368"/>
          <p:cNvPicPr preferRelativeResize="0"/>
          <p:nvPr/>
        </p:nvPicPr>
        <p:blipFill rotWithShape="1">
          <a:blip r:embed="rId6">
            <a:alphaModFix/>
          </a:blip>
          <a:srcRect b="0" l="0" r="0" t="0"/>
          <a:stretch/>
        </p:blipFill>
        <p:spPr>
          <a:xfrm>
            <a:off x="22850156" y="8153400"/>
            <a:ext cx="1130441" cy="2387600"/>
          </a:xfrm>
          <a:prstGeom prst="rect">
            <a:avLst/>
          </a:prstGeom>
          <a:noFill/>
          <a:ln>
            <a:noFill/>
          </a:ln>
        </p:spPr>
      </p:pic>
      <p:pic>
        <p:nvPicPr>
          <p:cNvPr descr=" " id="409" name="Google Shape;409;g27376b98ca2_0_368"/>
          <p:cNvPicPr preferRelativeResize="0"/>
          <p:nvPr/>
        </p:nvPicPr>
        <p:blipFill rotWithShape="1">
          <a:blip r:embed="rId6">
            <a:alphaModFix/>
          </a:blip>
          <a:srcRect b="0" l="0" r="0" t="0"/>
          <a:stretch/>
        </p:blipFill>
        <p:spPr>
          <a:xfrm>
            <a:off x="406451" y="5765800"/>
            <a:ext cx="1130441" cy="2387600"/>
          </a:xfrm>
          <a:prstGeom prst="rect">
            <a:avLst/>
          </a:prstGeom>
          <a:noFill/>
          <a:ln>
            <a:noFill/>
          </a:ln>
        </p:spPr>
      </p:pic>
      <p:pic>
        <p:nvPicPr>
          <p:cNvPr descr=" " id="410" name="Google Shape;410;g27376b98ca2_0_368"/>
          <p:cNvPicPr preferRelativeResize="0"/>
          <p:nvPr/>
        </p:nvPicPr>
        <p:blipFill rotWithShape="1">
          <a:blip r:embed="rId6">
            <a:alphaModFix/>
          </a:blip>
          <a:srcRect b="0" l="0" r="0" t="0"/>
          <a:stretch/>
        </p:blipFill>
        <p:spPr>
          <a:xfrm>
            <a:off x="22850156" y="10820400"/>
            <a:ext cx="1130441" cy="2387600"/>
          </a:xfrm>
          <a:prstGeom prst="rect">
            <a:avLst/>
          </a:prstGeom>
          <a:noFill/>
          <a:ln>
            <a:noFill/>
          </a:ln>
        </p:spPr>
      </p:pic>
      <p:sp>
        <p:nvSpPr>
          <p:cNvPr id="411" name="Google Shape;411;g27376b98ca2_0_3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7376b98ca2_0_3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3" name="Google Shape;413;g27376b98ca2_0_368"/>
          <p:cNvSpPr/>
          <p:nvPr/>
        </p:nvSpPr>
        <p:spPr>
          <a:xfrm>
            <a:off x="4318540" y="3041650"/>
            <a:ext cx="157626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7376b98ca2_0_368"/>
          <p:cNvSpPr/>
          <p:nvPr/>
        </p:nvSpPr>
        <p:spPr>
          <a:xfrm>
            <a:off x="4318540" y="3041650"/>
            <a:ext cx="157626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376b98ca2_0_368"/>
          <p:cNvSpPr/>
          <p:nvPr/>
        </p:nvSpPr>
        <p:spPr>
          <a:xfrm>
            <a:off x="6192024" y="3041650"/>
            <a:ext cx="12015600" cy="56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24000"/>
              <a:buFont typeface="Modak"/>
              <a:buNone/>
            </a:pPr>
            <a:r>
              <a:rPr b="0" i="0" lang="en-US" sz="24000" u="none" cap="none" strike="noStrike">
                <a:solidFill>
                  <a:srgbClr val="DE6465"/>
                </a:solidFill>
                <a:latin typeface="Modak"/>
                <a:ea typeface="Modak"/>
                <a:cs typeface="Modak"/>
                <a:sym typeface="Modak"/>
              </a:rPr>
              <a:t>234,567</a:t>
            </a:r>
            <a:endParaRPr b="0" i="0" sz="24000" u="none" cap="none" strike="noStrike">
              <a:solidFill>
                <a:schemeClr val="dk1"/>
              </a:solidFill>
              <a:latin typeface="Calibri"/>
              <a:ea typeface="Calibri"/>
              <a:cs typeface="Calibri"/>
              <a:sym typeface="Calibri"/>
            </a:endParaRPr>
          </a:p>
        </p:txBody>
      </p:sp>
      <p:sp>
        <p:nvSpPr>
          <p:cNvPr id="416" name="Google Shape;416;g27376b98ca2_0_368"/>
          <p:cNvSpPr/>
          <p:nvPr/>
        </p:nvSpPr>
        <p:spPr>
          <a:xfrm>
            <a:off x="4183056" y="78295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17" name="Google Shape;417;g27376b98ca2_0_368"/>
          <p:cNvSpPr/>
          <p:nvPr/>
        </p:nvSpPr>
        <p:spPr>
          <a:xfrm>
            <a:off x="7496054" y="94551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422" name="Shape 422"/>
        <p:cNvGrpSpPr/>
        <p:nvPr/>
      </p:nvGrpSpPr>
      <p:grpSpPr>
        <a:xfrm>
          <a:off x="0" y="0"/>
          <a:ext cx="0" cy="0"/>
          <a:chOff x="0" y="0"/>
          <a:chExt cx="0" cy="0"/>
        </a:xfrm>
      </p:grpSpPr>
      <p:pic>
        <p:nvPicPr>
          <p:cNvPr descr=" " id="423" name="Google Shape;423;g27376b98ca2_0_395"/>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424" name="Google Shape;424;g27376b98ca2_0_395"/>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425" name="Google Shape;425;g27376b98ca2_0_395"/>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426" name="Google Shape;426;g27376b98ca2_0_395"/>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427" name="Google Shape;427;g27376b98ca2_0_395"/>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428" name="Google Shape;428;g27376b98ca2_0_395"/>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429" name="Google Shape;429;g27376b98ca2_0_395"/>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430" name="Google Shape;430;g27376b98ca2_0_395"/>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431" name="Google Shape;431;g27376b98ca2_0_395"/>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432" name="Google Shape;432;g27376b98ca2_0_395"/>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sp>
        <p:nvSpPr>
          <p:cNvPr id="433" name="Google Shape;433;g27376b98ca2_0_3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7376b98ca2_0_3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7376b98ca2_0_395"/>
          <p:cNvSpPr/>
          <p:nvPr/>
        </p:nvSpPr>
        <p:spPr>
          <a:xfrm>
            <a:off x="4318540" y="37211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376b98ca2_0_395"/>
          <p:cNvSpPr/>
          <p:nvPr/>
        </p:nvSpPr>
        <p:spPr>
          <a:xfrm>
            <a:off x="4604325" y="3721100"/>
            <a:ext cx="73035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376b98ca2_0_395"/>
          <p:cNvSpPr/>
          <p:nvPr/>
        </p:nvSpPr>
        <p:spPr>
          <a:xfrm>
            <a:off x="4604325" y="3721100"/>
            <a:ext cx="78453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233 Coins</a:t>
            </a:r>
            <a:endParaRPr b="0" i="0" sz="12800" u="none" cap="none" strike="noStrike">
              <a:solidFill>
                <a:schemeClr val="dk1"/>
              </a:solidFill>
              <a:latin typeface="Calibri"/>
              <a:ea typeface="Calibri"/>
              <a:cs typeface="Calibri"/>
              <a:sym typeface="Calibri"/>
            </a:endParaRPr>
          </a:p>
        </p:txBody>
      </p:sp>
      <p:sp>
        <p:nvSpPr>
          <p:cNvPr id="438" name="Google Shape;438;g27376b98ca2_0_395"/>
          <p:cNvSpPr/>
          <p:nvPr/>
        </p:nvSpPr>
        <p:spPr>
          <a:xfrm>
            <a:off x="4318540" y="6172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7376b98ca2_0_395"/>
          <p:cNvSpPr/>
          <p:nvPr/>
        </p:nvSpPr>
        <p:spPr>
          <a:xfrm>
            <a:off x="4250798" y="6172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40" name="Google Shape;440;g27376b98ca2_0_395"/>
          <p:cNvSpPr/>
          <p:nvPr/>
        </p:nvSpPr>
        <p:spPr>
          <a:xfrm>
            <a:off x="4318540" y="74422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376b98ca2_0_395"/>
          <p:cNvSpPr/>
          <p:nvPr/>
        </p:nvSpPr>
        <p:spPr>
          <a:xfrm>
            <a:off x="4426503" y="7442200"/>
            <a:ext cx="76590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376b98ca2_0_395"/>
          <p:cNvSpPr/>
          <p:nvPr/>
        </p:nvSpPr>
        <p:spPr>
          <a:xfrm>
            <a:off x="4426503" y="7442200"/>
            <a:ext cx="82011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456 Hours</a:t>
            </a:r>
            <a:endParaRPr b="0" i="0" sz="12800" u="none" cap="none" strike="noStrike">
              <a:solidFill>
                <a:schemeClr val="dk1"/>
              </a:solidFill>
              <a:latin typeface="Calibri"/>
              <a:ea typeface="Calibri"/>
              <a:cs typeface="Calibri"/>
              <a:sym typeface="Calibri"/>
            </a:endParaRPr>
          </a:p>
        </p:txBody>
      </p:sp>
      <p:sp>
        <p:nvSpPr>
          <p:cNvPr id="443" name="Google Shape;443;g27376b98ca2_0_395"/>
          <p:cNvSpPr/>
          <p:nvPr/>
        </p:nvSpPr>
        <p:spPr>
          <a:xfrm>
            <a:off x="4318540" y="9893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376b98ca2_0_395"/>
          <p:cNvSpPr/>
          <p:nvPr/>
        </p:nvSpPr>
        <p:spPr>
          <a:xfrm>
            <a:off x="4250798" y="9893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45" name="Google Shape;445;g27376b98ca2_0_395"/>
          <p:cNvSpPr/>
          <p:nvPr/>
        </p:nvSpPr>
        <p:spPr>
          <a:xfrm>
            <a:off x="12193524" y="37211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7376b98ca2_0_395"/>
          <p:cNvSpPr/>
          <p:nvPr/>
        </p:nvSpPr>
        <p:spPr>
          <a:xfrm>
            <a:off x="14632229" y="3721100"/>
            <a:ext cx="29976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376b98ca2_0_395"/>
          <p:cNvSpPr/>
          <p:nvPr/>
        </p:nvSpPr>
        <p:spPr>
          <a:xfrm>
            <a:off x="14632229" y="3721100"/>
            <a:ext cx="35394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85%</a:t>
            </a:r>
            <a:endParaRPr b="0" i="0" sz="12800" u="none" cap="none" strike="noStrike">
              <a:solidFill>
                <a:schemeClr val="dk1"/>
              </a:solidFill>
              <a:latin typeface="Calibri"/>
              <a:ea typeface="Calibri"/>
              <a:cs typeface="Calibri"/>
              <a:sym typeface="Calibri"/>
            </a:endParaRPr>
          </a:p>
        </p:txBody>
      </p:sp>
      <p:sp>
        <p:nvSpPr>
          <p:cNvPr id="448" name="Google Shape;448;g27376b98ca2_0_395"/>
          <p:cNvSpPr/>
          <p:nvPr/>
        </p:nvSpPr>
        <p:spPr>
          <a:xfrm>
            <a:off x="12193524" y="6172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7376b98ca2_0_395"/>
          <p:cNvSpPr/>
          <p:nvPr/>
        </p:nvSpPr>
        <p:spPr>
          <a:xfrm>
            <a:off x="12125782" y="6172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50" name="Google Shape;450;g27376b98ca2_0_395"/>
          <p:cNvSpPr/>
          <p:nvPr/>
        </p:nvSpPr>
        <p:spPr>
          <a:xfrm>
            <a:off x="12193524" y="74422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376b98ca2_0_395"/>
          <p:cNvSpPr/>
          <p:nvPr/>
        </p:nvSpPr>
        <p:spPr>
          <a:xfrm>
            <a:off x="13336667" y="7442200"/>
            <a:ext cx="5588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7376b98ca2_0_395"/>
          <p:cNvSpPr/>
          <p:nvPr/>
        </p:nvSpPr>
        <p:spPr>
          <a:xfrm>
            <a:off x="13336667" y="7442200"/>
            <a:ext cx="61305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544 Km</a:t>
            </a:r>
            <a:endParaRPr b="0" i="0" sz="12800" u="none" cap="none" strike="noStrike">
              <a:solidFill>
                <a:schemeClr val="dk1"/>
              </a:solidFill>
              <a:latin typeface="Calibri"/>
              <a:ea typeface="Calibri"/>
              <a:cs typeface="Calibri"/>
              <a:sym typeface="Calibri"/>
            </a:endParaRPr>
          </a:p>
        </p:txBody>
      </p:sp>
      <p:sp>
        <p:nvSpPr>
          <p:cNvPr id="453" name="Google Shape;453;g27376b98ca2_0_395"/>
          <p:cNvSpPr/>
          <p:nvPr/>
        </p:nvSpPr>
        <p:spPr>
          <a:xfrm>
            <a:off x="12193524" y="9893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7376b98ca2_0_395"/>
          <p:cNvSpPr/>
          <p:nvPr/>
        </p:nvSpPr>
        <p:spPr>
          <a:xfrm>
            <a:off x="12125782" y="9893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459" name="Shape 459"/>
        <p:cNvGrpSpPr/>
        <p:nvPr/>
      </p:nvGrpSpPr>
      <p:grpSpPr>
        <a:xfrm>
          <a:off x="0" y="0"/>
          <a:ext cx="0" cy="0"/>
          <a:chOff x="0" y="0"/>
          <a:chExt cx="0" cy="0"/>
        </a:xfrm>
      </p:grpSpPr>
      <p:pic>
        <p:nvPicPr>
          <p:cNvPr descr=" " id="460" name="Google Shape;460;g27376b98ca2_0_431"/>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461" name="Google Shape;461;g27376b98ca2_0_431"/>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462" name="Google Shape;462;g27376b98ca2_0_431"/>
          <p:cNvPicPr preferRelativeResize="0"/>
          <p:nvPr/>
        </p:nvPicPr>
        <p:blipFill rotWithShape="1">
          <a:blip r:embed="rId5">
            <a:alphaModFix/>
          </a:blip>
          <a:srcRect b="0" l="0" r="0" t="0"/>
          <a:stretch/>
        </p:blipFill>
        <p:spPr>
          <a:xfrm>
            <a:off x="406451" y="431800"/>
            <a:ext cx="1130441" cy="2387600"/>
          </a:xfrm>
          <a:prstGeom prst="rect">
            <a:avLst/>
          </a:prstGeom>
          <a:noFill/>
          <a:ln>
            <a:noFill/>
          </a:ln>
        </p:spPr>
      </p:pic>
      <p:pic>
        <p:nvPicPr>
          <p:cNvPr descr=" " id="463" name="Google Shape;463;g27376b98ca2_0_431"/>
          <p:cNvPicPr preferRelativeResize="0"/>
          <p:nvPr/>
        </p:nvPicPr>
        <p:blipFill rotWithShape="1">
          <a:blip r:embed="rId5">
            <a:alphaModFix/>
          </a:blip>
          <a:srcRect b="0" l="0" r="0" t="0"/>
          <a:stretch/>
        </p:blipFill>
        <p:spPr>
          <a:xfrm>
            <a:off x="22850156" y="5486400"/>
            <a:ext cx="1130441" cy="2387600"/>
          </a:xfrm>
          <a:prstGeom prst="rect">
            <a:avLst/>
          </a:prstGeom>
          <a:noFill/>
          <a:ln>
            <a:noFill/>
          </a:ln>
        </p:spPr>
      </p:pic>
      <p:pic>
        <p:nvPicPr>
          <p:cNvPr descr=" " id="464" name="Google Shape;464;g27376b98ca2_0_431"/>
          <p:cNvPicPr preferRelativeResize="0"/>
          <p:nvPr/>
        </p:nvPicPr>
        <p:blipFill rotWithShape="1">
          <a:blip r:embed="rId5">
            <a:alphaModFix/>
          </a:blip>
          <a:srcRect b="0" l="0" r="0" t="0"/>
          <a:stretch/>
        </p:blipFill>
        <p:spPr>
          <a:xfrm>
            <a:off x="406451" y="3098800"/>
            <a:ext cx="1130441" cy="2387600"/>
          </a:xfrm>
          <a:prstGeom prst="rect">
            <a:avLst/>
          </a:prstGeom>
          <a:noFill/>
          <a:ln>
            <a:noFill/>
          </a:ln>
        </p:spPr>
      </p:pic>
      <p:pic>
        <p:nvPicPr>
          <p:cNvPr descr=" " id="465" name="Google Shape;465;g27376b98ca2_0_431"/>
          <p:cNvPicPr preferRelativeResize="0"/>
          <p:nvPr/>
        </p:nvPicPr>
        <p:blipFill rotWithShape="1">
          <a:blip r:embed="rId5">
            <a:alphaModFix/>
          </a:blip>
          <a:srcRect b="0" l="0" r="0" t="0"/>
          <a:stretch/>
        </p:blipFill>
        <p:spPr>
          <a:xfrm>
            <a:off x="22850156" y="8153400"/>
            <a:ext cx="1130441" cy="2387600"/>
          </a:xfrm>
          <a:prstGeom prst="rect">
            <a:avLst/>
          </a:prstGeom>
          <a:noFill/>
          <a:ln>
            <a:noFill/>
          </a:ln>
        </p:spPr>
      </p:pic>
      <p:pic>
        <p:nvPicPr>
          <p:cNvPr descr=" " id="466" name="Google Shape;466;g27376b98ca2_0_431"/>
          <p:cNvPicPr preferRelativeResize="0"/>
          <p:nvPr/>
        </p:nvPicPr>
        <p:blipFill rotWithShape="1">
          <a:blip r:embed="rId5">
            <a:alphaModFix/>
          </a:blip>
          <a:srcRect b="0" l="0" r="0" t="0"/>
          <a:stretch/>
        </p:blipFill>
        <p:spPr>
          <a:xfrm>
            <a:off x="406451" y="5765800"/>
            <a:ext cx="1130441" cy="2387600"/>
          </a:xfrm>
          <a:prstGeom prst="rect">
            <a:avLst/>
          </a:prstGeom>
          <a:noFill/>
          <a:ln>
            <a:noFill/>
          </a:ln>
        </p:spPr>
      </p:pic>
      <p:pic>
        <p:nvPicPr>
          <p:cNvPr descr=" " id="467" name="Google Shape;467;g27376b98ca2_0_431"/>
          <p:cNvPicPr preferRelativeResize="0"/>
          <p:nvPr/>
        </p:nvPicPr>
        <p:blipFill rotWithShape="1">
          <a:blip r:embed="rId5">
            <a:alphaModFix/>
          </a:blip>
          <a:srcRect b="0" l="0" r="0" t="0"/>
          <a:stretch/>
        </p:blipFill>
        <p:spPr>
          <a:xfrm>
            <a:off x="22850156" y="10820400"/>
            <a:ext cx="1130441" cy="2387600"/>
          </a:xfrm>
          <a:prstGeom prst="rect">
            <a:avLst/>
          </a:prstGeom>
          <a:noFill/>
          <a:ln>
            <a:noFill/>
          </a:ln>
        </p:spPr>
      </p:pic>
      <p:sp>
        <p:nvSpPr>
          <p:cNvPr id="468" name="Google Shape;468;g27376b98ca2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376b98ca2_0_4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0" name="Google Shape;470;g27376b98ca2_0_431"/>
          <p:cNvSpPr/>
          <p:nvPr/>
        </p:nvSpPr>
        <p:spPr>
          <a:xfrm>
            <a:off x="6841922" y="17018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Some Graph</a:t>
            </a:r>
            <a:endParaRPr b="0" i="0" sz="8000" u="none" cap="none" strike="noStrike">
              <a:solidFill>
                <a:schemeClr val="dk1"/>
              </a:solidFill>
              <a:latin typeface="Calibri"/>
              <a:ea typeface="Calibri"/>
              <a:cs typeface="Calibri"/>
              <a:sym typeface="Calibri"/>
            </a:endParaRPr>
          </a:p>
        </p:txBody>
      </p:sp>
      <p:sp>
        <p:nvSpPr>
          <p:cNvPr id="471" name="Google Shape;471;g27376b98ca2_0_43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376b98ca2_0_43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73" name="Google Shape;473;g27376b98ca2_0_43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74" name="Google Shape;474;g27376b98ca2_0_43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75" name="Google Shape;475;g27376b98ca2_0_43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76" name="Google Shape;476;g27376b98ca2_0_43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77" name="Google Shape;477;g27376b98ca2_0_43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78" name="Google Shape;478;g27376b98ca2_0_43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79" name="Google Shape;479;g27376b98ca2_0_43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80" name="Google Shape;480;g27376b98ca2_0_43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2185"/>
              <a:buFont typeface="Lato"/>
              <a:buNone/>
            </a:pPr>
            <a:r>
              <a:rPr b="0" i="0" lang="en-US" sz="2185" u="none" cap="none" strike="noStrike">
                <a:solidFill>
                  <a:srgbClr val="ED645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81" name="Google Shape;481;g27376b98ca2_0_43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82" name="Google Shape;482;g27376b98ca2_0_43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83" name="Google Shape;483;g27376b98ca2_0_43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84" name="Google Shape;484;g27376b98ca2_0_43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85" name="Google Shape;485;g27376b98ca2_0_43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86" name="Google Shape;486;g27376b98ca2_0_43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87" name="Google Shape;487;g27376b98ca2_0_43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88" name="Google Shape;488;g27376b98ca2_0_43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89" name="Google Shape;489;g27376b98ca2_0_43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90" name="Google Shape;490;g27376b98ca2_0_43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1820"/>
              <a:buFont typeface="Lato"/>
              <a:buNone/>
            </a:pPr>
            <a:r>
              <a:rPr b="0" i="0" lang="en-US" sz="1820" u="none" cap="none" strike="noStrike">
                <a:solidFill>
                  <a:srgbClr val="ED645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91" name="Google Shape;491;g27376b98ca2_0_43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92" name="Google Shape;492;g27376b98ca2_0_43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93" name="Google Shape;493;g27376b98ca2_0_43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94" name="Google Shape;494;g27376b98ca2_0_43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95" name="Google Shape;495;g27376b98ca2_0_43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96" name="Google Shape;496;g27376b98ca2_0_43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97" name="Google Shape;497;g27376b98ca2_0_43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98" name="Google Shape;498;g27376b98ca2_0_43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99" name="Google Shape;499;g27376b98ca2_0_43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500" name="Google Shape;500;g27376b98ca2_0_43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501" name="Google Shape;501;g27376b98ca2_0_43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502" name="Google Shape;502;g27376b98ca2_0_43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503" name="Google Shape;503;g27376b98ca2_0_43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504" name="Google Shape;504;g27376b98ca2_0_43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505" name="Google Shape;505;g27376b98ca2_0_43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506" name="Google Shape;506;g27376b98ca2_0_43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507" name="Google Shape;507;g27376b98ca2_0_43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508" name="Google Shape;508;g27376b98ca2_0_43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509" name="Google Shape;509;g27376b98ca2_0_43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510" name="Google Shape;510;g27376b98ca2_0_43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511" name="Google Shape;511;g27376b98ca2_0_43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512" name="Google Shape;512;g27376b98ca2_0_43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513" name="Google Shape;513;g27376b98ca2_0_4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376b98ca2_0_43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7376b98ca2_0_43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516" name="Google Shape;516;g27376b98ca2_0_43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517" name="Google Shape;517;g27376b98ca2_0_431"/>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376b98ca2_0_431"/>
          <p:cNvSpPr/>
          <p:nvPr/>
        </p:nvSpPr>
        <p:spPr>
          <a:xfrm>
            <a:off x="16264383" y="6216650"/>
            <a:ext cx="207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34.574</a:t>
            </a:r>
            <a:endParaRPr b="0" i="0" sz="4800" u="none" cap="none" strike="noStrike">
              <a:solidFill>
                <a:schemeClr val="dk1"/>
              </a:solidFill>
              <a:latin typeface="Calibri"/>
              <a:ea typeface="Calibri"/>
              <a:cs typeface="Calibri"/>
              <a:sym typeface="Calibri"/>
            </a:endParaRPr>
          </a:p>
        </p:txBody>
      </p:sp>
      <p:sp>
        <p:nvSpPr>
          <p:cNvPr id="519" name="Google Shape;519;g27376b98ca2_0_431"/>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20" name="Google Shape;520;g27376b98ca2_0_431"/>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376b98ca2_0_431"/>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376b98ca2_0_431"/>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Treasure Found</a:t>
            </a:r>
            <a:endParaRPr b="0" i="0" sz="4800" u="none" cap="none" strike="noStrike">
              <a:solidFill>
                <a:schemeClr val="dk1"/>
              </a:solidFill>
              <a:latin typeface="Calibri"/>
              <a:ea typeface="Calibri"/>
              <a:cs typeface="Calibri"/>
              <a:sym typeface="Calibri"/>
            </a:endParaRPr>
          </a:p>
        </p:txBody>
      </p:sp>
      <p:sp>
        <p:nvSpPr>
          <p:cNvPr id="523" name="Google Shape;523;g27376b98ca2_0_431"/>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24" name="Google Shape;524;g27376b98ca2_0_431"/>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376b98ca2_0_431"/>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376b98ca2_0_431"/>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Spellcasting Progress</a:t>
            </a:r>
            <a:endParaRPr b="0" i="0" sz="4800" u="none" cap="none" strike="noStrike">
              <a:solidFill>
                <a:schemeClr val="dk1"/>
              </a:solidFill>
              <a:latin typeface="Calibri"/>
              <a:ea typeface="Calibri"/>
              <a:cs typeface="Calibri"/>
              <a:sym typeface="Calibri"/>
            </a:endParaRPr>
          </a:p>
        </p:txBody>
      </p:sp>
      <p:sp>
        <p:nvSpPr>
          <p:cNvPr id="527" name="Google Shape;527;g27376b98ca2_0_431"/>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532" name="Shape 532"/>
        <p:cNvGrpSpPr/>
        <p:nvPr/>
      </p:nvGrpSpPr>
      <p:grpSpPr>
        <a:xfrm>
          <a:off x="0" y="0"/>
          <a:ext cx="0" cy="0"/>
          <a:chOff x="0" y="0"/>
          <a:chExt cx="0" cy="0"/>
        </a:xfrm>
      </p:grpSpPr>
      <p:pic>
        <p:nvPicPr>
          <p:cNvPr descr=" " id="533" name="Google Shape;533;g27376b98ca2_0_503"/>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534" name="Google Shape;534;g27376b98ca2_0_503"/>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535" name="Google Shape;535;g27376b98ca2_0_503"/>
          <p:cNvPicPr preferRelativeResize="0"/>
          <p:nvPr/>
        </p:nvPicPr>
        <p:blipFill rotWithShape="1">
          <a:blip r:embed="rId5">
            <a:alphaModFix/>
          </a:blip>
          <a:srcRect b="0" l="0" r="0" t="0"/>
          <a:stretch/>
        </p:blipFill>
        <p:spPr>
          <a:xfrm>
            <a:off x="406451" y="12179300"/>
            <a:ext cx="2387898" cy="1130300"/>
          </a:xfrm>
          <a:prstGeom prst="rect">
            <a:avLst/>
          </a:prstGeom>
          <a:noFill/>
          <a:ln>
            <a:noFill/>
          </a:ln>
        </p:spPr>
      </p:pic>
      <p:pic>
        <p:nvPicPr>
          <p:cNvPr descr=" " id="536" name="Google Shape;536;g27376b98ca2_0_503"/>
          <p:cNvPicPr preferRelativeResize="0"/>
          <p:nvPr/>
        </p:nvPicPr>
        <p:blipFill rotWithShape="1">
          <a:blip r:embed="rId5">
            <a:alphaModFix/>
          </a:blip>
          <a:srcRect b="0" l="0" r="0" t="0"/>
          <a:stretch/>
        </p:blipFill>
        <p:spPr>
          <a:xfrm>
            <a:off x="13590699" y="406400"/>
            <a:ext cx="2387898" cy="1130300"/>
          </a:xfrm>
          <a:prstGeom prst="rect">
            <a:avLst/>
          </a:prstGeom>
          <a:noFill/>
          <a:ln>
            <a:noFill/>
          </a:ln>
        </p:spPr>
      </p:pic>
      <p:pic>
        <p:nvPicPr>
          <p:cNvPr descr=" " id="537" name="Google Shape;537;g27376b98ca2_0_503"/>
          <p:cNvPicPr preferRelativeResize="0"/>
          <p:nvPr/>
        </p:nvPicPr>
        <p:blipFill rotWithShape="1">
          <a:blip r:embed="rId5">
            <a:alphaModFix/>
          </a:blip>
          <a:srcRect b="0" l="0" r="0" t="0"/>
          <a:stretch/>
        </p:blipFill>
        <p:spPr>
          <a:xfrm>
            <a:off x="3073784" y="12179300"/>
            <a:ext cx="2387898" cy="1130300"/>
          </a:xfrm>
          <a:prstGeom prst="rect">
            <a:avLst/>
          </a:prstGeom>
          <a:noFill/>
          <a:ln>
            <a:noFill/>
          </a:ln>
        </p:spPr>
      </p:pic>
      <p:pic>
        <p:nvPicPr>
          <p:cNvPr descr=" " id="538" name="Google Shape;538;g27376b98ca2_0_503"/>
          <p:cNvPicPr preferRelativeResize="0"/>
          <p:nvPr/>
        </p:nvPicPr>
        <p:blipFill rotWithShape="1">
          <a:blip r:embed="rId5">
            <a:alphaModFix/>
          </a:blip>
          <a:srcRect b="0" l="0" r="0" t="0"/>
          <a:stretch/>
        </p:blipFill>
        <p:spPr>
          <a:xfrm>
            <a:off x="16258032" y="406400"/>
            <a:ext cx="2387898" cy="1130300"/>
          </a:xfrm>
          <a:prstGeom prst="rect">
            <a:avLst/>
          </a:prstGeom>
          <a:noFill/>
          <a:ln>
            <a:noFill/>
          </a:ln>
        </p:spPr>
      </p:pic>
      <p:pic>
        <p:nvPicPr>
          <p:cNvPr descr=" " id="539" name="Google Shape;539;g27376b98ca2_0_503"/>
          <p:cNvPicPr preferRelativeResize="0"/>
          <p:nvPr/>
        </p:nvPicPr>
        <p:blipFill rotWithShape="1">
          <a:blip r:embed="rId5">
            <a:alphaModFix/>
          </a:blip>
          <a:srcRect b="0" l="0" r="0" t="0"/>
          <a:stretch/>
        </p:blipFill>
        <p:spPr>
          <a:xfrm>
            <a:off x="5741118" y="12179300"/>
            <a:ext cx="2387898" cy="1130300"/>
          </a:xfrm>
          <a:prstGeom prst="rect">
            <a:avLst/>
          </a:prstGeom>
          <a:noFill/>
          <a:ln>
            <a:noFill/>
          </a:ln>
        </p:spPr>
      </p:pic>
      <p:pic>
        <p:nvPicPr>
          <p:cNvPr descr=" " id="540" name="Google Shape;540;g27376b98ca2_0_503"/>
          <p:cNvPicPr preferRelativeResize="0"/>
          <p:nvPr/>
        </p:nvPicPr>
        <p:blipFill rotWithShape="1">
          <a:blip r:embed="rId5">
            <a:alphaModFix/>
          </a:blip>
          <a:srcRect b="0" l="0" r="0" t="0"/>
          <a:stretch/>
        </p:blipFill>
        <p:spPr>
          <a:xfrm>
            <a:off x="18925365" y="406400"/>
            <a:ext cx="2387898" cy="1130300"/>
          </a:xfrm>
          <a:prstGeom prst="rect">
            <a:avLst/>
          </a:prstGeom>
          <a:noFill/>
          <a:ln>
            <a:noFill/>
          </a:ln>
        </p:spPr>
      </p:pic>
      <p:pic>
        <p:nvPicPr>
          <p:cNvPr descr=" " id="541" name="Google Shape;541;g27376b98ca2_0_503"/>
          <p:cNvPicPr preferRelativeResize="0"/>
          <p:nvPr/>
        </p:nvPicPr>
        <p:blipFill rotWithShape="1">
          <a:blip r:embed="rId5">
            <a:alphaModFix/>
          </a:blip>
          <a:srcRect b="0" l="0" r="0" t="0"/>
          <a:stretch/>
        </p:blipFill>
        <p:spPr>
          <a:xfrm>
            <a:off x="8408451" y="12179300"/>
            <a:ext cx="2387898" cy="1130300"/>
          </a:xfrm>
          <a:prstGeom prst="rect">
            <a:avLst/>
          </a:prstGeom>
          <a:noFill/>
          <a:ln>
            <a:noFill/>
          </a:ln>
        </p:spPr>
      </p:pic>
      <p:pic>
        <p:nvPicPr>
          <p:cNvPr descr=" " id="542" name="Google Shape;542;g27376b98ca2_0_503"/>
          <p:cNvPicPr preferRelativeResize="0"/>
          <p:nvPr/>
        </p:nvPicPr>
        <p:blipFill rotWithShape="1">
          <a:blip r:embed="rId5">
            <a:alphaModFix/>
          </a:blip>
          <a:srcRect b="0" l="0" r="0" t="0"/>
          <a:stretch/>
        </p:blipFill>
        <p:spPr>
          <a:xfrm>
            <a:off x="21592699" y="406400"/>
            <a:ext cx="2387898" cy="1130300"/>
          </a:xfrm>
          <a:prstGeom prst="rect">
            <a:avLst/>
          </a:prstGeom>
          <a:noFill/>
          <a:ln>
            <a:noFill/>
          </a:ln>
        </p:spPr>
      </p:pic>
      <p:pic>
        <p:nvPicPr>
          <p:cNvPr descr=" " id="543" name="Google Shape;543;g27376b98ca2_0_503"/>
          <p:cNvPicPr preferRelativeResize="0"/>
          <p:nvPr/>
        </p:nvPicPr>
        <p:blipFill rotWithShape="1">
          <a:blip r:embed="rId6">
            <a:alphaModFix/>
          </a:blip>
          <a:srcRect b="0" l="0" r="0" t="0"/>
          <a:stretch/>
        </p:blipFill>
        <p:spPr>
          <a:xfrm>
            <a:off x="406451" y="431800"/>
            <a:ext cx="1130441" cy="2387600"/>
          </a:xfrm>
          <a:prstGeom prst="rect">
            <a:avLst/>
          </a:prstGeom>
          <a:noFill/>
          <a:ln>
            <a:noFill/>
          </a:ln>
        </p:spPr>
      </p:pic>
      <p:pic>
        <p:nvPicPr>
          <p:cNvPr descr=" " id="544" name="Google Shape;544;g27376b98ca2_0_503"/>
          <p:cNvPicPr preferRelativeResize="0"/>
          <p:nvPr/>
        </p:nvPicPr>
        <p:blipFill rotWithShape="1">
          <a:blip r:embed="rId6">
            <a:alphaModFix/>
          </a:blip>
          <a:srcRect b="0" l="0" r="0" t="0"/>
          <a:stretch/>
        </p:blipFill>
        <p:spPr>
          <a:xfrm>
            <a:off x="22850156" y="5486400"/>
            <a:ext cx="1130441" cy="2387600"/>
          </a:xfrm>
          <a:prstGeom prst="rect">
            <a:avLst/>
          </a:prstGeom>
          <a:noFill/>
          <a:ln>
            <a:noFill/>
          </a:ln>
        </p:spPr>
      </p:pic>
      <p:pic>
        <p:nvPicPr>
          <p:cNvPr descr=" " id="545" name="Google Shape;545;g27376b98ca2_0_503"/>
          <p:cNvPicPr preferRelativeResize="0"/>
          <p:nvPr/>
        </p:nvPicPr>
        <p:blipFill rotWithShape="1">
          <a:blip r:embed="rId6">
            <a:alphaModFix/>
          </a:blip>
          <a:srcRect b="0" l="0" r="0" t="0"/>
          <a:stretch/>
        </p:blipFill>
        <p:spPr>
          <a:xfrm>
            <a:off x="406451" y="3098800"/>
            <a:ext cx="1130441" cy="2387600"/>
          </a:xfrm>
          <a:prstGeom prst="rect">
            <a:avLst/>
          </a:prstGeom>
          <a:noFill/>
          <a:ln>
            <a:noFill/>
          </a:ln>
        </p:spPr>
      </p:pic>
      <p:pic>
        <p:nvPicPr>
          <p:cNvPr descr=" " id="546" name="Google Shape;546;g27376b98ca2_0_503"/>
          <p:cNvPicPr preferRelativeResize="0"/>
          <p:nvPr/>
        </p:nvPicPr>
        <p:blipFill rotWithShape="1">
          <a:blip r:embed="rId6">
            <a:alphaModFix/>
          </a:blip>
          <a:srcRect b="0" l="0" r="0" t="0"/>
          <a:stretch/>
        </p:blipFill>
        <p:spPr>
          <a:xfrm>
            <a:off x="22850156" y="8153400"/>
            <a:ext cx="1130441" cy="2387600"/>
          </a:xfrm>
          <a:prstGeom prst="rect">
            <a:avLst/>
          </a:prstGeom>
          <a:noFill/>
          <a:ln>
            <a:noFill/>
          </a:ln>
        </p:spPr>
      </p:pic>
      <p:pic>
        <p:nvPicPr>
          <p:cNvPr descr=" " id="547" name="Google Shape;547;g27376b98ca2_0_503"/>
          <p:cNvPicPr preferRelativeResize="0"/>
          <p:nvPr/>
        </p:nvPicPr>
        <p:blipFill rotWithShape="1">
          <a:blip r:embed="rId6">
            <a:alphaModFix/>
          </a:blip>
          <a:srcRect b="0" l="0" r="0" t="0"/>
          <a:stretch/>
        </p:blipFill>
        <p:spPr>
          <a:xfrm>
            <a:off x="406451" y="5765800"/>
            <a:ext cx="1130441" cy="2387600"/>
          </a:xfrm>
          <a:prstGeom prst="rect">
            <a:avLst/>
          </a:prstGeom>
          <a:noFill/>
          <a:ln>
            <a:noFill/>
          </a:ln>
        </p:spPr>
      </p:pic>
      <p:pic>
        <p:nvPicPr>
          <p:cNvPr descr=" " id="548" name="Google Shape;548;g27376b98ca2_0_503"/>
          <p:cNvPicPr preferRelativeResize="0"/>
          <p:nvPr/>
        </p:nvPicPr>
        <p:blipFill rotWithShape="1">
          <a:blip r:embed="rId6">
            <a:alphaModFix/>
          </a:blip>
          <a:srcRect b="0" l="0" r="0" t="0"/>
          <a:stretch/>
        </p:blipFill>
        <p:spPr>
          <a:xfrm>
            <a:off x="22850156" y="10820400"/>
            <a:ext cx="1130441" cy="2387600"/>
          </a:xfrm>
          <a:prstGeom prst="rect">
            <a:avLst/>
          </a:prstGeom>
          <a:noFill/>
          <a:ln>
            <a:noFill/>
          </a:ln>
        </p:spPr>
      </p:pic>
      <p:sp>
        <p:nvSpPr>
          <p:cNvPr id="549" name="Google Shape;549;g27376b98ca2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7376b98ca2_0_50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51" name="Google Shape;551;g27376b98ca2_0_503"/>
          <p:cNvSpPr/>
          <p:nvPr/>
        </p:nvSpPr>
        <p:spPr>
          <a:xfrm>
            <a:off x="15470534" y="5969000"/>
            <a:ext cx="47124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7376b98ca2_0_503"/>
          <p:cNvSpPr/>
          <p:nvPr/>
        </p:nvSpPr>
        <p:spPr>
          <a:xfrm>
            <a:off x="15470534" y="5969000"/>
            <a:ext cx="47124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76b98ca2_0_503"/>
          <p:cNvSpPr/>
          <p:nvPr/>
        </p:nvSpPr>
        <p:spPr>
          <a:xfrm>
            <a:off x="15470534" y="5969000"/>
            <a:ext cx="49155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A web application</a:t>
            </a:r>
            <a:endParaRPr b="0" i="0" sz="4800" u="none" cap="none" strike="noStrike">
              <a:solidFill>
                <a:schemeClr val="dk1"/>
              </a:solidFill>
              <a:latin typeface="Calibri"/>
              <a:ea typeface="Calibri"/>
              <a:cs typeface="Calibri"/>
              <a:sym typeface="Calibri"/>
            </a:endParaRPr>
          </a:p>
        </p:txBody>
      </p:sp>
      <p:sp>
        <p:nvSpPr>
          <p:cNvPr id="554" name="Google Shape;554;g27376b98ca2_0_503"/>
          <p:cNvSpPr/>
          <p:nvPr/>
        </p:nvSpPr>
        <p:spPr>
          <a:xfrm>
            <a:off x="15470534" y="80010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55" name="Google Shape;555;g27376b98ca2_0_503"/>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556" name="Google Shape;556;g27376b98ca2_0_503"/>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557" name="Google Shape;557;g27376b98ca2_0_503"/>
          <p:cNvSpPr/>
          <p:nvPr/>
        </p:nvSpPr>
        <p:spPr>
          <a:xfrm>
            <a:off x="3200800" y="17526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562" name="Shape 562"/>
        <p:cNvGrpSpPr/>
        <p:nvPr/>
      </p:nvGrpSpPr>
      <p:grpSpPr>
        <a:xfrm>
          <a:off x="0" y="0"/>
          <a:ext cx="0" cy="0"/>
          <a:chOff x="0" y="0"/>
          <a:chExt cx="0" cy="0"/>
        </a:xfrm>
      </p:grpSpPr>
      <p:pic>
        <p:nvPicPr>
          <p:cNvPr descr=" " id="563" name="Google Shape;563;g27376b98ca2_0_532"/>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564" name="Google Shape;564;g27376b98ca2_0_532"/>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565" name="Google Shape;565;g27376b98ca2_0_532"/>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566" name="Google Shape;566;g27376b98ca2_0_532"/>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567" name="Google Shape;567;g27376b98ca2_0_532"/>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568" name="Google Shape;568;g27376b98ca2_0_532"/>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569" name="Google Shape;569;g27376b98ca2_0_532"/>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570" name="Google Shape;570;g27376b98ca2_0_532"/>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571" name="Google Shape;571;g27376b98ca2_0_532"/>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572" name="Google Shape;572;g27376b98ca2_0_532"/>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sp>
        <p:nvSpPr>
          <p:cNvPr id="573" name="Google Shape;573;g27376b98ca2_0_5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7376b98ca2_0_5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5" name="Google Shape;575;g27376b98ca2_0_532"/>
          <p:cNvSpPr/>
          <p:nvPr/>
        </p:nvSpPr>
        <p:spPr>
          <a:xfrm>
            <a:off x="11825178" y="33147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376b98ca2_0_532"/>
          <p:cNvSpPr/>
          <p:nvPr/>
        </p:nvSpPr>
        <p:spPr>
          <a:xfrm>
            <a:off x="11825178" y="33147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376b98ca2_0_532"/>
          <p:cNvSpPr/>
          <p:nvPr/>
        </p:nvSpPr>
        <p:spPr>
          <a:xfrm>
            <a:off x="11825178" y="33147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An mobile app</a:t>
            </a:r>
            <a:endParaRPr b="0" i="0" sz="4800" u="none" cap="none" strike="noStrike">
              <a:solidFill>
                <a:schemeClr val="dk1"/>
              </a:solidFill>
              <a:latin typeface="Calibri"/>
              <a:ea typeface="Calibri"/>
              <a:cs typeface="Calibri"/>
              <a:sym typeface="Calibri"/>
            </a:endParaRPr>
          </a:p>
        </p:txBody>
      </p:sp>
      <p:sp>
        <p:nvSpPr>
          <p:cNvPr id="578" name="Google Shape;578;g27376b98ca2_0_532"/>
          <p:cNvSpPr/>
          <p:nvPr/>
        </p:nvSpPr>
        <p:spPr>
          <a:xfrm>
            <a:off x="11825178" y="4432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79" name="Google Shape;579;g27376b98ca2_0_532"/>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80" name="Google Shape;580;g27376b98ca2_0_532"/>
          <p:cNvSpPr/>
          <p:nvPr/>
        </p:nvSpPr>
        <p:spPr>
          <a:xfrm>
            <a:off x="11825178" y="15113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The Future of Fantasy</a:t>
            </a:r>
            <a:endParaRPr b="0" i="0" sz="8000" u="none" cap="none" strike="noStrike">
              <a:solidFill>
                <a:schemeClr val="dk1"/>
              </a:solidFill>
              <a:latin typeface="Calibri"/>
              <a:ea typeface="Calibri"/>
              <a:cs typeface="Calibri"/>
              <a:sym typeface="Calibri"/>
            </a:endParaRPr>
          </a:p>
        </p:txBody>
      </p:sp>
      <p:pic>
        <p:nvPicPr>
          <p:cNvPr descr=" " id="581" name="Google Shape;581;g27376b98ca2_0_532"/>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582" name="Google Shape;582;g27376b98ca2_0_532"/>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587" name="Shape 587"/>
        <p:cNvGrpSpPr/>
        <p:nvPr/>
      </p:nvGrpSpPr>
      <p:grpSpPr>
        <a:xfrm>
          <a:off x="0" y="0"/>
          <a:ext cx="0" cy="0"/>
          <a:chOff x="0" y="0"/>
          <a:chExt cx="0" cy="0"/>
        </a:xfrm>
      </p:grpSpPr>
      <p:pic>
        <p:nvPicPr>
          <p:cNvPr descr=" " id="588" name="Google Shape;588;g27376b98ca2_0_556"/>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589" name="Google Shape;589;g27376b98ca2_0_556"/>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590" name="Google Shape;590;g27376b98ca2_0_556"/>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591" name="Google Shape;591;g27376b98ca2_0_556"/>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592" name="Google Shape;592;g27376b98ca2_0_556"/>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593" name="Google Shape;593;g27376b98ca2_0_556"/>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594" name="Google Shape;594;g27376b98ca2_0_556"/>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595" name="Google Shape;595;g27376b98ca2_0_556"/>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596" name="Google Shape;596;g27376b98ca2_0_55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7376b98ca2_0_556"/>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598" name="Google Shape;598;g27376b98ca2_0_556"/>
          <p:cNvSpPr/>
          <p:nvPr/>
        </p:nvSpPr>
        <p:spPr>
          <a:xfrm>
            <a:off x="1727416" y="81026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7376b98ca2_0_556"/>
          <p:cNvSpPr/>
          <p:nvPr/>
        </p:nvSpPr>
        <p:spPr>
          <a:xfrm>
            <a:off x="1727416" y="81026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376b98ca2_0_556"/>
          <p:cNvSpPr/>
          <p:nvPr/>
        </p:nvSpPr>
        <p:spPr>
          <a:xfrm>
            <a:off x="1727416" y="81026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A web application</a:t>
            </a:r>
            <a:endParaRPr b="0" i="0" sz="4800" u="none" cap="none" strike="noStrike">
              <a:solidFill>
                <a:schemeClr val="dk1"/>
              </a:solidFill>
              <a:latin typeface="Calibri"/>
              <a:ea typeface="Calibri"/>
              <a:cs typeface="Calibri"/>
              <a:sym typeface="Calibri"/>
            </a:endParaRPr>
          </a:p>
        </p:txBody>
      </p:sp>
      <p:sp>
        <p:nvSpPr>
          <p:cNvPr id="601" name="Google Shape;601;g27376b98ca2_0_556"/>
          <p:cNvSpPr/>
          <p:nvPr/>
        </p:nvSpPr>
        <p:spPr>
          <a:xfrm>
            <a:off x="1727416" y="9220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602" name="Google Shape;602;g27376b98ca2_0_556"/>
          <p:cNvSpPr/>
          <p:nvPr/>
        </p:nvSpPr>
        <p:spPr>
          <a:xfrm>
            <a:off x="1727416" y="18161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603" name="Google Shape;603;g27376b98ca2_0_55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604" name="Google Shape;604;g27376b98ca2_0_556"/>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605" name="Google Shape;605;g27376b98ca2_0_556"/>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610" name="Shape 610"/>
        <p:cNvGrpSpPr/>
        <p:nvPr/>
      </p:nvGrpSpPr>
      <p:grpSpPr>
        <a:xfrm>
          <a:off x="0" y="0"/>
          <a:ext cx="0" cy="0"/>
          <a:chOff x="0" y="0"/>
          <a:chExt cx="0" cy="0"/>
        </a:xfrm>
      </p:grpSpPr>
      <p:pic>
        <p:nvPicPr>
          <p:cNvPr descr=" " id="611" name="Google Shape;611;g27376b98ca2_0_5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2" name="Google Shape;612;g27376b98ca2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7376b98ca2_0_5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4" name="Google Shape;614;g27376b98ca2_0_578"/>
          <p:cNvSpPr/>
          <p:nvPr/>
        </p:nvSpPr>
        <p:spPr>
          <a:xfrm>
            <a:off x="15690694" y="698500"/>
            <a:ext cx="7464300" cy="338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619" name="Shape 619"/>
        <p:cNvGrpSpPr/>
        <p:nvPr/>
      </p:nvGrpSpPr>
      <p:grpSpPr>
        <a:xfrm>
          <a:off x="0" y="0"/>
          <a:ext cx="0" cy="0"/>
          <a:chOff x="0" y="0"/>
          <a:chExt cx="0" cy="0"/>
        </a:xfrm>
      </p:grpSpPr>
      <p:pic>
        <p:nvPicPr>
          <p:cNvPr descr=" " id="620" name="Google Shape;620;g27376b98ca2_0_586"/>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621" name="Google Shape;621;g27376b98ca2_0_586"/>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622" name="Google Shape;622;g27376b98ca2_0_586"/>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623" name="Google Shape;623;g27376b98ca2_0_586"/>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624" name="Google Shape;624;g27376b98ca2_0_586"/>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625" name="Google Shape;625;g27376b98ca2_0_586"/>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626" name="Google Shape;626;g27376b98ca2_0_586"/>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627" name="Google Shape;627;g27376b98ca2_0_586"/>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628" name="Google Shape;628;g27376b98ca2_0_586"/>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629" name="Google Shape;629;g27376b98ca2_0_586"/>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pic>
        <p:nvPicPr>
          <p:cNvPr descr=" " id="630" name="Google Shape;630;g27376b98ca2_0_586"/>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631" name="Google Shape;631;g27376b98ca2_0_586"/>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632" name="Google Shape;632;g27376b98ca2_0_586"/>
          <p:cNvSpPr/>
          <p:nvPr/>
        </p:nvSpPr>
        <p:spPr>
          <a:xfrm>
            <a:off x="5025595" y="11938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Fantasy Realm at a Glance</a:t>
            </a:r>
            <a:endParaRPr b="0" i="0" sz="8000" u="none" cap="none" strike="noStrike">
              <a:solidFill>
                <a:schemeClr val="dk1"/>
              </a:solidFill>
              <a:latin typeface="Calibri"/>
              <a:ea typeface="Calibri"/>
              <a:cs typeface="Calibri"/>
              <a:sym typeface="Calibri"/>
            </a:endParaRPr>
          </a:p>
        </p:txBody>
      </p:sp>
      <p:sp>
        <p:nvSpPr>
          <p:cNvPr id="633" name="Google Shape;633;g27376b98ca2_0_586"/>
          <p:cNvSpPr/>
          <p:nvPr/>
        </p:nvSpPr>
        <p:spPr>
          <a:xfrm>
            <a:off x="1956044" y="43815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7376b98ca2_0_586"/>
          <p:cNvSpPr/>
          <p:nvPr/>
        </p:nvSpPr>
        <p:spPr>
          <a:xfrm>
            <a:off x="1956044" y="43815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7376b98ca2_0_586"/>
          <p:cNvSpPr/>
          <p:nvPr/>
        </p:nvSpPr>
        <p:spPr>
          <a:xfrm>
            <a:off x="1956044" y="43815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The Forest</a:t>
            </a:r>
            <a:endParaRPr b="0" i="0" sz="4800" u="none" cap="none" strike="noStrike">
              <a:solidFill>
                <a:schemeClr val="dk1"/>
              </a:solidFill>
              <a:latin typeface="Calibri"/>
              <a:ea typeface="Calibri"/>
              <a:cs typeface="Calibri"/>
              <a:sym typeface="Calibri"/>
            </a:endParaRPr>
          </a:p>
        </p:txBody>
      </p:sp>
      <p:sp>
        <p:nvSpPr>
          <p:cNvPr id="636" name="Google Shape;636;g27376b98ca2_0_586"/>
          <p:cNvSpPr/>
          <p:nvPr/>
        </p:nvSpPr>
        <p:spPr>
          <a:xfrm>
            <a:off x="1956044" y="53975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637" name="Google Shape;637;g27376b98ca2_0_586"/>
          <p:cNvSpPr/>
          <p:nvPr/>
        </p:nvSpPr>
        <p:spPr>
          <a:xfrm>
            <a:off x="1956044" y="70739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376b98ca2_0_586"/>
          <p:cNvSpPr/>
          <p:nvPr/>
        </p:nvSpPr>
        <p:spPr>
          <a:xfrm>
            <a:off x="1956044" y="70739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7376b98ca2_0_586"/>
          <p:cNvSpPr/>
          <p:nvPr/>
        </p:nvSpPr>
        <p:spPr>
          <a:xfrm>
            <a:off x="1956044" y="70739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The Caves</a:t>
            </a:r>
            <a:endParaRPr b="0" i="0" sz="4800" u="none" cap="none" strike="noStrike">
              <a:solidFill>
                <a:schemeClr val="dk1"/>
              </a:solidFill>
              <a:latin typeface="Calibri"/>
              <a:ea typeface="Calibri"/>
              <a:cs typeface="Calibri"/>
              <a:sym typeface="Calibri"/>
            </a:endParaRPr>
          </a:p>
        </p:txBody>
      </p:sp>
      <p:sp>
        <p:nvSpPr>
          <p:cNvPr id="640" name="Google Shape;640;g27376b98ca2_0_586"/>
          <p:cNvSpPr/>
          <p:nvPr/>
        </p:nvSpPr>
        <p:spPr>
          <a:xfrm>
            <a:off x="1956044" y="8089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41" name="Google Shape;641;g27376b98ca2_0_586"/>
          <p:cNvSpPr/>
          <p:nvPr/>
        </p:nvSpPr>
        <p:spPr>
          <a:xfrm>
            <a:off x="1956044" y="97663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7376b98ca2_0_586"/>
          <p:cNvSpPr/>
          <p:nvPr/>
        </p:nvSpPr>
        <p:spPr>
          <a:xfrm>
            <a:off x="1956044" y="97663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7376b98ca2_0_586"/>
          <p:cNvSpPr/>
          <p:nvPr/>
        </p:nvSpPr>
        <p:spPr>
          <a:xfrm>
            <a:off x="1956044" y="97663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The Lair</a:t>
            </a:r>
            <a:endParaRPr b="0" i="0" sz="4800" u="none" cap="none" strike="noStrike">
              <a:solidFill>
                <a:schemeClr val="dk1"/>
              </a:solidFill>
              <a:latin typeface="Calibri"/>
              <a:ea typeface="Calibri"/>
              <a:cs typeface="Calibri"/>
              <a:sym typeface="Calibri"/>
            </a:endParaRPr>
          </a:p>
        </p:txBody>
      </p:sp>
      <p:sp>
        <p:nvSpPr>
          <p:cNvPr id="644" name="Google Shape;644;g27376b98ca2_0_586"/>
          <p:cNvSpPr/>
          <p:nvPr/>
        </p:nvSpPr>
        <p:spPr>
          <a:xfrm>
            <a:off x="1956044" y="10782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33" name="Shape 33"/>
        <p:cNvGrpSpPr/>
        <p:nvPr/>
      </p:nvGrpSpPr>
      <p:grpSpPr>
        <a:xfrm>
          <a:off x="0" y="0"/>
          <a:ext cx="0" cy="0"/>
          <a:chOff x="0" y="0"/>
          <a:chExt cx="0" cy="0"/>
        </a:xfrm>
      </p:grpSpPr>
      <p:pic>
        <p:nvPicPr>
          <p:cNvPr descr=" " id="34" name="Google Shape;34;g27376b98ca2_0_17"/>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35" name="Google Shape;35;g27376b98ca2_0_17"/>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36" name="Google Shape;36;g27376b98ca2_0_17"/>
          <p:cNvPicPr preferRelativeResize="0"/>
          <p:nvPr/>
        </p:nvPicPr>
        <p:blipFill rotWithShape="1">
          <a:blip r:embed="rId5">
            <a:alphaModFix/>
          </a:blip>
          <a:srcRect b="0" l="0" r="0" t="0"/>
          <a:stretch/>
        </p:blipFill>
        <p:spPr>
          <a:xfrm>
            <a:off x="406451" y="12179300"/>
            <a:ext cx="2387898" cy="1130300"/>
          </a:xfrm>
          <a:prstGeom prst="rect">
            <a:avLst/>
          </a:prstGeom>
          <a:noFill/>
          <a:ln>
            <a:noFill/>
          </a:ln>
        </p:spPr>
      </p:pic>
      <p:pic>
        <p:nvPicPr>
          <p:cNvPr descr=" " id="37" name="Google Shape;37;g27376b98ca2_0_17"/>
          <p:cNvPicPr preferRelativeResize="0"/>
          <p:nvPr/>
        </p:nvPicPr>
        <p:blipFill rotWithShape="1">
          <a:blip r:embed="rId5">
            <a:alphaModFix/>
          </a:blip>
          <a:srcRect b="0" l="0" r="0" t="0"/>
          <a:stretch/>
        </p:blipFill>
        <p:spPr>
          <a:xfrm>
            <a:off x="13590699" y="406400"/>
            <a:ext cx="2387898" cy="1130300"/>
          </a:xfrm>
          <a:prstGeom prst="rect">
            <a:avLst/>
          </a:prstGeom>
          <a:noFill/>
          <a:ln>
            <a:noFill/>
          </a:ln>
        </p:spPr>
      </p:pic>
      <p:pic>
        <p:nvPicPr>
          <p:cNvPr descr=" " id="38" name="Google Shape;38;g27376b98ca2_0_17"/>
          <p:cNvPicPr preferRelativeResize="0"/>
          <p:nvPr/>
        </p:nvPicPr>
        <p:blipFill rotWithShape="1">
          <a:blip r:embed="rId5">
            <a:alphaModFix/>
          </a:blip>
          <a:srcRect b="0" l="0" r="0" t="0"/>
          <a:stretch/>
        </p:blipFill>
        <p:spPr>
          <a:xfrm>
            <a:off x="3073784" y="12179300"/>
            <a:ext cx="2387898" cy="1130300"/>
          </a:xfrm>
          <a:prstGeom prst="rect">
            <a:avLst/>
          </a:prstGeom>
          <a:noFill/>
          <a:ln>
            <a:noFill/>
          </a:ln>
        </p:spPr>
      </p:pic>
      <p:pic>
        <p:nvPicPr>
          <p:cNvPr descr=" " id="39" name="Google Shape;39;g27376b98ca2_0_17"/>
          <p:cNvPicPr preferRelativeResize="0"/>
          <p:nvPr/>
        </p:nvPicPr>
        <p:blipFill rotWithShape="1">
          <a:blip r:embed="rId5">
            <a:alphaModFix/>
          </a:blip>
          <a:srcRect b="0" l="0" r="0" t="0"/>
          <a:stretch/>
        </p:blipFill>
        <p:spPr>
          <a:xfrm>
            <a:off x="16258032" y="406400"/>
            <a:ext cx="2387898" cy="1130300"/>
          </a:xfrm>
          <a:prstGeom prst="rect">
            <a:avLst/>
          </a:prstGeom>
          <a:noFill/>
          <a:ln>
            <a:noFill/>
          </a:ln>
        </p:spPr>
      </p:pic>
      <p:pic>
        <p:nvPicPr>
          <p:cNvPr descr=" " id="40" name="Google Shape;40;g27376b98ca2_0_17"/>
          <p:cNvPicPr preferRelativeResize="0"/>
          <p:nvPr/>
        </p:nvPicPr>
        <p:blipFill rotWithShape="1">
          <a:blip r:embed="rId5">
            <a:alphaModFix/>
          </a:blip>
          <a:srcRect b="0" l="0" r="0" t="0"/>
          <a:stretch/>
        </p:blipFill>
        <p:spPr>
          <a:xfrm>
            <a:off x="5741118" y="12179300"/>
            <a:ext cx="2387898" cy="1130300"/>
          </a:xfrm>
          <a:prstGeom prst="rect">
            <a:avLst/>
          </a:prstGeom>
          <a:noFill/>
          <a:ln>
            <a:noFill/>
          </a:ln>
        </p:spPr>
      </p:pic>
      <p:pic>
        <p:nvPicPr>
          <p:cNvPr descr=" " id="41" name="Google Shape;41;g27376b98ca2_0_17"/>
          <p:cNvPicPr preferRelativeResize="0"/>
          <p:nvPr/>
        </p:nvPicPr>
        <p:blipFill rotWithShape="1">
          <a:blip r:embed="rId5">
            <a:alphaModFix/>
          </a:blip>
          <a:srcRect b="0" l="0" r="0" t="0"/>
          <a:stretch/>
        </p:blipFill>
        <p:spPr>
          <a:xfrm>
            <a:off x="18925365" y="406400"/>
            <a:ext cx="2387898" cy="1130300"/>
          </a:xfrm>
          <a:prstGeom prst="rect">
            <a:avLst/>
          </a:prstGeom>
          <a:noFill/>
          <a:ln>
            <a:noFill/>
          </a:ln>
        </p:spPr>
      </p:pic>
      <p:pic>
        <p:nvPicPr>
          <p:cNvPr descr=" " id="42" name="Google Shape;42;g27376b98ca2_0_17"/>
          <p:cNvPicPr preferRelativeResize="0"/>
          <p:nvPr/>
        </p:nvPicPr>
        <p:blipFill rotWithShape="1">
          <a:blip r:embed="rId5">
            <a:alphaModFix/>
          </a:blip>
          <a:srcRect b="0" l="0" r="0" t="0"/>
          <a:stretch/>
        </p:blipFill>
        <p:spPr>
          <a:xfrm>
            <a:off x="8408451" y="12179300"/>
            <a:ext cx="2387898" cy="1130300"/>
          </a:xfrm>
          <a:prstGeom prst="rect">
            <a:avLst/>
          </a:prstGeom>
          <a:noFill/>
          <a:ln>
            <a:noFill/>
          </a:ln>
        </p:spPr>
      </p:pic>
      <p:pic>
        <p:nvPicPr>
          <p:cNvPr descr=" " id="43" name="Google Shape;43;g27376b98ca2_0_17"/>
          <p:cNvPicPr preferRelativeResize="0"/>
          <p:nvPr/>
        </p:nvPicPr>
        <p:blipFill rotWithShape="1">
          <a:blip r:embed="rId5">
            <a:alphaModFix/>
          </a:blip>
          <a:srcRect b="0" l="0" r="0" t="0"/>
          <a:stretch/>
        </p:blipFill>
        <p:spPr>
          <a:xfrm>
            <a:off x="21592699" y="406400"/>
            <a:ext cx="2387898" cy="1130300"/>
          </a:xfrm>
          <a:prstGeom prst="rect">
            <a:avLst/>
          </a:prstGeom>
          <a:noFill/>
          <a:ln>
            <a:noFill/>
          </a:ln>
        </p:spPr>
      </p:pic>
      <p:pic>
        <p:nvPicPr>
          <p:cNvPr descr=" " id="44" name="Google Shape;44;g27376b98ca2_0_17"/>
          <p:cNvPicPr preferRelativeResize="0"/>
          <p:nvPr/>
        </p:nvPicPr>
        <p:blipFill rotWithShape="1">
          <a:blip r:embed="rId6">
            <a:alphaModFix/>
          </a:blip>
          <a:srcRect b="0" l="0" r="0" t="0"/>
          <a:stretch/>
        </p:blipFill>
        <p:spPr>
          <a:xfrm>
            <a:off x="406451" y="431800"/>
            <a:ext cx="1130441" cy="2387600"/>
          </a:xfrm>
          <a:prstGeom prst="rect">
            <a:avLst/>
          </a:prstGeom>
          <a:noFill/>
          <a:ln>
            <a:noFill/>
          </a:ln>
        </p:spPr>
      </p:pic>
      <p:pic>
        <p:nvPicPr>
          <p:cNvPr descr=" " id="45" name="Google Shape;45;g27376b98ca2_0_17"/>
          <p:cNvPicPr preferRelativeResize="0"/>
          <p:nvPr/>
        </p:nvPicPr>
        <p:blipFill rotWithShape="1">
          <a:blip r:embed="rId6">
            <a:alphaModFix/>
          </a:blip>
          <a:srcRect b="0" l="0" r="0" t="0"/>
          <a:stretch/>
        </p:blipFill>
        <p:spPr>
          <a:xfrm>
            <a:off x="22850156" y="5486400"/>
            <a:ext cx="1130441" cy="2387600"/>
          </a:xfrm>
          <a:prstGeom prst="rect">
            <a:avLst/>
          </a:prstGeom>
          <a:noFill/>
          <a:ln>
            <a:noFill/>
          </a:ln>
        </p:spPr>
      </p:pic>
      <p:pic>
        <p:nvPicPr>
          <p:cNvPr descr=" " id="46" name="Google Shape;46;g27376b98ca2_0_17"/>
          <p:cNvPicPr preferRelativeResize="0"/>
          <p:nvPr/>
        </p:nvPicPr>
        <p:blipFill rotWithShape="1">
          <a:blip r:embed="rId6">
            <a:alphaModFix/>
          </a:blip>
          <a:srcRect b="0" l="0" r="0" t="0"/>
          <a:stretch/>
        </p:blipFill>
        <p:spPr>
          <a:xfrm>
            <a:off x="406451" y="3098800"/>
            <a:ext cx="1130441" cy="2387600"/>
          </a:xfrm>
          <a:prstGeom prst="rect">
            <a:avLst/>
          </a:prstGeom>
          <a:noFill/>
          <a:ln>
            <a:noFill/>
          </a:ln>
        </p:spPr>
      </p:pic>
      <p:pic>
        <p:nvPicPr>
          <p:cNvPr descr=" " id="47" name="Google Shape;47;g27376b98ca2_0_17"/>
          <p:cNvPicPr preferRelativeResize="0"/>
          <p:nvPr/>
        </p:nvPicPr>
        <p:blipFill rotWithShape="1">
          <a:blip r:embed="rId6">
            <a:alphaModFix/>
          </a:blip>
          <a:srcRect b="0" l="0" r="0" t="0"/>
          <a:stretch/>
        </p:blipFill>
        <p:spPr>
          <a:xfrm>
            <a:off x="22850156" y="8153400"/>
            <a:ext cx="1130441" cy="2387600"/>
          </a:xfrm>
          <a:prstGeom prst="rect">
            <a:avLst/>
          </a:prstGeom>
          <a:noFill/>
          <a:ln>
            <a:noFill/>
          </a:ln>
        </p:spPr>
      </p:pic>
      <p:pic>
        <p:nvPicPr>
          <p:cNvPr descr=" " id="48" name="Google Shape;48;g27376b98ca2_0_17"/>
          <p:cNvPicPr preferRelativeResize="0"/>
          <p:nvPr/>
        </p:nvPicPr>
        <p:blipFill rotWithShape="1">
          <a:blip r:embed="rId6">
            <a:alphaModFix/>
          </a:blip>
          <a:srcRect b="0" l="0" r="0" t="0"/>
          <a:stretch/>
        </p:blipFill>
        <p:spPr>
          <a:xfrm>
            <a:off x="406451" y="5765800"/>
            <a:ext cx="1130441" cy="2387600"/>
          </a:xfrm>
          <a:prstGeom prst="rect">
            <a:avLst/>
          </a:prstGeom>
          <a:noFill/>
          <a:ln>
            <a:noFill/>
          </a:ln>
        </p:spPr>
      </p:pic>
      <p:pic>
        <p:nvPicPr>
          <p:cNvPr descr=" " id="49" name="Google Shape;49;g27376b98ca2_0_17"/>
          <p:cNvPicPr preferRelativeResize="0"/>
          <p:nvPr/>
        </p:nvPicPr>
        <p:blipFill rotWithShape="1">
          <a:blip r:embed="rId6">
            <a:alphaModFix/>
          </a:blip>
          <a:srcRect b="0" l="0" r="0" t="0"/>
          <a:stretch/>
        </p:blipFill>
        <p:spPr>
          <a:xfrm>
            <a:off x="22850156" y="10820400"/>
            <a:ext cx="1130441" cy="2387600"/>
          </a:xfrm>
          <a:prstGeom prst="rect">
            <a:avLst/>
          </a:prstGeom>
          <a:noFill/>
          <a:ln>
            <a:noFill/>
          </a:ln>
        </p:spPr>
      </p:pic>
      <p:sp>
        <p:nvSpPr>
          <p:cNvPr id="50" name="Google Shape;50;g27376b98ca2_0_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7376b98ca2_0_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 name="Google Shape;52;g27376b98ca2_0_17"/>
          <p:cNvSpPr/>
          <p:nvPr/>
        </p:nvSpPr>
        <p:spPr>
          <a:xfrm>
            <a:off x="2396366" y="4254500"/>
            <a:ext cx="7362600" cy="299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Welcome</a:t>
            </a:r>
            <a:endParaRPr b="0" i="0" sz="12800" u="none" cap="none" strike="noStrike">
              <a:solidFill>
                <a:schemeClr val="dk1"/>
              </a:solidFill>
              <a:latin typeface="Calibri"/>
              <a:ea typeface="Calibri"/>
              <a:cs typeface="Calibri"/>
              <a:sym typeface="Calibri"/>
            </a:endParaRPr>
          </a:p>
        </p:txBody>
      </p:sp>
      <p:sp>
        <p:nvSpPr>
          <p:cNvPr id="53" name="Google Shape;53;g27376b98ca2_0_17"/>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54" name="Google Shape;54;g27376b98ca2_0_17"/>
          <p:cNvPicPr preferRelativeResize="0"/>
          <p:nvPr/>
        </p:nvPicPr>
        <p:blipFill rotWithShape="1">
          <a:blip r:embed="rId8">
            <a:alphaModFix/>
          </a:blip>
          <a:srcRect b="0" l="0" r="0" t="0"/>
          <a:stretch/>
        </p:blipFill>
        <p:spPr>
          <a:xfrm>
            <a:off x="11215502" y="2044700"/>
            <a:ext cx="11634654" cy="9626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649" name="Shape 649"/>
        <p:cNvGrpSpPr/>
        <p:nvPr/>
      </p:nvGrpSpPr>
      <p:grpSpPr>
        <a:xfrm>
          <a:off x="0" y="0"/>
          <a:ext cx="0" cy="0"/>
          <a:chOff x="0" y="0"/>
          <a:chExt cx="0" cy="0"/>
        </a:xfrm>
      </p:grpSpPr>
      <p:pic>
        <p:nvPicPr>
          <p:cNvPr descr=" " id="650" name="Google Shape;650;g27376b98ca2_0_615"/>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651" name="Google Shape;651;g27376b98ca2_0_615"/>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652" name="Google Shape;652;g27376b98ca2_0_615"/>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653" name="Google Shape;653;g27376b98ca2_0_615"/>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654" name="Google Shape;654;g27376b98ca2_0_615"/>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655" name="Google Shape;655;g27376b98ca2_0_615"/>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656" name="Google Shape;656;g27376b98ca2_0_615"/>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657" name="Google Shape;657;g27376b98ca2_0_615"/>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658" name="Google Shape;658;g27376b98ca2_0_6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7376b98ca2_0_6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60" name="Google Shape;660;g27376b98ca2_0_615"/>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661" name="Google Shape;661;g27376b98ca2_0_615"/>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7376b98ca2_0_615"/>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663" name="Google Shape;663;g27376b98ca2_0_615"/>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664" name="Google Shape;664;g27376b98ca2_0_615"/>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665" name="Google Shape;665;g27376b98ca2_0_615"/>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666" name="Google Shape;666;g27376b98ca2_0_615"/>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667" name="Google Shape;667;g27376b98ca2_0_615"/>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7376b98ca2_0_615"/>
          <p:cNvPicPr preferRelativeResize="0"/>
          <p:nvPr/>
        </p:nvPicPr>
        <p:blipFill rotWithShape="1">
          <a:blip r:embed="rId13">
            <a:alphaModFix/>
          </a:blip>
          <a:srcRect b="0" l="0" r="0" t="0"/>
          <a:stretch/>
        </p:blipFill>
        <p:spPr>
          <a:xfrm>
            <a:off x="1371771" y="914400"/>
            <a:ext cx="6350794" cy="2946400"/>
          </a:xfrm>
          <a:prstGeom prst="rect">
            <a:avLst/>
          </a:prstGeom>
          <a:noFill/>
          <a:ln>
            <a:noFill/>
          </a:ln>
        </p:spPr>
      </p:pic>
      <p:sp>
        <p:nvSpPr>
          <p:cNvPr id="669" name="Google Shape;669;g27376b98ca2_0_615"/>
          <p:cNvSpPr/>
          <p:nvPr/>
        </p:nvSpPr>
        <p:spPr>
          <a:xfrm>
            <a:off x="1371771" y="4165600"/>
            <a:ext cx="15243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7376b98ca2_0_615"/>
          <p:cNvSpPr/>
          <p:nvPr/>
        </p:nvSpPr>
        <p:spPr>
          <a:xfrm>
            <a:off x="1371771" y="4165600"/>
            <a:ext cx="16767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Eclipse</a:t>
            </a:r>
            <a:endParaRPr b="0" i="0" sz="3600" u="none" cap="none" strike="noStrike">
              <a:solidFill>
                <a:schemeClr val="dk1"/>
              </a:solidFill>
              <a:latin typeface="Calibri"/>
              <a:ea typeface="Calibri"/>
              <a:cs typeface="Calibri"/>
              <a:sym typeface="Calibri"/>
            </a:endParaRPr>
          </a:p>
        </p:txBody>
      </p:sp>
      <p:sp>
        <p:nvSpPr>
          <p:cNvPr id="671" name="Google Shape;671;g27376b98ca2_0_615"/>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7376b98ca2_0_615"/>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73" name="Google Shape;673;g27376b98ca2_0_615"/>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7376b98ca2_0_615"/>
          <p:cNvSpPr/>
          <p:nvPr/>
        </p:nvSpPr>
        <p:spPr>
          <a:xfrm>
            <a:off x="5550594" y="7391400"/>
            <a:ext cx="18036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7376b98ca2_0_615"/>
          <p:cNvSpPr/>
          <p:nvPr/>
        </p:nvSpPr>
        <p:spPr>
          <a:xfrm>
            <a:off x="5550594" y="7391400"/>
            <a:ext cx="1956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Invasion</a:t>
            </a:r>
            <a:endParaRPr b="0" i="0" sz="3600" u="none" cap="none" strike="noStrike">
              <a:solidFill>
                <a:schemeClr val="dk1"/>
              </a:solidFill>
              <a:latin typeface="Calibri"/>
              <a:ea typeface="Calibri"/>
              <a:cs typeface="Calibri"/>
              <a:sym typeface="Calibri"/>
            </a:endParaRPr>
          </a:p>
        </p:txBody>
      </p:sp>
      <p:sp>
        <p:nvSpPr>
          <p:cNvPr id="676" name="Google Shape;676;g27376b98ca2_0_615"/>
          <p:cNvSpPr/>
          <p:nvPr/>
        </p:nvSpPr>
        <p:spPr>
          <a:xfrm>
            <a:off x="5550594" y="83820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7376b98ca2_0_615"/>
          <p:cNvSpPr/>
          <p:nvPr/>
        </p:nvSpPr>
        <p:spPr>
          <a:xfrm>
            <a:off x="5550594" y="83820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78" name="Google Shape;678;g27376b98ca2_0_615"/>
          <p:cNvPicPr preferRelativeResize="0"/>
          <p:nvPr/>
        </p:nvPicPr>
        <p:blipFill rotWithShape="1">
          <a:blip r:embed="rId14">
            <a:alphaModFix/>
          </a:blip>
          <a:srcRect b="0" l="0" r="0" t="0"/>
          <a:stretch/>
        </p:blipFill>
        <p:spPr>
          <a:xfrm>
            <a:off x="5550594" y="9906000"/>
            <a:ext cx="4128016" cy="3251200"/>
          </a:xfrm>
          <a:prstGeom prst="rect">
            <a:avLst/>
          </a:prstGeom>
          <a:noFill/>
          <a:ln>
            <a:noFill/>
          </a:ln>
        </p:spPr>
      </p:pic>
      <p:sp>
        <p:nvSpPr>
          <p:cNvPr id="679" name="Google Shape;679;g27376b98ca2_0_615"/>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7376b98ca2_0_615"/>
          <p:cNvSpPr/>
          <p:nvPr/>
        </p:nvSpPr>
        <p:spPr>
          <a:xfrm>
            <a:off x="13908238" y="7391400"/>
            <a:ext cx="18036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7376b98ca2_0_615"/>
          <p:cNvSpPr/>
          <p:nvPr/>
        </p:nvSpPr>
        <p:spPr>
          <a:xfrm>
            <a:off x="13908238" y="7391400"/>
            <a:ext cx="1956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Betrayal</a:t>
            </a:r>
            <a:endParaRPr b="0" i="0" sz="3600" u="none" cap="none" strike="noStrike">
              <a:solidFill>
                <a:schemeClr val="dk1"/>
              </a:solidFill>
              <a:latin typeface="Calibri"/>
              <a:ea typeface="Calibri"/>
              <a:cs typeface="Calibri"/>
              <a:sym typeface="Calibri"/>
            </a:endParaRPr>
          </a:p>
        </p:txBody>
      </p:sp>
      <p:sp>
        <p:nvSpPr>
          <p:cNvPr id="682" name="Google Shape;682;g27376b98ca2_0_615"/>
          <p:cNvSpPr/>
          <p:nvPr/>
        </p:nvSpPr>
        <p:spPr>
          <a:xfrm>
            <a:off x="13908238" y="83820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7376b98ca2_0_615"/>
          <p:cNvSpPr/>
          <p:nvPr/>
        </p:nvSpPr>
        <p:spPr>
          <a:xfrm>
            <a:off x="13908238" y="83820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84" name="Google Shape;684;g27376b98ca2_0_615"/>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7376b98ca2_0_615"/>
          <p:cNvSpPr/>
          <p:nvPr/>
        </p:nvSpPr>
        <p:spPr>
          <a:xfrm>
            <a:off x="9729416" y="4406900"/>
            <a:ext cx="12576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7376b98ca2_0_615"/>
          <p:cNvSpPr/>
          <p:nvPr/>
        </p:nvSpPr>
        <p:spPr>
          <a:xfrm>
            <a:off x="9729416" y="4406900"/>
            <a:ext cx="141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Quest</a:t>
            </a:r>
            <a:endParaRPr b="0" i="0" sz="3600" u="none" cap="none" strike="noStrike">
              <a:solidFill>
                <a:schemeClr val="dk1"/>
              </a:solidFill>
              <a:latin typeface="Calibri"/>
              <a:ea typeface="Calibri"/>
              <a:cs typeface="Calibri"/>
              <a:sym typeface="Calibri"/>
            </a:endParaRPr>
          </a:p>
        </p:txBody>
      </p:sp>
      <p:sp>
        <p:nvSpPr>
          <p:cNvPr id="687" name="Google Shape;687;g27376b98ca2_0_615"/>
          <p:cNvSpPr/>
          <p:nvPr/>
        </p:nvSpPr>
        <p:spPr>
          <a:xfrm>
            <a:off x="9729416" y="53975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7376b98ca2_0_615"/>
          <p:cNvSpPr/>
          <p:nvPr/>
        </p:nvSpPr>
        <p:spPr>
          <a:xfrm>
            <a:off x="9729416" y="53975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89" name="Google Shape;689;g27376b98ca2_0_615"/>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7376b98ca2_0_615"/>
          <p:cNvPicPr preferRelativeResize="0"/>
          <p:nvPr/>
        </p:nvPicPr>
        <p:blipFill rotWithShape="1">
          <a:blip r:embed="rId15">
            <a:alphaModFix/>
          </a:blip>
          <a:srcRect b="0" l="0" r="0" t="0"/>
          <a:stretch/>
        </p:blipFill>
        <p:spPr>
          <a:xfrm>
            <a:off x="18087061" y="1841500"/>
            <a:ext cx="4839305" cy="2019300"/>
          </a:xfrm>
          <a:prstGeom prst="rect">
            <a:avLst/>
          </a:prstGeom>
          <a:noFill/>
          <a:ln>
            <a:noFill/>
          </a:ln>
        </p:spPr>
      </p:pic>
      <p:sp>
        <p:nvSpPr>
          <p:cNvPr id="691" name="Google Shape;691;g27376b98ca2_0_615"/>
          <p:cNvSpPr/>
          <p:nvPr/>
        </p:nvSpPr>
        <p:spPr>
          <a:xfrm>
            <a:off x="18087061" y="4165600"/>
            <a:ext cx="13971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7376b98ca2_0_615"/>
          <p:cNvSpPr/>
          <p:nvPr/>
        </p:nvSpPr>
        <p:spPr>
          <a:xfrm>
            <a:off x="18087061" y="4165600"/>
            <a:ext cx="15495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Obtain</a:t>
            </a:r>
            <a:endParaRPr b="0" i="0" sz="3600" u="none" cap="none" strike="noStrike">
              <a:solidFill>
                <a:schemeClr val="dk1"/>
              </a:solidFill>
              <a:latin typeface="Calibri"/>
              <a:ea typeface="Calibri"/>
              <a:cs typeface="Calibri"/>
              <a:sym typeface="Calibri"/>
            </a:endParaRPr>
          </a:p>
        </p:txBody>
      </p:sp>
      <p:sp>
        <p:nvSpPr>
          <p:cNvPr id="693" name="Google Shape;693;g27376b98ca2_0_615"/>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7376b98ca2_0_615"/>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95" name="Google Shape;695;g27376b98ca2_0_615"/>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696" name="Google Shape;696;g27376b98ca2_0_615"/>
          <p:cNvSpPr/>
          <p:nvPr/>
        </p:nvSpPr>
        <p:spPr>
          <a:xfrm>
            <a:off x="10317923" y="11722100"/>
            <a:ext cx="122781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701" name="Shape 701"/>
        <p:cNvGrpSpPr/>
        <p:nvPr/>
      </p:nvGrpSpPr>
      <p:grpSpPr>
        <a:xfrm>
          <a:off x="0" y="0"/>
          <a:ext cx="0" cy="0"/>
          <a:chOff x="0" y="0"/>
          <a:chExt cx="0" cy="0"/>
        </a:xfrm>
      </p:grpSpPr>
      <p:pic>
        <p:nvPicPr>
          <p:cNvPr descr=" " id="702" name="Google Shape;702;g27376b98ca2_0_666"/>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703" name="Google Shape;703;g27376b98ca2_0_666"/>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704" name="Google Shape;704;g27376b98ca2_0_666"/>
          <p:cNvPicPr preferRelativeResize="0"/>
          <p:nvPr/>
        </p:nvPicPr>
        <p:blipFill rotWithShape="1">
          <a:blip r:embed="rId5">
            <a:alphaModFix/>
          </a:blip>
          <a:srcRect b="0" l="0" r="0" t="0"/>
          <a:stretch/>
        </p:blipFill>
        <p:spPr>
          <a:xfrm>
            <a:off x="406451" y="431800"/>
            <a:ext cx="1130441" cy="2387600"/>
          </a:xfrm>
          <a:prstGeom prst="rect">
            <a:avLst/>
          </a:prstGeom>
          <a:noFill/>
          <a:ln>
            <a:noFill/>
          </a:ln>
        </p:spPr>
      </p:pic>
      <p:pic>
        <p:nvPicPr>
          <p:cNvPr descr=" " id="705" name="Google Shape;705;g27376b98ca2_0_666"/>
          <p:cNvPicPr preferRelativeResize="0"/>
          <p:nvPr/>
        </p:nvPicPr>
        <p:blipFill rotWithShape="1">
          <a:blip r:embed="rId5">
            <a:alphaModFix/>
          </a:blip>
          <a:srcRect b="0" l="0" r="0" t="0"/>
          <a:stretch/>
        </p:blipFill>
        <p:spPr>
          <a:xfrm>
            <a:off x="22850156" y="5486400"/>
            <a:ext cx="1130441" cy="2387600"/>
          </a:xfrm>
          <a:prstGeom prst="rect">
            <a:avLst/>
          </a:prstGeom>
          <a:noFill/>
          <a:ln>
            <a:noFill/>
          </a:ln>
        </p:spPr>
      </p:pic>
      <p:pic>
        <p:nvPicPr>
          <p:cNvPr descr=" " id="706" name="Google Shape;706;g27376b98ca2_0_666"/>
          <p:cNvPicPr preferRelativeResize="0"/>
          <p:nvPr/>
        </p:nvPicPr>
        <p:blipFill rotWithShape="1">
          <a:blip r:embed="rId5">
            <a:alphaModFix/>
          </a:blip>
          <a:srcRect b="0" l="0" r="0" t="0"/>
          <a:stretch/>
        </p:blipFill>
        <p:spPr>
          <a:xfrm>
            <a:off x="406451" y="3098800"/>
            <a:ext cx="1130441" cy="2387600"/>
          </a:xfrm>
          <a:prstGeom prst="rect">
            <a:avLst/>
          </a:prstGeom>
          <a:noFill/>
          <a:ln>
            <a:noFill/>
          </a:ln>
        </p:spPr>
      </p:pic>
      <p:pic>
        <p:nvPicPr>
          <p:cNvPr descr=" " id="707" name="Google Shape;707;g27376b98ca2_0_666"/>
          <p:cNvPicPr preferRelativeResize="0"/>
          <p:nvPr/>
        </p:nvPicPr>
        <p:blipFill rotWithShape="1">
          <a:blip r:embed="rId5">
            <a:alphaModFix/>
          </a:blip>
          <a:srcRect b="0" l="0" r="0" t="0"/>
          <a:stretch/>
        </p:blipFill>
        <p:spPr>
          <a:xfrm>
            <a:off x="22850156" y="8153400"/>
            <a:ext cx="1130441" cy="2387600"/>
          </a:xfrm>
          <a:prstGeom prst="rect">
            <a:avLst/>
          </a:prstGeom>
          <a:noFill/>
          <a:ln>
            <a:noFill/>
          </a:ln>
        </p:spPr>
      </p:pic>
      <p:pic>
        <p:nvPicPr>
          <p:cNvPr descr=" " id="708" name="Google Shape;708;g27376b98ca2_0_666"/>
          <p:cNvPicPr preferRelativeResize="0"/>
          <p:nvPr/>
        </p:nvPicPr>
        <p:blipFill rotWithShape="1">
          <a:blip r:embed="rId5">
            <a:alphaModFix/>
          </a:blip>
          <a:srcRect b="0" l="0" r="0" t="0"/>
          <a:stretch/>
        </p:blipFill>
        <p:spPr>
          <a:xfrm>
            <a:off x="406451" y="5765800"/>
            <a:ext cx="1130441" cy="2387600"/>
          </a:xfrm>
          <a:prstGeom prst="rect">
            <a:avLst/>
          </a:prstGeom>
          <a:noFill/>
          <a:ln>
            <a:noFill/>
          </a:ln>
        </p:spPr>
      </p:pic>
      <p:pic>
        <p:nvPicPr>
          <p:cNvPr descr=" " id="709" name="Google Shape;709;g27376b98ca2_0_666"/>
          <p:cNvPicPr preferRelativeResize="0"/>
          <p:nvPr/>
        </p:nvPicPr>
        <p:blipFill rotWithShape="1">
          <a:blip r:embed="rId5">
            <a:alphaModFix/>
          </a:blip>
          <a:srcRect b="0" l="0" r="0" t="0"/>
          <a:stretch/>
        </p:blipFill>
        <p:spPr>
          <a:xfrm>
            <a:off x="22850156" y="10820400"/>
            <a:ext cx="1130441" cy="2387600"/>
          </a:xfrm>
          <a:prstGeom prst="rect">
            <a:avLst/>
          </a:prstGeom>
          <a:noFill/>
          <a:ln>
            <a:noFill/>
          </a:ln>
        </p:spPr>
      </p:pic>
      <p:sp>
        <p:nvSpPr>
          <p:cNvPr id="710" name="Google Shape;710;g27376b98ca2_0_6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1" name="Google Shape;711;g27376b98ca2_0_66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12" name="Google Shape;712;g27376b98ca2_0_666"/>
          <p:cNvSpPr/>
          <p:nvPr/>
        </p:nvSpPr>
        <p:spPr>
          <a:xfrm>
            <a:off x="7883452" y="1955800"/>
            <a:ext cx="58512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Our Team</a:t>
            </a:r>
            <a:endParaRPr b="0" i="0" sz="8000" u="none" cap="none" strike="noStrike">
              <a:solidFill>
                <a:schemeClr val="dk1"/>
              </a:solidFill>
              <a:latin typeface="Calibri"/>
              <a:ea typeface="Calibri"/>
              <a:cs typeface="Calibri"/>
              <a:sym typeface="Calibri"/>
            </a:endParaRPr>
          </a:p>
        </p:txBody>
      </p:sp>
      <p:sp>
        <p:nvSpPr>
          <p:cNvPr id="713" name="Google Shape;713;g27376b98ca2_0_666"/>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7376b98ca2_0_666"/>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715" name="Google Shape;715;g27376b98ca2_0_666"/>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7376b98ca2_0_666"/>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7376b98ca2_0_666"/>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g27376b98ca2_0_666"/>
          <p:cNvSpPr/>
          <p:nvPr/>
        </p:nvSpPr>
        <p:spPr>
          <a:xfrm>
            <a:off x="6058657" y="4470400"/>
            <a:ext cx="224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Eldruin</a:t>
            </a:r>
            <a:endParaRPr b="0" i="0" sz="4800" u="none" cap="none" strike="noStrike">
              <a:solidFill>
                <a:schemeClr val="dk1"/>
              </a:solidFill>
              <a:latin typeface="Calibri"/>
              <a:ea typeface="Calibri"/>
              <a:cs typeface="Calibri"/>
              <a:sym typeface="Calibri"/>
            </a:endParaRPr>
          </a:p>
        </p:txBody>
      </p:sp>
      <p:sp>
        <p:nvSpPr>
          <p:cNvPr id="719" name="Google Shape;719;g27376b98ca2_0_666"/>
          <p:cNvSpPr/>
          <p:nvPr/>
        </p:nvSpPr>
        <p:spPr>
          <a:xfrm>
            <a:off x="6058657" y="55372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20" name="Google Shape;720;g27376b98ca2_0_666"/>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g27376b98ca2_0_666"/>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722" name="Google Shape;722;g27376b98ca2_0_666"/>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27376b98ca2_0_666"/>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27376b98ca2_0_666"/>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7376b98ca2_0_666"/>
          <p:cNvSpPr/>
          <p:nvPr/>
        </p:nvSpPr>
        <p:spPr>
          <a:xfrm>
            <a:off x="15381622" y="9347200"/>
            <a:ext cx="224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Eldruin</a:t>
            </a:r>
            <a:endParaRPr b="0" i="0" sz="4800" u="none" cap="none" strike="noStrike">
              <a:solidFill>
                <a:schemeClr val="dk1"/>
              </a:solidFill>
              <a:latin typeface="Calibri"/>
              <a:ea typeface="Calibri"/>
              <a:cs typeface="Calibri"/>
              <a:sym typeface="Calibri"/>
            </a:endParaRPr>
          </a:p>
        </p:txBody>
      </p:sp>
      <p:sp>
        <p:nvSpPr>
          <p:cNvPr id="726" name="Google Shape;726;g27376b98ca2_0_666"/>
          <p:cNvSpPr/>
          <p:nvPr/>
        </p:nvSpPr>
        <p:spPr>
          <a:xfrm>
            <a:off x="15381622" y="10414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27" name="Google Shape;727;g27376b98ca2_0_666"/>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7376b98ca2_0_666"/>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729" name="Google Shape;729;g27376b98ca2_0_666"/>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7376b98ca2_0_666"/>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g27376b98ca2_0_666"/>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7376b98ca2_0_666"/>
          <p:cNvSpPr/>
          <p:nvPr/>
        </p:nvSpPr>
        <p:spPr>
          <a:xfrm>
            <a:off x="6058657" y="9347200"/>
            <a:ext cx="370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Elementalen</a:t>
            </a:r>
            <a:endParaRPr b="0" i="0" sz="4800" u="none" cap="none" strike="noStrike">
              <a:solidFill>
                <a:schemeClr val="dk1"/>
              </a:solidFill>
              <a:latin typeface="Calibri"/>
              <a:ea typeface="Calibri"/>
              <a:cs typeface="Calibri"/>
              <a:sym typeface="Calibri"/>
            </a:endParaRPr>
          </a:p>
        </p:txBody>
      </p:sp>
      <p:sp>
        <p:nvSpPr>
          <p:cNvPr id="733" name="Google Shape;733;g27376b98ca2_0_666"/>
          <p:cNvSpPr/>
          <p:nvPr/>
        </p:nvSpPr>
        <p:spPr>
          <a:xfrm>
            <a:off x="6058657" y="104140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34" name="Google Shape;734;g27376b98ca2_0_666"/>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7376b98ca2_0_666"/>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736" name="Google Shape;736;g27376b98ca2_0_666"/>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7376b98ca2_0_666"/>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7376b98ca2_0_666"/>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27376b98ca2_0_666"/>
          <p:cNvSpPr/>
          <p:nvPr/>
        </p:nvSpPr>
        <p:spPr>
          <a:xfrm>
            <a:off x="15381622" y="4470400"/>
            <a:ext cx="23625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Lunaria</a:t>
            </a:r>
            <a:endParaRPr b="0" i="0" sz="4800" u="none" cap="none" strike="noStrike">
              <a:solidFill>
                <a:schemeClr val="dk1"/>
              </a:solidFill>
              <a:latin typeface="Calibri"/>
              <a:ea typeface="Calibri"/>
              <a:cs typeface="Calibri"/>
              <a:sym typeface="Calibri"/>
            </a:endParaRPr>
          </a:p>
        </p:txBody>
      </p:sp>
      <p:sp>
        <p:nvSpPr>
          <p:cNvPr id="740" name="Google Shape;740;g27376b98ca2_0_666"/>
          <p:cNvSpPr/>
          <p:nvPr/>
        </p:nvSpPr>
        <p:spPr>
          <a:xfrm>
            <a:off x="15381622" y="55372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745" name="Shape 745"/>
        <p:cNvGrpSpPr/>
        <p:nvPr/>
      </p:nvGrpSpPr>
      <p:grpSpPr>
        <a:xfrm>
          <a:off x="0" y="0"/>
          <a:ext cx="0" cy="0"/>
          <a:chOff x="0" y="0"/>
          <a:chExt cx="0" cy="0"/>
        </a:xfrm>
      </p:grpSpPr>
      <p:pic>
        <p:nvPicPr>
          <p:cNvPr descr=" " id="746" name="Google Shape;746;g27376b98ca2_0_709"/>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747" name="Google Shape;747;g27376b98ca2_0_709"/>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748" name="Google Shape;748;g27376b98ca2_0_709"/>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749" name="Google Shape;749;g27376b98ca2_0_709"/>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750" name="Google Shape;750;g27376b98ca2_0_709"/>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751" name="Google Shape;751;g27376b98ca2_0_709"/>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752" name="Google Shape;752;g27376b98ca2_0_709"/>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753" name="Google Shape;753;g27376b98ca2_0_709"/>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754" name="Google Shape;754;g27376b98ca2_0_7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g27376b98ca2_0_7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56" name="Google Shape;756;g27376b98ca2_0_709"/>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7" name="Google Shape;757;g27376b98ca2_0_709"/>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758" name="Google Shape;758;g27376b98ca2_0_709"/>
          <p:cNvSpPr/>
          <p:nvPr/>
        </p:nvSpPr>
        <p:spPr>
          <a:xfrm>
            <a:off x="10732841" y="36322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g27376b98ca2_0_709"/>
          <p:cNvSpPr/>
          <p:nvPr/>
        </p:nvSpPr>
        <p:spPr>
          <a:xfrm>
            <a:off x="11444130" y="37846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Chloe Ng</a:t>
            </a:r>
            <a:endParaRPr b="0" i="0" sz="3600" u="none" cap="none" strike="noStrike">
              <a:solidFill>
                <a:schemeClr val="dk1"/>
              </a:solidFill>
              <a:latin typeface="Calibri"/>
              <a:ea typeface="Calibri"/>
              <a:cs typeface="Calibri"/>
              <a:sym typeface="Calibri"/>
            </a:endParaRPr>
          </a:p>
        </p:txBody>
      </p:sp>
      <p:sp>
        <p:nvSpPr>
          <p:cNvPr id="760" name="Google Shape;760;g27376b98ca2_0_709"/>
          <p:cNvSpPr/>
          <p:nvPr/>
        </p:nvSpPr>
        <p:spPr>
          <a:xfrm>
            <a:off x="11444130" y="4673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61" name="Google Shape;761;g27376b98ca2_0_709"/>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762" name="Google Shape;762;g27376b98ca2_0_709"/>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763" name="Google Shape;763;g27376b98ca2_0_709"/>
          <p:cNvSpPr/>
          <p:nvPr/>
        </p:nvSpPr>
        <p:spPr>
          <a:xfrm>
            <a:off x="1346368"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27376b98ca2_0_709"/>
          <p:cNvSpPr/>
          <p:nvPr/>
        </p:nvSpPr>
        <p:spPr>
          <a:xfrm>
            <a:off x="2057657"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Valtorin</a:t>
            </a:r>
            <a:endParaRPr b="0" i="0" sz="3600" u="none" cap="none" strike="noStrike">
              <a:solidFill>
                <a:schemeClr val="dk1"/>
              </a:solidFill>
              <a:latin typeface="Calibri"/>
              <a:ea typeface="Calibri"/>
              <a:cs typeface="Calibri"/>
              <a:sym typeface="Calibri"/>
            </a:endParaRPr>
          </a:p>
        </p:txBody>
      </p:sp>
      <p:sp>
        <p:nvSpPr>
          <p:cNvPr id="765" name="Google Shape;765;g27376b98ca2_0_709"/>
          <p:cNvSpPr/>
          <p:nvPr/>
        </p:nvSpPr>
        <p:spPr>
          <a:xfrm>
            <a:off x="2057657"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66" name="Google Shape;766;g27376b98ca2_0_709"/>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767" name="Google Shape;767;g27376b98ca2_0_709"/>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768" name="Google Shape;768;g27376b98ca2_0_709"/>
          <p:cNvSpPr/>
          <p:nvPr/>
        </p:nvSpPr>
        <p:spPr>
          <a:xfrm>
            <a:off x="1346368"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g27376b98ca2_0_709"/>
          <p:cNvSpPr/>
          <p:nvPr/>
        </p:nvSpPr>
        <p:spPr>
          <a:xfrm>
            <a:off x="2057657"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Lyrisa</a:t>
            </a:r>
            <a:endParaRPr b="0" i="0" sz="3600" u="none" cap="none" strike="noStrike">
              <a:solidFill>
                <a:schemeClr val="dk1"/>
              </a:solidFill>
              <a:latin typeface="Calibri"/>
              <a:ea typeface="Calibri"/>
              <a:cs typeface="Calibri"/>
              <a:sym typeface="Calibri"/>
            </a:endParaRPr>
          </a:p>
        </p:txBody>
      </p:sp>
      <p:sp>
        <p:nvSpPr>
          <p:cNvPr id="770" name="Google Shape;770;g27376b98ca2_0_709"/>
          <p:cNvSpPr/>
          <p:nvPr/>
        </p:nvSpPr>
        <p:spPr>
          <a:xfrm>
            <a:off x="2057657"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71" name="Google Shape;771;g27376b98ca2_0_709"/>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772" name="Google Shape;772;g27376b98ca2_0_709"/>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773" name="Google Shape;773;g27376b98ca2_0_709"/>
          <p:cNvSpPr/>
          <p:nvPr/>
        </p:nvSpPr>
        <p:spPr>
          <a:xfrm>
            <a:off x="7239905"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g27376b98ca2_0_709"/>
          <p:cNvSpPr/>
          <p:nvPr/>
        </p:nvSpPr>
        <p:spPr>
          <a:xfrm>
            <a:off x="7951194"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Lucian</a:t>
            </a:r>
            <a:endParaRPr b="0" i="0" sz="3600" u="none" cap="none" strike="noStrike">
              <a:solidFill>
                <a:schemeClr val="dk1"/>
              </a:solidFill>
              <a:latin typeface="Calibri"/>
              <a:ea typeface="Calibri"/>
              <a:cs typeface="Calibri"/>
              <a:sym typeface="Calibri"/>
            </a:endParaRPr>
          </a:p>
        </p:txBody>
      </p:sp>
      <p:sp>
        <p:nvSpPr>
          <p:cNvPr id="775" name="Google Shape;775;g27376b98ca2_0_709"/>
          <p:cNvSpPr/>
          <p:nvPr/>
        </p:nvSpPr>
        <p:spPr>
          <a:xfrm>
            <a:off x="7951194"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76" name="Google Shape;776;g27376b98ca2_0_709"/>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777" name="Google Shape;777;g27376b98ca2_0_709"/>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778" name="Google Shape;778;g27376b98ca2_0_709"/>
          <p:cNvSpPr/>
          <p:nvPr/>
        </p:nvSpPr>
        <p:spPr>
          <a:xfrm>
            <a:off x="7239905" y="107188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27376b98ca2_0_709"/>
          <p:cNvSpPr/>
          <p:nvPr/>
        </p:nvSpPr>
        <p:spPr>
          <a:xfrm>
            <a:off x="7951194" y="108712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Cedric</a:t>
            </a:r>
            <a:endParaRPr b="0" i="0" sz="3600" u="none" cap="none" strike="noStrike">
              <a:solidFill>
                <a:schemeClr val="dk1"/>
              </a:solidFill>
              <a:latin typeface="Calibri"/>
              <a:ea typeface="Calibri"/>
              <a:cs typeface="Calibri"/>
              <a:sym typeface="Calibri"/>
            </a:endParaRPr>
          </a:p>
        </p:txBody>
      </p:sp>
      <p:sp>
        <p:nvSpPr>
          <p:cNvPr id="780" name="Google Shape;780;g27376b98ca2_0_709"/>
          <p:cNvSpPr/>
          <p:nvPr/>
        </p:nvSpPr>
        <p:spPr>
          <a:xfrm>
            <a:off x="7951194" y="11760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81" name="Google Shape;781;g27376b98ca2_0_709"/>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782" name="Google Shape;782;g27376b98ca2_0_709"/>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783" name="Google Shape;783;g27376b98ca2_0_709"/>
          <p:cNvSpPr/>
          <p:nvPr/>
        </p:nvSpPr>
        <p:spPr>
          <a:xfrm>
            <a:off x="13133441"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g27376b98ca2_0_709"/>
          <p:cNvSpPr/>
          <p:nvPr/>
        </p:nvSpPr>
        <p:spPr>
          <a:xfrm>
            <a:off x="13844730"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Elvina</a:t>
            </a:r>
            <a:endParaRPr b="0" i="0" sz="3600" u="none" cap="none" strike="noStrike">
              <a:solidFill>
                <a:schemeClr val="dk1"/>
              </a:solidFill>
              <a:latin typeface="Calibri"/>
              <a:ea typeface="Calibri"/>
              <a:cs typeface="Calibri"/>
              <a:sym typeface="Calibri"/>
            </a:endParaRPr>
          </a:p>
        </p:txBody>
      </p:sp>
      <p:sp>
        <p:nvSpPr>
          <p:cNvPr id="785" name="Google Shape;785;g27376b98ca2_0_709"/>
          <p:cNvSpPr/>
          <p:nvPr/>
        </p:nvSpPr>
        <p:spPr>
          <a:xfrm>
            <a:off x="13844730"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86" name="Google Shape;786;g27376b98ca2_0_709"/>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787" name="Google Shape;787;g27376b98ca2_0_709"/>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788" name="Google Shape;788;g27376b98ca2_0_709"/>
          <p:cNvSpPr/>
          <p:nvPr/>
        </p:nvSpPr>
        <p:spPr>
          <a:xfrm>
            <a:off x="13133441" y="107188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g27376b98ca2_0_709"/>
          <p:cNvSpPr/>
          <p:nvPr/>
        </p:nvSpPr>
        <p:spPr>
          <a:xfrm>
            <a:off x="13844730" y="108712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Seraphina</a:t>
            </a:r>
            <a:endParaRPr b="0" i="0" sz="3600" u="none" cap="none" strike="noStrike">
              <a:solidFill>
                <a:schemeClr val="dk1"/>
              </a:solidFill>
              <a:latin typeface="Calibri"/>
              <a:ea typeface="Calibri"/>
              <a:cs typeface="Calibri"/>
              <a:sym typeface="Calibri"/>
            </a:endParaRPr>
          </a:p>
        </p:txBody>
      </p:sp>
      <p:sp>
        <p:nvSpPr>
          <p:cNvPr id="790" name="Google Shape;790;g27376b98ca2_0_709"/>
          <p:cNvSpPr/>
          <p:nvPr/>
        </p:nvSpPr>
        <p:spPr>
          <a:xfrm>
            <a:off x="13844730" y="11760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91" name="Google Shape;791;g27376b98ca2_0_709"/>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792" name="Google Shape;792;g27376b98ca2_0_709"/>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793" name="Google Shape;793;g27376b98ca2_0_709"/>
          <p:cNvSpPr/>
          <p:nvPr/>
        </p:nvSpPr>
        <p:spPr>
          <a:xfrm>
            <a:off x="19026978"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g27376b98ca2_0_709"/>
          <p:cNvSpPr/>
          <p:nvPr/>
        </p:nvSpPr>
        <p:spPr>
          <a:xfrm>
            <a:off x="19738267"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Kaelen</a:t>
            </a:r>
            <a:endParaRPr b="0" i="0" sz="3600" u="none" cap="none" strike="noStrike">
              <a:solidFill>
                <a:schemeClr val="dk1"/>
              </a:solidFill>
              <a:latin typeface="Calibri"/>
              <a:ea typeface="Calibri"/>
              <a:cs typeface="Calibri"/>
              <a:sym typeface="Calibri"/>
            </a:endParaRPr>
          </a:p>
        </p:txBody>
      </p:sp>
      <p:sp>
        <p:nvSpPr>
          <p:cNvPr id="795" name="Google Shape;795;g27376b98ca2_0_709"/>
          <p:cNvSpPr/>
          <p:nvPr/>
        </p:nvSpPr>
        <p:spPr>
          <a:xfrm>
            <a:off x="19738267"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96" name="Google Shape;796;g27376b98ca2_0_709"/>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797" name="Google Shape;797;g27376b98ca2_0_709"/>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798" name="Google Shape;798;g27376b98ca2_0_709"/>
          <p:cNvSpPr/>
          <p:nvPr/>
        </p:nvSpPr>
        <p:spPr>
          <a:xfrm>
            <a:off x="7239905"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7376b98ca2_0_709"/>
          <p:cNvSpPr/>
          <p:nvPr/>
        </p:nvSpPr>
        <p:spPr>
          <a:xfrm>
            <a:off x="7951194"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Aurielle</a:t>
            </a:r>
            <a:endParaRPr b="0" i="0" sz="3600" u="none" cap="none" strike="noStrike">
              <a:solidFill>
                <a:schemeClr val="dk1"/>
              </a:solidFill>
              <a:latin typeface="Calibri"/>
              <a:ea typeface="Calibri"/>
              <a:cs typeface="Calibri"/>
              <a:sym typeface="Calibri"/>
            </a:endParaRPr>
          </a:p>
        </p:txBody>
      </p:sp>
      <p:sp>
        <p:nvSpPr>
          <p:cNvPr id="800" name="Google Shape;800;g27376b98ca2_0_709"/>
          <p:cNvSpPr/>
          <p:nvPr/>
        </p:nvSpPr>
        <p:spPr>
          <a:xfrm>
            <a:off x="7951194"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801" name="Google Shape;801;g27376b98ca2_0_709"/>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802" name="Google Shape;802;g27376b98ca2_0_709"/>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803" name="Google Shape;803;g27376b98ca2_0_709"/>
          <p:cNvSpPr/>
          <p:nvPr/>
        </p:nvSpPr>
        <p:spPr>
          <a:xfrm>
            <a:off x="19026978"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g27376b98ca2_0_709"/>
          <p:cNvSpPr/>
          <p:nvPr/>
        </p:nvSpPr>
        <p:spPr>
          <a:xfrm>
            <a:off x="19738267"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Dariana</a:t>
            </a:r>
            <a:endParaRPr b="0" i="0" sz="3600" u="none" cap="none" strike="noStrike">
              <a:solidFill>
                <a:schemeClr val="dk1"/>
              </a:solidFill>
              <a:latin typeface="Calibri"/>
              <a:ea typeface="Calibri"/>
              <a:cs typeface="Calibri"/>
              <a:sym typeface="Calibri"/>
            </a:endParaRPr>
          </a:p>
        </p:txBody>
      </p:sp>
      <p:sp>
        <p:nvSpPr>
          <p:cNvPr id="805" name="Google Shape;805;g27376b98ca2_0_709"/>
          <p:cNvSpPr/>
          <p:nvPr/>
        </p:nvSpPr>
        <p:spPr>
          <a:xfrm>
            <a:off x="19738267"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806" name="Google Shape;806;g27376b98ca2_0_709"/>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807" name="Google Shape;807;g27376b98ca2_0_709"/>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808" name="Google Shape;808;g27376b98ca2_0_709"/>
          <p:cNvSpPr/>
          <p:nvPr/>
        </p:nvSpPr>
        <p:spPr>
          <a:xfrm>
            <a:off x="13133441"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g27376b98ca2_0_709"/>
          <p:cNvSpPr/>
          <p:nvPr/>
        </p:nvSpPr>
        <p:spPr>
          <a:xfrm>
            <a:off x="13844730"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Theronis</a:t>
            </a:r>
            <a:endParaRPr b="0" i="0" sz="3600" u="none" cap="none" strike="noStrike">
              <a:solidFill>
                <a:schemeClr val="dk1"/>
              </a:solidFill>
              <a:latin typeface="Calibri"/>
              <a:ea typeface="Calibri"/>
              <a:cs typeface="Calibri"/>
              <a:sym typeface="Calibri"/>
            </a:endParaRPr>
          </a:p>
        </p:txBody>
      </p:sp>
      <p:sp>
        <p:nvSpPr>
          <p:cNvPr id="810" name="Google Shape;810;g27376b98ca2_0_709"/>
          <p:cNvSpPr/>
          <p:nvPr/>
        </p:nvSpPr>
        <p:spPr>
          <a:xfrm>
            <a:off x="13844730"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11" name="Google Shape;811;g27376b98ca2_0_709"/>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812" name="Google Shape;812;g27376b98ca2_0_709"/>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813" name="Google Shape;813;g27376b98ca2_0_709"/>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814" name="Google Shape;814;g27376b98ca2_0_709"/>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815" name="Google Shape;815;g27376b98ca2_0_709"/>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816" name="Google Shape;816;g27376b98ca2_0_709"/>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817" name="Google Shape;817;g27376b98ca2_0_709"/>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818" name="Google Shape;818;g27376b98ca2_0_709"/>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819" name="Google Shape;819;g27376b98ca2_0_709"/>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820" name="Google Shape;820;g27376b98ca2_0_709"/>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821" name="Google Shape;821;g27376b98ca2_0_709"/>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822" name="Google Shape;822;g27376b98ca2_0_709"/>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823" name="Google Shape;823;g27376b98ca2_0_709"/>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824" name="Google Shape;824;g27376b98ca2_0_709"/>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25" name="Google Shape;825;g27376b98ca2_0_709"/>
          <p:cNvSpPr/>
          <p:nvPr/>
        </p:nvSpPr>
        <p:spPr>
          <a:xfrm>
            <a:off x="6816519" y="1676400"/>
            <a:ext cx="10754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830" name="Shape 830"/>
        <p:cNvGrpSpPr/>
        <p:nvPr/>
      </p:nvGrpSpPr>
      <p:grpSpPr>
        <a:xfrm>
          <a:off x="0" y="0"/>
          <a:ext cx="0" cy="0"/>
          <a:chOff x="0" y="0"/>
          <a:chExt cx="0" cy="0"/>
        </a:xfrm>
      </p:grpSpPr>
      <p:pic>
        <p:nvPicPr>
          <p:cNvPr descr=" " id="831" name="Google Shape;831;g27376b98ca2_0_793"/>
          <p:cNvPicPr preferRelativeResize="0"/>
          <p:nvPr/>
        </p:nvPicPr>
        <p:blipFill rotWithShape="1">
          <a:blip r:embed="rId3">
            <a:alphaModFix/>
          </a:blip>
          <a:srcRect b="0" l="0" r="0" t="0"/>
          <a:stretch/>
        </p:blipFill>
        <p:spPr>
          <a:xfrm>
            <a:off x="11215514" y="0"/>
            <a:ext cx="13171533" cy="13716000"/>
          </a:xfrm>
          <a:prstGeom prst="rect">
            <a:avLst/>
          </a:prstGeom>
          <a:noFill/>
          <a:ln>
            <a:noFill/>
          </a:ln>
        </p:spPr>
      </p:pic>
      <p:pic>
        <p:nvPicPr>
          <p:cNvPr descr=" " id="832" name="Google Shape;832;g27376b98ca2_0_793"/>
          <p:cNvPicPr preferRelativeResize="0"/>
          <p:nvPr/>
        </p:nvPicPr>
        <p:blipFill rotWithShape="1">
          <a:blip r:embed="rId4">
            <a:alphaModFix/>
          </a:blip>
          <a:srcRect b="0" l="0" r="0" t="0"/>
          <a:stretch/>
        </p:blipFill>
        <p:spPr>
          <a:xfrm>
            <a:off x="0" y="0"/>
            <a:ext cx="11317114" cy="13716000"/>
          </a:xfrm>
          <a:prstGeom prst="rect">
            <a:avLst/>
          </a:prstGeom>
          <a:noFill/>
          <a:ln>
            <a:noFill/>
          </a:ln>
        </p:spPr>
      </p:pic>
      <p:pic>
        <p:nvPicPr>
          <p:cNvPr descr=" " id="833" name="Google Shape;833;g27376b98ca2_0_793"/>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pic>
        <p:nvPicPr>
          <p:cNvPr descr=" " id="834" name="Google Shape;834;g27376b98ca2_0_793"/>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835" name="Google Shape;835;g27376b98ca2_0_793"/>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836" name="Google Shape;836;g27376b98ca2_0_793"/>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837" name="Google Shape;837;g27376b98ca2_0_793"/>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838" name="Google Shape;838;g27376b98ca2_0_793"/>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839" name="Google Shape;839;g27376b98ca2_0_793"/>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840" name="Google Shape;840;g27376b98ca2_0_793"/>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841" name="Google Shape;841;g27376b98ca2_0_793"/>
          <p:cNvPicPr preferRelativeResize="0"/>
          <p:nvPr/>
        </p:nvPicPr>
        <p:blipFill rotWithShape="1">
          <a:blip r:embed="rId6">
            <a:alphaModFix/>
          </a:blip>
          <a:srcRect b="0" l="0" r="0" t="0"/>
          <a:stretch/>
        </p:blipFill>
        <p:spPr>
          <a:xfrm>
            <a:off x="22850156" y="431800"/>
            <a:ext cx="1130441" cy="2387600"/>
          </a:xfrm>
          <a:prstGeom prst="rect">
            <a:avLst/>
          </a:prstGeom>
          <a:noFill/>
          <a:ln>
            <a:noFill/>
          </a:ln>
        </p:spPr>
      </p:pic>
      <p:pic>
        <p:nvPicPr>
          <p:cNvPr descr=" " id="842" name="Google Shape;842;g27376b98ca2_0_793"/>
          <p:cNvPicPr preferRelativeResize="0"/>
          <p:nvPr/>
        </p:nvPicPr>
        <p:blipFill rotWithShape="1">
          <a:blip r:embed="rId6">
            <a:alphaModFix/>
          </a:blip>
          <a:srcRect b="0" l="0" r="0" t="0"/>
          <a:stretch/>
        </p:blipFill>
        <p:spPr>
          <a:xfrm>
            <a:off x="406451" y="5486400"/>
            <a:ext cx="1130441" cy="2387600"/>
          </a:xfrm>
          <a:prstGeom prst="rect">
            <a:avLst/>
          </a:prstGeom>
          <a:noFill/>
          <a:ln>
            <a:noFill/>
          </a:ln>
        </p:spPr>
      </p:pic>
      <p:pic>
        <p:nvPicPr>
          <p:cNvPr descr=" " id="843" name="Google Shape;843;g27376b98ca2_0_793"/>
          <p:cNvPicPr preferRelativeResize="0"/>
          <p:nvPr/>
        </p:nvPicPr>
        <p:blipFill rotWithShape="1">
          <a:blip r:embed="rId6">
            <a:alphaModFix/>
          </a:blip>
          <a:srcRect b="0" l="0" r="0" t="0"/>
          <a:stretch/>
        </p:blipFill>
        <p:spPr>
          <a:xfrm>
            <a:off x="22850156" y="3098800"/>
            <a:ext cx="1130441" cy="2387600"/>
          </a:xfrm>
          <a:prstGeom prst="rect">
            <a:avLst/>
          </a:prstGeom>
          <a:noFill/>
          <a:ln>
            <a:noFill/>
          </a:ln>
        </p:spPr>
      </p:pic>
      <p:pic>
        <p:nvPicPr>
          <p:cNvPr descr=" " id="844" name="Google Shape;844;g27376b98ca2_0_793"/>
          <p:cNvPicPr preferRelativeResize="0"/>
          <p:nvPr/>
        </p:nvPicPr>
        <p:blipFill rotWithShape="1">
          <a:blip r:embed="rId6">
            <a:alphaModFix/>
          </a:blip>
          <a:srcRect b="0" l="0" r="0" t="0"/>
          <a:stretch/>
        </p:blipFill>
        <p:spPr>
          <a:xfrm>
            <a:off x="406451" y="8153400"/>
            <a:ext cx="1130441" cy="2387600"/>
          </a:xfrm>
          <a:prstGeom prst="rect">
            <a:avLst/>
          </a:prstGeom>
          <a:noFill/>
          <a:ln>
            <a:noFill/>
          </a:ln>
        </p:spPr>
      </p:pic>
      <p:pic>
        <p:nvPicPr>
          <p:cNvPr descr=" " id="845" name="Google Shape;845;g27376b98ca2_0_793"/>
          <p:cNvPicPr preferRelativeResize="0"/>
          <p:nvPr/>
        </p:nvPicPr>
        <p:blipFill rotWithShape="1">
          <a:blip r:embed="rId6">
            <a:alphaModFix/>
          </a:blip>
          <a:srcRect b="0" l="0" r="0" t="0"/>
          <a:stretch/>
        </p:blipFill>
        <p:spPr>
          <a:xfrm>
            <a:off x="22850156" y="5765800"/>
            <a:ext cx="1130441" cy="2387600"/>
          </a:xfrm>
          <a:prstGeom prst="rect">
            <a:avLst/>
          </a:prstGeom>
          <a:noFill/>
          <a:ln>
            <a:noFill/>
          </a:ln>
        </p:spPr>
      </p:pic>
      <p:pic>
        <p:nvPicPr>
          <p:cNvPr descr=" " id="846" name="Google Shape;846;g27376b98ca2_0_793"/>
          <p:cNvPicPr preferRelativeResize="0"/>
          <p:nvPr/>
        </p:nvPicPr>
        <p:blipFill rotWithShape="1">
          <a:blip r:embed="rId6">
            <a:alphaModFix/>
          </a:blip>
          <a:srcRect b="0" l="0" r="0" t="0"/>
          <a:stretch/>
        </p:blipFill>
        <p:spPr>
          <a:xfrm>
            <a:off x="406451" y="10820400"/>
            <a:ext cx="1130441" cy="2387600"/>
          </a:xfrm>
          <a:prstGeom prst="rect">
            <a:avLst/>
          </a:prstGeom>
          <a:noFill/>
          <a:ln>
            <a:noFill/>
          </a:ln>
        </p:spPr>
      </p:pic>
      <p:sp>
        <p:nvSpPr>
          <p:cNvPr id="847" name="Google Shape;847;g27376b98ca2_0_79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8" name="Google Shape;848;g27376b98ca2_0_793"/>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849" name="Google Shape;849;g27376b98ca2_0_793"/>
          <p:cNvSpPr/>
          <p:nvPr/>
        </p:nvSpPr>
        <p:spPr>
          <a:xfrm>
            <a:off x="1257457" y="5461000"/>
            <a:ext cx="874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850" name="Google Shape;850;g27376b98ca2_0_793"/>
          <p:cNvSpPr/>
          <p:nvPr/>
        </p:nvSpPr>
        <p:spPr>
          <a:xfrm>
            <a:off x="1257457" y="2095500"/>
            <a:ext cx="8950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Thank you for choosing EaTemp</a:t>
            </a:r>
            <a:endParaRPr b="0" i="0" sz="8000" u="none" cap="none" strike="noStrike">
              <a:solidFill>
                <a:schemeClr val="dk1"/>
              </a:solidFill>
              <a:latin typeface="Calibri"/>
              <a:ea typeface="Calibri"/>
              <a:cs typeface="Calibri"/>
              <a:sym typeface="Calibri"/>
            </a:endParaRPr>
          </a:p>
        </p:txBody>
      </p:sp>
      <p:sp>
        <p:nvSpPr>
          <p:cNvPr id="851" name="Google Shape;851;g27376b98ca2_0_793"/>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8">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852" name="Google Shape;852;g27376b98ca2_0_793"/>
          <p:cNvPicPr preferRelativeResize="0"/>
          <p:nvPr/>
        </p:nvPicPr>
        <p:blipFill rotWithShape="1">
          <a:blip r:embed="rId9">
            <a:alphaModFix/>
          </a:blip>
          <a:srcRect b="0" l="0" r="0" t="0"/>
          <a:stretch/>
        </p:blipFill>
        <p:spPr>
          <a:xfrm>
            <a:off x="10173972" y="1663700"/>
            <a:ext cx="12904813" cy="1038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59" name="Shape 59"/>
        <p:cNvGrpSpPr/>
        <p:nvPr/>
      </p:nvGrpSpPr>
      <p:grpSpPr>
        <a:xfrm>
          <a:off x="0" y="0"/>
          <a:ext cx="0" cy="0"/>
          <a:chOff x="0" y="0"/>
          <a:chExt cx="0" cy="0"/>
        </a:xfrm>
      </p:grpSpPr>
      <p:pic>
        <p:nvPicPr>
          <p:cNvPr descr=" " id="60" name="Google Shape;60;g27376b98ca2_0_42"/>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61" name="Google Shape;61;g27376b98ca2_0_42"/>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62" name="Google Shape;62;g27376b98ca2_0_42"/>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63" name="Google Shape;63;g27376b98ca2_0_42"/>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64" name="Google Shape;64;g27376b98ca2_0_42"/>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65" name="Google Shape;65;g27376b98ca2_0_42"/>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66" name="Google Shape;66;g27376b98ca2_0_42"/>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67" name="Google Shape;67;g27376b98ca2_0_42"/>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68" name="Google Shape;68;g27376b98ca2_0_42"/>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69" name="Google Shape;69;g27376b98ca2_0_42"/>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pic>
        <p:nvPicPr>
          <p:cNvPr descr=" " id="70" name="Google Shape;70;g27376b98ca2_0_42"/>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71" name="Google Shape;71;g27376b98ca2_0_42"/>
          <p:cNvSpPr/>
          <p:nvPr/>
        </p:nvSpPr>
        <p:spPr>
          <a:xfrm rot="-5400000">
            <a:off x="-4964719" y="5633919"/>
            <a:ext cx="138279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12800"/>
              <a:buFont typeface="Modak"/>
              <a:buNone/>
            </a:pPr>
            <a:r>
              <a:rPr b="0" i="0" lang="en-US" sz="12800" u="none" cap="none" strike="noStrike">
                <a:solidFill>
                  <a:srgbClr val="DE6465"/>
                </a:solidFill>
                <a:latin typeface="Modak"/>
                <a:ea typeface="Modak"/>
                <a:cs typeface="Modak"/>
                <a:sym typeface="Modak"/>
              </a:rPr>
              <a:t>Table of Contents</a:t>
            </a:r>
            <a:endParaRPr b="0" i="0" sz="12800" u="none" cap="none" strike="noStrike">
              <a:solidFill>
                <a:schemeClr val="dk1"/>
              </a:solidFill>
              <a:latin typeface="Calibri"/>
              <a:ea typeface="Calibri"/>
              <a:cs typeface="Calibri"/>
              <a:sym typeface="Calibri"/>
            </a:endParaRPr>
          </a:p>
        </p:txBody>
      </p:sp>
      <p:sp>
        <p:nvSpPr>
          <p:cNvPr id="72" name="Google Shape;72;g27376b98ca2_0_42"/>
          <p:cNvSpPr/>
          <p:nvPr/>
        </p:nvSpPr>
        <p:spPr>
          <a:xfrm>
            <a:off x="14784648"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7376b98ca2_0_42"/>
          <p:cNvPicPr preferRelativeResize="0"/>
          <p:nvPr/>
        </p:nvPicPr>
        <p:blipFill rotWithShape="1">
          <a:blip r:embed="rId7">
            <a:alphaModFix/>
          </a:blip>
          <a:srcRect b="0" l="0" r="0" t="0"/>
          <a:stretch/>
        </p:blipFill>
        <p:spPr>
          <a:xfrm>
            <a:off x="14784648" y="1638300"/>
            <a:ext cx="1625803" cy="1625600"/>
          </a:xfrm>
          <a:prstGeom prst="rect">
            <a:avLst/>
          </a:prstGeom>
          <a:noFill/>
          <a:ln>
            <a:noFill/>
          </a:ln>
        </p:spPr>
      </p:pic>
      <p:sp>
        <p:nvSpPr>
          <p:cNvPr id="74" name="Google Shape;74;g27376b98ca2_0_42"/>
          <p:cNvSpPr/>
          <p:nvPr/>
        </p:nvSpPr>
        <p:spPr>
          <a:xfrm>
            <a:off x="14784648"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376b98ca2_0_42"/>
          <p:cNvSpPr/>
          <p:nvPr/>
        </p:nvSpPr>
        <p:spPr>
          <a:xfrm>
            <a:off x="15197449" y="1892300"/>
            <a:ext cx="800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dak"/>
              <a:buNone/>
            </a:pPr>
            <a:r>
              <a:rPr b="0" i="0" lang="en-US" sz="4800" u="none" cap="none" strike="noStrike">
                <a:solidFill>
                  <a:srgbClr val="000000"/>
                </a:solidFill>
                <a:latin typeface="Modak"/>
                <a:ea typeface="Modak"/>
                <a:cs typeface="Modak"/>
                <a:sym typeface="Modak"/>
              </a:rPr>
              <a:t>01</a:t>
            </a:r>
            <a:endParaRPr b="0" i="0" sz="4800" u="none" cap="none" strike="noStrike">
              <a:solidFill>
                <a:schemeClr val="dk1"/>
              </a:solidFill>
              <a:latin typeface="Calibri"/>
              <a:ea typeface="Calibri"/>
              <a:cs typeface="Calibri"/>
              <a:sym typeface="Calibri"/>
            </a:endParaRPr>
          </a:p>
        </p:txBody>
      </p:sp>
      <p:sp>
        <p:nvSpPr>
          <p:cNvPr id="76" name="Google Shape;76;g27376b98ca2_0_42"/>
          <p:cNvSpPr/>
          <p:nvPr/>
        </p:nvSpPr>
        <p:spPr>
          <a:xfrm>
            <a:off x="16613676" y="16383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376b98ca2_0_42"/>
          <p:cNvSpPr/>
          <p:nvPr/>
        </p:nvSpPr>
        <p:spPr>
          <a:xfrm>
            <a:off x="16613676" y="16383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Introduction</a:t>
            </a:r>
            <a:endParaRPr b="0" i="0" sz="4800" u="none" cap="none" strike="noStrike">
              <a:solidFill>
                <a:schemeClr val="dk1"/>
              </a:solidFill>
              <a:latin typeface="Calibri"/>
              <a:ea typeface="Calibri"/>
              <a:cs typeface="Calibri"/>
              <a:sym typeface="Calibri"/>
            </a:endParaRPr>
          </a:p>
        </p:txBody>
      </p:sp>
      <p:sp>
        <p:nvSpPr>
          <p:cNvPr id="78" name="Google Shape;78;g27376b98ca2_0_42"/>
          <p:cNvSpPr/>
          <p:nvPr/>
        </p:nvSpPr>
        <p:spPr>
          <a:xfrm>
            <a:off x="16613676" y="2654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9" name="Google Shape;79;g27376b98ca2_0_42"/>
          <p:cNvSpPr/>
          <p:nvPr/>
        </p:nvSpPr>
        <p:spPr>
          <a:xfrm>
            <a:off x="14784648"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7376b98ca2_0_42"/>
          <p:cNvPicPr preferRelativeResize="0"/>
          <p:nvPr/>
        </p:nvPicPr>
        <p:blipFill rotWithShape="1">
          <a:blip r:embed="rId7">
            <a:alphaModFix/>
          </a:blip>
          <a:srcRect b="0" l="0" r="0" t="0"/>
          <a:stretch/>
        </p:blipFill>
        <p:spPr>
          <a:xfrm>
            <a:off x="14784648" y="4356100"/>
            <a:ext cx="1625803" cy="1625600"/>
          </a:xfrm>
          <a:prstGeom prst="rect">
            <a:avLst/>
          </a:prstGeom>
          <a:noFill/>
          <a:ln>
            <a:noFill/>
          </a:ln>
        </p:spPr>
      </p:pic>
      <p:sp>
        <p:nvSpPr>
          <p:cNvPr id="81" name="Google Shape;81;g27376b98ca2_0_42"/>
          <p:cNvSpPr/>
          <p:nvPr/>
        </p:nvSpPr>
        <p:spPr>
          <a:xfrm>
            <a:off x="14784648"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376b98ca2_0_42"/>
          <p:cNvSpPr/>
          <p:nvPr/>
        </p:nvSpPr>
        <p:spPr>
          <a:xfrm>
            <a:off x="15146643" y="4610100"/>
            <a:ext cx="901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dak"/>
              <a:buNone/>
            </a:pPr>
            <a:r>
              <a:rPr b="0" i="0" lang="en-US" sz="4800" u="none" cap="none" strike="noStrike">
                <a:solidFill>
                  <a:srgbClr val="000000"/>
                </a:solidFill>
                <a:latin typeface="Modak"/>
                <a:ea typeface="Modak"/>
                <a:cs typeface="Modak"/>
                <a:sym typeface="Modak"/>
              </a:rPr>
              <a:t>02</a:t>
            </a:r>
            <a:endParaRPr b="0" i="0" sz="4800" u="none" cap="none" strike="noStrike">
              <a:solidFill>
                <a:schemeClr val="dk1"/>
              </a:solidFill>
              <a:latin typeface="Calibri"/>
              <a:ea typeface="Calibri"/>
              <a:cs typeface="Calibri"/>
              <a:sym typeface="Calibri"/>
            </a:endParaRPr>
          </a:p>
        </p:txBody>
      </p:sp>
      <p:sp>
        <p:nvSpPr>
          <p:cNvPr id="83" name="Google Shape;83;g27376b98ca2_0_42"/>
          <p:cNvSpPr/>
          <p:nvPr/>
        </p:nvSpPr>
        <p:spPr>
          <a:xfrm>
            <a:off x="16613676" y="43561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7376b98ca2_0_42"/>
          <p:cNvSpPr/>
          <p:nvPr/>
        </p:nvSpPr>
        <p:spPr>
          <a:xfrm>
            <a:off x="16613676" y="43561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Encounters</a:t>
            </a:r>
            <a:endParaRPr b="0" i="0" sz="4800" u="none" cap="none" strike="noStrike">
              <a:solidFill>
                <a:schemeClr val="dk1"/>
              </a:solidFill>
              <a:latin typeface="Calibri"/>
              <a:ea typeface="Calibri"/>
              <a:cs typeface="Calibri"/>
              <a:sym typeface="Calibri"/>
            </a:endParaRPr>
          </a:p>
        </p:txBody>
      </p:sp>
      <p:sp>
        <p:nvSpPr>
          <p:cNvPr id="85" name="Google Shape;85;g27376b98ca2_0_42"/>
          <p:cNvSpPr/>
          <p:nvPr/>
        </p:nvSpPr>
        <p:spPr>
          <a:xfrm>
            <a:off x="16613676" y="5372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86" name="Google Shape;86;g27376b98ca2_0_42"/>
          <p:cNvSpPr/>
          <p:nvPr/>
        </p:nvSpPr>
        <p:spPr>
          <a:xfrm>
            <a:off x="14784648"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7376b98ca2_0_42"/>
          <p:cNvPicPr preferRelativeResize="0"/>
          <p:nvPr/>
        </p:nvPicPr>
        <p:blipFill rotWithShape="1">
          <a:blip r:embed="rId7">
            <a:alphaModFix/>
          </a:blip>
          <a:srcRect b="0" l="0" r="0" t="0"/>
          <a:stretch/>
        </p:blipFill>
        <p:spPr>
          <a:xfrm>
            <a:off x="14784648" y="7073900"/>
            <a:ext cx="1625803" cy="1625600"/>
          </a:xfrm>
          <a:prstGeom prst="rect">
            <a:avLst/>
          </a:prstGeom>
          <a:noFill/>
          <a:ln>
            <a:noFill/>
          </a:ln>
        </p:spPr>
      </p:pic>
      <p:sp>
        <p:nvSpPr>
          <p:cNvPr id="88" name="Google Shape;88;g27376b98ca2_0_42"/>
          <p:cNvSpPr/>
          <p:nvPr/>
        </p:nvSpPr>
        <p:spPr>
          <a:xfrm>
            <a:off x="14784648"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7376b98ca2_0_42"/>
          <p:cNvSpPr/>
          <p:nvPr/>
        </p:nvSpPr>
        <p:spPr>
          <a:xfrm>
            <a:off x="15140292" y="7327900"/>
            <a:ext cx="9144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dak"/>
              <a:buNone/>
            </a:pPr>
            <a:r>
              <a:rPr b="0" i="0" lang="en-US" sz="4800" u="none" cap="none" strike="noStrike">
                <a:solidFill>
                  <a:srgbClr val="000000"/>
                </a:solidFill>
                <a:latin typeface="Modak"/>
                <a:ea typeface="Modak"/>
                <a:cs typeface="Modak"/>
                <a:sym typeface="Modak"/>
              </a:rPr>
              <a:t>03</a:t>
            </a:r>
            <a:endParaRPr b="0" i="0" sz="4800" u="none" cap="none" strike="noStrike">
              <a:solidFill>
                <a:schemeClr val="dk1"/>
              </a:solidFill>
              <a:latin typeface="Calibri"/>
              <a:ea typeface="Calibri"/>
              <a:cs typeface="Calibri"/>
              <a:sym typeface="Calibri"/>
            </a:endParaRPr>
          </a:p>
        </p:txBody>
      </p:sp>
      <p:sp>
        <p:nvSpPr>
          <p:cNvPr id="90" name="Google Shape;90;g27376b98ca2_0_42"/>
          <p:cNvSpPr/>
          <p:nvPr/>
        </p:nvSpPr>
        <p:spPr>
          <a:xfrm>
            <a:off x="16613676" y="70739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7376b98ca2_0_42"/>
          <p:cNvSpPr/>
          <p:nvPr/>
        </p:nvSpPr>
        <p:spPr>
          <a:xfrm>
            <a:off x="16613676" y="70739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Wonders</a:t>
            </a:r>
            <a:endParaRPr b="0" i="0" sz="4800" u="none" cap="none" strike="noStrike">
              <a:solidFill>
                <a:schemeClr val="dk1"/>
              </a:solidFill>
              <a:latin typeface="Calibri"/>
              <a:ea typeface="Calibri"/>
              <a:cs typeface="Calibri"/>
              <a:sym typeface="Calibri"/>
            </a:endParaRPr>
          </a:p>
        </p:txBody>
      </p:sp>
      <p:sp>
        <p:nvSpPr>
          <p:cNvPr id="92" name="Google Shape;92;g27376b98ca2_0_42"/>
          <p:cNvSpPr/>
          <p:nvPr/>
        </p:nvSpPr>
        <p:spPr>
          <a:xfrm>
            <a:off x="16613676" y="8089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93" name="Google Shape;93;g27376b98ca2_0_42"/>
          <p:cNvSpPr/>
          <p:nvPr/>
        </p:nvSpPr>
        <p:spPr>
          <a:xfrm>
            <a:off x="14784648"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7376b98ca2_0_42"/>
          <p:cNvPicPr preferRelativeResize="0"/>
          <p:nvPr/>
        </p:nvPicPr>
        <p:blipFill rotWithShape="1">
          <a:blip r:embed="rId7">
            <a:alphaModFix/>
          </a:blip>
          <a:srcRect b="0" l="0" r="0" t="0"/>
          <a:stretch/>
        </p:blipFill>
        <p:spPr>
          <a:xfrm>
            <a:off x="14784648" y="9791700"/>
            <a:ext cx="1625803" cy="1625600"/>
          </a:xfrm>
          <a:prstGeom prst="rect">
            <a:avLst/>
          </a:prstGeom>
          <a:noFill/>
          <a:ln>
            <a:noFill/>
          </a:ln>
        </p:spPr>
      </p:pic>
      <p:sp>
        <p:nvSpPr>
          <p:cNvPr id="95" name="Google Shape;95;g27376b98ca2_0_42"/>
          <p:cNvSpPr/>
          <p:nvPr/>
        </p:nvSpPr>
        <p:spPr>
          <a:xfrm>
            <a:off x="14784648"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7376b98ca2_0_42"/>
          <p:cNvSpPr/>
          <p:nvPr/>
        </p:nvSpPr>
        <p:spPr>
          <a:xfrm>
            <a:off x="15140292" y="10045700"/>
            <a:ext cx="9144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dak"/>
              <a:buNone/>
            </a:pPr>
            <a:r>
              <a:rPr b="0" i="0" lang="en-US" sz="4800" u="none" cap="none" strike="noStrike">
                <a:solidFill>
                  <a:srgbClr val="000000"/>
                </a:solidFill>
                <a:latin typeface="Modak"/>
                <a:ea typeface="Modak"/>
                <a:cs typeface="Modak"/>
                <a:sym typeface="Modak"/>
              </a:rPr>
              <a:t>04</a:t>
            </a:r>
            <a:endParaRPr b="0" i="0" sz="4800" u="none" cap="none" strike="noStrike">
              <a:solidFill>
                <a:schemeClr val="dk1"/>
              </a:solidFill>
              <a:latin typeface="Calibri"/>
              <a:ea typeface="Calibri"/>
              <a:cs typeface="Calibri"/>
              <a:sym typeface="Calibri"/>
            </a:endParaRPr>
          </a:p>
        </p:txBody>
      </p:sp>
      <p:sp>
        <p:nvSpPr>
          <p:cNvPr id="97" name="Google Shape;97;g27376b98ca2_0_42"/>
          <p:cNvSpPr/>
          <p:nvPr/>
        </p:nvSpPr>
        <p:spPr>
          <a:xfrm>
            <a:off x="16613676" y="97917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7376b98ca2_0_42"/>
          <p:cNvSpPr/>
          <p:nvPr/>
        </p:nvSpPr>
        <p:spPr>
          <a:xfrm>
            <a:off x="16613676" y="97917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Magic</a:t>
            </a:r>
            <a:endParaRPr b="0" i="0" sz="4800" u="none" cap="none" strike="noStrike">
              <a:solidFill>
                <a:schemeClr val="dk1"/>
              </a:solidFill>
              <a:latin typeface="Calibri"/>
              <a:ea typeface="Calibri"/>
              <a:cs typeface="Calibri"/>
              <a:sym typeface="Calibri"/>
            </a:endParaRPr>
          </a:p>
        </p:txBody>
      </p:sp>
      <p:sp>
        <p:nvSpPr>
          <p:cNvPr id="99" name="Google Shape;99;g27376b98ca2_0_42"/>
          <p:cNvSpPr/>
          <p:nvPr/>
        </p:nvSpPr>
        <p:spPr>
          <a:xfrm>
            <a:off x="16613676" y="10807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100" name="Google Shape;100;g27376b98ca2_0_42"/>
          <p:cNvSpPr/>
          <p:nvPr/>
        </p:nvSpPr>
        <p:spPr>
          <a:xfrm>
            <a:off x="14784648" y="3810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7376b98ca2_0_42"/>
          <p:cNvPicPr preferRelativeResize="0"/>
          <p:nvPr/>
        </p:nvPicPr>
        <p:blipFill rotWithShape="1">
          <a:blip r:embed="rId8">
            <a:alphaModFix/>
          </a:blip>
          <a:srcRect b="0" l="0" r="0" t="0"/>
          <a:stretch/>
        </p:blipFill>
        <p:spPr>
          <a:xfrm>
            <a:off x="14784648" y="3771900"/>
            <a:ext cx="1625803" cy="38100"/>
          </a:xfrm>
          <a:prstGeom prst="rect">
            <a:avLst/>
          </a:prstGeom>
          <a:noFill/>
          <a:ln>
            <a:noFill/>
          </a:ln>
        </p:spPr>
      </p:pic>
      <p:sp>
        <p:nvSpPr>
          <p:cNvPr id="102" name="Google Shape;102;g27376b98ca2_0_42"/>
          <p:cNvSpPr/>
          <p:nvPr/>
        </p:nvSpPr>
        <p:spPr>
          <a:xfrm>
            <a:off x="14784648" y="6527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7376b98ca2_0_42"/>
          <p:cNvPicPr preferRelativeResize="0"/>
          <p:nvPr/>
        </p:nvPicPr>
        <p:blipFill rotWithShape="1">
          <a:blip r:embed="rId8">
            <a:alphaModFix/>
          </a:blip>
          <a:srcRect b="0" l="0" r="0" t="0"/>
          <a:stretch/>
        </p:blipFill>
        <p:spPr>
          <a:xfrm>
            <a:off x="14784648" y="6489700"/>
            <a:ext cx="1625803" cy="38100"/>
          </a:xfrm>
          <a:prstGeom prst="rect">
            <a:avLst/>
          </a:prstGeom>
          <a:noFill/>
          <a:ln>
            <a:noFill/>
          </a:ln>
        </p:spPr>
      </p:pic>
      <p:sp>
        <p:nvSpPr>
          <p:cNvPr id="104" name="Google Shape;104;g27376b98ca2_0_42"/>
          <p:cNvSpPr/>
          <p:nvPr/>
        </p:nvSpPr>
        <p:spPr>
          <a:xfrm>
            <a:off x="14784648" y="9245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7376b98ca2_0_42"/>
          <p:cNvPicPr preferRelativeResize="0"/>
          <p:nvPr/>
        </p:nvPicPr>
        <p:blipFill rotWithShape="1">
          <a:blip r:embed="rId8">
            <a:alphaModFix/>
          </a:blip>
          <a:srcRect b="0" l="0" r="0" t="0"/>
          <a:stretch/>
        </p:blipFill>
        <p:spPr>
          <a:xfrm>
            <a:off x="14784648" y="9207500"/>
            <a:ext cx="1625803" cy="38100"/>
          </a:xfrm>
          <a:prstGeom prst="rect">
            <a:avLst/>
          </a:prstGeom>
          <a:noFill/>
          <a:ln>
            <a:noFill/>
          </a:ln>
        </p:spPr>
      </p:pic>
      <p:pic>
        <p:nvPicPr>
          <p:cNvPr descr=" " id="106" name="Google Shape;106;g27376b98ca2_0_42"/>
          <p:cNvPicPr preferRelativeResize="0"/>
          <p:nvPr/>
        </p:nvPicPr>
        <p:blipFill rotWithShape="1">
          <a:blip r:embed="rId9">
            <a:alphaModFix/>
          </a:blip>
          <a:srcRect b="0" l="0" r="0" t="0"/>
          <a:stretch/>
        </p:blipFill>
        <p:spPr>
          <a:xfrm>
            <a:off x="2375197" y="1193800"/>
            <a:ext cx="12409451" cy="11328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111" name="Shape 111"/>
        <p:cNvGrpSpPr/>
        <p:nvPr/>
      </p:nvGrpSpPr>
      <p:grpSpPr>
        <a:xfrm>
          <a:off x="0" y="0"/>
          <a:ext cx="0" cy="0"/>
          <a:chOff x="0" y="0"/>
          <a:chExt cx="0" cy="0"/>
        </a:xfrm>
      </p:grpSpPr>
      <p:pic>
        <p:nvPicPr>
          <p:cNvPr descr=" " id="112" name="Google Shape;112;g27376b98ca2_0_93"/>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113" name="Google Shape;113;g27376b98ca2_0_93"/>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114" name="Google Shape;114;g27376b98ca2_0_93"/>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115" name="Google Shape;115;g27376b98ca2_0_93"/>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116" name="Google Shape;116;g27376b98ca2_0_93"/>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117" name="Google Shape;117;g27376b98ca2_0_93"/>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118" name="Google Shape;118;g27376b98ca2_0_93"/>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119" name="Google Shape;119;g27376b98ca2_0_93"/>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120" name="Google Shape;120;g27376b98ca2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7376b98ca2_0_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2" name="Google Shape;122;g27376b98ca2_0_93"/>
          <p:cNvSpPr/>
          <p:nvPr/>
        </p:nvSpPr>
        <p:spPr>
          <a:xfrm>
            <a:off x="2959470" y="2603500"/>
            <a:ext cx="15174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The Realm of the Extraordinary</a:t>
            </a:r>
            <a:endParaRPr b="0" i="0" sz="8000" u="none" cap="none" strike="noStrike">
              <a:solidFill>
                <a:schemeClr val="dk1"/>
              </a:solidFill>
              <a:latin typeface="Calibri"/>
              <a:ea typeface="Calibri"/>
              <a:cs typeface="Calibri"/>
              <a:sym typeface="Calibri"/>
            </a:endParaRPr>
          </a:p>
        </p:txBody>
      </p:sp>
      <p:sp>
        <p:nvSpPr>
          <p:cNvPr id="123" name="Google Shape;123;g27376b98ca2_0_93"/>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4" name="Google Shape;124;g27376b98ca2_0_93"/>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129" name="Shape 129"/>
        <p:cNvGrpSpPr/>
        <p:nvPr/>
      </p:nvGrpSpPr>
      <p:grpSpPr>
        <a:xfrm>
          <a:off x="0" y="0"/>
          <a:ext cx="0" cy="0"/>
          <a:chOff x="0" y="0"/>
          <a:chExt cx="0" cy="0"/>
        </a:xfrm>
      </p:grpSpPr>
      <p:pic>
        <p:nvPicPr>
          <p:cNvPr descr=" " id="130" name="Google Shape;130;g27376b98ca2_0_110"/>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131" name="Google Shape;131;g27376b98ca2_0_110"/>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132" name="Google Shape;132;g27376b98ca2_0_110"/>
          <p:cNvPicPr preferRelativeResize="0"/>
          <p:nvPr/>
        </p:nvPicPr>
        <p:blipFill rotWithShape="1">
          <a:blip r:embed="rId5">
            <a:alphaModFix/>
          </a:blip>
          <a:srcRect b="0" l="0" r="0" t="0"/>
          <a:stretch/>
        </p:blipFill>
        <p:spPr>
          <a:xfrm>
            <a:off x="406451" y="431800"/>
            <a:ext cx="1130441" cy="2387600"/>
          </a:xfrm>
          <a:prstGeom prst="rect">
            <a:avLst/>
          </a:prstGeom>
          <a:noFill/>
          <a:ln>
            <a:noFill/>
          </a:ln>
        </p:spPr>
      </p:pic>
      <p:pic>
        <p:nvPicPr>
          <p:cNvPr descr=" " id="133" name="Google Shape;133;g27376b98ca2_0_110"/>
          <p:cNvPicPr preferRelativeResize="0"/>
          <p:nvPr/>
        </p:nvPicPr>
        <p:blipFill rotWithShape="1">
          <a:blip r:embed="rId5">
            <a:alphaModFix/>
          </a:blip>
          <a:srcRect b="0" l="0" r="0" t="0"/>
          <a:stretch/>
        </p:blipFill>
        <p:spPr>
          <a:xfrm>
            <a:off x="22850156" y="5486400"/>
            <a:ext cx="1130441" cy="2387600"/>
          </a:xfrm>
          <a:prstGeom prst="rect">
            <a:avLst/>
          </a:prstGeom>
          <a:noFill/>
          <a:ln>
            <a:noFill/>
          </a:ln>
        </p:spPr>
      </p:pic>
      <p:pic>
        <p:nvPicPr>
          <p:cNvPr descr=" " id="134" name="Google Shape;134;g27376b98ca2_0_110"/>
          <p:cNvPicPr preferRelativeResize="0"/>
          <p:nvPr/>
        </p:nvPicPr>
        <p:blipFill rotWithShape="1">
          <a:blip r:embed="rId5">
            <a:alphaModFix/>
          </a:blip>
          <a:srcRect b="0" l="0" r="0" t="0"/>
          <a:stretch/>
        </p:blipFill>
        <p:spPr>
          <a:xfrm>
            <a:off x="406451" y="3098800"/>
            <a:ext cx="1130441" cy="2387600"/>
          </a:xfrm>
          <a:prstGeom prst="rect">
            <a:avLst/>
          </a:prstGeom>
          <a:noFill/>
          <a:ln>
            <a:noFill/>
          </a:ln>
        </p:spPr>
      </p:pic>
      <p:pic>
        <p:nvPicPr>
          <p:cNvPr descr=" " id="135" name="Google Shape;135;g27376b98ca2_0_110"/>
          <p:cNvPicPr preferRelativeResize="0"/>
          <p:nvPr/>
        </p:nvPicPr>
        <p:blipFill rotWithShape="1">
          <a:blip r:embed="rId5">
            <a:alphaModFix/>
          </a:blip>
          <a:srcRect b="0" l="0" r="0" t="0"/>
          <a:stretch/>
        </p:blipFill>
        <p:spPr>
          <a:xfrm>
            <a:off x="22850156" y="8153400"/>
            <a:ext cx="1130441" cy="2387600"/>
          </a:xfrm>
          <a:prstGeom prst="rect">
            <a:avLst/>
          </a:prstGeom>
          <a:noFill/>
          <a:ln>
            <a:noFill/>
          </a:ln>
        </p:spPr>
      </p:pic>
      <p:pic>
        <p:nvPicPr>
          <p:cNvPr descr=" " id="136" name="Google Shape;136;g27376b98ca2_0_110"/>
          <p:cNvPicPr preferRelativeResize="0"/>
          <p:nvPr/>
        </p:nvPicPr>
        <p:blipFill rotWithShape="1">
          <a:blip r:embed="rId5">
            <a:alphaModFix/>
          </a:blip>
          <a:srcRect b="0" l="0" r="0" t="0"/>
          <a:stretch/>
        </p:blipFill>
        <p:spPr>
          <a:xfrm>
            <a:off x="406451" y="5765800"/>
            <a:ext cx="1130441" cy="2387600"/>
          </a:xfrm>
          <a:prstGeom prst="rect">
            <a:avLst/>
          </a:prstGeom>
          <a:noFill/>
          <a:ln>
            <a:noFill/>
          </a:ln>
        </p:spPr>
      </p:pic>
      <p:pic>
        <p:nvPicPr>
          <p:cNvPr descr=" " id="137" name="Google Shape;137;g27376b98ca2_0_110"/>
          <p:cNvPicPr preferRelativeResize="0"/>
          <p:nvPr/>
        </p:nvPicPr>
        <p:blipFill rotWithShape="1">
          <a:blip r:embed="rId5">
            <a:alphaModFix/>
          </a:blip>
          <a:srcRect b="0" l="0" r="0" t="0"/>
          <a:stretch/>
        </p:blipFill>
        <p:spPr>
          <a:xfrm>
            <a:off x="22850156" y="10820400"/>
            <a:ext cx="1130441" cy="2387600"/>
          </a:xfrm>
          <a:prstGeom prst="rect">
            <a:avLst/>
          </a:prstGeom>
          <a:noFill/>
          <a:ln>
            <a:noFill/>
          </a:ln>
        </p:spPr>
      </p:pic>
      <p:sp>
        <p:nvSpPr>
          <p:cNvPr id="138" name="Google Shape;138;g27376b98ca2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7376b98ca2_0_1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0" name="Google Shape;140;g27376b98ca2_0_110"/>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41" name="Google Shape;141;g27376b98ca2_0_110"/>
          <p:cNvSpPr/>
          <p:nvPr/>
        </p:nvSpPr>
        <p:spPr>
          <a:xfrm>
            <a:off x="2502213" y="2489200"/>
            <a:ext cx="78750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7376b98ca2_0_110"/>
          <p:cNvPicPr preferRelativeResize="0"/>
          <p:nvPr/>
        </p:nvPicPr>
        <p:blipFill rotWithShape="1">
          <a:blip r:embed="rId8">
            <a:alphaModFix/>
          </a:blip>
          <a:srcRect b="0" l="0" r="0" t="0"/>
          <a:stretch/>
        </p:blipFill>
        <p:spPr>
          <a:xfrm>
            <a:off x="2502213" y="2489200"/>
            <a:ext cx="769293" cy="1117600"/>
          </a:xfrm>
          <a:prstGeom prst="rect">
            <a:avLst/>
          </a:prstGeom>
          <a:noFill/>
          <a:ln>
            <a:noFill/>
          </a:ln>
        </p:spPr>
      </p:pic>
      <p:sp>
        <p:nvSpPr>
          <p:cNvPr id="143" name="Google Shape;143;g27376b98ca2_0_110"/>
          <p:cNvSpPr/>
          <p:nvPr/>
        </p:nvSpPr>
        <p:spPr>
          <a:xfrm>
            <a:off x="2502213" y="39116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376b98ca2_0_110"/>
          <p:cNvSpPr/>
          <p:nvPr/>
        </p:nvSpPr>
        <p:spPr>
          <a:xfrm>
            <a:off x="2502213" y="39116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g27376b98ca2_0_110"/>
          <p:cNvSpPr/>
          <p:nvPr/>
        </p:nvSpPr>
        <p:spPr>
          <a:xfrm>
            <a:off x="2502213" y="5029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6" name="Google Shape;146;g27376b98ca2_0_110"/>
          <p:cNvSpPr/>
          <p:nvPr/>
        </p:nvSpPr>
        <p:spPr>
          <a:xfrm>
            <a:off x="2502213" y="8001000"/>
            <a:ext cx="78750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7376b98ca2_0_110"/>
          <p:cNvPicPr preferRelativeResize="0"/>
          <p:nvPr/>
        </p:nvPicPr>
        <p:blipFill rotWithShape="1">
          <a:blip r:embed="rId9">
            <a:alphaModFix/>
          </a:blip>
          <a:srcRect b="0" l="0" r="0" t="0"/>
          <a:stretch/>
        </p:blipFill>
        <p:spPr>
          <a:xfrm>
            <a:off x="2502213" y="8001000"/>
            <a:ext cx="865516" cy="1117600"/>
          </a:xfrm>
          <a:prstGeom prst="rect">
            <a:avLst/>
          </a:prstGeom>
          <a:noFill/>
          <a:ln>
            <a:noFill/>
          </a:ln>
        </p:spPr>
      </p:pic>
      <p:sp>
        <p:nvSpPr>
          <p:cNvPr id="148" name="Google Shape;148;g27376b98ca2_0_110"/>
          <p:cNvSpPr/>
          <p:nvPr/>
        </p:nvSpPr>
        <p:spPr>
          <a:xfrm>
            <a:off x="2502213" y="94234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376b98ca2_0_110"/>
          <p:cNvSpPr/>
          <p:nvPr/>
        </p:nvSpPr>
        <p:spPr>
          <a:xfrm>
            <a:off x="2502213" y="94234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Dragon Taming</a:t>
            </a:r>
            <a:endParaRPr b="0" i="0" sz="4800" u="none" cap="none" strike="noStrike">
              <a:solidFill>
                <a:schemeClr val="dk1"/>
              </a:solidFill>
              <a:latin typeface="Calibri"/>
              <a:ea typeface="Calibri"/>
              <a:cs typeface="Calibri"/>
              <a:sym typeface="Calibri"/>
            </a:endParaRPr>
          </a:p>
        </p:txBody>
      </p:sp>
      <p:sp>
        <p:nvSpPr>
          <p:cNvPr id="150" name="Google Shape;150;g27376b98ca2_0_110"/>
          <p:cNvSpPr/>
          <p:nvPr/>
        </p:nvSpPr>
        <p:spPr>
          <a:xfrm>
            <a:off x="2502213" y="10541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155" name="Shape 155"/>
        <p:cNvGrpSpPr/>
        <p:nvPr/>
      </p:nvGrpSpPr>
      <p:grpSpPr>
        <a:xfrm>
          <a:off x="0" y="0"/>
          <a:ext cx="0" cy="0"/>
          <a:chOff x="0" y="0"/>
          <a:chExt cx="0" cy="0"/>
        </a:xfrm>
      </p:grpSpPr>
      <p:pic>
        <p:nvPicPr>
          <p:cNvPr descr=" " id="156" name="Google Shape;156;g27376b98ca2_0_135"/>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157" name="Google Shape;157;g27376b98ca2_0_135"/>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158" name="Google Shape;158;g27376b98ca2_0_135"/>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159" name="Google Shape;159;g27376b98ca2_0_135"/>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160" name="Google Shape;160;g27376b98ca2_0_135"/>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161" name="Google Shape;161;g27376b98ca2_0_135"/>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162" name="Google Shape;162;g27376b98ca2_0_135"/>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163" name="Google Shape;163;g27376b98ca2_0_135"/>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164" name="Google Shape;164;g27376b98ca2_0_135"/>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165" name="Google Shape;165;g27376b98ca2_0_135"/>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sp>
        <p:nvSpPr>
          <p:cNvPr id="166" name="Google Shape;166;g27376b98ca2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7376b98ca2_0_13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8" name="Google Shape;168;g27376b98ca2_0_135"/>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7376b98ca2_0_135"/>
          <p:cNvPicPr preferRelativeResize="0"/>
          <p:nvPr/>
        </p:nvPicPr>
        <p:blipFill rotWithShape="1">
          <a:blip r:embed="rId7">
            <a:alphaModFix/>
          </a:blip>
          <a:srcRect b="0" l="0" r="0" t="0"/>
          <a:stretch/>
        </p:blipFill>
        <p:spPr>
          <a:xfrm>
            <a:off x="800200" y="1181100"/>
            <a:ext cx="7049381" cy="5118100"/>
          </a:xfrm>
          <a:prstGeom prst="rect">
            <a:avLst/>
          </a:prstGeom>
          <a:noFill/>
          <a:ln>
            <a:noFill/>
          </a:ln>
        </p:spPr>
      </p:pic>
      <p:sp>
        <p:nvSpPr>
          <p:cNvPr id="170" name="Google Shape;170;g27376b98ca2_0_135"/>
          <p:cNvSpPr/>
          <p:nvPr/>
        </p:nvSpPr>
        <p:spPr>
          <a:xfrm>
            <a:off x="1816327" y="6908800"/>
            <a:ext cx="50172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376b98ca2_0_135"/>
          <p:cNvSpPr/>
          <p:nvPr/>
        </p:nvSpPr>
        <p:spPr>
          <a:xfrm>
            <a:off x="1816327" y="6908800"/>
            <a:ext cx="522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Unicorn Sightings</a:t>
            </a:r>
            <a:endParaRPr b="0" i="0" sz="4800" u="none" cap="none" strike="noStrike">
              <a:solidFill>
                <a:schemeClr val="dk1"/>
              </a:solidFill>
              <a:latin typeface="Calibri"/>
              <a:ea typeface="Calibri"/>
              <a:cs typeface="Calibri"/>
              <a:sym typeface="Calibri"/>
            </a:endParaRPr>
          </a:p>
        </p:txBody>
      </p:sp>
      <p:sp>
        <p:nvSpPr>
          <p:cNvPr id="172" name="Google Shape;172;g27376b98ca2_0_135"/>
          <p:cNvSpPr/>
          <p:nvPr/>
        </p:nvSpPr>
        <p:spPr>
          <a:xfrm>
            <a:off x="800200" y="8432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376b98ca2_0_135"/>
          <p:cNvSpPr/>
          <p:nvPr/>
        </p:nvSpPr>
        <p:spPr>
          <a:xfrm>
            <a:off x="732458" y="8432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74" name="Google Shape;174;g27376b98ca2_0_135"/>
          <p:cNvSpPr/>
          <p:nvPr/>
        </p:nvSpPr>
        <p:spPr>
          <a:xfrm>
            <a:off x="3759670" y="11480800"/>
            <a:ext cx="11304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376b98ca2_0_135"/>
          <p:cNvSpPr/>
          <p:nvPr/>
        </p:nvSpPr>
        <p:spPr>
          <a:xfrm>
            <a:off x="3759670" y="11480800"/>
            <a:ext cx="1333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45%</a:t>
            </a:r>
            <a:endParaRPr b="0" i="0" sz="4800" u="none" cap="none" strike="noStrike">
              <a:solidFill>
                <a:schemeClr val="dk1"/>
              </a:solidFill>
              <a:latin typeface="Calibri"/>
              <a:ea typeface="Calibri"/>
              <a:cs typeface="Calibri"/>
              <a:sym typeface="Calibri"/>
            </a:endParaRPr>
          </a:p>
        </p:txBody>
      </p:sp>
      <p:sp>
        <p:nvSpPr>
          <p:cNvPr id="176" name="Google Shape;176;g27376b98ca2_0_135"/>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376b98ca2_0_135"/>
          <p:cNvPicPr preferRelativeResize="0"/>
          <p:nvPr/>
        </p:nvPicPr>
        <p:blipFill rotWithShape="1">
          <a:blip r:embed="rId8">
            <a:alphaModFix/>
          </a:blip>
          <a:srcRect b="0" l="0" r="0" t="0"/>
          <a:stretch/>
        </p:blipFill>
        <p:spPr>
          <a:xfrm>
            <a:off x="16016702" y="1181100"/>
            <a:ext cx="7049381" cy="5118100"/>
          </a:xfrm>
          <a:prstGeom prst="rect">
            <a:avLst/>
          </a:prstGeom>
          <a:noFill/>
          <a:ln>
            <a:noFill/>
          </a:ln>
        </p:spPr>
      </p:pic>
      <p:sp>
        <p:nvSpPr>
          <p:cNvPr id="178" name="Google Shape;178;g27376b98ca2_0_135"/>
          <p:cNvSpPr/>
          <p:nvPr/>
        </p:nvSpPr>
        <p:spPr>
          <a:xfrm>
            <a:off x="17032829" y="6908800"/>
            <a:ext cx="50172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376b98ca2_0_135"/>
          <p:cNvSpPr/>
          <p:nvPr/>
        </p:nvSpPr>
        <p:spPr>
          <a:xfrm>
            <a:off x="17032829" y="6908800"/>
            <a:ext cx="522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Unicorn Sightings</a:t>
            </a:r>
            <a:endParaRPr b="0" i="0" sz="4800" u="none" cap="none" strike="noStrike">
              <a:solidFill>
                <a:schemeClr val="dk1"/>
              </a:solidFill>
              <a:latin typeface="Calibri"/>
              <a:ea typeface="Calibri"/>
              <a:cs typeface="Calibri"/>
              <a:sym typeface="Calibri"/>
            </a:endParaRPr>
          </a:p>
        </p:txBody>
      </p:sp>
      <p:sp>
        <p:nvSpPr>
          <p:cNvPr id="180" name="Google Shape;180;g27376b98ca2_0_135"/>
          <p:cNvSpPr/>
          <p:nvPr/>
        </p:nvSpPr>
        <p:spPr>
          <a:xfrm>
            <a:off x="16016702" y="8432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376b98ca2_0_135"/>
          <p:cNvSpPr/>
          <p:nvPr/>
        </p:nvSpPr>
        <p:spPr>
          <a:xfrm>
            <a:off x="15948960" y="8432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82" name="Google Shape;182;g27376b98ca2_0_135"/>
          <p:cNvSpPr/>
          <p:nvPr/>
        </p:nvSpPr>
        <p:spPr>
          <a:xfrm>
            <a:off x="18976172" y="11480800"/>
            <a:ext cx="11304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376b98ca2_0_135"/>
          <p:cNvSpPr/>
          <p:nvPr/>
        </p:nvSpPr>
        <p:spPr>
          <a:xfrm>
            <a:off x="18976172" y="11480800"/>
            <a:ext cx="1333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45%</a:t>
            </a:r>
            <a:endParaRPr b="0" i="0" sz="4800" u="none" cap="none" strike="noStrike">
              <a:solidFill>
                <a:schemeClr val="dk1"/>
              </a:solidFill>
              <a:latin typeface="Calibri"/>
              <a:ea typeface="Calibri"/>
              <a:cs typeface="Calibri"/>
              <a:sym typeface="Calibri"/>
            </a:endParaRPr>
          </a:p>
        </p:txBody>
      </p:sp>
      <p:sp>
        <p:nvSpPr>
          <p:cNvPr id="184" name="Google Shape;184;g27376b98ca2_0_135"/>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76b98ca2_0_135"/>
          <p:cNvSpPr/>
          <p:nvPr/>
        </p:nvSpPr>
        <p:spPr>
          <a:xfrm>
            <a:off x="9824678" y="1181100"/>
            <a:ext cx="4216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376b98ca2_0_135"/>
          <p:cNvSpPr/>
          <p:nvPr/>
        </p:nvSpPr>
        <p:spPr>
          <a:xfrm>
            <a:off x="9824678" y="1181100"/>
            <a:ext cx="4420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Dragon Taming</a:t>
            </a:r>
            <a:endParaRPr b="0" i="0" sz="4800" u="none" cap="none" strike="noStrike">
              <a:solidFill>
                <a:schemeClr val="dk1"/>
              </a:solidFill>
              <a:latin typeface="Calibri"/>
              <a:ea typeface="Calibri"/>
              <a:cs typeface="Calibri"/>
              <a:sym typeface="Calibri"/>
            </a:endParaRPr>
          </a:p>
        </p:txBody>
      </p:sp>
      <p:sp>
        <p:nvSpPr>
          <p:cNvPr id="187" name="Google Shape;187;g27376b98ca2_0_135"/>
          <p:cNvSpPr/>
          <p:nvPr/>
        </p:nvSpPr>
        <p:spPr>
          <a:xfrm>
            <a:off x="8408451" y="2705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376b98ca2_0_135"/>
          <p:cNvSpPr/>
          <p:nvPr/>
        </p:nvSpPr>
        <p:spPr>
          <a:xfrm>
            <a:off x="8340709" y="2705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9" name="Google Shape;189;g27376b98ca2_0_135"/>
          <p:cNvPicPr preferRelativeResize="0"/>
          <p:nvPr/>
        </p:nvPicPr>
        <p:blipFill rotWithShape="1">
          <a:blip r:embed="rId9">
            <a:alphaModFix/>
          </a:blip>
          <a:srcRect b="0" l="0" r="0" t="0"/>
          <a:stretch/>
        </p:blipFill>
        <p:spPr>
          <a:xfrm>
            <a:off x="8408451" y="5753100"/>
            <a:ext cx="7049381" cy="5118100"/>
          </a:xfrm>
          <a:prstGeom prst="rect">
            <a:avLst/>
          </a:prstGeom>
          <a:noFill/>
          <a:ln>
            <a:noFill/>
          </a:ln>
        </p:spPr>
      </p:pic>
      <p:sp>
        <p:nvSpPr>
          <p:cNvPr id="190" name="Google Shape;190;g27376b98ca2_0_135"/>
          <p:cNvSpPr/>
          <p:nvPr/>
        </p:nvSpPr>
        <p:spPr>
          <a:xfrm>
            <a:off x="11399675" y="11480800"/>
            <a:ext cx="1066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376b98ca2_0_135"/>
          <p:cNvSpPr/>
          <p:nvPr/>
        </p:nvSpPr>
        <p:spPr>
          <a:xfrm>
            <a:off x="11399675" y="11480800"/>
            <a:ext cx="1270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196" name="Shape 196"/>
        <p:cNvGrpSpPr/>
        <p:nvPr/>
      </p:nvGrpSpPr>
      <p:grpSpPr>
        <a:xfrm>
          <a:off x="0" y="0"/>
          <a:ext cx="0" cy="0"/>
          <a:chOff x="0" y="0"/>
          <a:chExt cx="0" cy="0"/>
        </a:xfrm>
      </p:grpSpPr>
      <p:pic>
        <p:nvPicPr>
          <p:cNvPr descr=" " id="197" name="Google Shape;197;g27376b98ca2_0_175"/>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198" name="Google Shape;198;g27376b98ca2_0_175"/>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199" name="Google Shape;199;g27376b98ca2_0_175"/>
          <p:cNvPicPr preferRelativeResize="0"/>
          <p:nvPr/>
        </p:nvPicPr>
        <p:blipFill rotWithShape="1">
          <a:blip r:embed="rId5">
            <a:alphaModFix/>
          </a:blip>
          <a:srcRect b="0" l="0" r="0" t="0"/>
          <a:stretch/>
        </p:blipFill>
        <p:spPr>
          <a:xfrm>
            <a:off x="406451" y="12179300"/>
            <a:ext cx="2387898" cy="1130300"/>
          </a:xfrm>
          <a:prstGeom prst="rect">
            <a:avLst/>
          </a:prstGeom>
          <a:noFill/>
          <a:ln>
            <a:noFill/>
          </a:ln>
        </p:spPr>
      </p:pic>
      <p:pic>
        <p:nvPicPr>
          <p:cNvPr descr=" " id="200" name="Google Shape;200;g27376b98ca2_0_175"/>
          <p:cNvPicPr preferRelativeResize="0"/>
          <p:nvPr/>
        </p:nvPicPr>
        <p:blipFill rotWithShape="1">
          <a:blip r:embed="rId5">
            <a:alphaModFix/>
          </a:blip>
          <a:srcRect b="0" l="0" r="0" t="0"/>
          <a:stretch/>
        </p:blipFill>
        <p:spPr>
          <a:xfrm>
            <a:off x="13590699" y="406400"/>
            <a:ext cx="2387898" cy="1130300"/>
          </a:xfrm>
          <a:prstGeom prst="rect">
            <a:avLst/>
          </a:prstGeom>
          <a:noFill/>
          <a:ln>
            <a:noFill/>
          </a:ln>
        </p:spPr>
      </p:pic>
      <p:pic>
        <p:nvPicPr>
          <p:cNvPr descr=" " id="201" name="Google Shape;201;g27376b98ca2_0_175"/>
          <p:cNvPicPr preferRelativeResize="0"/>
          <p:nvPr/>
        </p:nvPicPr>
        <p:blipFill rotWithShape="1">
          <a:blip r:embed="rId5">
            <a:alphaModFix/>
          </a:blip>
          <a:srcRect b="0" l="0" r="0" t="0"/>
          <a:stretch/>
        </p:blipFill>
        <p:spPr>
          <a:xfrm>
            <a:off x="3073784" y="12179300"/>
            <a:ext cx="2387898" cy="1130300"/>
          </a:xfrm>
          <a:prstGeom prst="rect">
            <a:avLst/>
          </a:prstGeom>
          <a:noFill/>
          <a:ln>
            <a:noFill/>
          </a:ln>
        </p:spPr>
      </p:pic>
      <p:pic>
        <p:nvPicPr>
          <p:cNvPr descr=" " id="202" name="Google Shape;202;g27376b98ca2_0_175"/>
          <p:cNvPicPr preferRelativeResize="0"/>
          <p:nvPr/>
        </p:nvPicPr>
        <p:blipFill rotWithShape="1">
          <a:blip r:embed="rId5">
            <a:alphaModFix/>
          </a:blip>
          <a:srcRect b="0" l="0" r="0" t="0"/>
          <a:stretch/>
        </p:blipFill>
        <p:spPr>
          <a:xfrm>
            <a:off x="16258032" y="406400"/>
            <a:ext cx="2387898" cy="1130300"/>
          </a:xfrm>
          <a:prstGeom prst="rect">
            <a:avLst/>
          </a:prstGeom>
          <a:noFill/>
          <a:ln>
            <a:noFill/>
          </a:ln>
        </p:spPr>
      </p:pic>
      <p:pic>
        <p:nvPicPr>
          <p:cNvPr descr=" " id="203" name="Google Shape;203;g27376b98ca2_0_175"/>
          <p:cNvPicPr preferRelativeResize="0"/>
          <p:nvPr/>
        </p:nvPicPr>
        <p:blipFill rotWithShape="1">
          <a:blip r:embed="rId5">
            <a:alphaModFix/>
          </a:blip>
          <a:srcRect b="0" l="0" r="0" t="0"/>
          <a:stretch/>
        </p:blipFill>
        <p:spPr>
          <a:xfrm>
            <a:off x="5741118" y="12179300"/>
            <a:ext cx="2387898" cy="1130300"/>
          </a:xfrm>
          <a:prstGeom prst="rect">
            <a:avLst/>
          </a:prstGeom>
          <a:noFill/>
          <a:ln>
            <a:noFill/>
          </a:ln>
        </p:spPr>
      </p:pic>
      <p:pic>
        <p:nvPicPr>
          <p:cNvPr descr=" " id="204" name="Google Shape;204;g27376b98ca2_0_175"/>
          <p:cNvPicPr preferRelativeResize="0"/>
          <p:nvPr/>
        </p:nvPicPr>
        <p:blipFill rotWithShape="1">
          <a:blip r:embed="rId5">
            <a:alphaModFix/>
          </a:blip>
          <a:srcRect b="0" l="0" r="0" t="0"/>
          <a:stretch/>
        </p:blipFill>
        <p:spPr>
          <a:xfrm>
            <a:off x="18925365" y="406400"/>
            <a:ext cx="2387898" cy="1130300"/>
          </a:xfrm>
          <a:prstGeom prst="rect">
            <a:avLst/>
          </a:prstGeom>
          <a:noFill/>
          <a:ln>
            <a:noFill/>
          </a:ln>
        </p:spPr>
      </p:pic>
      <p:pic>
        <p:nvPicPr>
          <p:cNvPr descr=" " id="205" name="Google Shape;205;g27376b98ca2_0_175"/>
          <p:cNvPicPr preferRelativeResize="0"/>
          <p:nvPr/>
        </p:nvPicPr>
        <p:blipFill rotWithShape="1">
          <a:blip r:embed="rId5">
            <a:alphaModFix/>
          </a:blip>
          <a:srcRect b="0" l="0" r="0" t="0"/>
          <a:stretch/>
        </p:blipFill>
        <p:spPr>
          <a:xfrm>
            <a:off x="8408451" y="12179300"/>
            <a:ext cx="2387898" cy="1130300"/>
          </a:xfrm>
          <a:prstGeom prst="rect">
            <a:avLst/>
          </a:prstGeom>
          <a:noFill/>
          <a:ln>
            <a:noFill/>
          </a:ln>
        </p:spPr>
      </p:pic>
      <p:pic>
        <p:nvPicPr>
          <p:cNvPr descr=" " id="206" name="Google Shape;206;g27376b98ca2_0_175"/>
          <p:cNvPicPr preferRelativeResize="0"/>
          <p:nvPr/>
        </p:nvPicPr>
        <p:blipFill rotWithShape="1">
          <a:blip r:embed="rId5">
            <a:alphaModFix/>
          </a:blip>
          <a:srcRect b="0" l="0" r="0" t="0"/>
          <a:stretch/>
        </p:blipFill>
        <p:spPr>
          <a:xfrm>
            <a:off x="21592699" y="406400"/>
            <a:ext cx="2387898" cy="1130300"/>
          </a:xfrm>
          <a:prstGeom prst="rect">
            <a:avLst/>
          </a:prstGeom>
          <a:noFill/>
          <a:ln>
            <a:noFill/>
          </a:ln>
        </p:spPr>
      </p:pic>
      <p:pic>
        <p:nvPicPr>
          <p:cNvPr descr=" " id="207" name="Google Shape;207;g27376b98ca2_0_175"/>
          <p:cNvPicPr preferRelativeResize="0"/>
          <p:nvPr/>
        </p:nvPicPr>
        <p:blipFill rotWithShape="1">
          <a:blip r:embed="rId6">
            <a:alphaModFix/>
          </a:blip>
          <a:srcRect b="0" l="0" r="0" t="0"/>
          <a:stretch/>
        </p:blipFill>
        <p:spPr>
          <a:xfrm>
            <a:off x="406451" y="431800"/>
            <a:ext cx="1130441" cy="2387600"/>
          </a:xfrm>
          <a:prstGeom prst="rect">
            <a:avLst/>
          </a:prstGeom>
          <a:noFill/>
          <a:ln>
            <a:noFill/>
          </a:ln>
        </p:spPr>
      </p:pic>
      <p:pic>
        <p:nvPicPr>
          <p:cNvPr descr=" " id="208" name="Google Shape;208;g27376b98ca2_0_175"/>
          <p:cNvPicPr preferRelativeResize="0"/>
          <p:nvPr/>
        </p:nvPicPr>
        <p:blipFill rotWithShape="1">
          <a:blip r:embed="rId6">
            <a:alphaModFix/>
          </a:blip>
          <a:srcRect b="0" l="0" r="0" t="0"/>
          <a:stretch/>
        </p:blipFill>
        <p:spPr>
          <a:xfrm>
            <a:off x="22850156" y="5486400"/>
            <a:ext cx="1130441" cy="2387600"/>
          </a:xfrm>
          <a:prstGeom prst="rect">
            <a:avLst/>
          </a:prstGeom>
          <a:noFill/>
          <a:ln>
            <a:noFill/>
          </a:ln>
        </p:spPr>
      </p:pic>
      <p:pic>
        <p:nvPicPr>
          <p:cNvPr descr=" " id="209" name="Google Shape;209;g27376b98ca2_0_175"/>
          <p:cNvPicPr preferRelativeResize="0"/>
          <p:nvPr/>
        </p:nvPicPr>
        <p:blipFill rotWithShape="1">
          <a:blip r:embed="rId6">
            <a:alphaModFix/>
          </a:blip>
          <a:srcRect b="0" l="0" r="0" t="0"/>
          <a:stretch/>
        </p:blipFill>
        <p:spPr>
          <a:xfrm>
            <a:off x="406451" y="3098800"/>
            <a:ext cx="1130441" cy="2387600"/>
          </a:xfrm>
          <a:prstGeom prst="rect">
            <a:avLst/>
          </a:prstGeom>
          <a:noFill/>
          <a:ln>
            <a:noFill/>
          </a:ln>
        </p:spPr>
      </p:pic>
      <p:pic>
        <p:nvPicPr>
          <p:cNvPr descr=" " id="210" name="Google Shape;210;g27376b98ca2_0_175"/>
          <p:cNvPicPr preferRelativeResize="0"/>
          <p:nvPr/>
        </p:nvPicPr>
        <p:blipFill rotWithShape="1">
          <a:blip r:embed="rId6">
            <a:alphaModFix/>
          </a:blip>
          <a:srcRect b="0" l="0" r="0" t="0"/>
          <a:stretch/>
        </p:blipFill>
        <p:spPr>
          <a:xfrm>
            <a:off x="22850156" y="8153400"/>
            <a:ext cx="1130441" cy="2387600"/>
          </a:xfrm>
          <a:prstGeom prst="rect">
            <a:avLst/>
          </a:prstGeom>
          <a:noFill/>
          <a:ln>
            <a:noFill/>
          </a:ln>
        </p:spPr>
      </p:pic>
      <p:pic>
        <p:nvPicPr>
          <p:cNvPr descr=" " id="211" name="Google Shape;211;g27376b98ca2_0_175"/>
          <p:cNvPicPr preferRelativeResize="0"/>
          <p:nvPr/>
        </p:nvPicPr>
        <p:blipFill rotWithShape="1">
          <a:blip r:embed="rId6">
            <a:alphaModFix/>
          </a:blip>
          <a:srcRect b="0" l="0" r="0" t="0"/>
          <a:stretch/>
        </p:blipFill>
        <p:spPr>
          <a:xfrm>
            <a:off x="406451" y="5765800"/>
            <a:ext cx="1130441" cy="2387600"/>
          </a:xfrm>
          <a:prstGeom prst="rect">
            <a:avLst/>
          </a:prstGeom>
          <a:noFill/>
          <a:ln>
            <a:noFill/>
          </a:ln>
        </p:spPr>
      </p:pic>
      <p:pic>
        <p:nvPicPr>
          <p:cNvPr descr=" " id="212" name="Google Shape;212;g27376b98ca2_0_175"/>
          <p:cNvPicPr preferRelativeResize="0"/>
          <p:nvPr/>
        </p:nvPicPr>
        <p:blipFill rotWithShape="1">
          <a:blip r:embed="rId6">
            <a:alphaModFix/>
          </a:blip>
          <a:srcRect b="0" l="0" r="0" t="0"/>
          <a:stretch/>
        </p:blipFill>
        <p:spPr>
          <a:xfrm>
            <a:off x="22850156" y="10820400"/>
            <a:ext cx="1130441" cy="2387600"/>
          </a:xfrm>
          <a:prstGeom prst="rect">
            <a:avLst/>
          </a:prstGeom>
          <a:noFill/>
          <a:ln>
            <a:noFill/>
          </a:ln>
        </p:spPr>
      </p:pic>
      <p:sp>
        <p:nvSpPr>
          <p:cNvPr id="213" name="Google Shape;213;g27376b98ca2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7376b98ca2_0_1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15" name="Google Shape;215;g27376b98ca2_0_175"/>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216" name="Google Shape;216;g27376b98ca2_0_175"/>
          <p:cNvSpPr/>
          <p:nvPr/>
        </p:nvSpPr>
        <p:spPr>
          <a:xfrm>
            <a:off x="5398175" y="3625850"/>
            <a:ext cx="136035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376b98ca2_0_175"/>
          <p:cNvSpPr/>
          <p:nvPr/>
        </p:nvSpPr>
        <p:spPr>
          <a:xfrm>
            <a:off x="5398175" y="3625850"/>
            <a:ext cx="13806600" cy="568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18" name="Google Shape;218;g27376b98ca2_0_175"/>
          <p:cNvSpPr/>
          <p:nvPr/>
        </p:nvSpPr>
        <p:spPr>
          <a:xfrm>
            <a:off x="15025978" y="9417050"/>
            <a:ext cx="4128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dak"/>
              <a:buNone/>
            </a:pPr>
            <a:r>
              <a:rPr b="0" i="0" lang="en-US" sz="3600" u="none" cap="none" strike="noStrike">
                <a:solidFill>
                  <a:srgbClr val="0E0E0E"/>
                </a:solidFill>
                <a:latin typeface="Modak"/>
                <a:ea typeface="Modak"/>
                <a:cs typeface="Modak"/>
                <a:sym typeface="Moda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223" name="Shape 223"/>
        <p:cNvGrpSpPr/>
        <p:nvPr/>
      </p:nvGrpSpPr>
      <p:grpSpPr>
        <a:xfrm>
          <a:off x="0" y="0"/>
          <a:ext cx="0" cy="0"/>
          <a:chOff x="0" y="0"/>
          <a:chExt cx="0" cy="0"/>
        </a:xfrm>
      </p:grpSpPr>
      <p:pic>
        <p:nvPicPr>
          <p:cNvPr descr=" " id="224" name="Google Shape;224;g27376b98ca2_0_201"/>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225" name="Google Shape;225;g27376b98ca2_0_201"/>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226" name="Google Shape;226;g27376b98ca2_0_201"/>
          <p:cNvPicPr preferRelativeResize="0"/>
          <p:nvPr/>
        </p:nvPicPr>
        <p:blipFill rotWithShape="1">
          <a:blip r:embed="rId5">
            <a:alphaModFix/>
          </a:blip>
          <a:srcRect b="0" l="0" r="0" t="0"/>
          <a:stretch/>
        </p:blipFill>
        <p:spPr>
          <a:xfrm>
            <a:off x="406451" y="10820400"/>
            <a:ext cx="1130441" cy="2387600"/>
          </a:xfrm>
          <a:prstGeom prst="rect">
            <a:avLst/>
          </a:prstGeom>
          <a:noFill/>
          <a:ln>
            <a:noFill/>
          </a:ln>
        </p:spPr>
      </p:pic>
      <p:pic>
        <p:nvPicPr>
          <p:cNvPr descr=" " id="227" name="Google Shape;227;g27376b98ca2_0_201"/>
          <p:cNvPicPr preferRelativeResize="0"/>
          <p:nvPr/>
        </p:nvPicPr>
        <p:blipFill rotWithShape="1">
          <a:blip r:embed="rId5">
            <a:alphaModFix/>
          </a:blip>
          <a:srcRect b="0" l="0" r="0" t="0"/>
          <a:stretch/>
        </p:blipFill>
        <p:spPr>
          <a:xfrm>
            <a:off x="22850156" y="5765800"/>
            <a:ext cx="1130441" cy="2387600"/>
          </a:xfrm>
          <a:prstGeom prst="rect">
            <a:avLst/>
          </a:prstGeom>
          <a:noFill/>
          <a:ln>
            <a:noFill/>
          </a:ln>
        </p:spPr>
      </p:pic>
      <p:pic>
        <p:nvPicPr>
          <p:cNvPr descr=" " id="228" name="Google Shape;228;g27376b98ca2_0_201"/>
          <p:cNvPicPr preferRelativeResize="0"/>
          <p:nvPr/>
        </p:nvPicPr>
        <p:blipFill rotWithShape="1">
          <a:blip r:embed="rId5">
            <a:alphaModFix/>
          </a:blip>
          <a:srcRect b="0" l="0" r="0" t="0"/>
          <a:stretch/>
        </p:blipFill>
        <p:spPr>
          <a:xfrm>
            <a:off x="406451" y="8153400"/>
            <a:ext cx="1130441" cy="2387600"/>
          </a:xfrm>
          <a:prstGeom prst="rect">
            <a:avLst/>
          </a:prstGeom>
          <a:noFill/>
          <a:ln>
            <a:noFill/>
          </a:ln>
        </p:spPr>
      </p:pic>
      <p:pic>
        <p:nvPicPr>
          <p:cNvPr descr=" " id="229" name="Google Shape;229;g27376b98ca2_0_201"/>
          <p:cNvPicPr preferRelativeResize="0"/>
          <p:nvPr/>
        </p:nvPicPr>
        <p:blipFill rotWithShape="1">
          <a:blip r:embed="rId5">
            <a:alphaModFix/>
          </a:blip>
          <a:srcRect b="0" l="0" r="0" t="0"/>
          <a:stretch/>
        </p:blipFill>
        <p:spPr>
          <a:xfrm>
            <a:off x="22850156" y="3098800"/>
            <a:ext cx="1130441" cy="2387600"/>
          </a:xfrm>
          <a:prstGeom prst="rect">
            <a:avLst/>
          </a:prstGeom>
          <a:noFill/>
          <a:ln>
            <a:noFill/>
          </a:ln>
        </p:spPr>
      </p:pic>
      <p:pic>
        <p:nvPicPr>
          <p:cNvPr descr=" " id="230" name="Google Shape;230;g27376b98ca2_0_201"/>
          <p:cNvPicPr preferRelativeResize="0"/>
          <p:nvPr/>
        </p:nvPicPr>
        <p:blipFill rotWithShape="1">
          <a:blip r:embed="rId5">
            <a:alphaModFix/>
          </a:blip>
          <a:srcRect b="0" l="0" r="0" t="0"/>
          <a:stretch/>
        </p:blipFill>
        <p:spPr>
          <a:xfrm>
            <a:off x="406451" y="5486400"/>
            <a:ext cx="1130441" cy="2387600"/>
          </a:xfrm>
          <a:prstGeom prst="rect">
            <a:avLst/>
          </a:prstGeom>
          <a:noFill/>
          <a:ln>
            <a:noFill/>
          </a:ln>
        </p:spPr>
      </p:pic>
      <p:pic>
        <p:nvPicPr>
          <p:cNvPr descr=" " id="231" name="Google Shape;231;g27376b98ca2_0_201"/>
          <p:cNvPicPr preferRelativeResize="0"/>
          <p:nvPr/>
        </p:nvPicPr>
        <p:blipFill rotWithShape="1">
          <a:blip r:embed="rId5">
            <a:alphaModFix/>
          </a:blip>
          <a:srcRect b="0" l="0" r="0" t="0"/>
          <a:stretch/>
        </p:blipFill>
        <p:spPr>
          <a:xfrm>
            <a:off x="22850156" y="431800"/>
            <a:ext cx="1130441" cy="2387600"/>
          </a:xfrm>
          <a:prstGeom prst="rect">
            <a:avLst/>
          </a:prstGeom>
          <a:noFill/>
          <a:ln>
            <a:noFill/>
          </a:ln>
        </p:spPr>
      </p:pic>
      <p:sp>
        <p:nvSpPr>
          <p:cNvPr id="232" name="Google Shape;232;g27376b98ca2_0_201"/>
          <p:cNvSpPr/>
          <p:nvPr/>
        </p:nvSpPr>
        <p:spPr>
          <a:xfrm>
            <a:off x="2104230" y="10795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The Magic of Dragons: A Research</a:t>
            </a:r>
            <a:endParaRPr b="0" i="0" sz="8000" u="none" cap="none" strike="noStrike">
              <a:solidFill>
                <a:schemeClr val="dk1"/>
              </a:solidFill>
              <a:latin typeface="Calibri"/>
              <a:ea typeface="Calibri"/>
              <a:cs typeface="Calibri"/>
              <a:sym typeface="Calibri"/>
            </a:endParaRPr>
          </a:p>
        </p:txBody>
      </p:sp>
      <p:sp>
        <p:nvSpPr>
          <p:cNvPr id="233" name="Google Shape;233;g27376b98ca2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7376b98ca2_0_2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5" name="Google Shape;235;g27376b98ca2_0_201"/>
          <p:cNvSpPr/>
          <p:nvPr/>
        </p:nvSpPr>
        <p:spPr>
          <a:xfrm>
            <a:off x="2121165" y="3695700"/>
            <a:ext cx="6096900" cy="6096000"/>
          </a:xfrm>
          <a:prstGeom prst="rect">
            <a:avLst/>
          </a:prstGeom>
          <a:noFill/>
          <a:ln cap="flat" cmpd="sng" w="381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7376b98ca2_0_201"/>
          <p:cNvPicPr preferRelativeResize="0"/>
          <p:nvPr/>
        </p:nvPicPr>
        <p:blipFill rotWithShape="1">
          <a:blip r:embed="rId7">
            <a:alphaModFix/>
          </a:blip>
          <a:srcRect b="0" l="0" r="0" t="0"/>
          <a:stretch/>
        </p:blipFill>
        <p:spPr>
          <a:xfrm>
            <a:off x="4756670" y="4972050"/>
            <a:ext cx="825752" cy="1409700"/>
          </a:xfrm>
          <a:prstGeom prst="rect">
            <a:avLst/>
          </a:prstGeom>
          <a:noFill/>
          <a:ln>
            <a:noFill/>
          </a:ln>
        </p:spPr>
      </p:pic>
      <p:sp>
        <p:nvSpPr>
          <p:cNvPr id="237" name="Google Shape;237;g27376b98ca2_0_201"/>
          <p:cNvSpPr/>
          <p:nvPr/>
        </p:nvSpPr>
        <p:spPr>
          <a:xfrm>
            <a:off x="2273584" y="6686550"/>
            <a:ext cx="5791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7376b98ca2_0_201"/>
          <p:cNvSpPr/>
          <p:nvPr/>
        </p:nvSpPr>
        <p:spPr>
          <a:xfrm>
            <a:off x="2171971" y="6686550"/>
            <a:ext cx="59952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Sighting</a:t>
            </a:r>
            <a:endParaRPr b="0" i="0" sz="4800" u="none" cap="none" strike="noStrike">
              <a:solidFill>
                <a:schemeClr val="dk1"/>
              </a:solidFill>
              <a:latin typeface="Calibri"/>
              <a:ea typeface="Calibri"/>
              <a:cs typeface="Calibri"/>
              <a:sym typeface="Calibri"/>
            </a:endParaRPr>
          </a:p>
        </p:txBody>
      </p:sp>
      <p:sp>
        <p:nvSpPr>
          <p:cNvPr id="239" name="Google Shape;239;g27376b98ca2_0_201"/>
          <p:cNvSpPr/>
          <p:nvPr/>
        </p:nvSpPr>
        <p:spPr>
          <a:xfrm>
            <a:off x="9145143" y="3695700"/>
            <a:ext cx="6096900" cy="6096000"/>
          </a:xfrm>
          <a:prstGeom prst="roundRect">
            <a:avLst>
              <a:gd fmla="val 20850" name="adj"/>
            </a:avLst>
          </a:prstGeom>
          <a:noFill/>
          <a:ln cap="flat" cmpd="sng" w="381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7376b98ca2_0_201"/>
          <p:cNvPicPr preferRelativeResize="0"/>
          <p:nvPr/>
        </p:nvPicPr>
        <p:blipFill rotWithShape="1">
          <a:blip r:embed="rId8">
            <a:alphaModFix/>
          </a:blip>
          <a:srcRect b="0" l="0" r="0" t="0"/>
          <a:stretch/>
        </p:blipFill>
        <p:spPr>
          <a:xfrm>
            <a:off x="11640512" y="4972050"/>
            <a:ext cx="1106021" cy="1409700"/>
          </a:xfrm>
          <a:prstGeom prst="rect">
            <a:avLst/>
          </a:prstGeom>
          <a:noFill/>
          <a:ln>
            <a:noFill/>
          </a:ln>
        </p:spPr>
      </p:pic>
      <p:sp>
        <p:nvSpPr>
          <p:cNvPr id="241" name="Google Shape;241;g27376b98ca2_0_201"/>
          <p:cNvSpPr/>
          <p:nvPr/>
        </p:nvSpPr>
        <p:spPr>
          <a:xfrm>
            <a:off x="9297562" y="6686550"/>
            <a:ext cx="5791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376b98ca2_0_201"/>
          <p:cNvSpPr/>
          <p:nvPr/>
        </p:nvSpPr>
        <p:spPr>
          <a:xfrm>
            <a:off x="9195949" y="6686550"/>
            <a:ext cx="59952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Taming</a:t>
            </a:r>
            <a:endParaRPr b="0" i="0" sz="4800" u="none" cap="none" strike="noStrike">
              <a:solidFill>
                <a:schemeClr val="dk1"/>
              </a:solidFill>
              <a:latin typeface="Calibri"/>
              <a:ea typeface="Calibri"/>
              <a:cs typeface="Calibri"/>
              <a:sym typeface="Calibri"/>
            </a:endParaRPr>
          </a:p>
        </p:txBody>
      </p:sp>
      <p:sp>
        <p:nvSpPr>
          <p:cNvPr id="243" name="Google Shape;243;g27376b98ca2_0_201"/>
          <p:cNvSpPr/>
          <p:nvPr/>
        </p:nvSpPr>
        <p:spPr>
          <a:xfrm>
            <a:off x="16169121" y="3695700"/>
            <a:ext cx="6096900" cy="6096000"/>
          </a:xfrm>
          <a:prstGeom prst="roundRect">
            <a:avLst>
              <a:gd fmla="val 2083350" name="adj"/>
            </a:avLst>
          </a:prstGeom>
          <a:noFill/>
          <a:ln cap="flat" cmpd="sng" w="381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7376b98ca2_0_201"/>
          <p:cNvPicPr preferRelativeResize="0"/>
          <p:nvPr/>
        </p:nvPicPr>
        <p:blipFill rotWithShape="1">
          <a:blip r:embed="rId9">
            <a:alphaModFix/>
          </a:blip>
          <a:srcRect b="0" l="0" r="0" t="0"/>
          <a:stretch/>
        </p:blipFill>
        <p:spPr>
          <a:xfrm>
            <a:off x="18595899" y="4972050"/>
            <a:ext cx="1243205" cy="1409700"/>
          </a:xfrm>
          <a:prstGeom prst="rect">
            <a:avLst/>
          </a:prstGeom>
          <a:noFill/>
          <a:ln>
            <a:noFill/>
          </a:ln>
        </p:spPr>
      </p:pic>
      <p:sp>
        <p:nvSpPr>
          <p:cNvPr id="245" name="Google Shape;245;g27376b98ca2_0_201"/>
          <p:cNvSpPr/>
          <p:nvPr/>
        </p:nvSpPr>
        <p:spPr>
          <a:xfrm>
            <a:off x="16321540" y="6686550"/>
            <a:ext cx="5791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376b98ca2_0_201"/>
          <p:cNvSpPr/>
          <p:nvPr/>
        </p:nvSpPr>
        <p:spPr>
          <a:xfrm>
            <a:off x="16219927" y="6686550"/>
            <a:ext cx="59952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Seeing</a:t>
            </a:r>
            <a:endParaRPr b="0" i="0" sz="4800" u="none" cap="none" strike="noStrike">
              <a:solidFill>
                <a:schemeClr val="dk1"/>
              </a:solidFill>
              <a:latin typeface="Calibri"/>
              <a:ea typeface="Calibri"/>
              <a:cs typeface="Calibri"/>
              <a:sym typeface="Calibri"/>
            </a:endParaRPr>
          </a:p>
        </p:txBody>
      </p:sp>
      <p:sp>
        <p:nvSpPr>
          <p:cNvPr id="247" name="Google Shape;247;g27376b98ca2_0_20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7376b98ca2_0_20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376b98ca2_0_201"/>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0" name="Google Shape;250;g27376b98ca2_0_20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376b98ca2_0_20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76b98ca2_0_201"/>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53" name="Google Shape;253;g27376b98ca2_0_20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376b98ca2_0_20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376b98ca2_0_201"/>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FE7"/>
        </a:solidFill>
      </p:bgPr>
    </p:bg>
    <p:spTree>
      <p:nvGrpSpPr>
        <p:cNvPr id="260" name="Shape 260"/>
        <p:cNvGrpSpPr/>
        <p:nvPr/>
      </p:nvGrpSpPr>
      <p:grpSpPr>
        <a:xfrm>
          <a:off x="0" y="0"/>
          <a:ext cx="0" cy="0"/>
          <a:chOff x="0" y="0"/>
          <a:chExt cx="0" cy="0"/>
        </a:xfrm>
      </p:grpSpPr>
      <p:pic>
        <p:nvPicPr>
          <p:cNvPr descr=" " id="261" name="Google Shape;261;g27376b98ca2_0_237"/>
          <p:cNvPicPr preferRelativeResize="0"/>
          <p:nvPr/>
        </p:nvPicPr>
        <p:blipFill rotWithShape="1">
          <a:blip r:embed="rId3">
            <a:alphaModFix/>
          </a:blip>
          <a:srcRect b="0" l="0" r="0" t="0"/>
          <a:stretch/>
        </p:blipFill>
        <p:spPr>
          <a:xfrm>
            <a:off x="0" y="0"/>
            <a:ext cx="13171533" cy="13716000"/>
          </a:xfrm>
          <a:prstGeom prst="rect">
            <a:avLst/>
          </a:prstGeom>
          <a:noFill/>
          <a:ln>
            <a:noFill/>
          </a:ln>
        </p:spPr>
      </p:pic>
      <p:pic>
        <p:nvPicPr>
          <p:cNvPr descr=" " id="262" name="Google Shape;262;g27376b98ca2_0_237"/>
          <p:cNvPicPr preferRelativeResize="0"/>
          <p:nvPr/>
        </p:nvPicPr>
        <p:blipFill rotWithShape="1">
          <a:blip r:embed="rId4">
            <a:alphaModFix/>
          </a:blip>
          <a:srcRect b="0" l="0" r="0" t="0"/>
          <a:stretch/>
        </p:blipFill>
        <p:spPr>
          <a:xfrm>
            <a:off x="13069934" y="0"/>
            <a:ext cx="11317114" cy="13716000"/>
          </a:xfrm>
          <a:prstGeom prst="rect">
            <a:avLst/>
          </a:prstGeom>
          <a:noFill/>
          <a:ln>
            <a:noFill/>
          </a:ln>
        </p:spPr>
      </p:pic>
      <p:pic>
        <p:nvPicPr>
          <p:cNvPr descr=" " id="263" name="Google Shape;263;g27376b98ca2_0_237"/>
          <p:cNvPicPr preferRelativeResize="0"/>
          <p:nvPr/>
        </p:nvPicPr>
        <p:blipFill rotWithShape="1">
          <a:blip r:embed="rId5">
            <a:alphaModFix/>
          </a:blip>
          <a:srcRect b="0" l="0" r="0" t="0"/>
          <a:stretch/>
        </p:blipFill>
        <p:spPr>
          <a:xfrm>
            <a:off x="406451" y="406400"/>
            <a:ext cx="2387898" cy="1130300"/>
          </a:xfrm>
          <a:prstGeom prst="rect">
            <a:avLst/>
          </a:prstGeom>
          <a:noFill/>
          <a:ln>
            <a:noFill/>
          </a:ln>
        </p:spPr>
      </p:pic>
      <p:pic>
        <p:nvPicPr>
          <p:cNvPr descr=" " id="264" name="Google Shape;264;g27376b98ca2_0_237"/>
          <p:cNvPicPr preferRelativeResize="0"/>
          <p:nvPr/>
        </p:nvPicPr>
        <p:blipFill rotWithShape="1">
          <a:blip r:embed="rId5">
            <a:alphaModFix/>
          </a:blip>
          <a:srcRect b="0" l="0" r="0" t="0"/>
          <a:stretch/>
        </p:blipFill>
        <p:spPr>
          <a:xfrm>
            <a:off x="13590699" y="12179300"/>
            <a:ext cx="2387898" cy="1130300"/>
          </a:xfrm>
          <a:prstGeom prst="rect">
            <a:avLst/>
          </a:prstGeom>
          <a:noFill/>
          <a:ln>
            <a:noFill/>
          </a:ln>
        </p:spPr>
      </p:pic>
      <p:pic>
        <p:nvPicPr>
          <p:cNvPr descr=" " id="265" name="Google Shape;265;g27376b98ca2_0_237"/>
          <p:cNvPicPr preferRelativeResize="0"/>
          <p:nvPr/>
        </p:nvPicPr>
        <p:blipFill rotWithShape="1">
          <a:blip r:embed="rId5">
            <a:alphaModFix/>
          </a:blip>
          <a:srcRect b="0" l="0" r="0" t="0"/>
          <a:stretch/>
        </p:blipFill>
        <p:spPr>
          <a:xfrm>
            <a:off x="3073784" y="406400"/>
            <a:ext cx="2387898" cy="1130300"/>
          </a:xfrm>
          <a:prstGeom prst="rect">
            <a:avLst/>
          </a:prstGeom>
          <a:noFill/>
          <a:ln>
            <a:noFill/>
          </a:ln>
        </p:spPr>
      </p:pic>
      <p:pic>
        <p:nvPicPr>
          <p:cNvPr descr=" " id="266" name="Google Shape;266;g27376b98ca2_0_237"/>
          <p:cNvPicPr preferRelativeResize="0"/>
          <p:nvPr/>
        </p:nvPicPr>
        <p:blipFill rotWithShape="1">
          <a:blip r:embed="rId5">
            <a:alphaModFix/>
          </a:blip>
          <a:srcRect b="0" l="0" r="0" t="0"/>
          <a:stretch/>
        </p:blipFill>
        <p:spPr>
          <a:xfrm>
            <a:off x="16258032" y="12179300"/>
            <a:ext cx="2387898" cy="1130300"/>
          </a:xfrm>
          <a:prstGeom prst="rect">
            <a:avLst/>
          </a:prstGeom>
          <a:noFill/>
          <a:ln>
            <a:noFill/>
          </a:ln>
        </p:spPr>
      </p:pic>
      <p:pic>
        <p:nvPicPr>
          <p:cNvPr descr=" " id="267" name="Google Shape;267;g27376b98ca2_0_237"/>
          <p:cNvPicPr preferRelativeResize="0"/>
          <p:nvPr/>
        </p:nvPicPr>
        <p:blipFill rotWithShape="1">
          <a:blip r:embed="rId5">
            <a:alphaModFix/>
          </a:blip>
          <a:srcRect b="0" l="0" r="0" t="0"/>
          <a:stretch/>
        </p:blipFill>
        <p:spPr>
          <a:xfrm>
            <a:off x="5741118" y="406400"/>
            <a:ext cx="2387898" cy="1130300"/>
          </a:xfrm>
          <a:prstGeom prst="rect">
            <a:avLst/>
          </a:prstGeom>
          <a:noFill/>
          <a:ln>
            <a:noFill/>
          </a:ln>
        </p:spPr>
      </p:pic>
      <p:pic>
        <p:nvPicPr>
          <p:cNvPr descr=" " id="268" name="Google Shape;268;g27376b98ca2_0_237"/>
          <p:cNvPicPr preferRelativeResize="0"/>
          <p:nvPr/>
        </p:nvPicPr>
        <p:blipFill rotWithShape="1">
          <a:blip r:embed="rId5">
            <a:alphaModFix/>
          </a:blip>
          <a:srcRect b="0" l="0" r="0" t="0"/>
          <a:stretch/>
        </p:blipFill>
        <p:spPr>
          <a:xfrm>
            <a:off x="18925365" y="12179300"/>
            <a:ext cx="2387898" cy="1130300"/>
          </a:xfrm>
          <a:prstGeom prst="rect">
            <a:avLst/>
          </a:prstGeom>
          <a:noFill/>
          <a:ln>
            <a:noFill/>
          </a:ln>
        </p:spPr>
      </p:pic>
      <p:pic>
        <p:nvPicPr>
          <p:cNvPr descr=" " id="269" name="Google Shape;269;g27376b98ca2_0_237"/>
          <p:cNvPicPr preferRelativeResize="0"/>
          <p:nvPr/>
        </p:nvPicPr>
        <p:blipFill rotWithShape="1">
          <a:blip r:embed="rId5">
            <a:alphaModFix/>
          </a:blip>
          <a:srcRect b="0" l="0" r="0" t="0"/>
          <a:stretch/>
        </p:blipFill>
        <p:spPr>
          <a:xfrm>
            <a:off x="8408451" y="406400"/>
            <a:ext cx="2387898" cy="1130300"/>
          </a:xfrm>
          <a:prstGeom prst="rect">
            <a:avLst/>
          </a:prstGeom>
          <a:noFill/>
          <a:ln>
            <a:noFill/>
          </a:ln>
        </p:spPr>
      </p:pic>
      <p:pic>
        <p:nvPicPr>
          <p:cNvPr descr=" " id="270" name="Google Shape;270;g27376b98ca2_0_237"/>
          <p:cNvPicPr preferRelativeResize="0"/>
          <p:nvPr/>
        </p:nvPicPr>
        <p:blipFill rotWithShape="1">
          <a:blip r:embed="rId5">
            <a:alphaModFix/>
          </a:blip>
          <a:srcRect b="0" l="0" r="0" t="0"/>
          <a:stretch/>
        </p:blipFill>
        <p:spPr>
          <a:xfrm>
            <a:off x="21592699" y="12179300"/>
            <a:ext cx="2387898" cy="1130300"/>
          </a:xfrm>
          <a:prstGeom prst="rect">
            <a:avLst/>
          </a:prstGeom>
          <a:noFill/>
          <a:ln>
            <a:noFill/>
          </a:ln>
        </p:spPr>
      </p:pic>
      <p:sp>
        <p:nvSpPr>
          <p:cNvPr id="271" name="Google Shape;271;g27376b98ca2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7376b98ca2_0_23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73" name="Google Shape;273;g27376b98ca2_0_237"/>
          <p:cNvSpPr/>
          <p:nvPr/>
        </p:nvSpPr>
        <p:spPr>
          <a:xfrm>
            <a:off x="1778222" y="469900"/>
            <a:ext cx="6029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6465"/>
              </a:buClr>
              <a:buSzPts val="8000"/>
              <a:buFont typeface="Modak"/>
              <a:buNone/>
            </a:pPr>
            <a:r>
              <a:rPr b="0" i="0" lang="en-US" sz="8000" u="none" cap="none" strike="noStrike">
                <a:solidFill>
                  <a:srgbClr val="DE6465"/>
                </a:solidFill>
                <a:latin typeface="Modak"/>
                <a:ea typeface="Modak"/>
                <a:cs typeface="Modak"/>
                <a:sym typeface="Modak"/>
              </a:rPr>
              <a:t>Pricing Plan</a:t>
            </a:r>
            <a:endParaRPr b="0" i="0" sz="8000" u="none" cap="none" strike="noStrike">
              <a:solidFill>
                <a:schemeClr val="dk1"/>
              </a:solidFill>
              <a:latin typeface="Calibri"/>
              <a:ea typeface="Calibri"/>
              <a:cs typeface="Calibri"/>
              <a:sym typeface="Calibri"/>
            </a:endParaRPr>
          </a:p>
        </p:txBody>
      </p:sp>
      <p:sp>
        <p:nvSpPr>
          <p:cNvPr id="274" name="Google Shape;274;g27376b98ca2_0_237"/>
          <p:cNvSpPr/>
          <p:nvPr/>
        </p:nvSpPr>
        <p:spPr>
          <a:xfrm>
            <a:off x="1778222" y="2286000"/>
            <a:ext cx="20843400" cy="1035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7376b98ca2_0_237"/>
          <p:cNvSpPr/>
          <p:nvPr/>
        </p:nvSpPr>
        <p:spPr>
          <a:xfrm>
            <a:off x="1778222" y="2286000"/>
            <a:ext cx="6439800" cy="10350600"/>
          </a:xfrm>
          <a:prstGeom prst="rect">
            <a:avLst/>
          </a:prstGeom>
          <a:noFill/>
          <a:ln cap="flat" cmpd="sng" w="254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g27376b98ca2_0_237"/>
          <p:cNvPicPr preferRelativeResize="0"/>
          <p:nvPr/>
        </p:nvPicPr>
        <p:blipFill rotWithShape="1">
          <a:blip r:embed="rId7">
            <a:alphaModFix/>
          </a:blip>
          <a:srcRect b="0" l="0" r="0" t="0"/>
          <a:stretch/>
        </p:blipFill>
        <p:spPr>
          <a:xfrm>
            <a:off x="4639494" y="2743200"/>
            <a:ext cx="717162" cy="1409700"/>
          </a:xfrm>
          <a:prstGeom prst="rect">
            <a:avLst/>
          </a:prstGeom>
          <a:noFill/>
          <a:ln>
            <a:noFill/>
          </a:ln>
        </p:spPr>
      </p:pic>
      <p:sp>
        <p:nvSpPr>
          <p:cNvPr id="277" name="Google Shape;277;g27376b98ca2_0_237"/>
          <p:cNvSpPr/>
          <p:nvPr/>
        </p:nvSpPr>
        <p:spPr>
          <a:xfrm>
            <a:off x="4128016" y="4457700"/>
            <a:ext cx="174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Basic</a:t>
            </a:r>
            <a:endParaRPr b="0" i="0" sz="4800" u="none" cap="none" strike="noStrike">
              <a:solidFill>
                <a:schemeClr val="dk1"/>
              </a:solidFill>
              <a:latin typeface="Calibri"/>
              <a:ea typeface="Calibri"/>
              <a:cs typeface="Calibri"/>
              <a:sym typeface="Calibri"/>
            </a:endParaRPr>
          </a:p>
        </p:txBody>
      </p:sp>
      <p:sp>
        <p:nvSpPr>
          <p:cNvPr id="278" name="Google Shape;278;g27376b98ca2_0_237"/>
          <p:cNvSpPr/>
          <p:nvPr/>
        </p:nvSpPr>
        <p:spPr>
          <a:xfrm>
            <a:off x="2235479" y="5676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9" name="Google Shape;279;g27376b98ca2_0_237"/>
          <p:cNvSpPr/>
          <p:nvPr/>
        </p:nvSpPr>
        <p:spPr>
          <a:xfrm>
            <a:off x="3429429" y="11264900"/>
            <a:ext cx="31374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$10/month</a:t>
            </a:r>
            <a:endParaRPr b="0" i="0" sz="4800" u="none" cap="none" strike="noStrike">
              <a:solidFill>
                <a:schemeClr val="dk1"/>
              </a:solidFill>
              <a:latin typeface="Calibri"/>
              <a:ea typeface="Calibri"/>
              <a:cs typeface="Calibri"/>
              <a:sym typeface="Calibri"/>
            </a:endParaRPr>
          </a:p>
        </p:txBody>
      </p:sp>
      <p:sp>
        <p:nvSpPr>
          <p:cNvPr id="280" name="Google Shape;280;g27376b98ca2_0_237"/>
          <p:cNvSpPr/>
          <p:nvPr/>
        </p:nvSpPr>
        <p:spPr>
          <a:xfrm>
            <a:off x="8980022" y="2286000"/>
            <a:ext cx="6439800" cy="10350600"/>
          </a:xfrm>
          <a:prstGeom prst="rect">
            <a:avLst/>
          </a:prstGeom>
          <a:noFill/>
          <a:ln cap="flat" cmpd="sng" w="254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7376b98ca2_0_237"/>
          <p:cNvPicPr preferRelativeResize="0"/>
          <p:nvPr/>
        </p:nvPicPr>
        <p:blipFill rotWithShape="1">
          <a:blip r:embed="rId8">
            <a:alphaModFix/>
          </a:blip>
          <a:srcRect b="0" l="0" r="0" t="0"/>
          <a:stretch/>
        </p:blipFill>
        <p:spPr>
          <a:xfrm>
            <a:off x="11835188" y="2743200"/>
            <a:ext cx="729371" cy="1409700"/>
          </a:xfrm>
          <a:prstGeom prst="rect">
            <a:avLst/>
          </a:prstGeom>
          <a:noFill/>
          <a:ln>
            <a:noFill/>
          </a:ln>
        </p:spPr>
      </p:pic>
      <p:sp>
        <p:nvSpPr>
          <p:cNvPr id="282" name="Google Shape;282;g27376b98ca2_0_237"/>
          <p:cNvSpPr/>
          <p:nvPr/>
        </p:nvSpPr>
        <p:spPr>
          <a:xfrm>
            <a:off x="11444130" y="4457700"/>
            <a:ext cx="15114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Elite</a:t>
            </a:r>
            <a:endParaRPr b="0" i="0" sz="4800" u="none" cap="none" strike="noStrike">
              <a:solidFill>
                <a:schemeClr val="dk1"/>
              </a:solidFill>
              <a:latin typeface="Calibri"/>
              <a:ea typeface="Calibri"/>
              <a:cs typeface="Calibri"/>
              <a:sym typeface="Calibri"/>
            </a:endParaRPr>
          </a:p>
        </p:txBody>
      </p:sp>
      <p:sp>
        <p:nvSpPr>
          <p:cNvPr id="283" name="Google Shape;283;g27376b98ca2_0_237"/>
          <p:cNvSpPr/>
          <p:nvPr/>
        </p:nvSpPr>
        <p:spPr>
          <a:xfrm>
            <a:off x="9437280" y="5676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84" name="Google Shape;284;g27376b98ca2_0_237"/>
          <p:cNvSpPr/>
          <p:nvPr/>
        </p:nvSpPr>
        <p:spPr>
          <a:xfrm>
            <a:off x="10574072" y="11264900"/>
            <a:ext cx="325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$50/month</a:t>
            </a:r>
            <a:endParaRPr b="0" i="0" sz="4800" u="none" cap="none" strike="noStrike">
              <a:solidFill>
                <a:schemeClr val="dk1"/>
              </a:solidFill>
              <a:latin typeface="Calibri"/>
              <a:ea typeface="Calibri"/>
              <a:cs typeface="Calibri"/>
              <a:sym typeface="Calibri"/>
            </a:endParaRPr>
          </a:p>
        </p:txBody>
      </p:sp>
      <p:sp>
        <p:nvSpPr>
          <p:cNvPr id="285" name="Google Shape;285;g27376b98ca2_0_237"/>
          <p:cNvSpPr/>
          <p:nvPr/>
        </p:nvSpPr>
        <p:spPr>
          <a:xfrm>
            <a:off x="16181822" y="2286000"/>
            <a:ext cx="6439800" cy="10350600"/>
          </a:xfrm>
          <a:prstGeom prst="rect">
            <a:avLst/>
          </a:prstGeom>
          <a:noFill/>
          <a:ln cap="flat" cmpd="sng" w="25400">
            <a:solidFill>
              <a:srgbClr val="ED64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7376b98ca2_0_237"/>
          <p:cNvPicPr preferRelativeResize="0"/>
          <p:nvPr/>
        </p:nvPicPr>
        <p:blipFill rotWithShape="1">
          <a:blip r:embed="rId9">
            <a:alphaModFix/>
          </a:blip>
          <a:srcRect b="0" l="0" r="0" t="0"/>
          <a:stretch/>
        </p:blipFill>
        <p:spPr>
          <a:xfrm>
            <a:off x="18847556" y="2743200"/>
            <a:ext cx="1108238" cy="1409700"/>
          </a:xfrm>
          <a:prstGeom prst="rect">
            <a:avLst/>
          </a:prstGeom>
          <a:noFill/>
          <a:ln>
            <a:noFill/>
          </a:ln>
        </p:spPr>
      </p:pic>
      <p:sp>
        <p:nvSpPr>
          <p:cNvPr id="287" name="Google Shape;287;g27376b98ca2_0_237"/>
          <p:cNvSpPr/>
          <p:nvPr/>
        </p:nvSpPr>
        <p:spPr>
          <a:xfrm>
            <a:off x="17813976" y="4457700"/>
            <a:ext cx="3175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D6450"/>
              </a:buClr>
              <a:buSzPts val="4800"/>
              <a:buFont typeface="Modak"/>
              <a:buNone/>
            </a:pPr>
            <a:r>
              <a:rPr b="0" i="0" lang="en-US" sz="4800" u="none" cap="none" strike="noStrike">
                <a:solidFill>
                  <a:srgbClr val="ED6450"/>
                </a:solidFill>
                <a:latin typeface="Modak"/>
                <a:ea typeface="Modak"/>
                <a:cs typeface="Modak"/>
                <a:sym typeface="Modak"/>
              </a:rPr>
              <a:t>Legendary</a:t>
            </a:r>
            <a:endParaRPr b="0" i="0" sz="4800" u="none" cap="none" strike="noStrike">
              <a:solidFill>
                <a:schemeClr val="dk1"/>
              </a:solidFill>
              <a:latin typeface="Calibri"/>
              <a:ea typeface="Calibri"/>
              <a:cs typeface="Calibri"/>
              <a:sym typeface="Calibri"/>
            </a:endParaRPr>
          </a:p>
        </p:txBody>
      </p:sp>
      <p:sp>
        <p:nvSpPr>
          <p:cNvPr id="288" name="Google Shape;288;g27376b98ca2_0_237"/>
          <p:cNvSpPr/>
          <p:nvPr/>
        </p:nvSpPr>
        <p:spPr>
          <a:xfrm>
            <a:off x="16639080" y="5676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9" name="Google Shape;289;g27376b98ca2_0_237"/>
          <p:cNvSpPr/>
          <p:nvPr/>
        </p:nvSpPr>
        <p:spPr>
          <a:xfrm>
            <a:off x="17655207" y="11264900"/>
            <a:ext cx="3492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dak"/>
              <a:buNone/>
            </a:pPr>
            <a:r>
              <a:rPr b="0" i="0" lang="en-US" sz="4800" u="none" cap="none" strike="noStrike">
                <a:solidFill>
                  <a:srgbClr val="0E0E0E"/>
                </a:solidFill>
                <a:latin typeface="Modak"/>
                <a:ea typeface="Modak"/>
                <a:cs typeface="Modak"/>
                <a:sym typeface="Moda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2024-06-12T08:46:30Z</dcterms:created>
  <dc:creator>PptxGenJS</dc:creator>
</cp:coreProperties>
</file>