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1-10.png"/><Relationship Id="rId11" Type="http://schemas.openxmlformats.org/officeDocument/2006/relationships/slideLayout" Target="../slideLayouts/slideLayout1.xml"/><Relationship Id="rId1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10.png"/><Relationship Id="rId11" Type="http://schemas.openxmlformats.org/officeDocument/2006/relationships/image" Target="../media/image-2-11.png"/><Relationship Id="rId12" Type="http://schemas.openxmlformats.org/officeDocument/2006/relationships/image" Target="../media/image-2-12.png"/><Relationship Id="rId13" Type="http://schemas.openxmlformats.org/officeDocument/2006/relationships/image" Target="../media/image-2-13.png"/><Relationship Id="rId14" Type="http://schemas.openxmlformats.org/officeDocument/2006/relationships/image" Target="../media/image-2-14.png"/><Relationship Id="rId15" Type="http://schemas.openxmlformats.org/officeDocument/2006/relationships/image" Target="../media/image-2-15.png"/><Relationship Id="rId16" Type="http://schemas.openxmlformats.org/officeDocument/2006/relationships/image" Target="../media/image-2-16.png"/><Relationship Id="rId17" Type="http://schemas.openxmlformats.org/officeDocument/2006/relationships/image" Target="../media/image-2-17.png"/><Relationship Id="rId18" Type="http://schemas.openxmlformats.org/officeDocument/2006/relationships/image" Target="../media/image-2-18.png"/><Relationship Id="rId19" Type="http://schemas.openxmlformats.org/officeDocument/2006/relationships/slideLayout" Target="../slideLayouts/slideLayout1.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slideLayout" Target="../slideLayouts/slideLayout1.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slideLayout" Target="../slideLayouts/slideLayout1.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image" Target="../media/image-6-13.png"/><Relationship Id="rId14" Type="http://schemas.openxmlformats.org/officeDocument/2006/relationships/image" Target="../media/image-6-14.png"/><Relationship Id="rId15" Type="http://schemas.openxmlformats.org/officeDocument/2006/relationships/slideLayout" Target="../slideLayouts/slideLayout1.xml"/><Relationship Id="rId1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image" Target="../media/image-7-13.png"/><Relationship Id="rId14" Type="http://schemas.openxmlformats.org/officeDocument/2006/relationships/image" Target="../media/image-7-14.png"/><Relationship Id="rId15" Type="http://schemas.openxmlformats.org/officeDocument/2006/relationships/image" Target="../media/image-7-15.png"/><Relationship Id="rId16" Type="http://schemas.openxmlformats.org/officeDocument/2006/relationships/image" Target="../media/image-7-16.png"/><Relationship Id="rId17" Type="http://schemas.openxmlformats.org/officeDocument/2006/relationships/image" Target="../media/image-7-17.png"/><Relationship Id="rId18" Type="http://schemas.openxmlformats.org/officeDocument/2006/relationships/image" Target="../media/image-7-18.png"/><Relationship Id="rId19" Type="http://schemas.openxmlformats.org/officeDocument/2006/relationships/slideLayout" Target="../slideLayouts/slideLayout1.xml"/><Relationship Id="rId2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image" Target="../media/image-8-12.png"/><Relationship Id="rId13" Type="http://schemas.openxmlformats.org/officeDocument/2006/relationships/slideLayout" Target="../slideLayouts/slideLayout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image" Target="../media/image-9-13.png"/><Relationship Id="rId14" Type="http://schemas.openxmlformats.org/officeDocument/2006/relationships/image" Target="../media/image-9-14.png"/><Relationship Id="rId15" Type="http://schemas.openxmlformats.org/officeDocument/2006/relationships/slideLayout" Target="../slideLayouts/slideLayout1.xml"/><Relationship Id="rId1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slideLayout" Target="../slideLayouts/slideLayout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slideLayout" Target="../slideLayouts/slideLayout1.xml"/><Relationship Id="rId1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image" Target="../media/image-12-14.png"/><Relationship Id="rId15" Type="http://schemas.openxmlformats.org/officeDocument/2006/relationships/image" Target="../media/image-12-15.png"/><Relationship Id="rId16" Type="http://schemas.openxmlformats.org/officeDocument/2006/relationships/image" Target="../media/image-12-16.png"/><Relationship Id="rId17" Type="http://schemas.openxmlformats.org/officeDocument/2006/relationships/image" Target="../media/image-12-17.png"/><Relationship Id="rId18" Type="http://schemas.openxmlformats.org/officeDocument/2006/relationships/slideLayout" Target="../slideLayouts/slideLayout1.xml"/><Relationship Id="rId1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slideLayout" Target="../slideLayouts/slideLayout1.xml"/><Relationship Id="rId1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image" Target="../media/image-14-24.png"/><Relationship Id="rId25" Type="http://schemas.openxmlformats.org/officeDocument/2006/relationships/image" Target="../media/image-14-25.png"/><Relationship Id="rId26" Type="http://schemas.openxmlformats.org/officeDocument/2006/relationships/image" Target="../media/image-14-26.png"/><Relationship Id="rId27" Type="http://schemas.openxmlformats.org/officeDocument/2006/relationships/image" Target="../media/image-14-27.png"/><Relationship Id="rId28" Type="http://schemas.openxmlformats.org/officeDocument/2006/relationships/image" Target="../media/image-14-28.png"/><Relationship Id="rId29" Type="http://schemas.openxmlformats.org/officeDocument/2006/relationships/image" Target="../media/image-14-29.png"/><Relationship Id="rId30" Type="http://schemas.openxmlformats.org/officeDocument/2006/relationships/image" Target="../media/image-14-30.png"/><Relationship Id="rId31" Type="http://schemas.openxmlformats.org/officeDocument/2006/relationships/image" Target="../media/image-14-31.png"/><Relationship Id="rId32" Type="http://schemas.openxmlformats.org/officeDocument/2006/relationships/image" Target="../media/image-14-32.png"/><Relationship Id="rId33" Type="http://schemas.openxmlformats.org/officeDocument/2006/relationships/image" Target="../media/image-14-33.png"/><Relationship Id="rId34" Type="http://schemas.openxmlformats.org/officeDocument/2006/relationships/image" Target="../media/image-14-34.png"/><Relationship Id="rId35" Type="http://schemas.openxmlformats.org/officeDocument/2006/relationships/slideLayout" Target="../slideLayouts/slideLayout1.xml"/><Relationship Id="rId3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slideLayout" Target="../slideLayouts/slideLayout1.xml"/><Relationship Id="rId2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image" Target="../media/image-16-13.png"/><Relationship Id="rId14" Type="http://schemas.openxmlformats.org/officeDocument/2006/relationships/slideLayout" Target="../slideLayouts/slideLayout1.xml"/><Relationship Id="rId1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image" Target="../media/image-17-11.png"/><Relationship Id="rId12" Type="http://schemas.openxmlformats.org/officeDocument/2006/relationships/slideLayout" Target="../slideLayouts/slideLayout1.xml"/><Relationship Id="rId1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png"/><Relationship Id="rId12" Type="http://schemas.openxmlformats.org/officeDocument/2006/relationships/image" Target="../media/image-19-12.png"/><Relationship Id="rId13" Type="http://schemas.openxmlformats.org/officeDocument/2006/relationships/slideLayout" Target="../slideLayouts/slideLayout1.xml"/><Relationship Id="rId1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image" Target="../media/image-20-9.png"/><Relationship Id="rId10" Type="http://schemas.openxmlformats.org/officeDocument/2006/relationships/image" Target="../media/image-20-10.png"/><Relationship Id="rId11" Type="http://schemas.openxmlformats.org/officeDocument/2006/relationships/image" Target="../media/image-20-11.png"/><Relationship Id="rId12" Type="http://schemas.openxmlformats.org/officeDocument/2006/relationships/image" Target="../media/image-20-12.png"/><Relationship Id="rId13" Type="http://schemas.openxmlformats.org/officeDocument/2006/relationships/slideLayout" Target="../slideLayouts/slideLayout1.xml"/><Relationship Id="rId1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image" Target="../media/image-21-9.png"/><Relationship Id="rId10" Type="http://schemas.openxmlformats.org/officeDocument/2006/relationships/image" Target="../media/image-21-10.png"/><Relationship Id="rId11" Type="http://schemas.openxmlformats.org/officeDocument/2006/relationships/image" Target="../media/image-21-11.png"/><Relationship Id="rId12" Type="http://schemas.openxmlformats.org/officeDocument/2006/relationships/image" Target="../media/image-21-12.png"/><Relationship Id="rId13" Type="http://schemas.openxmlformats.org/officeDocument/2006/relationships/image" Target="../media/image-21-13.png"/><Relationship Id="rId14" Type="http://schemas.openxmlformats.org/officeDocument/2006/relationships/slideLayout" Target="../slideLayouts/slideLayout1.xml"/><Relationship Id="rId1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1" Type="http://schemas.openxmlformats.org/officeDocument/2006/relationships/hyperlink" Target="https://eatemp.com/powerpoint-org-chart-template/" TargetMode="External"/><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0" Type="http://schemas.openxmlformats.org/officeDocument/2006/relationships/image" Target="../media/image-22-10.png"/><Relationship Id="rId11" Type="http://schemas.openxmlformats.org/officeDocument/2006/relationships/image" Target="../media/image-22-11.png"/><Relationship Id="rId12" Type="http://schemas.openxmlformats.org/officeDocument/2006/relationships/image" Target="../media/image-22-12.png"/><Relationship Id="rId13" Type="http://schemas.openxmlformats.org/officeDocument/2006/relationships/image" Target="../media/image-22-13.png"/><Relationship Id="rId14" Type="http://schemas.openxmlformats.org/officeDocument/2006/relationships/image" Target="../media/image-22-14.png"/><Relationship Id="rId15" Type="http://schemas.openxmlformats.org/officeDocument/2006/relationships/image" Target="../media/image-22-15.png"/><Relationship Id="rId16" Type="http://schemas.openxmlformats.org/officeDocument/2006/relationships/image" Target="../media/image-22-16.png"/><Relationship Id="rId17" Type="http://schemas.openxmlformats.org/officeDocument/2006/relationships/image" Target="../media/image-22-17.png"/><Relationship Id="rId18" Type="http://schemas.openxmlformats.org/officeDocument/2006/relationships/image" Target="../media/image-22-18.png"/><Relationship Id="rId19" Type="http://schemas.openxmlformats.org/officeDocument/2006/relationships/image" Target="../media/image-22-19.png"/><Relationship Id="rId20" Type="http://schemas.openxmlformats.org/officeDocument/2006/relationships/image" Target="../media/image-22-20.png"/><Relationship Id="rId22" Type="http://schemas.openxmlformats.org/officeDocument/2006/relationships/slideLayout" Target="../slideLayouts/slideLayout1.xml"/><Relationship Id="rId2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8" Type="http://schemas.openxmlformats.org/officeDocument/2006/relationships/hyperlink" Target="https://unsplash.com/"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3" Type="http://schemas.openxmlformats.org/officeDocument/2006/relationships/image" Target="../media/image-23-13.png"/><Relationship Id="rId14" Type="http://schemas.openxmlformats.org/officeDocument/2006/relationships/image" Target="../media/image-23-14.png"/><Relationship Id="rId15" Type="http://schemas.openxmlformats.org/officeDocument/2006/relationships/image" Target="../media/image-23-15.png"/><Relationship Id="rId16" Type="http://schemas.openxmlformats.org/officeDocument/2006/relationships/image" Target="../media/image-23-16.png"/><Relationship Id="rId17" Type="http://schemas.openxmlformats.org/officeDocument/2006/relationships/image" Target="../media/image-23-17.png"/><Relationship Id="rId19" Type="http://schemas.openxmlformats.org/officeDocument/2006/relationships/image" Target="../media/image-23-18.png"/><Relationship Id="rId20" Type="http://schemas.openxmlformats.org/officeDocument/2006/relationships/slideLayout" Target="../slideLayouts/slideLayout1.xml"/><Relationship Id="rId21"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32385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11480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232410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611505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32435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8115300"/>
            <a:ext cx="847725" cy="1790700"/>
          </a:xfrm>
          <a:prstGeom prst="rect">
            <a:avLst/>
          </a:prstGeom>
        </p:spPr>
      </p:pic>
      <p:sp>
        <p:nvSpPr>
          <p:cNvPr id="10" name="Text 0"/>
          <p:cNvSpPr/>
          <p:nvPr/>
        </p:nvSpPr>
        <p:spPr>
          <a:xfrm>
            <a:off x="10229850" y="2809875"/>
            <a:ext cx="7277100" cy="4238625"/>
          </a:xfrm>
          <a:prstGeom prst="rect">
            <a:avLst/>
          </a:prstGeom>
          <a:noFill/>
          <a:ln/>
        </p:spPr>
        <p:txBody>
          <a:bodyPr wrap="square" lIns="0" tIns="0" rIns="0" bIns="0" rtlCol="0" anchor="t"/>
          <a:lstStyle/>
          <a:p>
            <a:pPr algn="l" indent="0" marL="0">
              <a:buNone/>
            </a:pPr>
            <a:r>
              <a:rPr lang="en-US" sz="18000" u="none" dirty="0">
                <a:solidFill>
                  <a:srgbClr val="DE6465"/>
                </a:solidFill>
                <a:latin typeface="Modak" pitchFamily="34" charset="0"/>
                <a:ea typeface="Modak" pitchFamily="34" charset="-122"/>
                <a:cs typeface="Modak" pitchFamily="34" charset="-120"/>
              </a:rPr>
              <a:t>Candy </a:t>
            </a:r>
            <a:endParaRPr lang="en-US" sz="18000" dirty="0"/>
          </a:p>
        </p:txBody>
      </p:sp>
      <p:sp>
        <p:nvSpPr>
          <p:cNvPr id="11" name="Text 1"/>
          <p:cNvSpPr/>
          <p:nvPr/>
        </p:nvSpPr>
        <p:spPr>
          <a:xfrm>
            <a:off x="10229850" y="5791200"/>
            <a:ext cx="7027545" cy="2042160"/>
          </a:xfrm>
          <a:prstGeom prst="rect">
            <a:avLst/>
          </a:prstGeom>
          <a:noFill/>
          <a:ln/>
        </p:spPr>
        <p:txBody>
          <a:bodyPr wrap="square" lIns="0" tIns="0" rIns="0" bIns="0" rtlCol="0" anchor="t"/>
          <a:lstStyle/>
          <a:p>
            <a:pPr algn="l" indent="0" marL="0">
              <a:buNone/>
            </a:pPr>
            <a:r>
              <a:rPr lang="en-US" sz="4800" u="none" dirty="0">
                <a:solidFill>
                  <a:srgbClr val="FEA2B2"/>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12172" name="Group"/>
          <p:cNvGrpSpPr/>
          <p:nvPr/>
        </p:nvGrpSpPr>
        <p:grpSpPr>
          <a:xfrm>
            <a:off x="17235487" y="8456817"/>
            <a:ext cx="1463470" cy="1601583"/>
            <a:chOff x="17235487" y="8456817"/>
            <a:chExt cx="1463470" cy="1601583"/>
          </a:xfrm>
        </p:grpSpPr>
        <p:pic>
          <p:nvPicPr>
            <p:cNvPr id="12"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3"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pic>
        <p:nvPicPr>
          <p:cNvPr id="14" name="Image 9" descr="preencoded.png">    </p:cNvPr>
          <p:cNvPicPr>
            <a:picLocks noChangeAspect="1"/>
          </p:cNvPicPr>
          <p:nvPr/>
        </p:nvPicPr>
        <p:blipFill>
          <a:blip r:embed="rId10"/>
          <a:stretch>
            <a:fillRect/>
          </a:stretch>
        </p:blipFill>
        <p:spPr>
          <a:xfrm>
            <a:off x="1866900" y="1000125"/>
            <a:ext cx="7648575" cy="77819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5400000">
            <a:off x="776287" y="86629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5400000">
            <a:off x="10663237" y="-1666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5400000">
            <a:off x="2776537" y="86629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5400000">
            <a:off x="12663487" y="-1666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5400000">
            <a:off x="4776787" y="86629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5400000">
            <a:off x="14663737" y="-1666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5400000">
            <a:off x="6777037" y="86629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5400000">
            <a:off x="16663987" y="-166687"/>
            <a:ext cx="847725" cy="1790700"/>
          </a:xfrm>
          <a:prstGeom prst="rect">
            <a:avLst/>
          </a:prstGeom>
        </p:spPr>
      </p:pic>
      <p:pic>
        <p:nvPicPr>
          <p:cNvPr id="12" name="Image 10" descr="preencoded.png">    </p:cNvPr>
          <p:cNvPicPr>
            <a:picLocks noChangeAspect="1"/>
          </p:cNvPicPr>
          <p:nvPr/>
        </p:nvPicPr>
        <p:blipFill>
          <a:blip r:embed="rId11"/>
          <a:stretch>
            <a:fillRect/>
          </a:stretch>
        </p:blipFill>
        <p:spPr>
          <a:xfrm>
            <a:off x="304800" y="323850"/>
            <a:ext cx="847725" cy="1790700"/>
          </a:xfrm>
          <a:prstGeom prst="rect">
            <a:avLst/>
          </a:prstGeom>
        </p:spPr>
      </p:pic>
      <p:pic>
        <p:nvPicPr>
          <p:cNvPr id="13" name="Image 11" descr="preencoded.png">    </p:cNvPr>
          <p:cNvPicPr>
            <a:picLocks noChangeAspect="1"/>
          </p:cNvPicPr>
          <p:nvPr/>
        </p:nvPicPr>
        <p:blipFill>
          <a:blip r:embed="rId12"/>
          <a:stretch>
            <a:fillRect/>
          </a:stretch>
        </p:blipFill>
        <p:spPr>
          <a:xfrm>
            <a:off x="17135475" y="4114800"/>
            <a:ext cx="847725" cy="1790700"/>
          </a:xfrm>
          <a:prstGeom prst="rect">
            <a:avLst/>
          </a:prstGeom>
        </p:spPr>
      </p:pic>
      <p:pic>
        <p:nvPicPr>
          <p:cNvPr id="14" name="Image 12" descr="preencoded.png">    </p:cNvPr>
          <p:cNvPicPr>
            <a:picLocks noChangeAspect="1"/>
          </p:cNvPicPr>
          <p:nvPr/>
        </p:nvPicPr>
        <p:blipFill>
          <a:blip r:embed="rId13"/>
          <a:stretch>
            <a:fillRect/>
          </a:stretch>
        </p:blipFill>
        <p:spPr>
          <a:xfrm>
            <a:off x="304800" y="2324100"/>
            <a:ext cx="847725" cy="1790700"/>
          </a:xfrm>
          <a:prstGeom prst="rect">
            <a:avLst/>
          </a:prstGeom>
        </p:spPr>
      </p:pic>
      <p:pic>
        <p:nvPicPr>
          <p:cNvPr id="15" name="Image 13" descr="preencoded.png">    </p:cNvPr>
          <p:cNvPicPr>
            <a:picLocks noChangeAspect="1"/>
          </p:cNvPicPr>
          <p:nvPr/>
        </p:nvPicPr>
        <p:blipFill>
          <a:blip r:embed="rId14"/>
          <a:stretch>
            <a:fillRect/>
          </a:stretch>
        </p:blipFill>
        <p:spPr>
          <a:xfrm>
            <a:off x="17135475" y="6115050"/>
            <a:ext cx="847725" cy="1790700"/>
          </a:xfrm>
          <a:prstGeom prst="rect">
            <a:avLst/>
          </a:prstGeom>
        </p:spPr>
      </p:pic>
      <p:pic>
        <p:nvPicPr>
          <p:cNvPr id="16" name="Image 14" descr="preencoded.png">    </p:cNvPr>
          <p:cNvPicPr>
            <a:picLocks noChangeAspect="1"/>
          </p:cNvPicPr>
          <p:nvPr/>
        </p:nvPicPr>
        <p:blipFill>
          <a:blip r:embed="rId15"/>
          <a:stretch>
            <a:fillRect/>
          </a:stretch>
        </p:blipFill>
        <p:spPr>
          <a:xfrm>
            <a:off x="304800" y="4324350"/>
            <a:ext cx="847725" cy="1790700"/>
          </a:xfrm>
          <a:prstGeom prst="rect">
            <a:avLst/>
          </a:prstGeom>
        </p:spPr>
      </p:pic>
      <p:pic>
        <p:nvPicPr>
          <p:cNvPr id="17" name="Image 15" descr="preencoded.png">    </p:cNvPr>
          <p:cNvPicPr>
            <a:picLocks noChangeAspect="1"/>
          </p:cNvPicPr>
          <p:nvPr/>
        </p:nvPicPr>
        <p:blipFill>
          <a:blip r:embed="rId16"/>
          <a:stretch>
            <a:fillRect/>
          </a:stretch>
        </p:blipFill>
        <p:spPr>
          <a:xfrm>
            <a:off x="17135475" y="8115300"/>
            <a:ext cx="847725" cy="1790700"/>
          </a:xfrm>
          <a:prstGeom prst="rect">
            <a:avLst/>
          </a:prstGeom>
        </p:spPr>
      </p:pic>
      <p:grpSp>
        <p:nvGrpSpPr>
          <p:cNvPr id="32237"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sp>
        <p:nvSpPr>
          <p:cNvPr id="20" name="Text 1"/>
          <p:cNvSpPr/>
          <p:nvPr/>
        </p:nvSpPr>
        <p:spPr>
          <a:xfrm>
            <a:off x="1786890" y="3190875"/>
            <a:ext cx="5541645" cy="2265045"/>
          </a:xfrm>
          <a:prstGeom prst="rect">
            <a:avLst/>
          </a:prstGeom>
          <a:noFill/>
          <a:ln/>
        </p:spPr>
        <p:txBody>
          <a:bodyPr wrap="square" lIns="0" tIns="0" rIns="0" bIns="0" rtlCol="0" anchor="t"/>
          <a:lstStyle/>
          <a:p>
            <a:pPr algn="ctr" indent="0" marL="0">
              <a:buNone/>
            </a:pPr>
            <a:r>
              <a:rPr lang="en-US" sz="9600" u="none" dirty="0">
                <a:solidFill>
                  <a:srgbClr val="DE6465"/>
                </a:solidFill>
                <a:latin typeface="Modak" pitchFamily="34" charset="0"/>
                <a:ea typeface="Modak" pitchFamily="34" charset="-122"/>
                <a:cs typeface="Modak" pitchFamily="34" charset="-120"/>
              </a:rPr>
              <a:t>Welcome</a:t>
            </a:r>
            <a:endParaRPr lang="en-US" sz="9600" dirty="0"/>
          </a:p>
        </p:txBody>
      </p:sp>
      <p:sp>
        <p:nvSpPr>
          <p:cNvPr id="21" name="Text 2"/>
          <p:cNvSpPr/>
          <p:nvPr/>
        </p:nvSpPr>
        <p:spPr>
          <a:xfrm>
            <a:off x="2000250" y="5191125"/>
            <a:ext cx="7595235" cy="2849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22" name="Image 17" descr="preencoded.png">    </p:cNvPr>
          <p:cNvPicPr>
            <a:picLocks noChangeAspect="1"/>
          </p:cNvPicPr>
          <p:nvPr/>
        </p:nvPicPr>
        <p:blipFill>
          <a:blip r:embed="rId18"/>
          <a:stretch>
            <a:fillRect/>
          </a:stretch>
        </p:blipFill>
        <p:spPr>
          <a:xfrm>
            <a:off x="10163175" y="381000"/>
            <a:ext cx="5734050" cy="87534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16200000">
            <a:off x="776287" y="-1666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16200000">
            <a:off x="10663237" y="86629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16200000">
            <a:off x="2776537" y="-1666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16200000">
            <a:off x="12663487" y="86629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16200000">
            <a:off x="4776787" y="-1666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16200000">
            <a:off x="14663737" y="86629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16200000">
            <a:off x="6777037" y="-1666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16200000">
            <a:off x="16663987" y="8662987"/>
            <a:ext cx="847725" cy="1790700"/>
          </a:xfrm>
          <a:prstGeom prst="rect">
            <a:avLst/>
          </a:prstGeom>
        </p:spPr>
      </p:pic>
      <p:grpSp>
        <p:nvGrpSpPr>
          <p:cNvPr id="51382" name="Group"/>
          <p:cNvGrpSpPr/>
          <p:nvPr/>
        </p:nvGrpSpPr>
        <p:grpSpPr>
          <a:xfrm>
            <a:off x="16116300" y="9620250"/>
            <a:ext cx="2063545" cy="596695"/>
            <a:chOff x="16116300" y="9620250"/>
            <a:chExt cx="2063545" cy="596695"/>
          </a:xfrm>
        </p:grpSpPr>
        <p:pic>
          <p:nvPicPr>
            <p:cNvPr id="12" name="Image 10" descr="preencoded.png">    </p:cNvPr>
            <p:cNvPicPr>
              <a:picLocks noChangeAspect="1"/>
            </p:cNvPicPr>
            <p:nvPr/>
          </p:nvPicPr>
          <p:blipFill>
            <a:blip r:embed="rId11"/>
            <a:stretch>
              <a:fillRect/>
            </a:stretch>
          </p:blipFill>
          <p:spPr>
            <a:xfrm>
              <a:off x="16116300" y="9620250"/>
              <a:ext cx="533400" cy="533400"/>
            </a:xfrm>
            <a:prstGeom prst="rect">
              <a:avLst/>
            </a:prstGeom>
          </p:spPr>
        </p:pic>
        <p:sp>
          <p:nvSpPr>
            <p:cNvPr id="13" name="Text 0"/>
            <p:cNvSpPr/>
            <p:nvPr/>
          </p:nvSpPr>
          <p:spPr>
            <a:xfrm>
              <a:off x="16716375" y="9677400"/>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sp>
        <p:nvSpPr>
          <p:cNvPr id="14" name="Text 1"/>
          <p:cNvSpPr/>
          <p:nvPr/>
        </p:nvSpPr>
        <p:spPr>
          <a:xfrm rot="16200000">
            <a:off x="-3595688" y="3797617"/>
            <a:ext cx="10389870" cy="2265045"/>
          </a:xfrm>
          <a:prstGeom prst="rect">
            <a:avLst/>
          </a:prstGeom>
          <a:noFill/>
          <a:ln/>
        </p:spPr>
        <p:txBody>
          <a:bodyPr wrap="square" lIns="0" tIns="0" rIns="0" bIns="0" rtlCol="0" anchor="t"/>
          <a:lstStyle/>
          <a:p>
            <a:pPr algn="l" indent="0" marL="0">
              <a:buNone/>
            </a:pPr>
            <a:r>
              <a:rPr lang="en-US" sz="9600" u="none" dirty="0">
                <a:solidFill>
                  <a:srgbClr val="DE6465"/>
                </a:solidFill>
                <a:latin typeface="Modak" pitchFamily="34" charset="0"/>
                <a:ea typeface="Modak" pitchFamily="34" charset="-122"/>
                <a:cs typeface="Modak" pitchFamily="34" charset="-120"/>
              </a:rPr>
              <a:t>Table of Contents</a:t>
            </a:r>
            <a:endParaRPr lang="en-US" sz="9600" dirty="0"/>
          </a:p>
        </p:txBody>
      </p:sp>
      <p:grpSp>
        <p:nvGrpSpPr>
          <p:cNvPr id="63857" name="Group"/>
          <p:cNvGrpSpPr/>
          <p:nvPr/>
        </p:nvGrpSpPr>
        <p:grpSpPr>
          <a:xfrm>
            <a:off x="11087100" y="1228725"/>
            <a:ext cx="1219200" cy="1219200"/>
            <a:chOff x="11087100" y="1228725"/>
            <a:chExt cx="1219200" cy="1219200"/>
          </a:xfrm>
        </p:grpSpPr>
        <p:sp>
          <p:nvSpPr>
            <p:cNvPr id="15" name="Shape 2"/>
            <p:cNvSpPr/>
            <p:nvPr/>
          </p:nvSpPr>
          <p:spPr>
            <a:xfrm>
              <a:off x="11087100" y="1228725"/>
              <a:ext cx="1219200" cy="1219200"/>
            </a:xfrm>
            <a:prstGeom prst="ellipse">
              <a:avLst/>
            </a:prstGeom>
            <a:noFill/>
            <a:ln w="9525">
              <a:solidFill>
                <a:srgbClr val="000000"/>
              </a:solidFill>
              <a:prstDash val="solid"/>
            </a:ln>
          </p:spPr>
        </p:sp>
        <p:sp>
          <p:nvSpPr>
            <p:cNvPr id="16" name="Text 3"/>
            <p:cNvSpPr/>
            <p:nvPr/>
          </p:nvSpPr>
          <p:spPr>
            <a:xfrm>
              <a:off x="11392853" y="1415415"/>
              <a:ext cx="607695" cy="845820"/>
            </a:xfrm>
            <a:prstGeom prst="rect">
              <a:avLst/>
            </a:prstGeom>
            <a:noFill/>
            <a:ln/>
          </p:spPr>
          <p:txBody>
            <a:bodyPr wrap="square" lIns="0" tIns="0" rIns="0" bIns="0" rtlCol="0" anchor="ctr"/>
            <a:lstStyle/>
            <a:p>
              <a:pPr algn="ctr" indent="0" marL="0">
                <a:buNone/>
              </a:pPr>
              <a:r>
                <a:rPr lang="en-US" sz="3600" u="none" dirty="0">
                  <a:solidFill>
                    <a:srgbClr val="000000"/>
                  </a:solidFill>
                  <a:latin typeface="Modak" pitchFamily="34" charset="0"/>
                  <a:ea typeface="Modak" pitchFamily="34" charset="-122"/>
                  <a:cs typeface="Modak" pitchFamily="34" charset="-120"/>
                </a:rPr>
                <a:t>01</a:t>
              </a:r>
              <a:endParaRPr lang="en-US" sz="3600" dirty="0"/>
            </a:p>
          </p:txBody>
        </p:sp>
      </p:grpSp>
      <p:grpSp>
        <p:nvGrpSpPr>
          <p:cNvPr id="19165" name="Group"/>
          <p:cNvGrpSpPr/>
          <p:nvPr/>
        </p:nvGrpSpPr>
        <p:grpSpPr>
          <a:xfrm>
            <a:off x="12458700" y="1228725"/>
            <a:ext cx="4539615" cy="1325880"/>
            <a:chOff x="12458700" y="1228725"/>
            <a:chExt cx="4539615" cy="1325880"/>
          </a:xfrm>
        </p:grpSpPr>
        <p:sp>
          <p:nvSpPr>
            <p:cNvPr id="17" name="Text 4"/>
            <p:cNvSpPr/>
            <p:nvPr/>
          </p:nvSpPr>
          <p:spPr>
            <a:xfrm>
              <a:off x="12458700" y="1228725"/>
              <a:ext cx="453961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Introduction</a:t>
              </a:r>
              <a:endParaRPr lang="en-US" sz="3600" dirty="0"/>
            </a:p>
          </p:txBody>
        </p:sp>
        <p:sp>
          <p:nvSpPr>
            <p:cNvPr id="18" name="Text 5"/>
            <p:cNvSpPr/>
            <p:nvPr/>
          </p:nvSpPr>
          <p:spPr>
            <a:xfrm>
              <a:off x="12458700" y="1990725"/>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19875" name="Group"/>
          <p:cNvGrpSpPr/>
          <p:nvPr/>
        </p:nvGrpSpPr>
        <p:grpSpPr>
          <a:xfrm>
            <a:off x="11087100" y="3267075"/>
            <a:ext cx="1219200" cy="1219200"/>
            <a:chOff x="11087100" y="3267075"/>
            <a:chExt cx="1219200" cy="1219200"/>
          </a:xfrm>
        </p:grpSpPr>
        <p:sp>
          <p:nvSpPr>
            <p:cNvPr id="19" name="Shape 6"/>
            <p:cNvSpPr/>
            <p:nvPr/>
          </p:nvSpPr>
          <p:spPr>
            <a:xfrm>
              <a:off x="11087100" y="3267075"/>
              <a:ext cx="1219200" cy="1219200"/>
            </a:xfrm>
            <a:prstGeom prst="ellipse">
              <a:avLst/>
            </a:prstGeom>
            <a:noFill/>
            <a:ln w="9525">
              <a:solidFill>
                <a:srgbClr val="000000"/>
              </a:solidFill>
              <a:prstDash val="solid"/>
            </a:ln>
          </p:spPr>
        </p:sp>
        <p:sp>
          <p:nvSpPr>
            <p:cNvPr id="20" name="Text 7"/>
            <p:cNvSpPr/>
            <p:nvPr/>
          </p:nvSpPr>
          <p:spPr>
            <a:xfrm>
              <a:off x="11354753" y="3453765"/>
              <a:ext cx="683895" cy="845820"/>
            </a:xfrm>
            <a:prstGeom prst="rect">
              <a:avLst/>
            </a:prstGeom>
            <a:noFill/>
            <a:ln/>
          </p:spPr>
          <p:txBody>
            <a:bodyPr wrap="square" lIns="0" tIns="0" rIns="0" bIns="0" rtlCol="0" anchor="ctr"/>
            <a:lstStyle/>
            <a:p>
              <a:pPr algn="ctr" indent="0" marL="0">
                <a:buNone/>
              </a:pPr>
              <a:r>
                <a:rPr lang="en-US" sz="3600" u="none" dirty="0">
                  <a:solidFill>
                    <a:srgbClr val="000000"/>
                  </a:solidFill>
                  <a:latin typeface="Modak" pitchFamily="34" charset="0"/>
                  <a:ea typeface="Modak" pitchFamily="34" charset="-122"/>
                  <a:cs typeface="Modak" pitchFamily="34" charset="-120"/>
                </a:rPr>
                <a:t>02</a:t>
              </a:r>
              <a:endParaRPr lang="en-US" sz="3600" dirty="0"/>
            </a:p>
          </p:txBody>
        </p:sp>
      </p:grpSp>
      <p:grpSp>
        <p:nvGrpSpPr>
          <p:cNvPr id="96529" name="Group"/>
          <p:cNvGrpSpPr/>
          <p:nvPr/>
        </p:nvGrpSpPr>
        <p:grpSpPr>
          <a:xfrm>
            <a:off x="12458700" y="3267075"/>
            <a:ext cx="4539615" cy="1325880"/>
            <a:chOff x="12458700" y="3267075"/>
            <a:chExt cx="4539615" cy="1325880"/>
          </a:xfrm>
        </p:grpSpPr>
        <p:sp>
          <p:nvSpPr>
            <p:cNvPr id="21" name="Text 8"/>
            <p:cNvSpPr/>
            <p:nvPr/>
          </p:nvSpPr>
          <p:spPr>
            <a:xfrm>
              <a:off x="12458700" y="3267075"/>
              <a:ext cx="453961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Encounters</a:t>
              </a:r>
              <a:endParaRPr lang="en-US" sz="3600" dirty="0"/>
            </a:p>
          </p:txBody>
        </p:sp>
        <p:sp>
          <p:nvSpPr>
            <p:cNvPr id="22" name="Text 9"/>
            <p:cNvSpPr/>
            <p:nvPr/>
          </p:nvSpPr>
          <p:spPr>
            <a:xfrm>
              <a:off x="12458700" y="4029075"/>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33540" name="Group"/>
          <p:cNvGrpSpPr/>
          <p:nvPr/>
        </p:nvGrpSpPr>
        <p:grpSpPr>
          <a:xfrm>
            <a:off x="11087100" y="5305425"/>
            <a:ext cx="1219200" cy="1219200"/>
            <a:chOff x="11087100" y="5305425"/>
            <a:chExt cx="1219200" cy="1219200"/>
          </a:xfrm>
        </p:grpSpPr>
        <p:sp>
          <p:nvSpPr>
            <p:cNvPr id="23" name="Shape 10"/>
            <p:cNvSpPr/>
            <p:nvPr/>
          </p:nvSpPr>
          <p:spPr>
            <a:xfrm>
              <a:off x="11087100" y="5305425"/>
              <a:ext cx="1219200" cy="1219200"/>
            </a:xfrm>
            <a:prstGeom prst="ellipse">
              <a:avLst/>
            </a:prstGeom>
            <a:noFill/>
            <a:ln w="9525">
              <a:solidFill>
                <a:srgbClr val="000000"/>
              </a:solidFill>
              <a:prstDash val="solid"/>
            </a:ln>
          </p:spPr>
        </p:sp>
        <p:sp>
          <p:nvSpPr>
            <p:cNvPr id="24" name="Text 11"/>
            <p:cNvSpPr/>
            <p:nvPr/>
          </p:nvSpPr>
          <p:spPr>
            <a:xfrm>
              <a:off x="11349990" y="5492115"/>
              <a:ext cx="693420" cy="845820"/>
            </a:xfrm>
            <a:prstGeom prst="rect">
              <a:avLst/>
            </a:prstGeom>
            <a:noFill/>
            <a:ln/>
          </p:spPr>
          <p:txBody>
            <a:bodyPr wrap="square" lIns="0" tIns="0" rIns="0" bIns="0" rtlCol="0" anchor="ctr"/>
            <a:lstStyle/>
            <a:p>
              <a:pPr algn="ctr" indent="0" marL="0">
                <a:buNone/>
              </a:pPr>
              <a:r>
                <a:rPr lang="en-US" sz="3600" u="none" dirty="0">
                  <a:solidFill>
                    <a:srgbClr val="000000"/>
                  </a:solidFill>
                  <a:latin typeface="Modak" pitchFamily="34" charset="0"/>
                  <a:ea typeface="Modak" pitchFamily="34" charset="-122"/>
                  <a:cs typeface="Modak" pitchFamily="34" charset="-120"/>
                </a:rPr>
                <a:t>03</a:t>
              </a:r>
              <a:endParaRPr lang="en-US" sz="3600" dirty="0"/>
            </a:p>
          </p:txBody>
        </p:sp>
      </p:grpSp>
      <p:grpSp>
        <p:nvGrpSpPr>
          <p:cNvPr id="27181" name="Group"/>
          <p:cNvGrpSpPr/>
          <p:nvPr/>
        </p:nvGrpSpPr>
        <p:grpSpPr>
          <a:xfrm>
            <a:off x="12458700" y="5305425"/>
            <a:ext cx="4539615" cy="1325880"/>
            <a:chOff x="12458700" y="5305425"/>
            <a:chExt cx="4539615" cy="1325880"/>
          </a:xfrm>
        </p:grpSpPr>
        <p:sp>
          <p:nvSpPr>
            <p:cNvPr id="25" name="Text 12"/>
            <p:cNvSpPr/>
            <p:nvPr/>
          </p:nvSpPr>
          <p:spPr>
            <a:xfrm>
              <a:off x="12458700" y="5305425"/>
              <a:ext cx="453961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Wonders</a:t>
              </a:r>
              <a:endParaRPr lang="en-US" sz="3600" dirty="0"/>
            </a:p>
          </p:txBody>
        </p:sp>
        <p:sp>
          <p:nvSpPr>
            <p:cNvPr id="26" name="Text 13"/>
            <p:cNvSpPr/>
            <p:nvPr/>
          </p:nvSpPr>
          <p:spPr>
            <a:xfrm>
              <a:off x="12458700" y="6067425"/>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54542" name="Group"/>
          <p:cNvGrpSpPr/>
          <p:nvPr/>
        </p:nvGrpSpPr>
        <p:grpSpPr>
          <a:xfrm>
            <a:off x="11087100" y="7343775"/>
            <a:ext cx="1219200" cy="1219200"/>
            <a:chOff x="11087100" y="7343775"/>
            <a:chExt cx="1219200" cy="1219200"/>
          </a:xfrm>
        </p:grpSpPr>
        <p:sp>
          <p:nvSpPr>
            <p:cNvPr id="27" name="Shape 14"/>
            <p:cNvSpPr/>
            <p:nvPr/>
          </p:nvSpPr>
          <p:spPr>
            <a:xfrm>
              <a:off x="11087100" y="7343775"/>
              <a:ext cx="1219200" cy="1219200"/>
            </a:xfrm>
            <a:prstGeom prst="ellipse">
              <a:avLst/>
            </a:prstGeom>
            <a:noFill/>
            <a:ln w="9525">
              <a:solidFill>
                <a:srgbClr val="000000"/>
              </a:solidFill>
              <a:prstDash val="solid"/>
            </a:ln>
          </p:spPr>
        </p:sp>
        <p:sp>
          <p:nvSpPr>
            <p:cNvPr id="28" name="Text 15"/>
            <p:cNvSpPr/>
            <p:nvPr/>
          </p:nvSpPr>
          <p:spPr>
            <a:xfrm>
              <a:off x="11349990" y="7530465"/>
              <a:ext cx="693420" cy="845820"/>
            </a:xfrm>
            <a:prstGeom prst="rect">
              <a:avLst/>
            </a:prstGeom>
            <a:noFill/>
            <a:ln/>
          </p:spPr>
          <p:txBody>
            <a:bodyPr wrap="square" lIns="0" tIns="0" rIns="0" bIns="0" rtlCol="0" anchor="ctr"/>
            <a:lstStyle/>
            <a:p>
              <a:pPr algn="ctr" indent="0" marL="0">
                <a:buNone/>
              </a:pPr>
              <a:r>
                <a:rPr lang="en-US" sz="3600" u="none" dirty="0">
                  <a:solidFill>
                    <a:srgbClr val="000000"/>
                  </a:solidFill>
                  <a:latin typeface="Modak" pitchFamily="34" charset="0"/>
                  <a:ea typeface="Modak" pitchFamily="34" charset="-122"/>
                  <a:cs typeface="Modak" pitchFamily="34" charset="-120"/>
                </a:rPr>
                <a:t>04</a:t>
              </a:r>
              <a:endParaRPr lang="en-US" sz="3600" dirty="0"/>
            </a:p>
          </p:txBody>
        </p:sp>
      </p:grpSp>
      <p:grpSp>
        <p:nvGrpSpPr>
          <p:cNvPr id="50900" name="Group"/>
          <p:cNvGrpSpPr/>
          <p:nvPr/>
        </p:nvGrpSpPr>
        <p:grpSpPr>
          <a:xfrm>
            <a:off x="12458700" y="7343775"/>
            <a:ext cx="4539615" cy="1325880"/>
            <a:chOff x="12458700" y="7343775"/>
            <a:chExt cx="4539615" cy="1325880"/>
          </a:xfrm>
        </p:grpSpPr>
        <p:sp>
          <p:nvSpPr>
            <p:cNvPr id="29" name="Text 16"/>
            <p:cNvSpPr/>
            <p:nvPr/>
          </p:nvSpPr>
          <p:spPr>
            <a:xfrm>
              <a:off x="12458700" y="7343775"/>
              <a:ext cx="453961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Magic</a:t>
              </a:r>
              <a:endParaRPr lang="en-US" sz="3600" dirty="0"/>
            </a:p>
          </p:txBody>
        </p:sp>
        <p:sp>
          <p:nvSpPr>
            <p:cNvPr id="30" name="Text 17"/>
            <p:cNvSpPr/>
            <p:nvPr/>
          </p:nvSpPr>
          <p:spPr>
            <a:xfrm>
              <a:off x="12458700" y="8105775"/>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83102" name="Group"/>
          <p:cNvGrpSpPr/>
          <p:nvPr/>
        </p:nvGrpSpPr>
        <p:grpSpPr>
          <a:xfrm>
            <a:off x="11086933" y="2843213"/>
            <a:ext cx="1219535" cy="0"/>
            <a:chOff x="11086933" y="2843213"/>
            <a:chExt cx="1219535" cy="0"/>
          </a:xfrm>
        </p:grpSpPr>
        <p:sp>
          <p:nvSpPr>
            <p:cNvPr id="31" name="Shape 18"/>
            <p:cNvSpPr/>
            <p:nvPr/>
          </p:nvSpPr>
          <p:spPr>
            <a:xfrm>
              <a:off x="11086933" y="2843213"/>
              <a:ext cx="1219535" cy="0"/>
            </a:xfrm>
            <a:prstGeom prst="line">
              <a:avLst/>
            </a:prstGeom>
            <a:noFill/>
            <a:ln w="28575">
              <a:solidFill>
                <a:srgbClr val="000000"/>
              </a:solidFill>
              <a:prstDash val="solid"/>
            </a:ln>
          </p:spPr>
        </p:sp>
      </p:grpSp>
      <p:grpSp>
        <p:nvGrpSpPr>
          <p:cNvPr id="70215" name="Group"/>
          <p:cNvGrpSpPr/>
          <p:nvPr/>
        </p:nvGrpSpPr>
        <p:grpSpPr>
          <a:xfrm>
            <a:off x="11086933" y="4881563"/>
            <a:ext cx="1219535" cy="0"/>
            <a:chOff x="11086933" y="4881563"/>
            <a:chExt cx="1219535" cy="0"/>
          </a:xfrm>
        </p:grpSpPr>
        <p:sp>
          <p:nvSpPr>
            <p:cNvPr id="32" name="Shape 19"/>
            <p:cNvSpPr/>
            <p:nvPr/>
          </p:nvSpPr>
          <p:spPr>
            <a:xfrm>
              <a:off x="11086933" y="4881563"/>
              <a:ext cx="1219535" cy="0"/>
            </a:xfrm>
            <a:prstGeom prst="line">
              <a:avLst/>
            </a:prstGeom>
            <a:noFill/>
            <a:ln w="28575">
              <a:solidFill>
                <a:srgbClr val="000000"/>
              </a:solidFill>
              <a:prstDash val="solid"/>
            </a:ln>
          </p:spPr>
        </p:sp>
      </p:grpSp>
      <p:grpSp>
        <p:nvGrpSpPr>
          <p:cNvPr id="43707" name="Group"/>
          <p:cNvGrpSpPr/>
          <p:nvPr/>
        </p:nvGrpSpPr>
        <p:grpSpPr>
          <a:xfrm>
            <a:off x="11086933" y="6919913"/>
            <a:ext cx="1219535" cy="0"/>
            <a:chOff x="11086933" y="6919913"/>
            <a:chExt cx="1219535" cy="0"/>
          </a:xfrm>
        </p:grpSpPr>
        <p:sp>
          <p:nvSpPr>
            <p:cNvPr id="33" name="Shape 20"/>
            <p:cNvSpPr/>
            <p:nvPr/>
          </p:nvSpPr>
          <p:spPr>
            <a:xfrm>
              <a:off x="11086933" y="6919913"/>
              <a:ext cx="1219535" cy="0"/>
            </a:xfrm>
            <a:prstGeom prst="line">
              <a:avLst/>
            </a:prstGeom>
            <a:noFill/>
            <a:ln w="28575">
              <a:solidFill>
                <a:srgbClr val="000000"/>
              </a:solidFill>
              <a:prstDash val="solid"/>
            </a:ln>
          </p:spPr>
        </p:sp>
      </p:grpSp>
      <p:pic>
        <p:nvPicPr>
          <p:cNvPr id="34" name="Image 11" descr="preencoded.png">    </p:cNvPr>
          <p:cNvPicPr>
            <a:picLocks noChangeAspect="1"/>
          </p:cNvPicPr>
          <p:nvPr/>
        </p:nvPicPr>
        <p:blipFill>
          <a:blip r:embed="rId12"/>
          <a:stretch>
            <a:fillRect/>
          </a:stretch>
        </p:blipFill>
        <p:spPr>
          <a:xfrm>
            <a:off x="2781300" y="438150"/>
            <a:ext cx="7410450" cy="91154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811530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32435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611505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232410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11480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323850"/>
            <a:ext cx="847725" cy="1790700"/>
          </a:xfrm>
          <a:prstGeom prst="rect">
            <a:avLst/>
          </a:prstGeom>
        </p:spPr>
      </p:pic>
      <p:grpSp>
        <p:nvGrpSpPr>
          <p:cNvPr id="44793"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sp>
        <p:nvSpPr>
          <p:cNvPr id="12" name="Text 1"/>
          <p:cNvSpPr/>
          <p:nvPr/>
        </p:nvSpPr>
        <p:spPr>
          <a:xfrm>
            <a:off x="2219325" y="1952625"/>
            <a:ext cx="11391900" cy="1409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The Realm of the Extraordinary</a:t>
            </a:r>
            <a:endParaRPr lang="en-US" sz="6000" dirty="0"/>
          </a:p>
        </p:txBody>
      </p:sp>
      <p:grpSp>
        <p:nvGrpSpPr>
          <p:cNvPr id="73453" name="Group"/>
          <p:cNvGrpSpPr/>
          <p:nvPr/>
        </p:nvGrpSpPr>
        <p:grpSpPr>
          <a:xfrm>
            <a:off x="2219325" y="3562350"/>
            <a:ext cx="13910310" cy="5135880"/>
            <a:chOff x="2219325" y="3562350"/>
            <a:chExt cx="13910310" cy="5135880"/>
          </a:xfrm>
        </p:grpSpPr>
        <p:sp>
          <p:nvSpPr>
            <p:cNvPr id="13" name="Text 2"/>
            <p:cNvSpPr/>
            <p:nvPr/>
          </p:nvSpPr>
          <p:spPr>
            <a:xfrm>
              <a:off x="2219325" y="3562350"/>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4" name="Text 3"/>
            <p:cNvSpPr/>
            <p:nvPr/>
          </p:nvSpPr>
          <p:spPr>
            <a:xfrm>
              <a:off x="9525000" y="3562350"/>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32385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11480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232410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611505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32435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8115300"/>
            <a:ext cx="847725" cy="1790700"/>
          </a:xfrm>
          <a:prstGeom prst="rect">
            <a:avLst/>
          </a:prstGeom>
        </p:spPr>
      </p:pic>
      <p:grpSp>
        <p:nvGrpSpPr>
          <p:cNvPr id="35002"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pic>
        <p:nvPicPr>
          <p:cNvPr id="12" name="Image 9" descr="preencoded.png">    </p:cNvPr>
          <p:cNvPicPr>
            <a:picLocks noChangeAspect="1"/>
          </p:cNvPicPr>
          <p:nvPr/>
        </p:nvPicPr>
        <p:blipFill>
          <a:blip r:embed="rId10"/>
          <a:stretch>
            <a:fillRect/>
          </a:stretch>
        </p:blipFill>
        <p:spPr>
          <a:xfrm>
            <a:off x="9944100" y="952500"/>
            <a:ext cx="7362825" cy="9334500"/>
          </a:xfrm>
          <a:prstGeom prst="rect">
            <a:avLst/>
          </a:prstGeom>
        </p:spPr>
      </p:pic>
      <p:grpSp>
        <p:nvGrpSpPr>
          <p:cNvPr id="53322" name="Group"/>
          <p:cNvGrpSpPr/>
          <p:nvPr/>
        </p:nvGrpSpPr>
        <p:grpSpPr>
          <a:xfrm>
            <a:off x="1847858" y="1838319"/>
            <a:ext cx="540121" cy="693614"/>
            <a:chOff x="1847858" y="1838319"/>
            <a:chExt cx="540121" cy="693614"/>
          </a:xfrm>
        </p:grpSpPr>
        <p:pic>
          <p:nvPicPr>
            <p:cNvPr id="13" name="Image 10" descr="preencoded.png">    </p:cNvPr>
            <p:cNvPicPr>
              <a:picLocks noChangeAspect="1"/>
            </p:cNvPicPr>
            <p:nvPr/>
          </p:nvPicPr>
          <p:blipFill>
            <a:blip r:embed="rId11"/>
            <a:stretch>
              <a:fillRect/>
            </a:stretch>
          </p:blipFill>
          <p:spPr>
            <a:xfrm>
              <a:off x="1847858" y="1838319"/>
              <a:ext cx="540121" cy="693614"/>
            </a:xfrm>
            <a:prstGeom prst="rect">
              <a:avLst/>
            </a:prstGeom>
          </p:spPr>
        </p:pic>
        <p:grpSp>
          <p:nvGrpSpPr>
            <p:cNvPr id="31652" name="Group"/>
            <p:cNvGrpSpPr/>
            <p:nvPr/>
          </p:nvGrpSpPr>
          <p:grpSpPr>
            <a:xfrm>
              <a:off x="1876425" y="2731950"/>
              <a:ext cx="5996940" cy="2773680"/>
              <a:chOff x="1876425" y="2731950"/>
              <a:chExt cx="5996940" cy="2773680"/>
            </a:xfrm>
          </p:grpSpPr>
          <p:sp>
            <p:nvSpPr>
              <p:cNvPr id="14" name="Text 1"/>
              <p:cNvSpPr/>
              <p:nvPr/>
            </p:nvSpPr>
            <p:spPr>
              <a:xfrm>
                <a:off x="1876425" y="2731950"/>
                <a:ext cx="5996940"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Unicorn Sightings</a:t>
                </a:r>
                <a:endParaRPr lang="en-US" sz="3600" dirty="0"/>
              </a:p>
            </p:txBody>
          </p:sp>
          <p:sp>
            <p:nvSpPr>
              <p:cNvPr id="15" name="Text 2"/>
              <p:cNvSpPr/>
              <p:nvPr/>
            </p:nvSpPr>
            <p:spPr>
              <a:xfrm>
                <a:off x="1876425" y="3570150"/>
                <a:ext cx="5966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77894" name="Group"/>
          <p:cNvGrpSpPr/>
          <p:nvPr/>
        </p:nvGrpSpPr>
        <p:grpSpPr>
          <a:xfrm>
            <a:off x="1847847" y="5972172"/>
            <a:ext cx="400056" cy="647706"/>
            <a:chOff x="1847847" y="5972172"/>
            <a:chExt cx="400056" cy="647706"/>
          </a:xfrm>
        </p:grpSpPr>
        <p:pic>
          <p:nvPicPr>
            <p:cNvPr id="16" name="Image 11" descr="preencoded.png">    </p:cNvPr>
            <p:cNvPicPr>
              <a:picLocks noChangeAspect="1"/>
            </p:cNvPicPr>
            <p:nvPr/>
          </p:nvPicPr>
          <p:blipFill>
            <a:blip r:embed="rId12"/>
            <a:stretch>
              <a:fillRect/>
            </a:stretch>
          </p:blipFill>
          <p:spPr>
            <a:xfrm>
              <a:off x="1847847" y="5972172"/>
              <a:ext cx="400056" cy="647706"/>
            </a:xfrm>
            <a:prstGeom prst="rect">
              <a:avLst/>
            </a:prstGeom>
          </p:spPr>
        </p:pic>
        <p:grpSp>
          <p:nvGrpSpPr>
            <p:cNvPr id="44424" name="Group"/>
            <p:cNvGrpSpPr/>
            <p:nvPr/>
          </p:nvGrpSpPr>
          <p:grpSpPr>
            <a:xfrm>
              <a:off x="1876425" y="6819900"/>
              <a:ext cx="5996940" cy="2773680"/>
              <a:chOff x="1876425" y="6819900"/>
              <a:chExt cx="5996940" cy="2773680"/>
            </a:xfrm>
          </p:grpSpPr>
          <p:sp>
            <p:nvSpPr>
              <p:cNvPr id="17" name="Text 3"/>
              <p:cNvSpPr/>
              <p:nvPr/>
            </p:nvSpPr>
            <p:spPr>
              <a:xfrm>
                <a:off x="1876425" y="6819900"/>
                <a:ext cx="5996940"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Dragon Taming</a:t>
                </a:r>
                <a:endParaRPr lang="en-US" sz="3600" dirty="0"/>
              </a:p>
            </p:txBody>
          </p:sp>
          <p:sp>
            <p:nvSpPr>
              <p:cNvPr id="18" name="Text 4"/>
              <p:cNvSpPr/>
              <p:nvPr/>
            </p:nvSpPr>
            <p:spPr>
              <a:xfrm>
                <a:off x="1876425" y="7658100"/>
                <a:ext cx="5966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16200000">
            <a:off x="776287" y="-1666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16200000">
            <a:off x="10663237" y="86629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16200000">
            <a:off x="2776537" y="-1666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16200000">
            <a:off x="12663487" y="86629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16200000">
            <a:off x="4776787" y="-1666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16200000">
            <a:off x="14663737" y="86629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16200000">
            <a:off x="6777037" y="-1666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16200000">
            <a:off x="16663987" y="8662987"/>
            <a:ext cx="847725" cy="1790700"/>
          </a:xfrm>
          <a:prstGeom prst="rect">
            <a:avLst/>
          </a:prstGeom>
        </p:spPr>
      </p:pic>
      <p:grpSp>
        <p:nvGrpSpPr>
          <p:cNvPr id="59519"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32118" name="Group"/>
          <p:cNvGrpSpPr/>
          <p:nvPr/>
        </p:nvGrpSpPr>
        <p:grpSpPr>
          <a:xfrm>
            <a:off x="600075" y="885825"/>
            <a:ext cx="5286375" cy="3838575"/>
            <a:chOff x="600075" y="885825"/>
            <a:chExt cx="5286375" cy="3838575"/>
          </a:xfrm>
        </p:grpSpPr>
        <p:pic>
          <p:nvPicPr>
            <p:cNvPr id="14" name="Image 11" descr="preencoded.png">    </p:cNvPr>
            <p:cNvPicPr>
              <a:picLocks noChangeAspect="1"/>
            </p:cNvPicPr>
            <p:nvPr/>
          </p:nvPicPr>
          <p:blipFill>
            <a:blip r:embed="rId12"/>
            <a:stretch>
              <a:fillRect/>
            </a:stretch>
          </p:blipFill>
          <p:spPr>
            <a:xfrm>
              <a:off x="600075" y="885825"/>
              <a:ext cx="5286375" cy="3838575"/>
            </a:xfrm>
            <a:prstGeom prst="rect">
              <a:avLst/>
            </a:prstGeom>
          </p:spPr>
        </p:pic>
        <p:grpSp>
          <p:nvGrpSpPr>
            <p:cNvPr id="65835" name="Group"/>
            <p:cNvGrpSpPr/>
            <p:nvPr/>
          </p:nvGrpSpPr>
          <p:grpSpPr>
            <a:xfrm>
              <a:off x="1362075" y="5181600"/>
              <a:ext cx="3922395" cy="845820"/>
              <a:chOff x="1362075" y="5181600"/>
              <a:chExt cx="3922395" cy="845820"/>
            </a:xfrm>
          </p:grpSpPr>
          <p:sp>
            <p:nvSpPr>
              <p:cNvPr id="15" name="Text 1"/>
              <p:cNvSpPr/>
              <p:nvPr/>
            </p:nvSpPr>
            <p:spPr>
              <a:xfrm>
                <a:off x="1362075" y="5181600"/>
                <a:ext cx="392239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Unicorn Sightings</a:t>
                </a:r>
                <a:endParaRPr lang="en-US" sz="3600" dirty="0"/>
              </a:p>
            </p:txBody>
          </p:sp>
        </p:grpSp>
        <p:grpSp>
          <p:nvGrpSpPr>
            <p:cNvPr id="33872" name="Group"/>
            <p:cNvGrpSpPr/>
            <p:nvPr/>
          </p:nvGrpSpPr>
          <p:grpSpPr>
            <a:xfrm>
              <a:off x="569595" y="6324600"/>
              <a:ext cx="5347335" cy="1935480"/>
              <a:chOff x="569595" y="6324600"/>
              <a:chExt cx="5347335" cy="1935480"/>
            </a:xfrm>
          </p:grpSpPr>
          <p:sp>
            <p:nvSpPr>
              <p:cNvPr id="16" name="Text 2"/>
              <p:cNvSpPr/>
              <p:nvPr/>
            </p:nvSpPr>
            <p:spPr>
              <a:xfrm>
                <a:off x="569595" y="6324600"/>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grpSp>
          <p:nvGrpSpPr>
            <p:cNvPr id="10389" name="Group"/>
            <p:cNvGrpSpPr/>
            <p:nvPr/>
          </p:nvGrpSpPr>
          <p:grpSpPr>
            <a:xfrm>
              <a:off x="2819400" y="8610600"/>
              <a:ext cx="1007745" cy="845820"/>
              <a:chOff x="2819400" y="8610600"/>
              <a:chExt cx="1007745" cy="845820"/>
            </a:xfrm>
          </p:grpSpPr>
          <p:sp>
            <p:nvSpPr>
              <p:cNvPr id="17" name="Text 3"/>
              <p:cNvSpPr/>
              <p:nvPr/>
            </p:nvSpPr>
            <p:spPr>
              <a:xfrm>
                <a:off x="2819400" y="8610600"/>
                <a:ext cx="1007745" cy="845820"/>
              </a:xfrm>
              <a:prstGeom prst="rect">
                <a:avLst/>
              </a:prstGeom>
              <a:noFill/>
              <a:ln/>
            </p:spPr>
            <p:txBody>
              <a:bodyPr wrap="square" lIns="0" tIns="0" rIns="0" bIns="0" rtlCol="0" anchor="t"/>
              <a:lstStyle/>
              <a:p>
                <a:pPr algn="l" indent="0" marL="0">
                  <a:buNone/>
                </a:pPr>
                <a:r>
                  <a:rPr lang="en-US" sz="3600" u="none" dirty="0">
                    <a:solidFill>
                      <a:srgbClr val="ED6450"/>
                    </a:solidFill>
                    <a:latin typeface="Modak" pitchFamily="34" charset="0"/>
                    <a:ea typeface="Modak" pitchFamily="34" charset="-122"/>
                    <a:cs typeface="Modak" pitchFamily="34" charset="-120"/>
                  </a:rPr>
                  <a:t>45%</a:t>
                </a:r>
                <a:endParaRPr lang="en-US" sz="3600" dirty="0"/>
              </a:p>
            </p:txBody>
          </p:sp>
        </p:grpSp>
      </p:grpSp>
      <p:grpSp>
        <p:nvGrpSpPr>
          <p:cNvPr id="71413" name="Group"/>
          <p:cNvGrpSpPr/>
          <p:nvPr/>
        </p:nvGrpSpPr>
        <p:grpSpPr>
          <a:xfrm>
            <a:off x="12011025" y="885825"/>
            <a:ext cx="5286375" cy="3838575"/>
            <a:chOff x="12011025" y="885825"/>
            <a:chExt cx="5286375" cy="3838575"/>
          </a:xfrm>
        </p:grpSpPr>
        <p:pic>
          <p:nvPicPr>
            <p:cNvPr id="18" name="Image 12" descr="preencoded.png">    </p:cNvPr>
            <p:cNvPicPr>
              <a:picLocks noChangeAspect="1"/>
            </p:cNvPicPr>
            <p:nvPr/>
          </p:nvPicPr>
          <p:blipFill>
            <a:blip r:embed="rId13"/>
            <a:stretch>
              <a:fillRect/>
            </a:stretch>
          </p:blipFill>
          <p:spPr>
            <a:xfrm>
              <a:off x="12011025" y="885825"/>
              <a:ext cx="5286375" cy="3838575"/>
            </a:xfrm>
            <a:prstGeom prst="rect">
              <a:avLst/>
            </a:prstGeom>
          </p:spPr>
        </p:pic>
        <p:grpSp>
          <p:nvGrpSpPr>
            <p:cNvPr id="79410" name="Group"/>
            <p:cNvGrpSpPr/>
            <p:nvPr/>
          </p:nvGrpSpPr>
          <p:grpSpPr>
            <a:xfrm>
              <a:off x="12773025" y="5181600"/>
              <a:ext cx="3922395" cy="845820"/>
              <a:chOff x="12773025" y="5181600"/>
              <a:chExt cx="3922395" cy="845820"/>
            </a:xfrm>
          </p:grpSpPr>
          <p:sp>
            <p:nvSpPr>
              <p:cNvPr id="19" name="Text 4"/>
              <p:cNvSpPr/>
              <p:nvPr/>
            </p:nvSpPr>
            <p:spPr>
              <a:xfrm>
                <a:off x="12773025" y="5181600"/>
                <a:ext cx="392239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Unicorn Sightings</a:t>
                </a:r>
                <a:endParaRPr lang="en-US" sz="3600" dirty="0"/>
              </a:p>
            </p:txBody>
          </p:sp>
        </p:grpSp>
        <p:grpSp>
          <p:nvGrpSpPr>
            <p:cNvPr id="75410" name="Group"/>
            <p:cNvGrpSpPr/>
            <p:nvPr/>
          </p:nvGrpSpPr>
          <p:grpSpPr>
            <a:xfrm>
              <a:off x="11980545" y="6324600"/>
              <a:ext cx="5347335" cy="1935480"/>
              <a:chOff x="11980545" y="6324600"/>
              <a:chExt cx="5347335" cy="1935480"/>
            </a:xfrm>
          </p:grpSpPr>
          <p:sp>
            <p:nvSpPr>
              <p:cNvPr id="20" name="Text 5"/>
              <p:cNvSpPr/>
              <p:nvPr/>
            </p:nvSpPr>
            <p:spPr>
              <a:xfrm>
                <a:off x="11980545" y="6324600"/>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grpSp>
          <p:nvGrpSpPr>
            <p:cNvPr id="89490" name="Group"/>
            <p:cNvGrpSpPr/>
            <p:nvPr/>
          </p:nvGrpSpPr>
          <p:grpSpPr>
            <a:xfrm>
              <a:off x="14230350" y="8610600"/>
              <a:ext cx="1007745" cy="845820"/>
              <a:chOff x="14230350" y="8610600"/>
              <a:chExt cx="1007745" cy="845820"/>
            </a:xfrm>
          </p:grpSpPr>
          <p:sp>
            <p:nvSpPr>
              <p:cNvPr id="21" name="Text 6"/>
              <p:cNvSpPr/>
              <p:nvPr/>
            </p:nvSpPr>
            <p:spPr>
              <a:xfrm>
                <a:off x="14230350" y="8610600"/>
                <a:ext cx="1007745" cy="845820"/>
              </a:xfrm>
              <a:prstGeom prst="rect">
                <a:avLst/>
              </a:prstGeom>
              <a:noFill/>
              <a:ln/>
            </p:spPr>
            <p:txBody>
              <a:bodyPr wrap="square" lIns="0" tIns="0" rIns="0" bIns="0" rtlCol="0" anchor="t"/>
              <a:lstStyle/>
              <a:p>
                <a:pPr algn="l" indent="0" marL="0">
                  <a:buNone/>
                </a:pPr>
                <a:r>
                  <a:rPr lang="en-US" sz="3600" u="none" dirty="0">
                    <a:solidFill>
                      <a:srgbClr val="ED6450"/>
                    </a:solidFill>
                    <a:latin typeface="Modak" pitchFamily="34" charset="0"/>
                    <a:ea typeface="Modak" pitchFamily="34" charset="-122"/>
                    <a:cs typeface="Modak" pitchFamily="34" charset="-120"/>
                  </a:rPr>
                  <a:t>45%</a:t>
                </a:r>
                <a:endParaRPr lang="en-US" sz="3600" dirty="0"/>
              </a:p>
            </p:txBody>
          </p:sp>
        </p:grpSp>
      </p:grpSp>
      <p:grpSp>
        <p:nvGrpSpPr>
          <p:cNvPr id="98028" name="Group"/>
          <p:cNvGrpSpPr/>
          <p:nvPr/>
        </p:nvGrpSpPr>
        <p:grpSpPr>
          <a:xfrm>
            <a:off x="6305550" y="4314825"/>
            <a:ext cx="5286375" cy="3838575"/>
            <a:chOff x="6305550" y="4314825"/>
            <a:chExt cx="5286375" cy="3838575"/>
          </a:xfrm>
        </p:grpSpPr>
        <p:grpSp>
          <p:nvGrpSpPr>
            <p:cNvPr id="34888" name="Group"/>
            <p:cNvGrpSpPr/>
            <p:nvPr/>
          </p:nvGrpSpPr>
          <p:grpSpPr>
            <a:xfrm>
              <a:off x="7367587" y="885825"/>
              <a:ext cx="3322320" cy="845820"/>
              <a:chOff x="7367587" y="885825"/>
              <a:chExt cx="3322320" cy="845820"/>
            </a:xfrm>
          </p:grpSpPr>
          <p:sp>
            <p:nvSpPr>
              <p:cNvPr id="22" name="Text 7"/>
              <p:cNvSpPr/>
              <p:nvPr/>
            </p:nvSpPr>
            <p:spPr>
              <a:xfrm>
                <a:off x="7367587" y="885825"/>
                <a:ext cx="3322320"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Dragon Taming</a:t>
                </a:r>
                <a:endParaRPr lang="en-US" sz="3600" dirty="0"/>
              </a:p>
            </p:txBody>
          </p:sp>
        </p:grpSp>
        <p:grpSp>
          <p:nvGrpSpPr>
            <p:cNvPr id="13593" name="Group"/>
            <p:cNvGrpSpPr/>
            <p:nvPr/>
          </p:nvGrpSpPr>
          <p:grpSpPr>
            <a:xfrm>
              <a:off x="6275070" y="2028825"/>
              <a:ext cx="5347335" cy="1935480"/>
              <a:chOff x="6275070" y="2028825"/>
              <a:chExt cx="5347335" cy="1935480"/>
            </a:xfrm>
          </p:grpSpPr>
          <p:sp>
            <p:nvSpPr>
              <p:cNvPr id="23" name="Text 8"/>
              <p:cNvSpPr/>
              <p:nvPr/>
            </p:nvSpPr>
            <p:spPr>
              <a:xfrm>
                <a:off x="6275070" y="2028825"/>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24" name="Image 13" descr="preencoded.png">    </p:cNvPr>
            <p:cNvPicPr>
              <a:picLocks noChangeAspect="1"/>
            </p:cNvPicPr>
            <p:nvPr/>
          </p:nvPicPr>
          <p:blipFill>
            <a:blip r:embed="rId14"/>
            <a:stretch>
              <a:fillRect/>
            </a:stretch>
          </p:blipFill>
          <p:spPr>
            <a:xfrm>
              <a:off x="6305550" y="4314825"/>
              <a:ext cx="5286375" cy="3838575"/>
            </a:xfrm>
            <a:prstGeom prst="rect">
              <a:avLst/>
            </a:prstGeom>
          </p:spPr>
        </p:pic>
        <p:grpSp>
          <p:nvGrpSpPr>
            <p:cNvPr id="27795" name="Group"/>
            <p:cNvGrpSpPr/>
            <p:nvPr/>
          </p:nvGrpSpPr>
          <p:grpSpPr>
            <a:xfrm>
              <a:off x="8548687" y="8610600"/>
              <a:ext cx="960120" cy="845820"/>
              <a:chOff x="8548687" y="8610600"/>
              <a:chExt cx="960120" cy="845820"/>
            </a:xfrm>
          </p:grpSpPr>
          <p:sp>
            <p:nvSpPr>
              <p:cNvPr id="25" name="Text 9"/>
              <p:cNvSpPr/>
              <p:nvPr/>
            </p:nvSpPr>
            <p:spPr>
              <a:xfrm>
                <a:off x="8548687" y="8610600"/>
                <a:ext cx="960120" cy="845820"/>
              </a:xfrm>
              <a:prstGeom prst="rect">
                <a:avLst/>
              </a:prstGeom>
              <a:noFill/>
              <a:ln/>
            </p:spPr>
            <p:txBody>
              <a:bodyPr wrap="square" lIns="0" tIns="0" rIns="0" bIns="0" rtlCol="0" anchor="t"/>
              <a:lstStyle/>
              <a:p>
                <a:pPr algn="l" indent="0" marL="0">
                  <a:buNone/>
                </a:pPr>
                <a:r>
                  <a:rPr lang="en-US" sz="3600" u="none" dirty="0">
                    <a:solidFill>
                      <a:srgbClr val="ED6450"/>
                    </a:solidFill>
                    <a:latin typeface="Modak" pitchFamily="34" charset="0"/>
                    <a:ea typeface="Modak" pitchFamily="34" charset="-122"/>
                    <a:cs typeface="Modak" pitchFamily="34" charset="-120"/>
                  </a:rPr>
                  <a:t>67%</a:t>
                </a:r>
                <a:endParaRPr lang="en-US" sz="36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5400000">
            <a:off x="776287" y="86629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5400000">
            <a:off x="10663237" y="-1666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5400000">
            <a:off x="2776537" y="86629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5400000">
            <a:off x="12663487" y="-1666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5400000">
            <a:off x="4776787" y="86629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5400000">
            <a:off x="14663737" y="-1666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5400000">
            <a:off x="6777037" y="86629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5400000">
            <a:off x="16663987" y="-166687"/>
            <a:ext cx="847725" cy="1790700"/>
          </a:xfrm>
          <a:prstGeom prst="rect">
            <a:avLst/>
          </a:prstGeom>
        </p:spPr>
      </p:pic>
      <p:pic>
        <p:nvPicPr>
          <p:cNvPr id="12" name="Image 10" descr="preencoded.png">    </p:cNvPr>
          <p:cNvPicPr>
            <a:picLocks noChangeAspect="1"/>
          </p:cNvPicPr>
          <p:nvPr/>
        </p:nvPicPr>
        <p:blipFill>
          <a:blip r:embed="rId11"/>
          <a:stretch>
            <a:fillRect/>
          </a:stretch>
        </p:blipFill>
        <p:spPr>
          <a:xfrm>
            <a:off x="304800" y="323850"/>
            <a:ext cx="847725" cy="1790700"/>
          </a:xfrm>
          <a:prstGeom prst="rect">
            <a:avLst/>
          </a:prstGeom>
        </p:spPr>
      </p:pic>
      <p:pic>
        <p:nvPicPr>
          <p:cNvPr id="13" name="Image 11" descr="preencoded.png">    </p:cNvPr>
          <p:cNvPicPr>
            <a:picLocks noChangeAspect="1"/>
          </p:cNvPicPr>
          <p:nvPr/>
        </p:nvPicPr>
        <p:blipFill>
          <a:blip r:embed="rId12"/>
          <a:stretch>
            <a:fillRect/>
          </a:stretch>
        </p:blipFill>
        <p:spPr>
          <a:xfrm>
            <a:off x="17135475" y="4114800"/>
            <a:ext cx="847725" cy="1790700"/>
          </a:xfrm>
          <a:prstGeom prst="rect">
            <a:avLst/>
          </a:prstGeom>
        </p:spPr>
      </p:pic>
      <p:pic>
        <p:nvPicPr>
          <p:cNvPr id="14" name="Image 12" descr="preencoded.png">    </p:cNvPr>
          <p:cNvPicPr>
            <a:picLocks noChangeAspect="1"/>
          </p:cNvPicPr>
          <p:nvPr/>
        </p:nvPicPr>
        <p:blipFill>
          <a:blip r:embed="rId13"/>
          <a:stretch>
            <a:fillRect/>
          </a:stretch>
        </p:blipFill>
        <p:spPr>
          <a:xfrm>
            <a:off x="304800" y="2324100"/>
            <a:ext cx="847725" cy="1790700"/>
          </a:xfrm>
          <a:prstGeom prst="rect">
            <a:avLst/>
          </a:prstGeom>
        </p:spPr>
      </p:pic>
      <p:pic>
        <p:nvPicPr>
          <p:cNvPr id="15" name="Image 13" descr="preencoded.png">    </p:cNvPr>
          <p:cNvPicPr>
            <a:picLocks noChangeAspect="1"/>
          </p:cNvPicPr>
          <p:nvPr/>
        </p:nvPicPr>
        <p:blipFill>
          <a:blip r:embed="rId14"/>
          <a:stretch>
            <a:fillRect/>
          </a:stretch>
        </p:blipFill>
        <p:spPr>
          <a:xfrm>
            <a:off x="17135475" y="6115050"/>
            <a:ext cx="847725" cy="1790700"/>
          </a:xfrm>
          <a:prstGeom prst="rect">
            <a:avLst/>
          </a:prstGeom>
        </p:spPr>
      </p:pic>
      <p:pic>
        <p:nvPicPr>
          <p:cNvPr id="16" name="Image 14" descr="preencoded.png">    </p:cNvPr>
          <p:cNvPicPr>
            <a:picLocks noChangeAspect="1"/>
          </p:cNvPicPr>
          <p:nvPr/>
        </p:nvPicPr>
        <p:blipFill>
          <a:blip r:embed="rId15"/>
          <a:stretch>
            <a:fillRect/>
          </a:stretch>
        </p:blipFill>
        <p:spPr>
          <a:xfrm>
            <a:off x="304800" y="4324350"/>
            <a:ext cx="847725" cy="1790700"/>
          </a:xfrm>
          <a:prstGeom prst="rect">
            <a:avLst/>
          </a:prstGeom>
        </p:spPr>
      </p:pic>
      <p:pic>
        <p:nvPicPr>
          <p:cNvPr id="17" name="Image 15" descr="preencoded.png">    </p:cNvPr>
          <p:cNvPicPr>
            <a:picLocks noChangeAspect="1"/>
          </p:cNvPicPr>
          <p:nvPr/>
        </p:nvPicPr>
        <p:blipFill>
          <a:blip r:embed="rId16"/>
          <a:stretch>
            <a:fillRect/>
          </a:stretch>
        </p:blipFill>
        <p:spPr>
          <a:xfrm>
            <a:off x="17135475" y="8115300"/>
            <a:ext cx="847725" cy="1790700"/>
          </a:xfrm>
          <a:prstGeom prst="rect">
            <a:avLst/>
          </a:prstGeom>
        </p:spPr>
      </p:pic>
      <p:grpSp>
        <p:nvGrpSpPr>
          <p:cNvPr id="73905"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pic>
        <p:nvPicPr>
          <p:cNvPr id="20" name="Image 17" descr="preencoded.png">    </p:cNvPr>
          <p:cNvPicPr>
            <a:picLocks noChangeAspect="1"/>
          </p:cNvPicPr>
          <p:nvPr/>
        </p:nvPicPr>
        <p:blipFill>
          <a:blip r:embed="rId18"/>
          <a:stretch>
            <a:fillRect/>
          </a:stretch>
        </p:blipFill>
        <p:spPr>
          <a:xfrm>
            <a:off x="0" y="1123950"/>
            <a:ext cx="4474464" cy="3328416"/>
          </a:xfrm>
          <a:prstGeom prst="rect">
            <a:avLst/>
          </a:prstGeom>
        </p:spPr>
      </p:pic>
      <p:grpSp>
        <p:nvGrpSpPr>
          <p:cNvPr id="92215" name="Group"/>
          <p:cNvGrpSpPr/>
          <p:nvPr/>
        </p:nvGrpSpPr>
        <p:grpSpPr>
          <a:xfrm>
            <a:off x="4048125" y="2719388"/>
            <a:ext cx="10321290" cy="4977765"/>
            <a:chOff x="4048125" y="2719388"/>
            <a:chExt cx="10321290" cy="4977765"/>
          </a:xfrm>
        </p:grpSpPr>
        <p:sp>
          <p:nvSpPr>
            <p:cNvPr id="21" name="Text 1"/>
            <p:cNvSpPr/>
            <p:nvPr/>
          </p:nvSpPr>
          <p:spPr>
            <a:xfrm>
              <a:off x="4048125" y="2719388"/>
              <a:ext cx="10292715" cy="4274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22" name="Text 2"/>
            <p:cNvSpPr/>
            <p:nvPr/>
          </p:nvSpPr>
          <p:spPr>
            <a:xfrm>
              <a:off x="11268075" y="7062788"/>
              <a:ext cx="310134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811530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32435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611505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232410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11480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323850"/>
            <a:ext cx="847725" cy="1790700"/>
          </a:xfrm>
          <a:prstGeom prst="rect">
            <a:avLst/>
          </a:prstGeom>
        </p:spPr>
      </p:pic>
      <p:sp>
        <p:nvSpPr>
          <p:cNvPr id="10" name="Text 0"/>
          <p:cNvSpPr/>
          <p:nvPr/>
        </p:nvSpPr>
        <p:spPr>
          <a:xfrm>
            <a:off x="1628775" y="809625"/>
            <a:ext cx="15059025" cy="1409700"/>
          </a:xfrm>
          <a:prstGeom prst="rect">
            <a:avLst/>
          </a:prstGeom>
          <a:noFill/>
          <a:ln/>
        </p:spPr>
        <p:txBody>
          <a:bodyPr wrap="square" lIns="0" tIns="0" rIns="0" bIns="0" rtlCol="0" anchor="t"/>
          <a:lstStyle/>
          <a:p>
            <a:pPr algn="ctr" indent="0" marL="0">
              <a:buNone/>
            </a:pPr>
            <a:r>
              <a:rPr lang="en-US" sz="6000" u="none" dirty="0">
                <a:solidFill>
                  <a:srgbClr val="DE6465"/>
                </a:solidFill>
                <a:latin typeface="Modak" pitchFamily="34" charset="0"/>
                <a:ea typeface="Modak" pitchFamily="34" charset="-122"/>
                <a:cs typeface="Modak" pitchFamily="34" charset="-120"/>
              </a:rPr>
              <a:t>The Magic of Dragons: A Research</a:t>
            </a:r>
            <a:endParaRPr lang="en-US" sz="6000" dirty="0"/>
          </a:p>
        </p:txBody>
      </p:sp>
      <p:grpSp>
        <p:nvGrpSpPr>
          <p:cNvPr id="85362" name="Group"/>
          <p:cNvGrpSpPr/>
          <p:nvPr/>
        </p:nvGrpSpPr>
        <p:grpSpPr>
          <a:xfrm>
            <a:off x="17235487" y="8456817"/>
            <a:ext cx="1463470" cy="1601583"/>
            <a:chOff x="17235487" y="8456817"/>
            <a:chExt cx="1463470" cy="1601583"/>
          </a:xfrm>
        </p:grpSpPr>
        <p:pic>
          <p:nvPicPr>
            <p:cNvPr id="11"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2"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73933" name="Group"/>
          <p:cNvGrpSpPr/>
          <p:nvPr/>
        </p:nvGrpSpPr>
        <p:grpSpPr>
          <a:xfrm>
            <a:off x="1590675" y="2771775"/>
            <a:ext cx="4572000" cy="4572000"/>
            <a:chOff x="1590675" y="2771775"/>
            <a:chExt cx="4572000" cy="4572000"/>
          </a:xfrm>
        </p:grpSpPr>
        <p:sp>
          <p:nvSpPr>
            <p:cNvPr id="13" name="Shape 2"/>
            <p:cNvSpPr/>
            <p:nvPr/>
          </p:nvSpPr>
          <p:spPr>
            <a:xfrm>
              <a:off x="1590675" y="2771775"/>
              <a:ext cx="4572000" cy="4572000"/>
            </a:xfrm>
            <a:prstGeom prst="rect">
              <a:avLst/>
            </a:prstGeom>
            <a:noFill/>
            <a:ln w="28575">
              <a:solidFill>
                <a:srgbClr val="ED6450"/>
              </a:solidFill>
              <a:prstDash val="solid"/>
            </a:ln>
          </p:spPr>
        </p:sp>
        <p:pic>
          <p:nvPicPr>
            <p:cNvPr id="14" name="Image 9" descr="preencoded.png">    </p:cNvPr>
            <p:cNvPicPr>
              <a:picLocks noChangeAspect="1"/>
            </p:cNvPicPr>
            <p:nvPr/>
          </p:nvPicPr>
          <p:blipFill>
            <a:blip r:embed="rId10"/>
            <a:stretch>
              <a:fillRect/>
            </a:stretch>
          </p:blipFill>
          <p:spPr>
            <a:xfrm>
              <a:off x="3400425" y="3700463"/>
              <a:ext cx="952500" cy="1114425"/>
            </a:xfrm>
            <a:prstGeom prst="rect">
              <a:avLst/>
            </a:prstGeom>
          </p:spPr>
        </p:pic>
        <p:grpSp>
          <p:nvGrpSpPr>
            <p:cNvPr id="89483" name="Group"/>
            <p:cNvGrpSpPr/>
            <p:nvPr/>
          </p:nvGrpSpPr>
          <p:grpSpPr>
            <a:xfrm>
              <a:off x="1659255" y="5014913"/>
              <a:ext cx="4434840" cy="1531620"/>
              <a:chOff x="1659255" y="5014913"/>
              <a:chExt cx="4434840" cy="1531620"/>
            </a:xfrm>
          </p:grpSpPr>
          <p:sp>
            <p:nvSpPr>
              <p:cNvPr id="15" name="Text 3"/>
              <p:cNvSpPr/>
              <p:nvPr/>
            </p:nvSpPr>
            <p:spPr>
              <a:xfrm>
                <a:off x="1659255" y="5014913"/>
                <a:ext cx="4434840" cy="1531620"/>
              </a:xfrm>
              <a:prstGeom prst="rect">
                <a:avLst/>
              </a:prstGeom>
              <a:noFill/>
              <a:ln/>
            </p:spPr>
            <p:txBody>
              <a:bodyPr wrap="square" lIns="0" tIns="0" rIns="0" bIns="0" rtlCol="0" anchor="t"/>
              <a:lstStyle/>
              <a:p>
                <a:pPr algn="ctr" indent="0" marL="0">
                  <a:buNone/>
                </a:pPr>
                <a:r>
                  <a:rPr lang="en-US" sz="3600" u="none" dirty="0">
                    <a:solidFill>
                      <a:srgbClr val="0E0E0E"/>
                    </a:solidFill>
                    <a:latin typeface="Modak" pitchFamily="34" charset="0"/>
                    <a:ea typeface="Modak" pitchFamily="34" charset="-122"/>
                    <a:cs typeface="Modak" pitchFamily="34" charset="-120"/>
                  </a:rPr>
                  <a:t>Unicorn</a:t>
                </a:r>
                <a:endParaRPr lang="en-US" sz="3600" dirty="0"/>
              </a:p>
              <a:p>
                <a:pPr algn="ctr" indent="0" marL="0">
                  <a:buNone/>
                </a:pPr>
                <a:r>
                  <a:rPr lang="en-US" sz="3600" u="none" dirty="0">
                    <a:solidFill>
                      <a:srgbClr val="0E0E0E"/>
                    </a:solidFill>
                    <a:latin typeface="Modak" pitchFamily="34" charset="0"/>
                    <a:ea typeface="Modak" pitchFamily="34" charset="-122"/>
                    <a:cs typeface="Modak" pitchFamily="34" charset="-120"/>
                  </a:rPr>
                  <a:t>Sighting</a:t>
                </a:r>
                <a:endParaRPr lang="en-US" sz="3600" dirty="0"/>
              </a:p>
            </p:txBody>
          </p:sp>
        </p:grpSp>
      </p:grpSp>
      <p:grpSp>
        <p:nvGrpSpPr>
          <p:cNvPr id="70972" name="Group"/>
          <p:cNvGrpSpPr/>
          <p:nvPr/>
        </p:nvGrpSpPr>
        <p:grpSpPr>
          <a:xfrm>
            <a:off x="6858000" y="2771775"/>
            <a:ext cx="4572000" cy="4572000"/>
            <a:chOff x="6858000" y="2771775"/>
            <a:chExt cx="4572000" cy="4572000"/>
          </a:xfrm>
        </p:grpSpPr>
        <p:sp>
          <p:nvSpPr>
            <p:cNvPr id="16" name="Shape 4"/>
            <p:cNvSpPr/>
            <p:nvPr/>
          </p:nvSpPr>
          <p:spPr>
            <a:xfrm>
              <a:off x="6858000" y="2771775"/>
              <a:ext cx="4572000" cy="4572000"/>
            </a:xfrm>
            <a:prstGeom prst="roundRect">
              <a:avLst>
                <a:gd name="adj" fmla="val 20833"/>
              </a:avLst>
            </a:prstGeom>
            <a:noFill/>
            <a:ln w="28575">
              <a:solidFill>
                <a:srgbClr val="ED6450"/>
              </a:solidFill>
              <a:prstDash val="solid"/>
            </a:ln>
          </p:spPr>
        </p:sp>
        <p:pic>
          <p:nvPicPr>
            <p:cNvPr id="17" name="Image 10" descr="preencoded.png">    </p:cNvPr>
            <p:cNvPicPr>
              <a:picLocks noChangeAspect="1"/>
            </p:cNvPicPr>
            <p:nvPr/>
          </p:nvPicPr>
          <p:blipFill>
            <a:blip r:embed="rId11"/>
            <a:stretch>
              <a:fillRect/>
            </a:stretch>
          </p:blipFill>
          <p:spPr>
            <a:xfrm>
              <a:off x="8662988" y="3700463"/>
              <a:ext cx="962025" cy="1114425"/>
            </a:xfrm>
            <a:prstGeom prst="rect">
              <a:avLst/>
            </a:prstGeom>
          </p:spPr>
        </p:pic>
        <p:grpSp>
          <p:nvGrpSpPr>
            <p:cNvPr id="42998" name="Group"/>
            <p:cNvGrpSpPr/>
            <p:nvPr/>
          </p:nvGrpSpPr>
          <p:grpSpPr>
            <a:xfrm>
              <a:off x="6926580" y="5014913"/>
              <a:ext cx="4434840" cy="1531620"/>
              <a:chOff x="6926580" y="5014913"/>
              <a:chExt cx="4434840" cy="1531620"/>
            </a:xfrm>
          </p:grpSpPr>
          <p:sp>
            <p:nvSpPr>
              <p:cNvPr id="18" name="Text 5"/>
              <p:cNvSpPr/>
              <p:nvPr/>
            </p:nvSpPr>
            <p:spPr>
              <a:xfrm>
                <a:off x="6926580" y="5014913"/>
                <a:ext cx="4434840" cy="1531620"/>
              </a:xfrm>
              <a:prstGeom prst="rect">
                <a:avLst/>
              </a:prstGeom>
              <a:noFill/>
              <a:ln/>
            </p:spPr>
            <p:txBody>
              <a:bodyPr wrap="square" lIns="0" tIns="0" rIns="0" bIns="0" rtlCol="0" anchor="t"/>
              <a:lstStyle/>
              <a:p>
                <a:pPr algn="ctr" indent="0" marL="0">
                  <a:buNone/>
                </a:pPr>
                <a:r>
                  <a:rPr lang="en-US" sz="3600" u="none" dirty="0">
                    <a:solidFill>
                      <a:srgbClr val="0E0E0E"/>
                    </a:solidFill>
                    <a:latin typeface="Modak" pitchFamily="34" charset="0"/>
                    <a:ea typeface="Modak" pitchFamily="34" charset="-122"/>
                    <a:cs typeface="Modak" pitchFamily="34" charset="-120"/>
                  </a:rPr>
                  <a:t>Dragon</a:t>
                </a:r>
                <a:endParaRPr lang="en-US" sz="3600" dirty="0"/>
              </a:p>
              <a:p>
                <a:pPr algn="ctr" indent="0" marL="0">
                  <a:buNone/>
                </a:pPr>
                <a:r>
                  <a:rPr lang="en-US" sz="3600" u="none" dirty="0">
                    <a:solidFill>
                      <a:srgbClr val="0E0E0E"/>
                    </a:solidFill>
                    <a:latin typeface="Modak" pitchFamily="34" charset="0"/>
                    <a:ea typeface="Modak" pitchFamily="34" charset="-122"/>
                    <a:cs typeface="Modak" pitchFamily="34" charset="-120"/>
                  </a:rPr>
                  <a:t>Taming</a:t>
                </a:r>
                <a:endParaRPr lang="en-US" sz="3600" dirty="0"/>
              </a:p>
            </p:txBody>
          </p:sp>
        </p:grpSp>
      </p:grpSp>
      <p:grpSp>
        <p:nvGrpSpPr>
          <p:cNvPr id="71613" name="Group"/>
          <p:cNvGrpSpPr/>
          <p:nvPr/>
        </p:nvGrpSpPr>
        <p:grpSpPr>
          <a:xfrm>
            <a:off x="12125325" y="2771775"/>
            <a:ext cx="4572000" cy="4572000"/>
            <a:chOff x="12125325" y="2771775"/>
            <a:chExt cx="4572000" cy="4572000"/>
          </a:xfrm>
        </p:grpSpPr>
        <p:sp>
          <p:nvSpPr>
            <p:cNvPr id="19" name="Shape 6"/>
            <p:cNvSpPr/>
            <p:nvPr/>
          </p:nvSpPr>
          <p:spPr>
            <a:xfrm>
              <a:off x="12125325" y="2771775"/>
              <a:ext cx="4572000" cy="4572000"/>
            </a:xfrm>
            <a:prstGeom prst="ellipse">
              <a:avLst/>
            </a:prstGeom>
            <a:noFill/>
            <a:ln w="28575">
              <a:solidFill>
                <a:srgbClr val="ED6450"/>
              </a:solidFill>
              <a:prstDash val="solid"/>
            </a:ln>
          </p:spPr>
        </p:sp>
        <p:pic>
          <p:nvPicPr>
            <p:cNvPr id="20" name="Image 11" descr="preencoded.png">    </p:cNvPr>
            <p:cNvPicPr>
              <a:picLocks noChangeAspect="1"/>
            </p:cNvPicPr>
            <p:nvPr/>
          </p:nvPicPr>
          <p:blipFill>
            <a:blip r:embed="rId12"/>
            <a:stretch>
              <a:fillRect/>
            </a:stretch>
          </p:blipFill>
          <p:spPr>
            <a:xfrm>
              <a:off x="13854110" y="3700463"/>
              <a:ext cx="1114431" cy="1114425"/>
            </a:xfrm>
            <a:prstGeom prst="rect">
              <a:avLst/>
            </a:prstGeom>
          </p:spPr>
        </p:pic>
        <p:grpSp>
          <p:nvGrpSpPr>
            <p:cNvPr id="84698" name="Group"/>
            <p:cNvGrpSpPr/>
            <p:nvPr/>
          </p:nvGrpSpPr>
          <p:grpSpPr>
            <a:xfrm>
              <a:off x="12193905" y="5014913"/>
              <a:ext cx="4434840" cy="1531620"/>
              <a:chOff x="12193905" y="5014913"/>
              <a:chExt cx="4434840" cy="1531620"/>
            </a:xfrm>
          </p:grpSpPr>
          <p:sp>
            <p:nvSpPr>
              <p:cNvPr id="21" name="Text 7"/>
              <p:cNvSpPr/>
              <p:nvPr/>
            </p:nvSpPr>
            <p:spPr>
              <a:xfrm>
                <a:off x="12193905" y="5014913"/>
                <a:ext cx="4434840" cy="1531620"/>
              </a:xfrm>
              <a:prstGeom prst="rect">
                <a:avLst/>
              </a:prstGeom>
              <a:noFill/>
              <a:ln/>
            </p:spPr>
            <p:txBody>
              <a:bodyPr wrap="square" lIns="0" tIns="0" rIns="0" bIns="0" rtlCol="0" anchor="t"/>
              <a:lstStyle/>
              <a:p>
                <a:pPr algn="ctr" indent="0" marL="0">
                  <a:buNone/>
                </a:pPr>
                <a:r>
                  <a:rPr lang="en-US" sz="3600" u="none" dirty="0">
                    <a:solidFill>
                      <a:srgbClr val="0E0E0E"/>
                    </a:solidFill>
                    <a:latin typeface="Modak" pitchFamily="34" charset="0"/>
                    <a:ea typeface="Modak" pitchFamily="34" charset="-122"/>
                    <a:cs typeface="Modak" pitchFamily="34" charset="-120"/>
                  </a:rPr>
                  <a:t>Rainbow</a:t>
                </a:r>
                <a:endParaRPr lang="en-US" sz="3600" dirty="0"/>
              </a:p>
              <a:p>
                <a:pPr algn="ctr" indent="0" marL="0">
                  <a:buNone/>
                </a:pPr>
                <a:r>
                  <a:rPr lang="en-US" sz="3600" u="none" dirty="0">
                    <a:solidFill>
                      <a:srgbClr val="0E0E0E"/>
                    </a:solidFill>
                    <a:latin typeface="Modak" pitchFamily="34" charset="0"/>
                    <a:ea typeface="Modak" pitchFamily="34" charset="-122"/>
                    <a:cs typeface="Modak" pitchFamily="34" charset="-120"/>
                  </a:rPr>
                  <a:t>Seeing</a:t>
                </a:r>
                <a:endParaRPr lang="en-US" sz="3600" dirty="0"/>
              </a:p>
            </p:txBody>
          </p:sp>
        </p:grpSp>
      </p:grpSp>
      <p:grpSp>
        <p:nvGrpSpPr>
          <p:cNvPr id="38896" name="Group"/>
          <p:cNvGrpSpPr/>
          <p:nvPr/>
        </p:nvGrpSpPr>
        <p:grpSpPr>
          <a:xfrm>
            <a:off x="1579245" y="7800975"/>
            <a:ext cx="4632960" cy="1478280"/>
            <a:chOff x="1579245" y="7800975"/>
            <a:chExt cx="4632960" cy="1478280"/>
          </a:xfrm>
        </p:grpSpPr>
        <p:sp>
          <p:nvSpPr>
            <p:cNvPr id="22" name="Text 8"/>
            <p:cNvSpPr/>
            <p:nvPr/>
          </p:nvSpPr>
          <p:spPr>
            <a:xfrm>
              <a:off x="1579245" y="7800975"/>
              <a:ext cx="4632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nvGrpSpPr>
          <p:cNvPr id="77129" name="Group"/>
          <p:cNvGrpSpPr/>
          <p:nvPr/>
        </p:nvGrpSpPr>
        <p:grpSpPr>
          <a:xfrm>
            <a:off x="6827520" y="7800975"/>
            <a:ext cx="4632960" cy="1478280"/>
            <a:chOff x="6827520" y="7800975"/>
            <a:chExt cx="4632960" cy="1478280"/>
          </a:xfrm>
        </p:grpSpPr>
        <p:sp>
          <p:nvSpPr>
            <p:cNvPr id="23" name="Text 9"/>
            <p:cNvSpPr/>
            <p:nvPr/>
          </p:nvSpPr>
          <p:spPr>
            <a:xfrm>
              <a:off x="6827520" y="7800975"/>
              <a:ext cx="4632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a:t>
              </a:r>
              <a:endParaRPr lang="en-US" sz="2400" dirty="0"/>
            </a:p>
          </p:txBody>
        </p:sp>
      </p:grpSp>
      <p:grpSp>
        <p:nvGrpSpPr>
          <p:cNvPr id="86899" name="Group"/>
          <p:cNvGrpSpPr/>
          <p:nvPr/>
        </p:nvGrpSpPr>
        <p:grpSpPr>
          <a:xfrm>
            <a:off x="12094845" y="7800975"/>
            <a:ext cx="4632960" cy="1478280"/>
            <a:chOff x="12094845" y="7800975"/>
            <a:chExt cx="4632960" cy="1478280"/>
          </a:xfrm>
        </p:grpSpPr>
        <p:sp>
          <p:nvSpPr>
            <p:cNvPr id="24" name="Text 10"/>
            <p:cNvSpPr/>
            <p:nvPr/>
          </p:nvSpPr>
          <p:spPr>
            <a:xfrm>
              <a:off x="12094845" y="7800975"/>
              <a:ext cx="4632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16200000">
            <a:off x="776287" y="-1666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16200000">
            <a:off x="10663237" y="86629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16200000">
            <a:off x="2776537" y="-1666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16200000">
            <a:off x="12663487" y="86629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16200000">
            <a:off x="4776787" y="-1666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16200000">
            <a:off x="14663737" y="86629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16200000">
            <a:off x="6777037" y="-1666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16200000">
            <a:off x="16663987" y="8662987"/>
            <a:ext cx="847725" cy="1790700"/>
          </a:xfrm>
          <a:prstGeom prst="rect">
            <a:avLst/>
          </a:prstGeom>
        </p:spPr>
      </p:pic>
      <p:grpSp>
        <p:nvGrpSpPr>
          <p:cNvPr id="18374"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sp>
        <p:nvSpPr>
          <p:cNvPr id="14" name="Text 1"/>
          <p:cNvSpPr/>
          <p:nvPr/>
        </p:nvSpPr>
        <p:spPr>
          <a:xfrm>
            <a:off x="1333500" y="352425"/>
            <a:ext cx="4533900" cy="1409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Pricing Plan</a:t>
            </a:r>
            <a:endParaRPr lang="en-US" sz="6000" dirty="0"/>
          </a:p>
        </p:txBody>
      </p:sp>
      <p:grpSp>
        <p:nvGrpSpPr>
          <p:cNvPr id="70597" name="Group"/>
          <p:cNvGrpSpPr/>
          <p:nvPr/>
        </p:nvGrpSpPr>
        <p:grpSpPr>
          <a:xfrm>
            <a:off x="1333500" y="1714500"/>
            <a:ext cx="15630525" cy="7762875"/>
            <a:chOff x="1333500" y="1714500"/>
            <a:chExt cx="15630525" cy="7762875"/>
          </a:xfrm>
        </p:grpSpPr>
        <p:sp>
          <p:nvSpPr>
            <p:cNvPr id="15" name="Shape 2"/>
            <p:cNvSpPr/>
            <p:nvPr/>
          </p:nvSpPr>
          <p:spPr>
            <a:xfrm>
              <a:off x="1333500" y="1714500"/>
              <a:ext cx="4829175" cy="7762875"/>
            </a:xfrm>
            <a:prstGeom prst="rect">
              <a:avLst/>
            </a:prstGeom>
            <a:noFill/>
            <a:ln w="19050">
              <a:solidFill>
                <a:srgbClr val="ED6450"/>
              </a:solidFill>
              <a:prstDash val="solid"/>
            </a:ln>
          </p:spPr>
        </p:sp>
        <p:pic>
          <p:nvPicPr>
            <p:cNvPr id="16" name="Image 11" descr="preencoded.png">    </p:cNvPr>
            <p:cNvPicPr>
              <a:picLocks noChangeAspect="1"/>
            </p:cNvPicPr>
            <p:nvPr/>
          </p:nvPicPr>
          <p:blipFill>
            <a:blip r:embed="rId12"/>
            <a:stretch>
              <a:fillRect/>
            </a:stretch>
          </p:blipFill>
          <p:spPr>
            <a:xfrm>
              <a:off x="3224212" y="2028822"/>
              <a:ext cx="1047750" cy="1114432"/>
            </a:xfrm>
            <a:prstGeom prst="rect">
              <a:avLst/>
            </a:prstGeom>
          </p:spPr>
        </p:pic>
        <p:sp>
          <p:nvSpPr>
            <p:cNvPr id="17" name="Shape 3"/>
            <p:cNvSpPr/>
            <p:nvPr/>
          </p:nvSpPr>
          <p:spPr>
            <a:xfrm>
              <a:off x="6734175" y="1714500"/>
              <a:ext cx="4829175" cy="7762875"/>
            </a:xfrm>
            <a:prstGeom prst="rect">
              <a:avLst/>
            </a:prstGeom>
            <a:noFill/>
            <a:ln w="19050">
              <a:solidFill>
                <a:srgbClr val="ED6450"/>
              </a:solidFill>
              <a:prstDash val="solid"/>
            </a:ln>
          </p:spPr>
        </p:sp>
        <p:pic>
          <p:nvPicPr>
            <p:cNvPr id="18" name="Image 12" descr="preencoded.png">    </p:cNvPr>
            <p:cNvPicPr>
              <a:picLocks noChangeAspect="1"/>
            </p:cNvPicPr>
            <p:nvPr/>
          </p:nvPicPr>
          <p:blipFill>
            <a:blip r:embed="rId13"/>
            <a:stretch>
              <a:fillRect/>
            </a:stretch>
          </p:blipFill>
          <p:spPr>
            <a:xfrm>
              <a:off x="8867775" y="2028825"/>
              <a:ext cx="561975" cy="1114425"/>
            </a:xfrm>
            <a:prstGeom prst="rect">
              <a:avLst/>
            </a:prstGeom>
          </p:spPr>
        </p:pic>
        <p:sp>
          <p:nvSpPr>
            <p:cNvPr id="19" name="Shape 4"/>
            <p:cNvSpPr/>
            <p:nvPr/>
          </p:nvSpPr>
          <p:spPr>
            <a:xfrm>
              <a:off x="12134850" y="1714500"/>
              <a:ext cx="4829175" cy="7762875"/>
            </a:xfrm>
            <a:prstGeom prst="rect">
              <a:avLst/>
            </a:prstGeom>
            <a:noFill/>
            <a:ln w="19050">
              <a:solidFill>
                <a:srgbClr val="ED6450"/>
              </a:solidFill>
              <a:prstDash val="solid"/>
            </a:ln>
          </p:spPr>
        </p:sp>
        <p:pic>
          <p:nvPicPr>
            <p:cNvPr id="20" name="Image 13" descr="preencoded.png">    </p:cNvPr>
            <p:cNvPicPr>
              <a:picLocks noChangeAspect="1"/>
            </p:cNvPicPr>
            <p:nvPr/>
          </p:nvPicPr>
          <p:blipFill>
            <a:blip r:embed="rId14"/>
            <a:stretch>
              <a:fillRect/>
            </a:stretch>
          </p:blipFill>
          <p:spPr>
            <a:xfrm>
              <a:off x="14363695" y="2028825"/>
              <a:ext cx="371485" cy="1114425"/>
            </a:xfrm>
            <a:prstGeom prst="rect">
              <a:avLst/>
            </a:prstGeom>
          </p:spPr>
        </p:pic>
        <p:sp>
          <p:nvSpPr>
            <p:cNvPr id="21" name="Text 5"/>
            <p:cNvSpPr/>
            <p:nvPr/>
          </p:nvSpPr>
          <p:spPr>
            <a:xfrm>
              <a:off x="3091815" y="3343275"/>
              <a:ext cx="1312545" cy="845820"/>
            </a:xfrm>
            <a:prstGeom prst="rect">
              <a:avLst/>
            </a:prstGeom>
            <a:noFill/>
            <a:ln/>
          </p:spPr>
          <p:txBody>
            <a:bodyPr wrap="square" lIns="0" tIns="0" rIns="0" bIns="0" rtlCol="0" anchor="t"/>
            <a:lstStyle/>
            <a:p>
              <a:pPr algn="ctr" indent="0" marL="0">
                <a:buNone/>
              </a:pPr>
              <a:r>
                <a:rPr lang="en-US" sz="3600" u="none" dirty="0">
                  <a:solidFill>
                    <a:srgbClr val="ED6450"/>
                  </a:solidFill>
                  <a:latin typeface="Modak" pitchFamily="34" charset="0"/>
                  <a:ea typeface="Modak" pitchFamily="34" charset="-122"/>
                  <a:cs typeface="Modak" pitchFamily="34" charset="-120"/>
                </a:rPr>
                <a:t>Basic</a:t>
              </a:r>
              <a:endParaRPr lang="en-US" sz="3600" dirty="0"/>
            </a:p>
          </p:txBody>
        </p:sp>
        <p:sp>
          <p:nvSpPr>
            <p:cNvPr id="22" name="Text 6"/>
            <p:cNvSpPr/>
            <p:nvPr/>
          </p:nvSpPr>
          <p:spPr>
            <a:xfrm>
              <a:off x="1676400" y="42576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23" name="Text 7"/>
            <p:cNvSpPr/>
            <p:nvPr/>
          </p:nvSpPr>
          <p:spPr>
            <a:xfrm>
              <a:off x="2567940" y="8448675"/>
              <a:ext cx="2360295" cy="845820"/>
            </a:xfrm>
            <a:prstGeom prst="rect">
              <a:avLst/>
            </a:prstGeom>
            <a:noFill/>
            <a:ln/>
          </p:spPr>
          <p:txBody>
            <a:bodyPr wrap="square" lIns="0" tIns="0" rIns="0" bIns="0" rtlCol="0" anchor="t"/>
            <a:lstStyle/>
            <a:p>
              <a:pPr algn="ctr" indent="0" marL="0">
                <a:buNone/>
              </a:pPr>
              <a:r>
                <a:rPr lang="en-US" sz="3600" u="none" dirty="0">
                  <a:solidFill>
                    <a:srgbClr val="0E0E0E"/>
                  </a:solidFill>
                  <a:latin typeface="Modak" pitchFamily="34" charset="0"/>
                  <a:ea typeface="Modak" pitchFamily="34" charset="-122"/>
                  <a:cs typeface="Modak" pitchFamily="34" charset="-120"/>
                </a:rPr>
                <a:t>$10/month</a:t>
              </a:r>
              <a:endParaRPr lang="en-US" sz="3600" dirty="0"/>
            </a:p>
          </p:txBody>
        </p:sp>
        <p:sp>
          <p:nvSpPr>
            <p:cNvPr id="24" name="Text 8"/>
            <p:cNvSpPr/>
            <p:nvPr/>
          </p:nvSpPr>
          <p:spPr>
            <a:xfrm>
              <a:off x="8578215" y="3343275"/>
              <a:ext cx="1141095" cy="845820"/>
            </a:xfrm>
            <a:prstGeom prst="rect">
              <a:avLst/>
            </a:prstGeom>
            <a:noFill/>
            <a:ln/>
          </p:spPr>
          <p:txBody>
            <a:bodyPr wrap="square" lIns="0" tIns="0" rIns="0" bIns="0" rtlCol="0" anchor="t"/>
            <a:lstStyle/>
            <a:p>
              <a:pPr algn="ctr" indent="0" marL="0">
                <a:buNone/>
              </a:pPr>
              <a:r>
                <a:rPr lang="en-US" sz="3600" u="none" dirty="0">
                  <a:solidFill>
                    <a:srgbClr val="ED6450"/>
                  </a:solidFill>
                  <a:latin typeface="Modak" pitchFamily="34" charset="0"/>
                  <a:ea typeface="Modak" pitchFamily="34" charset="-122"/>
                  <a:cs typeface="Modak" pitchFamily="34" charset="-120"/>
                </a:rPr>
                <a:t>Elite</a:t>
              </a:r>
              <a:endParaRPr lang="en-US" sz="3600" dirty="0"/>
            </a:p>
          </p:txBody>
        </p:sp>
        <p:sp>
          <p:nvSpPr>
            <p:cNvPr id="25" name="Text 9"/>
            <p:cNvSpPr/>
            <p:nvPr/>
          </p:nvSpPr>
          <p:spPr>
            <a:xfrm>
              <a:off x="7077075" y="42576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26" name="Text 10"/>
            <p:cNvSpPr/>
            <p:nvPr/>
          </p:nvSpPr>
          <p:spPr>
            <a:xfrm>
              <a:off x="7925753" y="8448675"/>
              <a:ext cx="2446020" cy="845820"/>
            </a:xfrm>
            <a:prstGeom prst="rect">
              <a:avLst/>
            </a:prstGeom>
            <a:noFill/>
            <a:ln/>
          </p:spPr>
          <p:txBody>
            <a:bodyPr wrap="square" lIns="0" tIns="0" rIns="0" bIns="0" rtlCol="0" anchor="t"/>
            <a:lstStyle/>
            <a:p>
              <a:pPr algn="ctr" indent="0" marL="0">
                <a:buNone/>
              </a:pPr>
              <a:r>
                <a:rPr lang="en-US" sz="3600" u="none" dirty="0">
                  <a:solidFill>
                    <a:srgbClr val="0E0E0E"/>
                  </a:solidFill>
                  <a:latin typeface="Modak" pitchFamily="34" charset="0"/>
                  <a:ea typeface="Modak" pitchFamily="34" charset="-122"/>
                  <a:cs typeface="Modak" pitchFamily="34" charset="-120"/>
                </a:rPr>
                <a:t>$50/month</a:t>
              </a:r>
              <a:endParaRPr lang="en-US" sz="3600" dirty="0"/>
            </a:p>
          </p:txBody>
        </p:sp>
        <p:sp>
          <p:nvSpPr>
            <p:cNvPr id="27" name="Text 11"/>
            <p:cNvSpPr/>
            <p:nvPr/>
          </p:nvSpPr>
          <p:spPr>
            <a:xfrm>
              <a:off x="13355002" y="3343275"/>
              <a:ext cx="2388870" cy="845820"/>
            </a:xfrm>
            <a:prstGeom prst="rect">
              <a:avLst/>
            </a:prstGeom>
            <a:noFill/>
            <a:ln/>
          </p:spPr>
          <p:txBody>
            <a:bodyPr wrap="square" lIns="0" tIns="0" rIns="0" bIns="0" rtlCol="0" anchor="t"/>
            <a:lstStyle/>
            <a:p>
              <a:pPr algn="ctr" indent="0" marL="0">
                <a:buNone/>
              </a:pPr>
              <a:r>
                <a:rPr lang="en-US" sz="3600" u="none" dirty="0">
                  <a:solidFill>
                    <a:srgbClr val="ED6450"/>
                  </a:solidFill>
                  <a:latin typeface="Modak" pitchFamily="34" charset="0"/>
                  <a:ea typeface="Modak" pitchFamily="34" charset="-122"/>
                  <a:cs typeface="Modak" pitchFamily="34" charset="-120"/>
                </a:rPr>
                <a:t>Legendary</a:t>
              </a:r>
              <a:endParaRPr lang="en-US" sz="3600" dirty="0"/>
            </a:p>
          </p:txBody>
        </p:sp>
        <p:sp>
          <p:nvSpPr>
            <p:cNvPr id="28" name="Text 12"/>
            <p:cNvSpPr/>
            <p:nvPr/>
          </p:nvSpPr>
          <p:spPr>
            <a:xfrm>
              <a:off x="12477750" y="42576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9" name="Text 13"/>
            <p:cNvSpPr/>
            <p:nvPr/>
          </p:nvSpPr>
          <p:spPr>
            <a:xfrm>
              <a:off x="13235940" y="8448675"/>
              <a:ext cx="2626995" cy="845820"/>
            </a:xfrm>
            <a:prstGeom prst="rect">
              <a:avLst/>
            </a:prstGeom>
            <a:noFill/>
            <a:ln/>
          </p:spPr>
          <p:txBody>
            <a:bodyPr wrap="square" lIns="0" tIns="0" rIns="0" bIns="0" rtlCol="0" anchor="t"/>
            <a:lstStyle/>
            <a:p>
              <a:pPr algn="ctr" indent="0" marL="0">
                <a:buNone/>
              </a:pPr>
              <a:r>
                <a:rPr lang="en-US" sz="3600" u="none" dirty="0">
                  <a:solidFill>
                    <a:srgbClr val="0E0E0E"/>
                  </a:solidFill>
                  <a:latin typeface="Modak" pitchFamily="34" charset="0"/>
                  <a:ea typeface="Modak" pitchFamily="34" charset="-122"/>
                  <a:cs typeface="Modak" pitchFamily="34" charset="-120"/>
                </a:rPr>
                <a:t>$100/month</a:t>
              </a:r>
              <a:endParaRPr lang="en-US" sz="3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811530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32435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611505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232410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11480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323850"/>
            <a:ext cx="847725" cy="1790700"/>
          </a:xfrm>
          <a:prstGeom prst="rect">
            <a:avLst/>
          </a:prstGeom>
        </p:spPr>
      </p:pic>
      <p:grpSp>
        <p:nvGrpSpPr>
          <p:cNvPr id="22124"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42927" name="Group"/>
          <p:cNvGrpSpPr/>
          <p:nvPr/>
        </p:nvGrpSpPr>
        <p:grpSpPr>
          <a:xfrm>
            <a:off x="1314450" y="1009650"/>
            <a:ext cx="4229100" cy="4633913"/>
            <a:chOff x="1314450" y="1009650"/>
            <a:chExt cx="4229100" cy="4633913"/>
          </a:xfrm>
        </p:grpSpPr>
        <p:sp>
          <p:nvSpPr>
            <p:cNvPr id="12" name="Shape 1"/>
            <p:cNvSpPr/>
            <p:nvPr/>
          </p:nvSpPr>
          <p:spPr>
            <a:xfrm>
              <a:off x="1314450" y="1009650"/>
              <a:ext cx="4229100" cy="4229100"/>
            </a:xfrm>
            <a:prstGeom prst="ellipse">
              <a:avLst/>
            </a:prstGeom>
            <a:solidFill>
              <a:srgbClr val="FFEEF3"/>
            </a:solidFill>
            <a:ln/>
          </p:spPr>
        </p:sp>
        <p:sp>
          <p:nvSpPr>
            <p:cNvPr id="13" name="Text 2"/>
            <p:cNvSpPr/>
            <p:nvPr/>
          </p:nvSpPr>
          <p:spPr>
            <a:xfrm>
              <a:off x="2771775" y="1404938"/>
              <a:ext cx="2114550" cy="4238625"/>
            </a:xfrm>
            <a:prstGeom prst="rect">
              <a:avLst/>
            </a:prstGeom>
            <a:noFill/>
            <a:ln/>
          </p:spPr>
          <p:txBody>
            <a:bodyPr wrap="square" lIns="0" tIns="0" rIns="0" bIns="0" rtlCol="0" anchor="t"/>
            <a:lstStyle/>
            <a:p>
              <a:pPr algn="l" indent="0" marL="0">
                <a:buNone/>
              </a:pPr>
              <a:r>
                <a:rPr lang="en-US" sz="18000" u="none" dirty="0">
                  <a:solidFill>
                    <a:srgbClr val="ED6450"/>
                  </a:solidFill>
                  <a:latin typeface="Modak" pitchFamily="34" charset="0"/>
                  <a:ea typeface="Modak" pitchFamily="34" charset="-122"/>
                  <a:cs typeface="Modak" pitchFamily="34" charset="-120"/>
                </a:rPr>
                <a:t>S</a:t>
              </a:r>
              <a:endParaRPr lang="en-US" sz="18000" dirty="0"/>
            </a:p>
          </p:txBody>
        </p:sp>
      </p:grpSp>
      <p:grpSp>
        <p:nvGrpSpPr>
          <p:cNvPr id="65258" name="Group"/>
          <p:cNvGrpSpPr/>
          <p:nvPr/>
        </p:nvGrpSpPr>
        <p:grpSpPr>
          <a:xfrm>
            <a:off x="1714500" y="5800725"/>
            <a:ext cx="3497580" cy="1687830"/>
            <a:chOff x="1714500" y="5800725"/>
            <a:chExt cx="3497580" cy="1687830"/>
          </a:xfrm>
        </p:grpSpPr>
        <p:sp>
          <p:nvSpPr>
            <p:cNvPr id="14" name="Text 3"/>
            <p:cNvSpPr/>
            <p:nvPr/>
          </p:nvSpPr>
          <p:spPr>
            <a:xfrm>
              <a:off x="1714500" y="5800725"/>
              <a:ext cx="34975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Eclipse</a:t>
              </a:r>
              <a:endParaRPr lang="en-US" sz="2700" dirty="0"/>
            </a:p>
          </p:txBody>
        </p:sp>
        <p:sp>
          <p:nvSpPr>
            <p:cNvPr id="15" name="Text 4"/>
            <p:cNvSpPr/>
            <p:nvPr/>
          </p:nvSpPr>
          <p:spPr>
            <a:xfrm>
              <a:off x="171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grpSp>
        <p:nvGrpSpPr>
          <p:cNvPr id="12745" name="Group"/>
          <p:cNvGrpSpPr/>
          <p:nvPr/>
        </p:nvGrpSpPr>
        <p:grpSpPr>
          <a:xfrm>
            <a:off x="1714500" y="7686675"/>
            <a:ext cx="3497580" cy="1687830"/>
            <a:chOff x="1714500" y="7686675"/>
            <a:chExt cx="3497580" cy="1687830"/>
          </a:xfrm>
        </p:grpSpPr>
        <p:sp>
          <p:nvSpPr>
            <p:cNvPr id="16" name="Text 5"/>
            <p:cNvSpPr/>
            <p:nvPr/>
          </p:nvSpPr>
          <p:spPr>
            <a:xfrm>
              <a:off x="1714500" y="7686675"/>
              <a:ext cx="34975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Quest</a:t>
              </a:r>
              <a:endParaRPr lang="en-US" sz="2700" dirty="0"/>
            </a:p>
          </p:txBody>
        </p:sp>
        <p:sp>
          <p:nvSpPr>
            <p:cNvPr id="17" name="Text 6"/>
            <p:cNvSpPr/>
            <p:nvPr/>
          </p:nvSpPr>
          <p:spPr>
            <a:xfrm>
              <a:off x="1714500" y="835342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Adventurers seek immortal artifact.</a:t>
              </a:r>
              <a:endParaRPr lang="en-US" sz="2400" dirty="0"/>
            </a:p>
          </p:txBody>
        </p:sp>
      </p:grpSp>
      <p:grpSp>
        <p:nvGrpSpPr>
          <p:cNvPr id="87241" name="Group"/>
          <p:cNvGrpSpPr/>
          <p:nvPr/>
        </p:nvGrpSpPr>
        <p:grpSpPr>
          <a:xfrm>
            <a:off x="5124450" y="1009650"/>
            <a:ext cx="4229100" cy="4633913"/>
            <a:chOff x="5124450" y="1009650"/>
            <a:chExt cx="4229100" cy="4633913"/>
          </a:xfrm>
        </p:grpSpPr>
        <p:sp>
          <p:nvSpPr>
            <p:cNvPr id="18" name="Shape 7"/>
            <p:cNvSpPr/>
            <p:nvPr/>
          </p:nvSpPr>
          <p:spPr>
            <a:xfrm>
              <a:off x="5124450" y="1009650"/>
              <a:ext cx="4229100" cy="4229100"/>
            </a:xfrm>
            <a:prstGeom prst="ellipse">
              <a:avLst/>
            </a:prstGeom>
            <a:solidFill>
              <a:srgbClr val="ED6450"/>
            </a:solidFill>
            <a:ln/>
          </p:spPr>
        </p:sp>
        <p:sp>
          <p:nvSpPr>
            <p:cNvPr id="19" name="Text 8"/>
            <p:cNvSpPr/>
            <p:nvPr/>
          </p:nvSpPr>
          <p:spPr>
            <a:xfrm>
              <a:off x="6234113" y="1404938"/>
              <a:ext cx="2809875" cy="4238625"/>
            </a:xfrm>
            <a:prstGeom prst="rect">
              <a:avLst/>
            </a:prstGeom>
            <a:noFill/>
            <a:ln/>
          </p:spPr>
          <p:txBody>
            <a:bodyPr wrap="square" lIns="0" tIns="0" rIns="0" bIns="0" rtlCol="0" anchor="t"/>
            <a:lstStyle/>
            <a:p>
              <a:pPr algn="l" indent="0" marL="0">
                <a:buNone/>
              </a:pPr>
              <a:r>
                <a:rPr lang="en-US" sz="18000" u="none" dirty="0">
                  <a:solidFill>
                    <a:srgbClr val="FFFFFF"/>
                  </a:solidFill>
                  <a:latin typeface="Modak" pitchFamily="34" charset="0"/>
                  <a:ea typeface="Modak" pitchFamily="34" charset="-122"/>
                  <a:cs typeface="Modak" pitchFamily="34" charset="-120"/>
                </a:rPr>
                <a:t>W</a:t>
              </a:r>
              <a:endParaRPr lang="en-US" sz="18000" dirty="0"/>
            </a:p>
          </p:txBody>
        </p:sp>
      </p:grpSp>
      <p:grpSp>
        <p:nvGrpSpPr>
          <p:cNvPr id="10703" name="Group"/>
          <p:cNvGrpSpPr/>
          <p:nvPr/>
        </p:nvGrpSpPr>
        <p:grpSpPr>
          <a:xfrm>
            <a:off x="5524500" y="5800725"/>
            <a:ext cx="3497580" cy="1687830"/>
            <a:chOff x="5524500" y="5800725"/>
            <a:chExt cx="3497580" cy="1687830"/>
          </a:xfrm>
        </p:grpSpPr>
        <p:sp>
          <p:nvSpPr>
            <p:cNvPr id="20" name="Text 9"/>
            <p:cNvSpPr/>
            <p:nvPr/>
          </p:nvSpPr>
          <p:spPr>
            <a:xfrm>
              <a:off x="5524500" y="5800725"/>
              <a:ext cx="34975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Obtain</a:t>
              </a:r>
              <a:endParaRPr lang="en-US" sz="2700" dirty="0"/>
            </a:p>
          </p:txBody>
        </p:sp>
        <p:sp>
          <p:nvSpPr>
            <p:cNvPr id="21" name="Text 10"/>
            <p:cNvSpPr/>
            <p:nvPr/>
          </p:nvSpPr>
          <p:spPr>
            <a:xfrm>
              <a:off x="552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Humans acquire Crystal </a:t>
              </a:r>
              <a:endParaRPr lang="en-US" sz="2400" dirty="0"/>
            </a:p>
          </p:txBody>
        </p:sp>
      </p:grpSp>
      <p:grpSp>
        <p:nvGrpSpPr>
          <p:cNvPr id="22851" name="Group"/>
          <p:cNvGrpSpPr/>
          <p:nvPr/>
        </p:nvGrpSpPr>
        <p:grpSpPr>
          <a:xfrm>
            <a:off x="5524500" y="7686675"/>
            <a:ext cx="3497580" cy="1687830"/>
            <a:chOff x="5524500" y="7686675"/>
            <a:chExt cx="3497580" cy="1687830"/>
          </a:xfrm>
        </p:grpSpPr>
        <p:sp>
          <p:nvSpPr>
            <p:cNvPr id="22" name="Text 11"/>
            <p:cNvSpPr/>
            <p:nvPr/>
          </p:nvSpPr>
          <p:spPr>
            <a:xfrm>
              <a:off x="5524500" y="7686675"/>
              <a:ext cx="34975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Foundation</a:t>
              </a:r>
              <a:endParaRPr lang="en-US" sz="2700" dirty="0"/>
            </a:p>
          </p:txBody>
        </p:sp>
        <p:sp>
          <p:nvSpPr>
            <p:cNvPr id="23" name="Text 12"/>
            <p:cNvSpPr/>
            <p:nvPr/>
          </p:nvSpPr>
          <p:spPr>
            <a:xfrm>
              <a:off x="5524500" y="835342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Shimmering City established</a:t>
              </a:r>
              <a:endParaRPr lang="en-US" sz="2400" dirty="0"/>
            </a:p>
          </p:txBody>
        </p:sp>
      </p:grpSp>
      <p:grpSp>
        <p:nvGrpSpPr>
          <p:cNvPr id="36275" name="Group"/>
          <p:cNvGrpSpPr/>
          <p:nvPr/>
        </p:nvGrpSpPr>
        <p:grpSpPr>
          <a:xfrm>
            <a:off x="8934450" y="1009650"/>
            <a:ext cx="4229100" cy="4633913"/>
            <a:chOff x="8934450" y="1009650"/>
            <a:chExt cx="4229100" cy="4633913"/>
          </a:xfrm>
        </p:grpSpPr>
        <p:sp>
          <p:nvSpPr>
            <p:cNvPr id="24" name="Shape 13"/>
            <p:cNvSpPr/>
            <p:nvPr/>
          </p:nvSpPr>
          <p:spPr>
            <a:xfrm>
              <a:off x="8934450" y="1009650"/>
              <a:ext cx="4229100" cy="4229100"/>
            </a:xfrm>
            <a:prstGeom prst="ellipse">
              <a:avLst/>
            </a:prstGeom>
            <a:solidFill>
              <a:srgbClr val="FFEEF3"/>
            </a:solidFill>
            <a:ln/>
          </p:spPr>
        </p:sp>
        <p:sp>
          <p:nvSpPr>
            <p:cNvPr id="25" name="Text 14"/>
            <p:cNvSpPr/>
            <p:nvPr/>
          </p:nvSpPr>
          <p:spPr>
            <a:xfrm>
              <a:off x="10296525" y="1404938"/>
              <a:ext cx="2305050" cy="4238625"/>
            </a:xfrm>
            <a:prstGeom prst="rect">
              <a:avLst/>
            </a:prstGeom>
            <a:noFill/>
            <a:ln/>
          </p:spPr>
          <p:txBody>
            <a:bodyPr wrap="square" lIns="0" tIns="0" rIns="0" bIns="0" rtlCol="0" anchor="t"/>
            <a:lstStyle/>
            <a:p>
              <a:pPr algn="l" indent="0" marL="0">
                <a:buNone/>
              </a:pPr>
              <a:r>
                <a:rPr lang="en-US" sz="18000" u="none" dirty="0">
                  <a:solidFill>
                    <a:srgbClr val="ED6450"/>
                  </a:solidFill>
                  <a:latin typeface="Modak" pitchFamily="34" charset="0"/>
                  <a:ea typeface="Modak" pitchFamily="34" charset="-122"/>
                  <a:cs typeface="Modak" pitchFamily="34" charset="-120"/>
                </a:rPr>
                <a:t>O</a:t>
              </a:r>
              <a:endParaRPr lang="en-US" sz="18000" dirty="0"/>
            </a:p>
          </p:txBody>
        </p:sp>
      </p:grpSp>
      <p:grpSp>
        <p:nvGrpSpPr>
          <p:cNvPr id="84319" name="Group"/>
          <p:cNvGrpSpPr/>
          <p:nvPr/>
        </p:nvGrpSpPr>
        <p:grpSpPr>
          <a:xfrm>
            <a:off x="9334500" y="5800725"/>
            <a:ext cx="3497580" cy="1687830"/>
            <a:chOff x="9334500" y="5800725"/>
            <a:chExt cx="3497580" cy="1687830"/>
          </a:xfrm>
        </p:grpSpPr>
        <p:sp>
          <p:nvSpPr>
            <p:cNvPr id="26" name="Text 15"/>
            <p:cNvSpPr/>
            <p:nvPr/>
          </p:nvSpPr>
          <p:spPr>
            <a:xfrm>
              <a:off x="9334500" y="5800725"/>
              <a:ext cx="34975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War</a:t>
              </a:r>
              <a:endParaRPr lang="en-US" sz="2700" dirty="0"/>
            </a:p>
          </p:txBody>
        </p:sp>
        <p:sp>
          <p:nvSpPr>
            <p:cNvPr id="27" name="Text 16"/>
            <p:cNvSpPr/>
            <p:nvPr/>
          </p:nvSpPr>
          <p:spPr>
            <a:xfrm>
              <a:off x="933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Kingdoms clash in conflict.</a:t>
              </a:r>
              <a:endParaRPr lang="en-US" sz="2400" dirty="0"/>
            </a:p>
          </p:txBody>
        </p:sp>
      </p:grpSp>
      <p:grpSp>
        <p:nvGrpSpPr>
          <p:cNvPr id="45497" name="Group"/>
          <p:cNvGrpSpPr/>
          <p:nvPr/>
        </p:nvGrpSpPr>
        <p:grpSpPr>
          <a:xfrm>
            <a:off x="9334500" y="7686675"/>
            <a:ext cx="3497580" cy="1687830"/>
            <a:chOff x="9334500" y="7686675"/>
            <a:chExt cx="3497580" cy="1687830"/>
          </a:xfrm>
        </p:grpSpPr>
        <p:sp>
          <p:nvSpPr>
            <p:cNvPr id="28" name="Text 17"/>
            <p:cNvSpPr/>
            <p:nvPr/>
          </p:nvSpPr>
          <p:spPr>
            <a:xfrm>
              <a:off x="9334500" y="7686675"/>
              <a:ext cx="34975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Transformation</a:t>
              </a:r>
              <a:endParaRPr lang="en-US" sz="2700" dirty="0"/>
            </a:p>
          </p:txBody>
        </p:sp>
        <p:sp>
          <p:nvSpPr>
            <p:cNvPr id="29" name="Text 18"/>
            <p:cNvSpPr/>
            <p:nvPr/>
          </p:nvSpPr>
          <p:spPr>
            <a:xfrm>
              <a:off x="9334500" y="835342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Peasant discovers magical powers.</a:t>
              </a:r>
              <a:endParaRPr lang="en-US" sz="2400" dirty="0"/>
            </a:p>
          </p:txBody>
        </p:sp>
      </p:grpSp>
      <p:grpSp>
        <p:nvGrpSpPr>
          <p:cNvPr id="33659" name="Group"/>
          <p:cNvGrpSpPr/>
          <p:nvPr/>
        </p:nvGrpSpPr>
        <p:grpSpPr>
          <a:xfrm>
            <a:off x="12744450" y="1009650"/>
            <a:ext cx="4229100" cy="4633913"/>
            <a:chOff x="12744450" y="1009650"/>
            <a:chExt cx="4229100" cy="4633913"/>
          </a:xfrm>
        </p:grpSpPr>
        <p:sp>
          <p:nvSpPr>
            <p:cNvPr id="30" name="Shape 19"/>
            <p:cNvSpPr/>
            <p:nvPr/>
          </p:nvSpPr>
          <p:spPr>
            <a:xfrm>
              <a:off x="12744450" y="1009650"/>
              <a:ext cx="4229100" cy="4229100"/>
            </a:xfrm>
            <a:prstGeom prst="ellipse">
              <a:avLst/>
            </a:prstGeom>
            <a:solidFill>
              <a:srgbClr val="ED6450"/>
            </a:solidFill>
            <a:ln/>
          </p:spPr>
        </p:sp>
        <p:sp>
          <p:nvSpPr>
            <p:cNvPr id="31" name="Text 20"/>
            <p:cNvSpPr/>
            <p:nvPr/>
          </p:nvSpPr>
          <p:spPr>
            <a:xfrm>
              <a:off x="14182725" y="1404938"/>
              <a:ext cx="2152650" cy="4238625"/>
            </a:xfrm>
            <a:prstGeom prst="rect">
              <a:avLst/>
            </a:prstGeom>
            <a:noFill/>
            <a:ln/>
          </p:spPr>
          <p:txBody>
            <a:bodyPr wrap="square" lIns="0" tIns="0" rIns="0" bIns="0" rtlCol="0" anchor="t"/>
            <a:lstStyle/>
            <a:p>
              <a:pPr algn="l" indent="0" marL="0">
                <a:buNone/>
              </a:pPr>
              <a:r>
                <a:rPr lang="en-US" sz="18000" u="none" dirty="0">
                  <a:solidFill>
                    <a:srgbClr val="FFFFFF"/>
                  </a:solidFill>
                  <a:latin typeface="Modak" pitchFamily="34" charset="0"/>
                  <a:ea typeface="Modak" pitchFamily="34" charset="-122"/>
                  <a:cs typeface="Modak" pitchFamily="34" charset="-120"/>
                </a:rPr>
                <a:t>T</a:t>
              </a:r>
              <a:endParaRPr lang="en-US" sz="18000" dirty="0"/>
            </a:p>
          </p:txBody>
        </p:sp>
      </p:grpSp>
      <p:grpSp>
        <p:nvGrpSpPr>
          <p:cNvPr id="34294" name="Group"/>
          <p:cNvGrpSpPr/>
          <p:nvPr/>
        </p:nvGrpSpPr>
        <p:grpSpPr>
          <a:xfrm>
            <a:off x="13144500" y="5800725"/>
            <a:ext cx="3497580" cy="1687830"/>
            <a:chOff x="13144500" y="5800725"/>
            <a:chExt cx="3497580" cy="1687830"/>
          </a:xfrm>
        </p:grpSpPr>
        <p:sp>
          <p:nvSpPr>
            <p:cNvPr id="32" name="Text 21"/>
            <p:cNvSpPr/>
            <p:nvPr/>
          </p:nvSpPr>
          <p:spPr>
            <a:xfrm>
              <a:off x="13144500" y="5800725"/>
              <a:ext cx="34975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Invasion</a:t>
              </a:r>
              <a:endParaRPr lang="en-US" sz="2700" dirty="0"/>
            </a:p>
          </p:txBody>
        </p:sp>
        <p:sp>
          <p:nvSpPr>
            <p:cNvPr id="33" name="Text 22"/>
            <p:cNvSpPr/>
            <p:nvPr/>
          </p:nvSpPr>
          <p:spPr>
            <a:xfrm>
              <a:off x="1314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 attacked by monsters.</a:t>
              </a:r>
              <a:endParaRPr lang="en-US" sz="2400" dirty="0"/>
            </a:p>
          </p:txBody>
        </p:sp>
      </p:grpSp>
      <p:grpSp>
        <p:nvGrpSpPr>
          <p:cNvPr id="80921" name="Group"/>
          <p:cNvGrpSpPr/>
          <p:nvPr/>
        </p:nvGrpSpPr>
        <p:grpSpPr>
          <a:xfrm>
            <a:off x="13144500" y="7686675"/>
            <a:ext cx="3497580" cy="1687830"/>
            <a:chOff x="13144500" y="7686675"/>
            <a:chExt cx="3497580" cy="1687830"/>
          </a:xfrm>
        </p:grpSpPr>
        <p:sp>
          <p:nvSpPr>
            <p:cNvPr id="34" name="Text 23"/>
            <p:cNvSpPr/>
            <p:nvPr/>
          </p:nvSpPr>
          <p:spPr>
            <a:xfrm>
              <a:off x="13144500" y="7686675"/>
              <a:ext cx="34975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Betrayal</a:t>
              </a:r>
              <a:endParaRPr lang="en-US" sz="2700" dirty="0"/>
            </a:p>
          </p:txBody>
        </p:sp>
        <p:sp>
          <p:nvSpPr>
            <p:cNvPr id="35" name="Text 24"/>
            <p:cNvSpPr/>
            <p:nvPr/>
          </p:nvSpPr>
          <p:spPr>
            <a:xfrm>
              <a:off x="13144500" y="835342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Queen's advisor revealed as spy.</a:t>
              </a:r>
              <a:endParaRPr lang="en-US" sz="24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32385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11480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232410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611505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32435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8115300"/>
            <a:ext cx="847725" cy="1790700"/>
          </a:xfrm>
          <a:prstGeom prst="rect">
            <a:avLst/>
          </a:prstGeom>
        </p:spPr>
      </p:pic>
      <p:grpSp>
        <p:nvGrpSpPr>
          <p:cNvPr id="37071"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pic>
        <p:nvPicPr>
          <p:cNvPr id="12" name="Image 9" descr="preencoded.png">    </p:cNvPr>
          <p:cNvPicPr>
            <a:picLocks noChangeAspect="1"/>
          </p:cNvPicPr>
          <p:nvPr/>
        </p:nvPicPr>
        <p:blipFill>
          <a:blip r:embed="rId10"/>
          <a:stretch>
            <a:fillRect/>
          </a:stretch>
        </p:blipFill>
        <p:spPr>
          <a:xfrm>
            <a:off x="1000125" y="1257300"/>
            <a:ext cx="8801100" cy="8267700"/>
          </a:xfrm>
          <a:prstGeom prst="rect">
            <a:avLst/>
          </a:prstGeom>
        </p:spPr>
      </p:pic>
      <p:sp>
        <p:nvSpPr>
          <p:cNvPr id="13" name="Text 1"/>
          <p:cNvSpPr/>
          <p:nvPr/>
        </p:nvSpPr>
        <p:spPr>
          <a:xfrm>
            <a:off x="10410825" y="1704975"/>
            <a:ext cx="7915275" cy="1409700"/>
          </a:xfrm>
          <a:prstGeom prst="rect">
            <a:avLst/>
          </a:prstGeom>
          <a:noFill/>
          <a:ln/>
        </p:spPr>
        <p:txBody>
          <a:bodyPr wrap="square" lIns="0" tIns="0" rIns="0" bIns="0" rtlCol="0" anchor="t"/>
          <a:lstStyle/>
          <a:p>
            <a:pPr algn="l" indent="0" marL="0">
              <a:buNone/>
            </a:pPr>
            <a:r>
              <a:rPr lang="en-US" sz="6000" u="none" dirty="0">
                <a:solidFill>
                  <a:srgbClr val="0E0E0E"/>
                </a:solidFill>
                <a:latin typeface="Modak" pitchFamily="34" charset="0"/>
                <a:ea typeface="Modak" pitchFamily="34" charset="-122"/>
                <a:cs typeface="Modak" pitchFamily="34" charset="-120"/>
              </a:rPr>
              <a:t>Some Data</a:t>
            </a:r>
            <a:endParaRPr lang="en-US" sz="6000" dirty="0"/>
          </a:p>
        </p:txBody>
      </p:sp>
      <p:grpSp>
        <p:nvGrpSpPr>
          <p:cNvPr id="44980" name="Group"/>
          <p:cNvGrpSpPr/>
          <p:nvPr/>
        </p:nvGrpSpPr>
        <p:grpSpPr>
          <a:xfrm>
            <a:off x="10296525" y="3867150"/>
            <a:ext cx="1581150" cy="1409700"/>
            <a:chOff x="10296525" y="3867150"/>
            <a:chExt cx="1581150" cy="1409700"/>
          </a:xfrm>
        </p:grpSpPr>
        <p:sp>
          <p:nvSpPr>
            <p:cNvPr id="14" name="Text 2"/>
            <p:cNvSpPr/>
            <p:nvPr/>
          </p:nvSpPr>
          <p:spPr>
            <a:xfrm>
              <a:off x="10296525" y="3867150"/>
              <a:ext cx="1581150" cy="1409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75%</a:t>
              </a:r>
              <a:endParaRPr lang="en-US" sz="6000" dirty="0"/>
            </a:p>
          </p:txBody>
        </p:sp>
      </p:grpSp>
      <p:grpSp>
        <p:nvGrpSpPr>
          <p:cNvPr id="27976" name="Group"/>
          <p:cNvGrpSpPr/>
          <p:nvPr/>
        </p:nvGrpSpPr>
        <p:grpSpPr>
          <a:xfrm>
            <a:off x="11763375" y="3914775"/>
            <a:ext cx="5031105" cy="1154430"/>
            <a:chOff x="11763375" y="3914775"/>
            <a:chExt cx="5031105" cy="1154430"/>
          </a:xfrm>
        </p:grpSpPr>
        <p:sp>
          <p:nvSpPr>
            <p:cNvPr id="15" name="Text 3"/>
            <p:cNvSpPr/>
            <p:nvPr/>
          </p:nvSpPr>
          <p:spPr>
            <a:xfrm>
              <a:off x="11763375" y="3914775"/>
              <a:ext cx="503110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Enchanted Creatures</a:t>
              </a:r>
              <a:endParaRPr lang="en-US" sz="2700" dirty="0"/>
            </a:p>
          </p:txBody>
        </p:sp>
        <p:sp>
          <p:nvSpPr>
            <p:cNvPr id="16" name="Text 4"/>
            <p:cNvSpPr/>
            <p:nvPr/>
          </p:nvSpPr>
          <p:spPr>
            <a:xfrm>
              <a:off x="11763375" y="4505325"/>
              <a:ext cx="50234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39561" name="Group"/>
          <p:cNvGrpSpPr/>
          <p:nvPr/>
        </p:nvGrpSpPr>
        <p:grpSpPr>
          <a:xfrm>
            <a:off x="10296525" y="5467350"/>
            <a:ext cx="1676400" cy="1409700"/>
            <a:chOff x="10296525" y="5467350"/>
            <a:chExt cx="1676400" cy="1409700"/>
          </a:xfrm>
        </p:grpSpPr>
        <p:sp>
          <p:nvSpPr>
            <p:cNvPr id="17" name="Text 5"/>
            <p:cNvSpPr/>
            <p:nvPr/>
          </p:nvSpPr>
          <p:spPr>
            <a:xfrm>
              <a:off x="10296525" y="5467350"/>
              <a:ext cx="1676400" cy="1409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60%</a:t>
              </a:r>
              <a:endParaRPr lang="en-US" sz="6000" dirty="0"/>
            </a:p>
          </p:txBody>
        </p:sp>
      </p:grpSp>
      <p:grpSp>
        <p:nvGrpSpPr>
          <p:cNvPr id="75205" name="Group"/>
          <p:cNvGrpSpPr/>
          <p:nvPr/>
        </p:nvGrpSpPr>
        <p:grpSpPr>
          <a:xfrm>
            <a:off x="11858625" y="5514975"/>
            <a:ext cx="4935855" cy="1154430"/>
            <a:chOff x="11858625" y="5514975"/>
            <a:chExt cx="4935855" cy="1154430"/>
          </a:xfrm>
        </p:grpSpPr>
        <p:sp>
          <p:nvSpPr>
            <p:cNvPr id="18" name="Text 6"/>
            <p:cNvSpPr/>
            <p:nvPr/>
          </p:nvSpPr>
          <p:spPr>
            <a:xfrm>
              <a:off x="11858625" y="5514975"/>
              <a:ext cx="493585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Magic-Wielding Individuals</a:t>
              </a:r>
              <a:endParaRPr lang="en-US" sz="2700" dirty="0"/>
            </a:p>
          </p:txBody>
        </p:sp>
        <p:sp>
          <p:nvSpPr>
            <p:cNvPr id="19" name="Text 7"/>
            <p:cNvSpPr/>
            <p:nvPr/>
          </p:nvSpPr>
          <p:spPr>
            <a:xfrm>
              <a:off x="11858625" y="6105525"/>
              <a:ext cx="49282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45807" name="Group"/>
          <p:cNvGrpSpPr/>
          <p:nvPr/>
        </p:nvGrpSpPr>
        <p:grpSpPr>
          <a:xfrm>
            <a:off x="10296525" y="7248525"/>
            <a:ext cx="1676400" cy="1409700"/>
            <a:chOff x="10296525" y="7248525"/>
            <a:chExt cx="1676400" cy="1409700"/>
          </a:xfrm>
        </p:grpSpPr>
        <p:sp>
          <p:nvSpPr>
            <p:cNvPr id="20" name="Text 8"/>
            <p:cNvSpPr/>
            <p:nvPr/>
          </p:nvSpPr>
          <p:spPr>
            <a:xfrm>
              <a:off x="10296525" y="7248525"/>
              <a:ext cx="1676400" cy="1409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90%</a:t>
              </a:r>
              <a:endParaRPr lang="en-US" sz="6000" dirty="0"/>
            </a:p>
          </p:txBody>
        </p:sp>
      </p:grpSp>
      <p:grpSp>
        <p:nvGrpSpPr>
          <p:cNvPr id="80173" name="Group"/>
          <p:cNvGrpSpPr/>
          <p:nvPr/>
        </p:nvGrpSpPr>
        <p:grpSpPr>
          <a:xfrm>
            <a:off x="11858625" y="7067550"/>
            <a:ext cx="4935855" cy="1611630"/>
            <a:chOff x="11858625" y="7067550"/>
            <a:chExt cx="4935855" cy="1611630"/>
          </a:xfrm>
        </p:grpSpPr>
        <p:sp>
          <p:nvSpPr>
            <p:cNvPr id="21" name="Text 9"/>
            <p:cNvSpPr/>
            <p:nvPr/>
          </p:nvSpPr>
          <p:spPr>
            <a:xfrm>
              <a:off x="11858625" y="7067550"/>
              <a:ext cx="493585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Spells Cast</a:t>
              </a:r>
              <a:endParaRPr lang="en-US" sz="2700" dirty="0"/>
            </a:p>
          </p:txBody>
        </p:sp>
        <p:sp>
          <p:nvSpPr>
            <p:cNvPr id="22" name="Text 10"/>
            <p:cNvSpPr/>
            <p:nvPr/>
          </p:nvSpPr>
          <p:spPr>
            <a:xfrm>
              <a:off x="11858625" y="7658100"/>
              <a:ext cx="49282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5400000">
            <a:off x="776287" y="86629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5400000">
            <a:off x="10663237" y="-1666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5400000">
            <a:off x="2776537" y="86629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5400000">
            <a:off x="12663487" y="-1666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5400000">
            <a:off x="4776787" y="86629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5400000">
            <a:off x="14663737" y="-1666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5400000">
            <a:off x="6777037" y="86629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5400000">
            <a:off x="16663987" y="-166687"/>
            <a:ext cx="847725" cy="1790700"/>
          </a:xfrm>
          <a:prstGeom prst="rect">
            <a:avLst/>
          </a:prstGeom>
        </p:spPr>
      </p:pic>
      <p:pic>
        <p:nvPicPr>
          <p:cNvPr id="12" name="Image 10" descr="preencoded.png">    </p:cNvPr>
          <p:cNvPicPr>
            <a:picLocks noChangeAspect="1"/>
          </p:cNvPicPr>
          <p:nvPr/>
        </p:nvPicPr>
        <p:blipFill>
          <a:blip r:embed="rId11"/>
          <a:stretch>
            <a:fillRect/>
          </a:stretch>
        </p:blipFill>
        <p:spPr>
          <a:xfrm>
            <a:off x="304800" y="323850"/>
            <a:ext cx="847725" cy="1790700"/>
          </a:xfrm>
          <a:prstGeom prst="rect">
            <a:avLst/>
          </a:prstGeom>
        </p:spPr>
      </p:pic>
      <p:pic>
        <p:nvPicPr>
          <p:cNvPr id="13" name="Image 11" descr="preencoded.png">    </p:cNvPr>
          <p:cNvPicPr>
            <a:picLocks noChangeAspect="1"/>
          </p:cNvPicPr>
          <p:nvPr/>
        </p:nvPicPr>
        <p:blipFill>
          <a:blip r:embed="rId12"/>
          <a:stretch>
            <a:fillRect/>
          </a:stretch>
        </p:blipFill>
        <p:spPr>
          <a:xfrm>
            <a:off x="17135475" y="4114800"/>
            <a:ext cx="847725" cy="1790700"/>
          </a:xfrm>
          <a:prstGeom prst="rect">
            <a:avLst/>
          </a:prstGeom>
        </p:spPr>
      </p:pic>
      <p:pic>
        <p:nvPicPr>
          <p:cNvPr id="14" name="Image 12" descr="preencoded.png">    </p:cNvPr>
          <p:cNvPicPr>
            <a:picLocks noChangeAspect="1"/>
          </p:cNvPicPr>
          <p:nvPr/>
        </p:nvPicPr>
        <p:blipFill>
          <a:blip r:embed="rId13"/>
          <a:stretch>
            <a:fillRect/>
          </a:stretch>
        </p:blipFill>
        <p:spPr>
          <a:xfrm>
            <a:off x="304800" y="2324100"/>
            <a:ext cx="847725" cy="1790700"/>
          </a:xfrm>
          <a:prstGeom prst="rect">
            <a:avLst/>
          </a:prstGeom>
        </p:spPr>
      </p:pic>
      <p:pic>
        <p:nvPicPr>
          <p:cNvPr id="15" name="Image 13" descr="preencoded.png">    </p:cNvPr>
          <p:cNvPicPr>
            <a:picLocks noChangeAspect="1"/>
          </p:cNvPicPr>
          <p:nvPr/>
        </p:nvPicPr>
        <p:blipFill>
          <a:blip r:embed="rId14"/>
          <a:stretch>
            <a:fillRect/>
          </a:stretch>
        </p:blipFill>
        <p:spPr>
          <a:xfrm>
            <a:off x="17135475" y="6115050"/>
            <a:ext cx="847725" cy="1790700"/>
          </a:xfrm>
          <a:prstGeom prst="rect">
            <a:avLst/>
          </a:prstGeom>
        </p:spPr>
      </p:pic>
      <p:pic>
        <p:nvPicPr>
          <p:cNvPr id="16" name="Image 14" descr="preencoded.png">    </p:cNvPr>
          <p:cNvPicPr>
            <a:picLocks noChangeAspect="1"/>
          </p:cNvPicPr>
          <p:nvPr/>
        </p:nvPicPr>
        <p:blipFill>
          <a:blip r:embed="rId15"/>
          <a:stretch>
            <a:fillRect/>
          </a:stretch>
        </p:blipFill>
        <p:spPr>
          <a:xfrm>
            <a:off x="304800" y="4324350"/>
            <a:ext cx="847725" cy="1790700"/>
          </a:xfrm>
          <a:prstGeom prst="rect">
            <a:avLst/>
          </a:prstGeom>
        </p:spPr>
      </p:pic>
      <p:pic>
        <p:nvPicPr>
          <p:cNvPr id="17" name="Image 15" descr="preencoded.png">    </p:cNvPr>
          <p:cNvPicPr>
            <a:picLocks noChangeAspect="1"/>
          </p:cNvPicPr>
          <p:nvPr/>
        </p:nvPicPr>
        <p:blipFill>
          <a:blip r:embed="rId16"/>
          <a:stretch>
            <a:fillRect/>
          </a:stretch>
        </p:blipFill>
        <p:spPr>
          <a:xfrm>
            <a:off x="17135475" y="8115300"/>
            <a:ext cx="847725" cy="1790700"/>
          </a:xfrm>
          <a:prstGeom prst="rect">
            <a:avLst/>
          </a:prstGeom>
        </p:spPr>
      </p:pic>
      <p:grpSp>
        <p:nvGrpSpPr>
          <p:cNvPr id="26113"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27471" name="Group"/>
          <p:cNvGrpSpPr/>
          <p:nvPr/>
        </p:nvGrpSpPr>
        <p:grpSpPr>
          <a:xfrm>
            <a:off x="5641658" y="7091363"/>
            <a:ext cx="7014210" cy="1021080"/>
            <a:chOff x="5641658" y="7091363"/>
            <a:chExt cx="7014210" cy="1021080"/>
          </a:xfrm>
        </p:grpSpPr>
        <p:grpSp>
          <p:nvGrpSpPr>
            <p:cNvPr id="78619" name="Group"/>
            <p:cNvGrpSpPr/>
            <p:nvPr/>
          </p:nvGrpSpPr>
          <p:grpSpPr>
            <a:xfrm>
              <a:off x="3177540" y="2281238"/>
              <a:ext cx="11942445" cy="4718685"/>
              <a:chOff x="3177540" y="2281238"/>
              <a:chExt cx="11942445" cy="4718685"/>
            </a:xfrm>
          </p:grpSpPr>
          <p:sp>
            <p:nvSpPr>
              <p:cNvPr id="20" name="Text 1"/>
              <p:cNvSpPr/>
              <p:nvPr/>
            </p:nvSpPr>
            <p:spPr>
              <a:xfrm>
                <a:off x="4624387" y="2281238"/>
                <a:ext cx="9048750" cy="4238625"/>
              </a:xfrm>
              <a:prstGeom prst="rect">
                <a:avLst/>
              </a:prstGeom>
              <a:noFill/>
              <a:ln/>
            </p:spPr>
            <p:txBody>
              <a:bodyPr wrap="square" lIns="0" tIns="0" rIns="0" bIns="0" rtlCol="0" anchor="t"/>
              <a:lstStyle/>
              <a:p>
                <a:pPr algn="ctr" indent="0" marL="0">
                  <a:buNone/>
                </a:pPr>
                <a:r>
                  <a:rPr lang="en-US" sz="18000" u="none" dirty="0">
                    <a:solidFill>
                      <a:srgbClr val="DE6465"/>
                    </a:solidFill>
                    <a:latin typeface="Modak" pitchFamily="34" charset="0"/>
                    <a:ea typeface="Modak" pitchFamily="34" charset="-122"/>
                    <a:cs typeface="Modak" pitchFamily="34" charset="-120"/>
                  </a:rPr>
                  <a:t>234,567</a:t>
                </a:r>
                <a:endParaRPr lang="en-US" sz="18000" dirty="0"/>
              </a:p>
            </p:txBody>
          </p:sp>
          <p:sp>
            <p:nvSpPr>
              <p:cNvPr id="21" name="Text 2"/>
              <p:cNvSpPr/>
              <p:nvPr/>
            </p:nvSpPr>
            <p:spPr>
              <a:xfrm>
                <a:off x="3177540" y="5872163"/>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22" name="Text 3"/>
            <p:cNvSpPr/>
            <p:nvPr/>
          </p:nvSpPr>
          <p:spPr>
            <a:xfrm>
              <a:off x="5641658" y="7091363"/>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16200000">
            <a:off x="776287" y="-1666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16200000">
            <a:off x="10663237" y="86629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16200000">
            <a:off x="2776537" y="-1666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16200000">
            <a:off x="12663487" y="86629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16200000">
            <a:off x="4776787" y="-1666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16200000">
            <a:off x="14663737" y="86629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16200000">
            <a:off x="6777037" y="-1666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16200000">
            <a:off x="16663987" y="8662987"/>
            <a:ext cx="847725" cy="1790700"/>
          </a:xfrm>
          <a:prstGeom prst="rect">
            <a:avLst/>
          </a:prstGeom>
        </p:spPr>
      </p:pic>
      <p:grpSp>
        <p:nvGrpSpPr>
          <p:cNvPr id="38050"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15058" name="Group"/>
          <p:cNvGrpSpPr/>
          <p:nvPr/>
        </p:nvGrpSpPr>
        <p:grpSpPr>
          <a:xfrm>
            <a:off x="3452813" y="2790825"/>
            <a:ext cx="5903595" cy="2265045"/>
            <a:chOff x="3452813" y="2790825"/>
            <a:chExt cx="5903595" cy="2265045"/>
          </a:xfrm>
        </p:grpSpPr>
        <p:sp>
          <p:nvSpPr>
            <p:cNvPr id="14" name="Text 1"/>
            <p:cNvSpPr/>
            <p:nvPr/>
          </p:nvSpPr>
          <p:spPr>
            <a:xfrm>
              <a:off x="3452813" y="2790825"/>
              <a:ext cx="5903595" cy="2265045"/>
            </a:xfrm>
            <a:prstGeom prst="rect">
              <a:avLst/>
            </a:prstGeom>
            <a:noFill/>
            <a:ln/>
          </p:spPr>
          <p:txBody>
            <a:bodyPr wrap="square" lIns="0" tIns="0" rIns="0" bIns="0" rtlCol="0" anchor="t"/>
            <a:lstStyle/>
            <a:p>
              <a:pPr algn="l" indent="0" marL="0">
                <a:buNone/>
              </a:pPr>
              <a:r>
                <a:rPr lang="en-US" sz="9600" u="none" dirty="0">
                  <a:solidFill>
                    <a:srgbClr val="DE6465"/>
                  </a:solidFill>
                  <a:latin typeface="Modak" pitchFamily="34" charset="0"/>
                  <a:ea typeface="Modak" pitchFamily="34" charset="-122"/>
                  <a:cs typeface="Modak" pitchFamily="34" charset="-120"/>
                </a:rPr>
                <a:t>233 Coins</a:t>
              </a:r>
              <a:endParaRPr lang="en-US" sz="9600" dirty="0"/>
            </a:p>
          </p:txBody>
        </p:sp>
      </p:grpSp>
      <p:grpSp>
        <p:nvGrpSpPr>
          <p:cNvPr id="65809" name="Group"/>
          <p:cNvGrpSpPr/>
          <p:nvPr/>
        </p:nvGrpSpPr>
        <p:grpSpPr>
          <a:xfrm>
            <a:off x="3208020" y="4629150"/>
            <a:ext cx="5966460" cy="563880"/>
            <a:chOff x="3208020" y="4629150"/>
            <a:chExt cx="5966460" cy="563880"/>
          </a:xfrm>
        </p:grpSpPr>
        <p:sp>
          <p:nvSpPr>
            <p:cNvPr id="15" name="Text 2"/>
            <p:cNvSpPr/>
            <p:nvPr/>
          </p:nvSpPr>
          <p:spPr>
            <a:xfrm>
              <a:off x="3208020" y="46291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25350" name="Group"/>
          <p:cNvGrpSpPr/>
          <p:nvPr/>
        </p:nvGrpSpPr>
        <p:grpSpPr>
          <a:xfrm>
            <a:off x="3319462" y="5581650"/>
            <a:ext cx="6170295" cy="2265045"/>
            <a:chOff x="3319462" y="5581650"/>
            <a:chExt cx="6170295" cy="2265045"/>
          </a:xfrm>
        </p:grpSpPr>
        <p:sp>
          <p:nvSpPr>
            <p:cNvPr id="16" name="Text 3"/>
            <p:cNvSpPr/>
            <p:nvPr/>
          </p:nvSpPr>
          <p:spPr>
            <a:xfrm>
              <a:off x="3319462" y="5581650"/>
              <a:ext cx="6170295" cy="2265045"/>
            </a:xfrm>
            <a:prstGeom prst="rect">
              <a:avLst/>
            </a:prstGeom>
            <a:noFill/>
            <a:ln/>
          </p:spPr>
          <p:txBody>
            <a:bodyPr wrap="square" lIns="0" tIns="0" rIns="0" bIns="0" rtlCol="0" anchor="t"/>
            <a:lstStyle/>
            <a:p>
              <a:pPr algn="l" indent="0" marL="0">
                <a:buNone/>
              </a:pPr>
              <a:r>
                <a:rPr lang="en-US" sz="9600" u="none" dirty="0">
                  <a:solidFill>
                    <a:srgbClr val="DE6465"/>
                  </a:solidFill>
                  <a:latin typeface="Modak" pitchFamily="34" charset="0"/>
                  <a:ea typeface="Modak" pitchFamily="34" charset="-122"/>
                  <a:cs typeface="Modak" pitchFamily="34" charset="-120"/>
                </a:rPr>
                <a:t>456 Hours</a:t>
              </a:r>
              <a:endParaRPr lang="en-US" sz="9600" dirty="0"/>
            </a:p>
          </p:txBody>
        </p:sp>
      </p:grpSp>
      <p:grpSp>
        <p:nvGrpSpPr>
          <p:cNvPr id="23578" name="Group"/>
          <p:cNvGrpSpPr/>
          <p:nvPr/>
        </p:nvGrpSpPr>
        <p:grpSpPr>
          <a:xfrm>
            <a:off x="3208020" y="7419975"/>
            <a:ext cx="5966460" cy="563880"/>
            <a:chOff x="3208020" y="7419975"/>
            <a:chExt cx="5966460" cy="563880"/>
          </a:xfrm>
        </p:grpSpPr>
        <p:sp>
          <p:nvSpPr>
            <p:cNvPr id="17" name="Text 4"/>
            <p:cNvSpPr/>
            <p:nvPr/>
          </p:nvSpPr>
          <p:spPr>
            <a:xfrm>
              <a:off x="3208020" y="74199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79917" name="Group"/>
          <p:cNvGrpSpPr/>
          <p:nvPr/>
        </p:nvGrpSpPr>
        <p:grpSpPr>
          <a:xfrm>
            <a:off x="10972800" y="2790825"/>
            <a:ext cx="2674620" cy="2265045"/>
            <a:chOff x="10972800" y="2790825"/>
            <a:chExt cx="2674620" cy="2265045"/>
          </a:xfrm>
        </p:grpSpPr>
        <p:sp>
          <p:nvSpPr>
            <p:cNvPr id="18" name="Text 5"/>
            <p:cNvSpPr/>
            <p:nvPr/>
          </p:nvSpPr>
          <p:spPr>
            <a:xfrm>
              <a:off x="10972800" y="2790825"/>
              <a:ext cx="2674620" cy="2265045"/>
            </a:xfrm>
            <a:prstGeom prst="rect">
              <a:avLst/>
            </a:prstGeom>
            <a:noFill/>
            <a:ln/>
          </p:spPr>
          <p:txBody>
            <a:bodyPr wrap="square" lIns="0" tIns="0" rIns="0" bIns="0" rtlCol="0" anchor="t"/>
            <a:lstStyle/>
            <a:p>
              <a:pPr algn="l" indent="0" marL="0">
                <a:buNone/>
              </a:pPr>
              <a:r>
                <a:rPr lang="en-US" sz="9600" u="none" dirty="0">
                  <a:solidFill>
                    <a:srgbClr val="DE6465"/>
                  </a:solidFill>
                  <a:latin typeface="Modak" pitchFamily="34" charset="0"/>
                  <a:ea typeface="Modak" pitchFamily="34" charset="-122"/>
                  <a:cs typeface="Modak" pitchFamily="34" charset="-120"/>
                </a:rPr>
                <a:t>85%</a:t>
              </a:r>
              <a:endParaRPr lang="en-US" sz="9600" dirty="0"/>
            </a:p>
          </p:txBody>
        </p:sp>
      </p:grpSp>
      <p:grpSp>
        <p:nvGrpSpPr>
          <p:cNvPr id="30865" name="Group"/>
          <p:cNvGrpSpPr/>
          <p:nvPr/>
        </p:nvGrpSpPr>
        <p:grpSpPr>
          <a:xfrm>
            <a:off x="9113520" y="4629150"/>
            <a:ext cx="5966460" cy="563880"/>
            <a:chOff x="9113520" y="4629150"/>
            <a:chExt cx="5966460" cy="563880"/>
          </a:xfrm>
        </p:grpSpPr>
        <p:sp>
          <p:nvSpPr>
            <p:cNvPr id="19" name="Text 6"/>
            <p:cNvSpPr/>
            <p:nvPr/>
          </p:nvSpPr>
          <p:spPr>
            <a:xfrm>
              <a:off x="9113520" y="46291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19068" name="Group"/>
          <p:cNvGrpSpPr/>
          <p:nvPr/>
        </p:nvGrpSpPr>
        <p:grpSpPr>
          <a:xfrm>
            <a:off x="10001250" y="5581650"/>
            <a:ext cx="4617720" cy="2265045"/>
            <a:chOff x="10001250" y="5581650"/>
            <a:chExt cx="4617720" cy="2265045"/>
          </a:xfrm>
        </p:grpSpPr>
        <p:sp>
          <p:nvSpPr>
            <p:cNvPr id="20" name="Text 7"/>
            <p:cNvSpPr/>
            <p:nvPr/>
          </p:nvSpPr>
          <p:spPr>
            <a:xfrm>
              <a:off x="10001250" y="5581650"/>
              <a:ext cx="4617720" cy="2265045"/>
            </a:xfrm>
            <a:prstGeom prst="rect">
              <a:avLst/>
            </a:prstGeom>
            <a:noFill/>
            <a:ln/>
          </p:spPr>
          <p:txBody>
            <a:bodyPr wrap="square" lIns="0" tIns="0" rIns="0" bIns="0" rtlCol="0" anchor="t"/>
            <a:lstStyle/>
            <a:p>
              <a:pPr algn="l" indent="0" marL="0">
                <a:buNone/>
              </a:pPr>
              <a:r>
                <a:rPr lang="en-US" sz="9600" u="none" dirty="0">
                  <a:solidFill>
                    <a:srgbClr val="DE6465"/>
                  </a:solidFill>
                  <a:latin typeface="Modak" pitchFamily="34" charset="0"/>
                  <a:ea typeface="Modak" pitchFamily="34" charset="-122"/>
                  <a:cs typeface="Modak" pitchFamily="34" charset="-120"/>
                </a:rPr>
                <a:t>544 Km</a:t>
              </a:r>
              <a:endParaRPr lang="en-US" sz="9600" dirty="0"/>
            </a:p>
          </p:txBody>
        </p:sp>
      </p:grpSp>
      <p:grpSp>
        <p:nvGrpSpPr>
          <p:cNvPr id="12869" name="Group"/>
          <p:cNvGrpSpPr/>
          <p:nvPr/>
        </p:nvGrpSpPr>
        <p:grpSpPr>
          <a:xfrm>
            <a:off x="9113520" y="7419975"/>
            <a:ext cx="5966460" cy="563880"/>
            <a:chOff x="9113520" y="7419975"/>
            <a:chExt cx="5966460" cy="563880"/>
          </a:xfrm>
        </p:grpSpPr>
        <p:sp>
          <p:nvSpPr>
            <p:cNvPr id="21" name="Text 8"/>
            <p:cNvSpPr/>
            <p:nvPr/>
          </p:nvSpPr>
          <p:spPr>
            <a:xfrm>
              <a:off x="9113520" y="74199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32385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11480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232410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611505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32435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8115300"/>
            <a:ext cx="847725" cy="1790700"/>
          </a:xfrm>
          <a:prstGeom prst="rect">
            <a:avLst/>
          </a:prstGeom>
        </p:spPr>
      </p:pic>
      <p:grpSp>
        <p:nvGrpSpPr>
          <p:cNvPr id="94985"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sp>
        <p:nvSpPr>
          <p:cNvPr id="12" name="Text 1"/>
          <p:cNvSpPr/>
          <p:nvPr/>
        </p:nvSpPr>
        <p:spPr>
          <a:xfrm>
            <a:off x="5181600" y="1276350"/>
            <a:ext cx="7915275" cy="1409700"/>
          </a:xfrm>
          <a:prstGeom prst="rect">
            <a:avLst/>
          </a:prstGeom>
          <a:noFill/>
          <a:ln/>
        </p:spPr>
        <p:txBody>
          <a:bodyPr wrap="square" lIns="0" tIns="0" rIns="0" bIns="0" rtlCol="0" anchor="t"/>
          <a:lstStyle/>
          <a:p>
            <a:pPr algn="ctr" indent="0" marL="0">
              <a:buNone/>
            </a:pPr>
            <a:r>
              <a:rPr lang="en-US" sz="6000" u="none" dirty="0">
                <a:solidFill>
                  <a:srgbClr val="DE6465"/>
                </a:solidFill>
                <a:latin typeface="Modak" pitchFamily="34" charset="0"/>
                <a:ea typeface="Modak" pitchFamily="34" charset="-122"/>
                <a:cs typeface="Modak" pitchFamily="34" charset="-120"/>
              </a:rPr>
              <a:t>Some Graph</a:t>
            </a:r>
            <a:endParaRPr lang="en-US" sz="6000" dirty="0"/>
          </a:p>
        </p:txBody>
      </p:sp>
      <p:grpSp>
        <p:nvGrpSpPr>
          <p:cNvPr id="79498" name="Group"/>
          <p:cNvGrpSpPr/>
          <p:nvPr/>
        </p:nvGrpSpPr>
        <p:grpSpPr>
          <a:xfrm>
            <a:off x="2038350" y="2824588"/>
            <a:ext cx="6709938" cy="4712871"/>
            <a:chOff x="2038350" y="2824588"/>
            <a:chExt cx="6709938" cy="4712871"/>
          </a:xfrm>
        </p:grpSpPr>
        <p:pic>
          <p:nvPicPr>
            <p:cNvPr id="13" name="Image 9" descr="preencoded.png">    </p:cNvPr>
            <p:cNvPicPr>
              <a:picLocks noChangeAspect="1"/>
            </p:cNvPicPr>
            <p:nvPr/>
          </p:nvPicPr>
          <p:blipFill>
            <a:blip r:embed="rId10"/>
            <a:stretch>
              <a:fillRect/>
            </a:stretch>
          </p:blipFill>
          <p:spPr>
            <a:xfrm>
              <a:off x="2530372" y="2824588"/>
              <a:ext cx="6217916" cy="4133250"/>
            </a:xfrm>
            <a:prstGeom prst="rect">
              <a:avLst/>
            </a:prstGeom>
          </p:spPr>
        </p:pic>
        <p:pic>
          <p:nvPicPr>
            <p:cNvPr id="14" name="Image 10" descr="preencoded.png">    </p:cNvPr>
            <p:cNvPicPr>
              <a:picLocks noChangeAspect="1"/>
            </p:cNvPicPr>
            <p:nvPr/>
          </p:nvPicPr>
          <p:blipFill>
            <a:blip r:embed="rId11"/>
            <a:stretch>
              <a:fillRect/>
            </a:stretch>
          </p:blipFill>
          <p:spPr>
            <a:xfrm>
              <a:off x="3384152"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4237930"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5091711"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5945489" y="3139083"/>
              <a:ext cx="8673" cy="3943830"/>
            </a:xfrm>
            <a:prstGeom prst="rect">
              <a:avLst/>
            </a:prstGeom>
          </p:spPr>
        </p:pic>
        <p:pic>
          <p:nvPicPr>
            <p:cNvPr id="18" name="Image 14" descr="preencoded.png">    </p:cNvPr>
            <p:cNvPicPr>
              <a:picLocks noChangeAspect="1"/>
            </p:cNvPicPr>
            <p:nvPr/>
          </p:nvPicPr>
          <p:blipFill>
            <a:blip r:embed="rId15"/>
            <a:stretch>
              <a:fillRect/>
            </a:stretch>
          </p:blipFill>
          <p:spPr>
            <a:xfrm>
              <a:off x="6799271" y="3139083"/>
              <a:ext cx="8673" cy="3943830"/>
            </a:xfrm>
            <a:prstGeom prst="rect">
              <a:avLst/>
            </a:prstGeom>
          </p:spPr>
        </p:pic>
        <p:pic>
          <p:nvPicPr>
            <p:cNvPr id="19" name="Image 15" descr="preencoded.png">    </p:cNvPr>
            <p:cNvPicPr>
              <a:picLocks noChangeAspect="1"/>
            </p:cNvPicPr>
            <p:nvPr/>
          </p:nvPicPr>
          <p:blipFill>
            <a:blip r:embed="rId16"/>
            <a:stretch>
              <a:fillRect/>
            </a:stretch>
          </p:blipFill>
          <p:spPr>
            <a:xfrm>
              <a:off x="7653049" y="3139083"/>
              <a:ext cx="8673" cy="3943830"/>
            </a:xfrm>
            <a:prstGeom prst="rect">
              <a:avLst/>
            </a:prstGeom>
          </p:spPr>
        </p:pic>
        <p:pic>
          <p:nvPicPr>
            <p:cNvPr id="20" name="Image 16" descr="preencoded.png">    </p:cNvPr>
            <p:cNvPicPr>
              <a:picLocks noChangeAspect="1"/>
            </p:cNvPicPr>
            <p:nvPr/>
          </p:nvPicPr>
          <p:blipFill>
            <a:blip r:embed="rId17"/>
            <a:stretch>
              <a:fillRect/>
            </a:stretch>
          </p:blipFill>
          <p:spPr>
            <a:xfrm>
              <a:off x="8506828" y="3139083"/>
              <a:ext cx="8673" cy="3943830"/>
            </a:xfrm>
            <a:prstGeom prst="rect">
              <a:avLst/>
            </a:prstGeom>
          </p:spPr>
        </p:pic>
        <p:pic>
          <p:nvPicPr>
            <p:cNvPr id="21" name="Image 17" descr="preencoded.png">    </p:cNvPr>
            <p:cNvPicPr>
              <a:picLocks noChangeAspect="1"/>
            </p:cNvPicPr>
            <p:nvPr/>
          </p:nvPicPr>
          <p:blipFill>
            <a:blip r:embed="rId18"/>
            <a:stretch>
              <a:fillRect/>
            </a:stretch>
          </p:blipFill>
          <p:spPr>
            <a:xfrm>
              <a:off x="2516122" y="4106724"/>
              <a:ext cx="6036870" cy="1780186"/>
            </a:xfrm>
            <a:prstGeom prst="rect">
              <a:avLst/>
            </a:prstGeom>
          </p:spPr>
        </p:pic>
        <p:pic>
          <p:nvPicPr>
            <p:cNvPr id="22" name="Image 18" descr="preencoded.png">    </p:cNvPr>
            <p:cNvPicPr>
              <a:picLocks noChangeAspect="1"/>
            </p:cNvPicPr>
            <p:nvPr/>
          </p:nvPicPr>
          <p:blipFill>
            <a:blip r:embed="rId19"/>
            <a:stretch>
              <a:fillRect/>
            </a:stretch>
          </p:blipFill>
          <p:spPr>
            <a:xfrm>
              <a:off x="2526404" y="4773581"/>
              <a:ext cx="6032267" cy="1701393"/>
            </a:xfrm>
            <a:prstGeom prst="rect">
              <a:avLst/>
            </a:prstGeom>
          </p:spPr>
        </p:pic>
        <p:pic>
          <p:nvPicPr>
            <p:cNvPr id="23" name="Image 19" descr="preencoded.png">    </p:cNvPr>
            <p:cNvPicPr>
              <a:picLocks noChangeAspect="1"/>
            </p:cNvPicPr>
            <p:nvPr/>
          </p:nvPicPr>
          <p:blipFill>
            <a:blip r:embed="rId20"/>
            <a:stretch>
              <a:fillRect/>
            </a:stretch>
          </p:blipFill>
          <p:spPr>
            <a:xfrm>
              <a:off x="3330897" y="4541732"/>
              <a:ext cx="115179" cy="115178"/>
            </a:xfrm>
            <a:prstGeom prst="rect">
              <a:avLst/>
            </a:prstGeom>
          </p:spPr>
        </p:pic>
        <p:pic>
          <p:nvPicPr>
            <p:cNvPr id="24" name="Image 20" descr="preencoded.png">    </p:cNvPr>
            <p:cNvPicPr>
              <a:picLocks noChangeAspect="1"/>
            </p:cNvPicPr>
            <p:nvPr/>
          </p:nvPicPr>
          <p:blipFill>
            <a:blip r:embed="rId21"/>
            <a:stretch>
              <a:fillRect/>
            </a:stretch>
          </p:blipFill>
          <p:spPr>
            <a:xfrm>
              <a:off x="3330897" y="5235848"/>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4184677" y="4238458"/>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4184677" y="5561633"/>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5038458" y="5799609"/>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5038458" y="4733869"/>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5895705" y="5049924"/>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5895705" y="4815483"/>
              <a:ext cx="115179" cy="115179"/>
            </a:xfrm>
            <a:prstGeom prst="rect">
              <a:avLst/>
            </a:prstGeom>
          </p:spPr>
        </p:pic>
        <p:pic>
          <p:nvPicPr>
            <p:cNvPr id="31" name="Image 27" descr="preencoded.png">    </p:cNvPr>
            <p:cNvPicPr>
              <a:picLocks noChangeAspect="1"/>
            </p:cNvPicPr>
            <p:nvPr/>
          </p:nvPicPr>
          <p:blipFill>
            <a:blip r:embed="rId28"/>
            <a:stretch>
              <a:fillRect/>
            </a:stretch>
          </p:blipFill>
          <p:spPr>
            <a:xfrm>
              <a:off x="6746016" y="5750682"/>
              <a:ext cx="115179" cy="115178"/>
            </a:xfrm>
            <a:prstGeom prst="rect">
              <a:avLst/>
            </a:prstGeom>
          </p:spPr>
        </p:pic>
        <p:pic>
          <p:nvPicPr>
            <p:cNvPr id="32" name="Image 28" descr="preencoded.png">    </p:cNvPr>
            <p:cNvPicPr>
              <a:picLocks noChangeAspect="1"/>
            </p:cNvPicPr>
            <p:nvPr/>
          </p:nvPicPr>
          <p:blipFill>
            <a:blip r:embed="rId29"/>
            <a:stretch>
              <a:fillRect/>
            </a:stretch>
          </p:blipFill>
          <p:spPr>
            <a:xfrm>
              <a:off x="6746016" y="5307657"/>
              <a:ext cx="115179" cy="115178"/>
            </a:xfrm>
            <a:prstGeom prst="rect">
              <a:avLst/>
            </a:prstGeom>
          </p:spPr>
        </p:pic>
        <p:pic>
          <p:nvPicPr>
            <p:cNvPr id="33" name="Image 29" descr="preencoded.png">    </p:cNvPr>
            <p:cNvPicPr>
              <a:picLocks noChangeAspect="1"/>
            </p:cNvPicPr>
            <p:nvPr/>
          </p:nvPicPr>
          <p:blipFill>
            <a:blip r:embed="rId30"/>
            <a:stretch>
              <a:fillRect/>
            </a:stretch>
          </p:blipFill>
          <p:spPr>
            <a:xfrm>
              <a:off x="7603266" y="5229337"/>
              <a:ext cx="115179" cy="115179"/>
            </a:xfrm>
            <a:prstGeom prst="rect">
              <a:avLst/>
            </a:prstGeom>
          </p:spPr>
        </p:pic>
        <p:pic>
          <p:nvPicPr>
            <p:cNvPr id="34" name="Image 30" descr="preencoded.png">    </p:cNvPr>
            <p:cNvPicPr>
              <a:picLocks noChangeAspect="1"/>
            </p:cNvPicPr>
            <p:nvPr/>
          </p:nvPicPr>
          <p:blipFill>
            <a:blip r:embed="rId31"/>
            <a:stretch>
              <a:fillRect/>
            </a:stretch>
          </p:blipFill>
          <p:spPr>
            <a:xfrm>
              <a:off x="7603266" y="4929578"/>
              <a:ext cx="115179" cy="115179"/>
            </a:xfrm>
            <a:prstGeom prst="rect">
              <a:avLst/>
            </a:prstGeom>
          </p:spPr>
        </p:pic>
        <p:sp>
          <p:nvSpPr>
            <p:cNvPr id="35"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0</a:t>
              </a:r>
              <a:endParaRPr lang="en-US" sz="1366" dirty="0"/>
            </a:p>
          </p:txBody>
        </p:sp>
        <p:sp>
          <p:nvSpPr>
            <p:cNvPr id="36"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ED6450"/>
                  </a:solidFill>
                  <a:latin typeface="Lato" pitchFamily="34" charset="0"/>
                  <a:ea typeface="Lato" pitchFamily="34" charset="-122"/>
                  <a:cs typeface="Lato" pitchFamily="34" charset="-120"/>
                </a:rPr>
                <a:t>1</a:t>
              </a:r>
              <a:endParaRPr lang="en-US" sz="1639" dirty="0"/>
            </a:p>
          </p:txBody>
        </p:sp>
        <p:sp>
          <p:nvSpPr>
            <p:cNvPr id="37"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ED6450"/>
                  </a:solidFill>
                  <a:latin typeface="Lato" pitchFamily="34" charset="0"/>
                  <a:ea typeface="Lato" pitchFamily="34" charset="-122"/>
                  <a:cs typeface="Lato" pitchFamily="34" charset="-120"/>
                </a:rPr>
                <a:t>2</a:t>
              </a:r>
              <a:endParaRPr lang="en-US" sz="1639" dirty="0"/>
            </a:p>
          </p:txBody>
        </p:sp>
        <p:sp>
          <p:nvSpPr>
            <p:cNvPr id="38"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ED6450"/>
                  </a:solidFill>
                  <a:latin typeface="Lato" pitchFamily="34" charset="0"/>
                  <a:ea typeface="Lato" pitchFamily="34" charset="-122"/>
                  <a:cs typeface="Lato" pitchFamily="34" charset="-120"/>
                </a:rPr>
                <a:t>3</a:t>
              </a:r>
              <a:endParaRPr lang="en-US" sz="1639" dirty="0"/>
            </a:p>
          </p:txBody>
        </p:sp>
        <p:sp>
          <p:nvSpPr>
            <p:cNvPr id="39"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ED6450"/>
                  </a:solidFill>
                  <a:latin typeface="Lato" pitchFamily="34" charset="0"/>
                  <a:ea typeface="Lato" pitchFamily="34" charset="-122"/>
                  <a:cs typeface="Lato" pitchFamily="34" charset="-120"/>
                </a:rPr>
                <a:t>4</a:t>
              </a:r>
              <a:endParaRPr lang="en-US" sz="1639" dirty="0"/>
            </a:p>
          </p:txBody>
        </p:sp>
        <p:sp>
          <p:nvSpPr>
            <p:cNvPr id="40"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ED6450"/>
                  </a:solidFill>
                  <a:latin typeface="Lato" pitchFamily="34" charset="0"/>
                  <a:ea typeface="Lato" pitchFamily="34" charset="-122"/>
                  <a:cs typeface="Lato" pitchFamily="34" charset="-120"/>
                </a:rPr>
                <a:t>5</a:t>
              </a:r>
              <a:endParaRPr lang="en-US" sz="1639" dirty="0"/>
            </a:p>
          </p:txBody>
        </p:sp>
        <p:sp>
          <p:nvSpPr>
            <p:cNvPr id="41"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ED6450"/>
                  </a:solidFill>
                  <a:latin typeface="Lato" pitchFamily="34" charset="0"/>
                  <a:ea typeface="Lato" pitchFamily="34" charset="-122"/>
                  <a:cs typeface="Lato" pitchFamily="34" charset="-120"/>
                </a:rPr>
                <a:t>6</a:t>
              </a:r>
              <a:endParaRPr lang="en-US" sz="1639" dirty="0"/>
            </a:p>
          </p:txBody>
        </p:sp>
        <p:sp>
          <p:nvSpPr>
            <p:cNvPr id="42"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ED6450"/>
                  </a:solidFill>
                  <a:latin typeface="Lato" pitchFamily="34" charset="0"/>
                  <a:ea typeface="Lato" pitchFamily="34" charset="-122"/>
                  <a:cs typeface="Lato" pitchFamily="34" charset="-120"/>
                </a:rPr>
                <a:t>7</a:t>
              </a:r>
              <a:endParaRPr lang="en-US" sz="1639" dirty="0"/>
            </a:p>
          </p:txBody>
        </p:sp>
        <p:sp>
          <p:nvSpPr>
            <p:cNvPr id="43"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ED6450"/>
                  </a:solidFill>
                  <a:latin typeface="Lato" pitchFamily="34" charset="0"/>
                  <a:ea typeface="Lato" pitchFamily="34" charset="-122"/>
                  <a:cs typeface="Lato" pitchFamily="34" charset="-120"/>
                </a:rPr>
                <a:t>8</a:t>
              </a:r>
              <a:endParaRPr lang="en-US" sz="1639" dirty="0"/>
            </a:p>
          </p:txBody>
        </p:sp>
        <p:sp>
          <p:nvSpPr>
            <p:cNvPr id="44"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10</a:t>
              </a:r>
              <a:endParaRPr lang="en-US" sz="1366" dirty="0"/>
            </a:p>
          </p:txBody>
        </p:sp>
        <p:sp>
          <p:nvSpPr>
            <p:cNvPr id="45"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20</a:t>
              </a:r>
              <a:endParaRPr lang="en-US" sz="1366" dirty="0"/>
            </a:p>
          </p:txBody>
        </p:sp>
        <p:sp>
          <p:nvSpPr>
            <p:cNvPr id="46"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30</a:t>
              </a:r>
              <a:endParaRPr lang="en-US" sz="1366" dirty="0"/>
            </a:p>
          </p:txBody>
        </p:sp>
        <p:sp>
          <p:nvSpPr>
            <p:cNvPr id="47"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40</a:t>
              </a:r>
              <a:endParaRPr lang="en-US" sz="1366" dirty="0"/>
            </a:p>
          </p:txBody>
        </p:sp>
        <p:sp>
          <p:nvSpPr>
            <p:cNvPr id="48"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50</a:t>
              </a:r>
              <a:endParaRPr lang="en-US" sz="1366" dirty="0"/>
            </a:p>
          </p:txBody>
        </p:sp>
        <p:sp>
          <p:nvSpPr>
            <p:cNvPr id="49"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60</a:t>
              </a:r>
              <a:endParaRPr lang="en-US" sz="1366" dirty="0"/>
            </a:p>
          </p:txBody>
        </p:sp>
        <p:sp>
          <p:nvSpPr>
            <p:cNvPr id="50"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70</a:t>
              </a:r>
              <a:endParaRPr lang="en-US" sz="1366" dirty="0"/>
            </a:p>
          </p:txBody>
        </p:sp>
        <p:sp>
          <p:nvSpPr>
            <p:cNvPr id="51"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80</a:t>
              </a:r>
              <a:endParaRPr lang="en-US" sz="1366" dirty="0"/>
            </a:p>
          </p:txBody>
        </p:sp>
        <p:sp>
          <p:nvSpPr>
            <p:cNvPr id="52"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90</a:t>
              </a:r>
              <a:endParaRPr lang="en-US" sz="1366" dirty="0"/>
            </a:p>
          </p:txBody>
        </p:sp>
        <p:sp>
          <p:nvSpPr>
            <p:cNvPr id="53"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ED6450"/>
                  </a:solidFill>
                  <a:latin typeface="Lato" pitchFamily="34" charset="0"/>
                  <a:ea typeface="Lato" pitchFamily="34" charset="-122"/>
                  <a:cs typeface="Lato" pitchFamily="34" charset="-120"/>
                </a:rPr>
                <a:t>100</a:t>
              </a:r>
              <a:endParaRPr lang="en-US" sz="1366" dirty="0"/>
            </a:p>
          </p:txBody>
        </p:sp>
      </p:grpSp>
      <p:grpSp>
        <p:nvGrpSpPr>
          <p:cNvPr id="70047" name="Group"/>
          <p:cNvGrpSpPr/>
          <p:nvPr/>
        </p:nvGrpSpPr>
        <p:grpSpPr>
          <a:xfrm>
            <a:off x="10801350" y="3143250"/>
            <a:ext cx="4181476" cy="4181456"/>
            <a:chOff x="10801350" y="3143250"/>
            <a:chExt cx="4181476" cy="4181456"/>
          </a:xfrm>
        </p:grpSpPr>
        <p:pic>
          <p:nvPicPr>
            <p:cNvPr id="54" name="Image 31" descr="preencoded.png">    </p:cNvPr>
            <p:cNvPicPr>
              <a:picLocks noChangeAspect="1"/>
            </p:cNvPicPr>
            <p:nvPr/>
          </p:nvPicPr>
          <p:blipFill>
            <a:blip r:embed="rId32"/>
            <a:stretch>
              <a:fillRect/>
            </a:stretch>
          </p:blipFill>
          <p:spPr>
            <a:xfrm>
              <a:off x="12892088" y="3143250"/>
              <a:ext cx="2090738" cy="3569103"/>
            </a:xfrm>
            <a:prstGeom prst="rect">
              <a:avLst/>
            </a:prstGeom>
          </p:spPr>
        </p:pic>
        <p:pic>
          <p:nvPicPr>
            <p:cNvPr id="55" name="Image 32" descr="preencoded.png">    </p:cNvPr>
            <p:cNvPicPr>
              <a:picLocks noChangeAspect="1"/>
            </p:cNvPicPr>
            <p:nvPr/>
          </p:nvPicPr>
          <p:blipFill>
            <a:blip r:embed="rId33"/>
            <a:stretch>
              <a:fillRect/>
            </a:stretch>
          </p:blipFill>
          <p:spPr>
            <a:xfrm>
              <a:off x="11413713" y="6268845"/>
              <a:ext cx="2956750" cy="1055861"/>
            </a:xfrm>
            <a:prstGeom prst="rect">
              <a:avLst/>
            </a:prstGeom>
          </p:spPr>
        </p:pic>
        <p:pic>
          <p:nvPicPr>
            <p:cNvPr id="56" name="Image 33" descr="preencoded.png">    </p:cNvPr>
            <p:cNvPicPr>
              <a:picLocks noChangeAspect="1"/>
            </p:cNvPicPr>
            <p:nvPr/>
          </p:nvPicPr>
          <p:blipFill>
            <a:blip r:embed="rId34"/>
            <a:stretch>
              <a:fillRect/>
            </a:stretch>
          </p:blipFill>
          <p:spPr>
            <a:xfrm>
              <a:off x="10801350" y="3143250"/>
              <a:ext cx="2090738" cy="3569103"/>
            </a:xfrm>
            <a:prstGeom prst="rect">
              <a:avLst/>
            </a:prstGeom>
          </p:spPr>
        </p:pic>
        <p:sp>
          <p:nvSpPr>
            <p:cNvPr id="57" name="Text 21"/>
            <p:cNvSpPr/>
            <p:nvPr/>
          </p:nvSpPr>
          <p:spPr>
            <a:xfrm>
              <a:off x="12196763" y="4662488"/>
              <a:ext cx="156019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34.574</a:t>
              </a:r>
              <a:endParaRPr lang="en-US" sz="3600" dirty="0"/>
            </a:p>
          </p:txBody>
        </p:sp>
        <p:sp>
          <p:nvSpPr>
            <p:cNvPr id="58" name="Text 22"/>
            <p:cNvSpPr/>
            <p:nvPr/>
          </p:nvSpPr>
          <p:spPr>
            <a:xfrm>
              <a:off x="12520613" y="534828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91445" name="Group"/>
          <p:cNvGrpSpPr/>
          <p:nvPr/>
        </p:nvGrpSpPr>
        <p:grpSpPr>
          <a:xfrm>
            <a:off x="9898380" y="7886700"/>
            <a:ext cx="5996940" cy="1783080"/>
            <a:chOff x="9898380" y="7886700"/>
            <a:chExt cx="5996940" cy="1783080"/>
          </a:xfrm>
        </p:grpSpPr>
        <p:sp>
          <p:nvSpPr>
            <p:cNvPr id="59" name="Text 23"/>
            <p:cNvSpPr/>
            <p:nvPr/>
          </p:nvSpPr>
          <p:spPr>
            <a:xfrm>
              <a:off x="9898380" y="7886700"/>
              <a:ext cx="5996940" cy="845820"/>
            </a:xfrm>
            <a:prstGeom prst="rect">
              <a:avLst/>
            </a:prstGeom>
            <a:noFill/>
            <a:ln/>
          </p:spPr>
          <p:txBody>
            <a:bodyPr wrap="square" lIns="0" tIns="0" rIns="0" bIns="0" rtlCol="0" anchor="t"/>
            <a:lstStyle/>
            <a:p>
              <a:pPr algn="ctr" indent="0" marL="0">
                <a:buNone/>
              </a:pPr>
              <a:r>
                <a:rPr lang="en-US" sz="3600" u="none" dirty="0">
                  <a:solidFill>
                    <a:srgbClr val="0E0E0E"/>
                  </a:solidFill>
                  <a:latin typeface="Modak" pitchFamily="34" charset="0"/>
                  <a:ea typeface="Modak" pitchFamily="34" charset="-122"/>
                  <a:cs typeface="Modak" pitchFamily="34" charset="-120"/>
                </a:rPr>
                <a:t>Treasure Found</a:t>
              </a:r>
              <a:endParaRPr lang="en-US" sz="3600" dirty="0"/>
            </a:p>
          </p:txBody>
        </p:sp>
        <p:sp>
          <p:nvSpPr>
            <p:cNvPr id="60" name="Text 24"/>
            <p:cNvSpPr/>
            <p:nvPr/>
          </p:nvSpPr>
          <p:spPr>
            <a:xfrm>
              <a:off x="9913620" y="86487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76864" name="Group"/>
          <p:cNvGrpSpPr/>
          <p:nvPr/>
        </p:nvGrpSpPr>
        <p:grpSpPr>
          <a:xfrm>
            <a:off x="2392680" y="7886700"/>
            <a:ext cx="5996940" cy="1783080"/>
            <a:chOff x="2392680" y="7886700"/>
            <a:chExt cx="5996940" cy="1783080"/>
          </a:xfrm>
        </p:grpSpPr>
        <p:sp>
          <p:nvSpPr>
            <p:cNvPr id="61" name="Text 25"/>
            <p:cNvSpPr/>
            <p:nvPr/>
          </p:nvSpPr>
          <p:spPr>
            <a:xfrm>
              <a:off x="2392680" y="7886700"/>
              <a:ext cx="5996940" cy="845820"/>
            </a:xfrm>
            <a:prstGeom prst="rect">
              <a:avLst/>
            </a:prstGeom>
            <a:noFill/>
            <a:ln/>
          </p:spPr>
          <p:txBody>
            <a:bodyPr wrap="square" lIns="0" tIns="0" rIns="0" bIns="0" rtlCol="0" anchor="t"/>
            <a:lstStyle/>
            <a:p>
              <a:pPr algn="ctr" indent="0" marL="0">
                <a:buNone/>
              </a:pPr>
              <a:r>
                <a:rPr lang="en-US" sz="3600" u="none" dirty="0">
                  <a:solidFill>
                    <a:srgbClr val="0E0E0E"/>
                  </a:solidFill>
                  <a:latin typeface="Modak" pitchFamily="34" charset="0"/>
                  <a:ea typeface="Modak" pitchFamily="34" charset="-122"/>
                  <a:cs typeface="Modak" pitchFamily="34" charset="-120"/>
                </a:rPr>
                <a:t>Spellcasting Progress</a:t>
              </a:r>
              <a:endParaRPr lang="en-US" sz="3600" dirty="0"/>
            </a:p>
          </p:txBody>
        </p:sp>
        <p:sp>
          <p:nvSpPr>
            <p:cNvPr id="62" name="Text 26"/>
            <p:cNvSpPr/>
            <p:nvPr/>
          </p:nvSpPr>
          <p:spPr>
            <a:xfrm>
              <a:off x="2407920" y="86487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5400000">
            <a:off x="776287" y="86629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5400000">
            <a:off x="10663237" y="-1666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5400000">
            <a:off x="2776537" y="86629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5400000">
            <a:off x="12663487" y="-1666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5400000">
            <a:off x="4776787" y="86629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5400000">
            <a:off x="14663737" y="-1666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5400000">
            <a:off x="6777037" y="86629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5400000">
            <a:off x="16663987" y="-166687"/>
            <a:ext cx="847725" cy="1790700"/>
          </a:xfrm>
          <a:prstGeom prst="rect">
            <a:avLst/>
          </a:prstGeom>
        </p:spPr>
      </p:pic>
      <p:pic>
        <p:nvPicPr>
          <p:cNvPr id="12" name="Image 10" descr="preencoded.png">    </p:cNvPr>
          <p:cNvPicPr>
            <a:picLocks noChangeAspect="1"/>
          </p:cNvPicPr>
          <p:nvPr/>
        </p:nvPicPr>
        <p:blipFill>
          <a:blip r:embed="rId11"/>
          <a:stretch>
            <a:fillRect/>
          </a:stretch>
        </p:blipFill>
        <p:spPr>
          <a:xfrm>
            <a:off x="304800" y="323850"/>
            <a:ext cx="847725" cy="1790700"/>
          </a:xfrm>
          <a:prstGeom prst="rect">
            <a:avLst/>
          </a:prstGeom>
        </p:spPr>
      </p:pic>
      <p:pic>
        <p:nvPicPr>
          <p:cNvPr id="13" name="Image 11" descr="preencoded.png">    </p:cNvPr>
          <p:cNvPicPr>
            <a:picLocks noChangeAspect="1"/>
          </p:cNvPicPr>
          <p:nvPr/>
        </p:nvPicPr>
        <p:blipFill>
          <a:blip r:embed="rId12"/>
          <a:stretch>
            <a:fillRect/>
          </a:stretch>
        </p:blipFill>
        <p:spPr>
          <a:xfrm>
            <a:off x="17135475" y="4114800"/>
            <a:ext cx="847725" cy="1790700"/>
          </a:xfrm>
          <a:prstGeom prst="rect">
            <a:avLst/>
          </a:prstGeom>
        </p:spPr>
      </p:pic>
      <p:pic>
        <p:nvPicPr>
          <p:cNvPr id="14" name="Image 12" descr="preencoded.png">    </p:cNvPr>
          <p:cNvPicPr>
            <a:picLocks noChangeAspect="1"/>
          </p:cNvPicPr>
          <p:nvPr/>
        </p:nvPicPr>
        <p:blipFill>
          <a:blip r:embed="rId13"/>
          <a:stretch>
            <a:fillRect/>
          </a:stretch>
        </p:blipFill>
        <p:spPr>
          <a:xfrm>
            <a:off x="304800" y="2324100"/>
            <a:ext cx="847725" cy="1790700"/>
          </a:xfrm>
          <a:prstGeom prst="rect">
            <a:avLst/>
          </a:prstGeom>
        </p:spPr>
      </p:pic>
      <p:pic>
        <p:nvPicPr>
          <p:cNvPr id="15" name="Image 13" descr="preencoded.png">    </p:cNvPr>
          <p:cNvPicPr>
            <a:picLocks noChangeAspect="1"/>
          </p:cNvPicPr>
          <p:nvPr/>
        </p:nvPicPr>
        <p:blipFill>
          <a:blip r:embed="rId14"/>
          <a:stretch>
            <a:fillRect/>
          </a:stretch>
        </p:blipFill>
        <p:spPr>
          <a:xfrm>
            <a:off x="17135475" y="6115050"/>
            <a:ext cx="847725" cy="1790700"/>
          </a:xfrm>
          <a:prstGeom prst="rect">
            <a:avLst/>
          </a:prstGeom>
        </p:spPr>
      </p:pic>
      <p:pic>
        <p:nvPicPr>
          <p:cNvPr id="16" name="Image 14" descr="preencoded.png">    </p:cNvPr>
          <p:cNvPicPr>
            <a:picLocks noChangeAspect="1"/>
          </p:cNvPicPr>
          <p:nvPr/>
        </p:nvPicPr>
        <p:blipFill>
          <a:blip r:embed="rId15"/>
          <a:stretch>
            <a:fillRect/>
          </a:stretch>
        </p:blipFill>
        <p:spPr>
          <a:xfrm>
            <a:off x="304800" y="4324350"/>
            <a:ext cx="847725" cy="1790700"/>
          </a:xfrm>
          <a:prstGeom prst="rect">
            <a:avLst/>
          </a:prstGeom>
        </p:spPr>
      </p:pic>
      <p:pic>
        <p:nvPicPr>
          <p:cNvPr id="17" name="Image 15" descr="preencoded.png">    </p:cNvPr>
          <p:cNvPicPr>
            <a:picLocks noChangeAspect="1"/>
          </p:cNvPicPr>
          <p:nvPr/>
        </p:nvPicPr>
        <p:blipFill>
          <a:blip r:embed="rId16"/>
          <a:stretch>
            <a:fillRect/>
          </a:stretch>
        </p:blipFill>
        <p:spPr>
          <a:xfrm>
            <a:off x="17135475" y="8115300"/>
            <a:ext cx="847725" cy="1790700"/>
          </a:xfrm>
          <a:prstGeom prst="rect">
            <a:avLst/>
          </a:prstGeom>
        </p:spPr>
      </p:pic>
      <p:grpSp>
        <p:nvGrpSpPr>
          <p:cNvPr id="50529"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86202" name="Group"/>
          <p:cNvGrpSpPr/>
          <p:nvPr/>
        </p:nvGrpSpPr>
        <p:grpSpPr>
          <a:xfrm>
            <a:off x="11601450" y="4476750"/>
            <a:ext cx="3625215" cy="3459480"/>
            <a:chOff x="11601450" y="4476750"/>
            <a:chExt cx="3625215" cy="3459480"/>
          </a:xfrm>
        </p:grpSpPr>
        <p:sp>
          <p:nvSpPr>
            <p:cNvPr id="20" name="Text 1"/>
            <p:cNvSpPr/>
            <p:nvPr/>
          </p:nvSpPr>
          <p:spPr>
            <a:xfrm>
              <a:off x="11601450" y="4476750"/>
              <a:ext cx="3625215" cy="15316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A web application</a:t>
              </a:r>
              <a:endParaRPr lang="en-US" sz="3600" dirty="0"/>
            </a:p>
          </p:txBody>
        </p:sp>
        <p:sp>
          <p:nvSpPr>
            <p:cNvPr id="21" name="Text 2"/>
            <p:cNvSpPr/>
            <p:nvPr/>
          </p:nvSpPr>
          <p:spPr>
            <a:xfrm>
              <a:off x="11601450" y="6000750"/>
              <a:ext cx="35947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22" name="Image 17" descr="preencoded.png">    </p:cNvPr>
          <p:cNvPicPr>
            <a:picLocks noChangeAspect="1"/>
          </p:cNvPicPr>
          <p:nvPr/>
        </p:nvPicPr>
        <p:blipFill>
          <a:blip r:embed="rId18"/>
          <a:stretch>
            <a:fillRect/>
          </a:stretch>
        </p:blipFill>
        <p:spPr>
          <a:xfrm>
            <a:off x="952500" y="3086100"/>
            <a:ext cx="10325100" cy="6124575"/>
          </a:xfrm>
          <a:prstGeom prst="rect">
            <a:avLst/>
          </a:prstGeom>
        </p:spPr>
      </p:pic>
      <p:pic>
        <p:nvPicPr>
          <p:cNvPr id="23" name="Image 18" descr="preencoded.png">    </p:cNvPr>
          <p:cNvPicPr>
            <a:picLocks noChangeAspect="1"/>
          </p:cNvPicPr>
          <p:nvPr/>
        </p:nvPicPr>
        <p:blipFill>
          <a:blip r:embed="rId19"/>
          <a:stretch>
            <a:fillRect/>
          </a:stretch>
        </p:blipFill>
        <p:spPr>
          <a:xfrm>
            <a:off x="2400300" y="3343275"/>
            <a:ext cx="7419975" cy="4867275"/>
          </a:xfrm>
          <a:prstGeom prst="rect">
            <a:avLst/>
          </a:prstGeom>
        </p:spPr>
      </p:pic>
      <p:sp>
        <p:nvSpPr>
          <p:cNvPr id="24" name="Text 3"/>
          <p:cNvSpPr/>
          <p:nvPr/>
        </p:nvSpPr>
        <p:spPr>
          <a:xfrm>
            <a:off x="2400300" y="1314450"/>
            <a:ext cx="7915275" cy="1409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Portal to Adventure</a:t>
            </a:r>
            <a:endParaRPr lang="en-US" sz="6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16200000">
            <a:off x="776287" y="-1666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16200000">
            <a:off x="10663237" y="86629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16200000">
            <a:off x="2776537" y="-1666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16200000">
            <a:off x="12663487" y="86629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16200000">
            <a:off x="4776787" y="-1666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16200000">
            <a:off x="14663737" y="86629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16200000">
            <a:off x="6777037" y="-1666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16200000">
            <a:off x="16663987" y="8662987"/>
            <a:ext cx="847725" cy="1790700"/>
          </a:xfrm>
          <a:prstGeom prst="rect">
            <a:avLst/>
          </a:prstGeom>
        </p:spPr>
      </p:pic>
      <p:grpSp>
        <p:nvGrpSpPr>
          <p:cNvPr id="11026"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53182" name="Group"/>
          <p:cNvGrpSpPr/>
          <p:nvPr/>
        </p:nvGrpSpPr>
        <p:grpSpPr>
          <a:xfrm>
            <a:off x="8867775" y="2486025"/>
            <a:ext cx="6644640" cy="2316480"/>
            <a:chOff x="8867775" y="2486025"/>
            <a:chExt cx="6644640" cy="2316480"/>
          </a:xfrm>
        </p:grpSpPr>
        <p:sp>
          <p:nvSpPr>
            <p:cNvPr id="14" name="Text 1"/>
            <p:cNvSpPr/>
            <p:nvPr/>
          </p:nvSpPr>
          <p:spPr>
            <a:xfrm>
              <a:off x="8867775" y="2486025"/>
              <a:ext cx="6644640"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An mobile app</a:t>
              </a:r>
              <a:endParaRPr lang="en-US" sz="3600" dirty="0"/>
            </a:p>
          </p:txBody>
        </p:sp>
        <p:sp>
          <p:nvSpPr>
            <p:cNvPr id="15" name="Text 2"/>
            <p:cNvSpPr/>
            <p:nvPr/>
          </p:nvSpPr>
          <p:spPr>
            <a:xfrm>
              <a:off x="8867775" y="332422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6" name="Text 3"/>
          <p:cNvSpPr/>
          <p:nvPr/>
        </p:nvSpPr>
        <p:spPr>
          <a:xfrm>
            <a:off x="8867775" y="58959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7" name="Text 4"/>
          <p:cNvSpPr/>
          <p:nvPr/>
        </p:nvSpPr>
        <p:spPr>
          <a:xfrm>
            <a:off x="8867775" y="1133475"/>
            <a:ext cx="9572625" cy="1409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The Future of Fantasy</a:t>
            </a:r>
            <a:endParaRPr lang="en-US" sz="6000" dirty="0"/>
          </a:p>
        </p:txBody>
      </p:sp>
      <p:pic>
        <p:nvPicPr>
          <p:cNvPr id="18" name="Image 11" descr="preencoded.png">    </p:cNvPr>
          <p:cNvPicPr>
            <a:picLocks noChangeAspect="1"/>
          </p:cNvPicPr>
          <p:nvPr/>
        </p:nvPicPr>
        <p:blipFill>
          <a:blip r:embed="rId12"/>
          <a:stretch>
            <a:fillRect/>
          </a:stretch>
        </p:blipFill>
        <p:spPr>
          <a:xfrm>
            <a:off x="3352800" y="771525"/>
            <a:ext cx="4105275" cy="8886825"/>
          </a:xfrm>
          <a:prstGeom prst="rect">
            <a:avLst/>
          </a:prstGeom>
        </p:spPr>
      </p:pic>
      <p:pic>
        <p:nvPicPr>
          <p:cNvPr id="19" name="Image 12" descr="preencoded.png">    </p:cNvPr>
          <p:cNvPicPr>
            <a:picLocks noChangeAspect="1"/>
          </p:cNvPicPr>
          <p:nvPr/>
        </p:nvPicPr>
        <p:blipFill>
          <a:blip r:embed="rId13"/>
          <a:stretch>
            <a:fillRect/>
          </a:stretch>
        </p:blipFill>
        <p:spPr>
          <a:xfrm>
            <a:off x="3495675" y="1323975"/>
            <a:ext cx="3829050" cy="8096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811530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32435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611505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232410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11480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323850"/>
            <a:ext cx="847725" cy="1790700"/>
          </a:xfrm>
          <a:prstGeom prst="rect">
            <a:avLst/>
          </a:prstGeom>
        </p:spPr>
      </p:pic>
      <p:grpSp>
        <p:nvGrpSpPr>
          <p:cNvPr id="13438" name="Group"/>
          <p:cNvGrpSpPr/>
          <p:nvPr/>
        </p:nvGrpSpPr>
        <p:grpSpPr>
          <a:xfrm>
            <a:off x="17235487" y="570117"/>
            <a:ext cx="1463470" cy="1601583"/>
            <a:chOff x="17235487" y="570117"/>
            <a:chExt cx="1463470" cy="1601583"/>
          </a:xfrm>
        </p:grpSpPr>
        <p:pic>
          <p:nvPicPr>
            <p:cNvPr id="10" name="Image 8" descr="preencoded.png">    </p:cNvPr>
            <p:cNvPicPr>
              <a:picLocks noChangeAspect="1"/>
            </p:cNvPicPr>
            <p:nvPr/>
          </p:nvPicPr>
          <p:blipFill>
            <a:blip r:embed="rId9"/>
            <a:stretch>
              <a:fillRect/>
            </a:stretch>
          </p:blipFill>
          <p:spPr>
            <a:xfrm>
              <a:off x="17640300" y="1638300"/>
              <a:ext cx="533400" cy="533400"/>
            </a:xfrm>
            <a:prstGeom prst="rect">
              <a:avLst/>
            </a:prstGeom>
          </p:spPr>
        </p:pic>
        <p:sp>
          <p:nvSpPr>
            <p:cNvPr id="11" name="Text 0"/>
            <p:cNvSpPr/>
            <p:nvPr/>
          </p:nvSpPr>
          <p:spPr>
            <a:xfrm rot="16200000">
              <a:off x="17235487" y="5701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20023" name="Group"/>
          <p:cNvGrpSpPr/>
          <p:nvPr/>
        </p:nvGrpSpPr>
        <p:grpSpPr>
          <a:xfrm>
            <a:off x="1295400" y="6076950"/>
            <a:ext cx="4377690" cy="2316480"/>
            <a:chOff x="1295400" y="6076950"/>
            <a:chExt cx="4377690" cy="2316480"/>
          </a:xfrm>
        </p:grpSpPr>
        <p:sp>
          <p:nvSpPr>
            <p:cNvPr id="12" name="Text 1"/>
            <p:cNvSpPr/>
            <p:nvPr/>
          </p:nvSpPr>
          <p:spPr>
            <a:xfrm>
              <a:off x="1295400" y="6076950"/>
              <a:ext cx="4377690"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A web application</a:t>
              </a:r>
              <a:endParaRPr lang="en-US" sz="3600" dirty="0"/>
            </a:p>
          </p:txBody>
        </p:sp>
        <p:sp>
          <p:nvSpPr>
            <p:cNvPr id="13" name="Text 2"/>
            <p:cNvSpPr/>
            <p:nvPr/>
          </p:nvSpPr>
          <p:spPr>
            <a:xfrm>
              <a:off x="1295400" y="69151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14" name="Text 3"/>
          <p:cNvSpPr/>
          <p:nvPr/>
        </p:nvSpPr>
        <p:spPr>
          <a:xfrm>
            <a:off x="1295400" y="1362075"/>
            <a:ext cx="5153025" cy="4838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A Gateway to a World of Fantasy and Wonder</a:t>
            </a:r>
            <a:endParaRPr lang="en-US" sz="6000" dirty="0"/>
          </a:p>
        </p:txBody>
      </p:sp>
      <p:sp>
        <p:nvSpPr>
          <p:cNvPr id="15" name="Text 4"/>
          <p:cNvSpPr/>
          <p:nvPr/>
        </p:nvSpPr>
        <p:spPr>
          <a:xfrm>
            <a:off x="12496800" y="30861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66768" name="Group"/>
          <p:cNvGrpSpPr/>
          <p:nvPr/>
        </p:nvGrpSpPr>
        <p:grpSpPr>
          <a:xfrm>
            <a:off x="5924550" y="561975"/>
            <a:ext cx="6429375" cy="9248775"/>
            <a:chOff x="5924550" y="561975"/>
            <a:chExt cx="6429375" cy="9248775"/>
          </a:xfrm>
        </p:grpSpPr>
        <p:pic>
          <p:nvPicPr>
            <p:cNvPr id="16" name="Image 9" descr="preencoded.png">    </p:cNvPr>
            <p:cNvPicPr>
              <a:picLocks noChangeAspect="1"/>
            </p:cNvPicPr>
            <p:nvPr/>
          </p:nvPicPr>
          <p:blipFill>
            <a:blip r:embed="rId10"/>
            <a:stretch>
              <a:fillRect/>
            </a:stretch>
          </p:blipFill>
          <p:spPr>
            <a:xfrm>
              <a:off x="5924550" y="561975"/>
              <a:ext cx="6429375" cy="9248775"/>
            </a:xfrm>
            <a:prstGeom prst="rect">
              <a:avLst/>
            </a:prstGeom>
          </p:spPr>
        </p:pic>
        <p:pic>
          <p:nvPicPr>
            <p:cNvPr id="17" name="Image 10" descr="preencoded.png">    </p:cNvPr>
            <p:cNvPicPr>
              <a:picLocks noChangeAspect="1"/>
            </p:cNvPicPr>
            <p:nvPr/>
          </p:nvPicPr>
          <p:blipFill>
            <a:blip r:embed="rId11"/>
            <a:stretch>
              <a:fillRect/>
            </a:stretch>
          </p:blipFill>
          <p:spPr>
            <a:xfrm>
              <a:off x="6296025" y="1352550"/>
              <a:ext cx="5686425" cy="767715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58267"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552700"/>
          </a:xfrm>
          <a:prstGeom prst="rect">
            <a:avLst/>
          </a:prstGeom>
          <a:noFill/>
          <a:ln/>
        </p:spPr>
        <p:txBody>
          <a:bodyPr wrap="square" lIns="0" tIns="0" rIns="0" bIns="0" rtlCol="0" anchor="t"/>
          <a:lstStyle/>
          <a:p>
            <a:pPr algn="r" indent="0" marL="0">
              <a:buNone/>
            </a:pPr>
            <a:r>
              <a:rPr lang="en-US" sz="6000" u="none" dirty="0">
                <a:solidFill>
                  <a:srgbClr val="DE6465"/>
                </a:solidFill>
                <a:latin typeface="Modak" pitchFamily="34" charset="0"/>
                <a:ea typeface="Modak" pitchFamily="34" charset="-122"/>
                <a:cs typeface="Modak" pitchFamily="34" charset="-120"/>
              </a:rPr>
              <a:t>A Magic Picture</a:t>
            </a:r>
            <a:endParaRPr lang="en-US" sz="6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16200000">
            <a:off x="776287" y="-1666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16200000">
            <a:off x="10663237" y="86629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16200000">
            <a:off x="2776537" y="-1666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16200000">
            <a:off x="12663487" y="86629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16200000">
            <a:off x="4776787" y="-1666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16200000">
            <a:off x="14663737" y="86629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16200000">
            <a:off x="6777037" y="-1666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16200000">
            <a:off x="16663987" y="8662987"/>
            <a:ext cx="847725" cy="1790700"/>
          </a:xfrm>
          <a:prstGeom prst="rect">
            <a:avLst/>
          </a:prstGeom>
        </p:spPr>
      </p:pic>
      <p:grpSp>
        <p:nvGrpSpPr>
          <p:cNvPr id="32460" name="Group"/>
          <p:cNvGrpSpPr/>
          <p:nvPr/>
        </p:nvGrpSpPr>
        <p:grpSpPr>
          <a:xfrm>
            <a:off x="16116300" y="9639300"/>
            <a:ext cx="2063545" cy="596695"/>
            <a:chOff x="16116300" y="9639300"/>
            <a:chExt cx="2063545" cy="596695"/>
          </a:xfrm>
        </p:grpSpPr>
        <p:pic>
          <p:nvPicPr>
            <p:cNvPr id="12" name="Image 10" descr="preencoded.png">    </p:cNvPr>
            <p:cNvPicPr>
              <a:picLocks noChangeAspect="1"/>
            </p:cNvPicPr>
            <p:nvPr/>
          </p:nvPicPr>
          <p:blipFill>
            <a:blip r:embed="rId11"/>
            <a:stretch>
              <a:fillRect/>
            </a:stretch>
          </p:blipFill>
          <p:spPr>
            <a:xfrm>
              <a:off x="16116300" y="9639300"/>
              <a:ext cx="533400" cy="533400"/>
            </a:xfrm>
            <a:prstGeom prst="rect">
              <a:avLst/>
            </a:prstGeom>
          </p:spPr>
        </p:pic>
        <p:sp>
          <p:nvSpPr>
            <p:cNvPr id="13" name="Text 0"/>
            <p:cNvSpPr/>
            <p:nvPr/>
          </p:nvSpPr>
          <p:spPr>
            <a:xfrm>
              <a:off x="16716375" y="9696450"/>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pic>
        <p:nvPicPr>
          <p:cNvPr id="14" name="Image 11" descr="preencoded.png">    </p:cNvPr>
          <p:cNvPicPr>
            <a:picLocks noChangeAspect="1"/>
          </p:cNvPicPr>
          <p:nvPr/>
        </p:nvPicPr>
        <p:blipFill>
          <a:blip r:embed="rId12"/>
          <a:stretch>
            <a:fillRect/>
          </a:stretch>
        </p:blipFill>
        <p:spPr>
          <a:xfrm>
            <a:off x="6248400" y="2543175"/>
            <a:ext cx="10858500" cy="5895975"/>
          </a:xfrm>
          <a:prstGeom prst="rect">
            <a:avLst/>
          </a:prstGeom>
        </p:spPr>
      </p:pic>
      <p:sp>
        <p:nvSpPr>
          <p:cNvPr id="15" name="Text 1"/>
          <p:cNvSpPr/>
          <p:nvPr/>
        </p:nvSpPr>
        <p:spPr>
          <a:xfrm>
            <a:off x="3819525" y="895350"/>
            <a:ext cx="10658475" cy="1409700"/>
          </a:xfrm>
          <a:prstGeom prst="rect">
            <a:avLst/>
          </a:prstGeom>
          <a:noFill/>
          <a:ln/>
        </p:spPr>
        <p:txBody>
          <a:bodyPr wrap="square" lIns="0" tIns="0" rIns="0" bIns="0" rtlCol="0" anchor="t"/>
          <a:lstStyle/>
          <a:p>
            <a:pPr algn="ctr" indent="0" marL="0">
              <a:buNone/>
            </a:pPr>
            <a:r>
              <a:rPr lang="en-US" sz="6000" u="none" dirty="0">
                <a:solidFill>
                  <a:srgbClr val="DE6465"/>
                </a:solidFill>
                <a:latin typeface="Modak" pitchFamily="34" charset="0"/>
                <a:ea typeface="Modak" pitchFamily="34" charset="-122"/>
                <a:cs typeface="Modak" pitchFamily="34" charset="-120"/>
              </a:rPr>
              <a:t>Fantasy Realm at a Glance</a:t>
            </a:r>
            <a:endParaRPr lang="en-US" sz="6000" dirty="0"/>
          </a:p>
        </p:txBody>
      </p:sp>
      <p:grpSp>
        <p:nvGrpSpPr>
          <p:cNvPr id="18413" name="Group"/>
          <p:cNvGrpSpPr/>
          <p:nvPr/>
        </p:nvGrpSpPr>
        <p:grpSpPr>
          <a:xfrm>
            <a:off x="1466850" y="3286125"/>
            <a:ext cx="4425315" cy="1783080"/>
            <a:chOff x="1466850" y="3286125"/>
            <a:chExt cx="4425315" cy="1783080"/>
          </a:xfrm>
        </p:grpSpPr>
        <p:sp>
          <p:nvSpPr>
            <p:cNvPr id="16" name="Text 2"/>
            <p:cNvSpPr/>
            <p:nvPr/>
          </p:nvSpPr>
          <p:spPr>
            <a:xfrm>
              <a:off x="1466850" y="3286125"/>
              <a:ext cx="442531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The Forest</a:t>
              </a:r>
              <a:endParaRPr lang="en-US" sz="3600" dirty="0"/>
            </a:p>
          </p:txBody>
        </p:sp>
        <p:sp>
          <p:nvSpPr>
            <p:cNvPr id="17" name="Text 3"/>
            <p:cNvSpPr/>
            <p:nvPr/>
          </p:nvSpPr>
          <p:spPr>
            <a:xfrm>
              <a:off x="1466850" y="4048125"/>
              <a:ext cx="43948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animals and creatures.</a:t>
              </a:r>
              <a:endParaRPr lang="en-US" sz="2400" dirty="0"/>
            </a:p>
          </p:txBody>
        </p:sp>
      </p:grpSp>
      <p:grpSp>
        <p:nvGrpSpPr>
          <p:cNvPr id="99714" name="Group"/>
          <p:cNvGrpSpPr/>
          <p:nvPr/>
        </p:nvGrpSpPr>
        <p:grpSpPr>
          <a:xfrm>
            <a:off x="1466850" y="5305425"/>
            <a:ext cx="4425315" cy="1783080"/>
            <a:chOff x="1466850" y="5305425"/>
            <a:chExt cx="4425315" cy="1783080"/>
          </a:xfrm>
        </p:grpSpPr>
        <p:sp>
          <p:nvSpPr>
            <p:cNvPr id="18" name="Text 4"/>
            <p:cNvSpPr/>
            <p:nvPr/>
          </p:nvSpPr>
          <p:spPr>
            <a:xfrm>
              <a:off x="1466850" y="5305425"/>
              <a:ext cx="442531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The Caves</a:t>
              </a:r>
              <a:endParaRPr lang="en-US" sz="3600" dirty="0"/>
            </a:p>
          </p:txBody>
        </p:sp>
        <p:sp>
          <p:nvSpPr>
            <p:cNvPr id="19" name="Text 5"/>
            <p:cNvSpPr/>
            <p:nvPr/>
          </p:nvSpPr>
          <p:spPr>
            <a:xfrm>
              <a:off x="1466850" y="6067425"/>
              <a:ext cx="43948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crystals.</a:t>
              </a:r>
              <a:endParaRPr lang="en-US" sz="2400" dirty="0"/>
            </a:p>
          </p:txBody>
        </p:sp>
      </p:grpSp>
      <p:grpSp>
        <p:nvGrpSpPr>
          <p:cNvPr id="21209" name="Group"/>
          <p:cNvGrpSpPr/>
          <p:nvPr/>
        </p:nvGrpSpPr>
        <p:grpSpPr>
          <a:xfrm>
            <a:off x="1466850" y="7324725"/>
            <a:ext cx="4425315" cy="1783080"/>
            <a:chOff x="1466850" y="7324725"/>
            <a:chExt cx="4425315" cy="1783080"/>
          </a:xfrm>
        </p:grpSpPr>
        <p:sp>
          <p:nvSpPr>
            <p:cNvPr id="20" name="Text 6"/>
            <p:cNvSpPr/>
            <p:nvPr/>
          </p:nvSpPr>
          <p:spPr>
            <a:xfrm>
              <a:off x="1466850" y="7324725"/>
              <a:ext cx="442531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The Lair</a:t>
              </a:r>
              <a:endParaRPr lang="en-US" sz="3600" dirty="0"/>
            </a:p>
          </p:txBody>
        </p:sp>
        <p:sp>
          <p:nvSpPr>
            <p:cNvPr id="21" name="Text 7"/>
            <p:cNvSpPr/>
            <p:nvPr/>
          </p:nvSpPr>
          <p:spPr>
            <a:xfrm>
              <a:off x="1466850" y="8086725"/>
              <a:ext cx="43948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811530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32435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611505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232410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11480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323850"/>
            <a:ext cx="847725" cy="1790700"/>
          </a:xfrm>
          <a:prstGeom prst="rect">
            <a:avLst/>
          </a:prstGeom>
        </p:spPr>
      </p:pic>
      <p:grpSp>
        <p:nvGrpSpPr>
          <p:cNvPr id="41108"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14947" name="Group"/>
          <p:cNvGrpSpPr/>
          <p:nvPr/>
        </p:nvGrpSpPr>
        <p:grpSpPr>
          <a:xfrm>
            <a:off x="-1" y="5157788"/>
            <a:ext cx="18288002" cy="0"/>
            <a:chOff x="-1" y="5157788"/>
            <a:chExt cx="18288002" cy="0"/>
          </a:xfrm>
        </p:grpSpPr>
        <p:sp>
          <p:nvSpPr>
            <p:cNvPr id="12" name="Shape 1"/>
            <p:cNvSpPr/>
            <p:nvPr/>
          </p:nvSpPr>
          <p:spPr>
            <a:xfrm>
              <a:off x="-1" y="5157788"/>
              <a:ext cx="18288002" cy="0"/>
            </a:xfrm>
            <a:prstGeom prst="line">
              <a:avLst/>
            </a:prstGeom>
            <a:noFill/>
            <a:ln w="9525">
              <a:solidFill>
                <a:srgbClr val="4D4D4D"/>
              </a:solidFill>
              <a:prstDash val="solid"/>
            </a:ln>
          </p:spPr>
        </p:sp>
      </p:grpSp>
      <p:grpSp>
        <p:nvGrpSpPr>
          <p:cNvPr id="49040" name="Group"/>
          <p:cNvGrpSpPr/>
          <p:nvPr/>
        </p:nvGrpSpPr>
        <p:grpSpPr>
          <a:xfrm>
            <a:off x="3905250" y="5086350"/>
            <a:ext cx="142875" cy="142875"/>
            <a:chOff x="3905250" y="5086350"/>
            <a:chExt cx="142875" cy="142875"/>
          </a:xfrm>
        </p:grpSpPr>
        <p:sp>
          <p:nvSpPr>
            <p:cNvPr id="13" name="Shape 2"/>
            <p:cNvSpPr/>
            <p:nvPr/>
          </p:nvSpPr>
          <p:spPr>
            <a:xfrm rot="5400000">
              <a:off x="3905250" y="5086350"/>
              <a:ext cx="142875" cy="142875"/>
            </a:xfrm>
            <a:prstGeom prst="ellipse">
              <a:avLst/>
            </a:prstGeom>
            <a:solidFill>
              <a:srgbClr val="000000"/>
            </a:solidFill>
            <a:ln/>
          </p:spPr>
        </p:sp>
        <p:grpSp>
          <p:nvGrpSpPr>
            <p:cNvPr id="72850" name="Group"/>
            <p:cNvGrpSpPr/>
            <p:nvPr/>
          </p:nvGrpSpPr>
          <p:grpSpPr>
            <a:xfrm>
              <a:off x="1457307" y="7758113"/>
              <a:ext cx="5057811" cy="0"/>
              <a:chOff x="1457307" y="7758113"/>
              <a:chExt cx="5057811" cy="0"/>
            </a:xfrm>
          </p:grpSpPr>
          <p:sp>
            <p:nvSpPr>
              <p:cNvPr id="14" name="Shape 3"/>
              <p:cNvSpPr/>
              <p:nvPr/>
            </p:nvSpPr>
            <p:spPr>
              <a:xfrm rot="5400000">
                <a:off x="1457307" y="7758113"/>
                <a:ext cx="5057811" cy="0"/>
              </a:xfrm>
              <a:prstGeom prst="line">
                <a:avLst/>
              </a:prstGeom>
              <a:noFill/>
              <a:ln w="19050">
                <a:solidFill>
                  <a:srgbClr val="000000"/>
                </a:solidFill>
                <a:prstDash val="solid"/>
              </a:ln>
            </p:spPr>
          </p:sp>
        </p:grpSp>
      </p:grpSp>
      <p:grpSp>
        <p:nvGrpSpPr>
          <p:cNvPr id="12620" name="Group"/>
          <p:cNvGrpSpPr/>
          <p:nvPr/>
        </p:nvGrpSpPr>
        <p:grpSpPr>
          <a:xfrm>
            <a:off x="7038975" y="5086350"/>
            <a:ext cx="142875" cy="142875"/>
            <a:chOff x="7038975" y="5086350"/>
            <a:chExt cx="142875" cy="142875"/>
          </a:xfrm>
        </p:grpSpPr>
        <p:sp>
          <p:nvSpPr>
            <p:cNvPr id="15" name="Shape 4"/>
            <p:cNvSpPr/>
            <p:nvPr/>
          </p:nvSpPr>
          <p:spPr>
            <a:xfrm rot="16200000">
              <a:off x="7038975" y="5086350"/>
              <a:ext cx="142875" cy="142875"/>
            </a:xfrm>
            <a:prstGeom prst="ellipse">
              <a:avLst/>
            </a:prstGeom>
            <a:solidFill>
              <a:srgbClr val="000000"/>
            </a:solidFill>
            <a:ln/>
          </p:spPr>
        </p:sp>
        <p:grpSp>
          <p:nvGrpSpPr>
            <p:cNvPr id="99895" name="Group"/>
            <p:cNvGrpSpPr/>
            <p:nvPr/>
          </p:nvGrpSpPr>
          <p:grpSpPr>
            <a:xfrm>
              <a:off x="6262635" y="4229100"/>
              <a:ext cx="1714606" cy="0"/>
              <a:chOff x="6262635" y="4229100"/>
              <a:chExt cx="1714606" cy="0"/>
            </a:xfrm>
          </p:grpSpPr>
          <p:sp>
            <p:nvSpPr>
              <p:cNvPr id="16" name="Shape 5"/>
              <p:cNvSpPr/>
              <p:nvPr/>
            </p:nvSpPr>
            <p:spPr>
              <a:xfrm rot="16200000">
                <a:off x="6262635" y="4229100"/>
                <a:ext cx="1714606" cy="0"/>
              </a:xfrm>
              <a:prstGeom prst="line">
                <a:avLst/>
              </a:prstGeom>
              <a:noFill/>
              <a:ln w="19050">
                <a:solidFill>
                  <a:srgbClr val="000000"/>
                </a:solidFill>
                <a:prstDash val="solid"/>
              </a:ln>
            </p:spPr>
          </p:sp>
        </p:grpSp>
      </p:grpSp>
      <p:grpSp>
        <p:nvGrpSpPr>
          <p:cNvPr id="22161" name="Group"/>
          <p:cNvGrpSpPr/>
          <p:nvPr/>
        </p:nvGrpSpPr>
        <p:grpSpPr>
          <a:xfrm>
            <a:off x="10172700" y="5086350"/>
            <a:ext cx="142875" cy="142875"/>
            <a:chOff x="10172700" y="5086350"/>
            <a:chExt cx="142875" cy="142875"/>
          </a:xfrm>
        </p:grpSpPr>
        <p:sp>
          <p:nvSpPr>
            <p:cNvPr id="17" name="Shape 6"/>
            <p:cNvSpPr/>
            <p:nvPr/>
          </p:nvSpPr>
          <p:spPr>
            <a:xfrm rot="5400000">
              <a:off x="10172700" y="5086350"/>
              <a:ext cx="142875" cy="142875"/>
            </a:xfrm>
            <a:prstGeom prst="ellipse">
              <a:avLst/>
            </a:prstGeom>
            <a:solidFill>
              <a:srgbClr val="000000"/>
            </a:solidFill>
            <a:ln/>
          </p:spPr>
        </p:sp>
        <p:grpSp>
          <p:nvGrpSpPr>
            <p:cNvPr id="77620" name="Group"/>
            <p:cNvGrpSpPr/>
            <p:nvPr/>
          </p:nvGrpSpPr>
          <p:grpSpPr>
            <a:xfrm>
              <a:off x="9629702" y="5853113"/>
              <a:ext cx="1247920" cy="0"/>
              <a:chOff x="9629702" y="5853113"/>
              <a:chExt cx="1247920" cy="0"/>
            </a:xfrm>
          </p:grpSpPr>
          <p:sp>
            <p:nvSpPr>
              <p:cNvPr id="18" name="Shape 7"/>
              <p:cNvSpPr/>
              <p:nvPr/>
            </p:nvSpPr>
            <p:spPr>
              <a:xfrm rot="5400000">
                <a:off x="9629702" y="5853113"/>
                <a:ext cx="1247920" cy="0"/>
              </a:xfrm>
              <a:prstGeom prst="line">
                <a:avLst/>
              </a:prstGeom>
              <a:noFill/>
              <a:ln w="19050">
                <a:solidFill>
                  <a:srgbClr val="000000"/>
                </a:solidFill>
                <a:prstDash val="solid"/>
              </a:ln>
            </p:spPr>
          </p:sp>
        </p:grpSp>
      </p:grpSp>
      <p:grpSp>
        <p:nvGrpSpPr>
          <p:cNvPr id="75376" name="Group"/>
          <p:cNvGrpSpPr/>
          <p:nvPr/>
        </p:nvGrpSpPr>
        <p:grpSpPr>
          <a:xfrm>
            <a:off x="13306425" y="5086350"/>
            <a:ext cx="142875" cy="142875"/>
            <a:chOff x="13306425" y="5086350"/>
            <a:chExt cx="142875" cy="142875"/>
          </a:xfrm>
        </p:grpSpPr>
        <p:sp>
          <p:nvSpPr>
            <p:cNvPr id="19" name="Shape 8"/>
            <p:cNvSpPr/>
            <p:nvPr/>
          </p:nvSpPr>
          <p:spPr>
            <a:xfrm rot="16200000">
              <a:off x="13306425" y="5086350"/>
              <a:ext cx="142875" cy="142875"/>
            </a:xfrm>
            <a:prstGeom prst="ellipse">
              <a:avLst/>
            </a:prstGeom>
            <a:solidFill>
              <a:srgbClr val="000000"/>
            </a:solidFill>
            <a:ln/>
          </p:spPr>
        </p:sp>
        <p:grpSp>
          <p:nvGrpSpPr>
            <p:cNvPr id="27472" name="Group"/>
            <p:cNvGrpSpPr/>
            <p:nvPr/>
          </p:nvGrpSpPr>
          <p:grpSpPr>
            <a:xfrm>
              <a:off x="11534750" y="3233737"/>
              <a:ext cx="3705274" cy="0"/>
              <a:chOff x="11534750" y="3233737"/>
              <a:chExt cx="3705274" cy="0"/>
            </a:xfrm>
          </p:grpSpPr>
          <p:sp>
            <p:nvSpPr>
              <p:cNvPr id="20" name="Shape 9"/>
              <p:cNvSpPr/>
              <p:nvPr/>
            </p:nvSpPr>
            <p:spPr>
              <a:xfrm rot="16200000">
                <a:off x="11534750" y="3233737"/>
                <a:ext cx="3705274" cy="0"/>
              </a:xfrm>
              <a:prstGeom prst="line">
                <a:avLst/>
              </a:prstGeom>
              <a:noFill/>
              <a:ln w="19050">
                <a:solidFill>
                  <a:srgbClr val="000000"/>
                </a:solidFill>
                <a:prstDash val="solid"/>
              </a:ln>
            </p:spPr>
          </p:sp>
        </p:grpSp>
      </p:grpSp>
      <p:grpSp>
        <p:nvGrpSpPr>
          <p:cNvPr id="84885" name="Group"/>
          <p:cNvGrpSpPr/>
          <p:nvPr/>
        </p:nvGrpSpPr>
        <p:grpSpPr>
          <a:xfrm>
            <a:off x="1028700" y="685800"/>
            <a:ext cx="4762500" cy="2209800"/>
            <a:chOff x="1028700" y="685800"/>
            <a:chExt cx="4762500" cy="2209800"/>
          </a:xfrm>
        </p:grpSpPr>
        <p:pic>
          <p:nvPicPr>
            <p:cNvPr id="21" name="Image 9" descr="preencoded.png">    </p:cNvPr>
            <p:cNvPicPr>
              <a:picLocks noChangeAspect="1"/>
            </p:cNvPicPr>
            <p:nvPr/>
          </p:nvPicPr>
          <p:blipFill>
            <a:blip r:embed="rId10"/>
            <a:stretch>
              <a:fillRect/>
            </a:stretch>
          </p:blipFill>
          <p:spPr>
            <a:xfrm>
              <a:off x="1028700" y="685800"/>
              <a:ext cx="4762500" cy="2209800"/>
            </a:xfrm>
            <a:prstGeom prst="rect">
              <a:avLst/>
            </a:prstGeom>
          </p:spPr>
        </p:pic>
        <p:grpSp>
          <p:nvGrpSpPr>
            <p:cNvPr id="15489" name="Group"/>
            <p:cNvGrpSpPr/>
            <p:nvPr/>
          </p:nvGrpSpPr>
          <p:grpSpPr>
            <a:xfrm>
              <a:off x="1028700" y="3124200"/>
              <a:ext cx="1263015" cy="634365"/>
              <a:chOff x="1028700" y="3124200"/>
              <a:chExt cx="1263015" cy="634365"/>
            </a:xfrm>
          </p:grpSpPr>
          <p:sp>
            <p:nvSpPr>
              <p:cNvPr id="22" name="Text 10"/>
              <p:cNvSpPr/>
              <p:nvPr/>
            </p:nvSpPr>
            <p:spPr>
              <a:xfrm>
                <a:off x="1028700" y="3124200"/>
                <a:ext cx="126301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Eclipse</a:t>
                </a:r>
                <a:endParaRPr lang="en-US" sz="2700" dirty="0"/>
              </a:p>
            </p:txBody>
          </p:sp>
        </p:grpSp>
        <p:grpSp>
          <p:nvGrpSpPr>
            <p:cNvPr id="55038" name="Group"/>
            <p:cNvGrpSpPr/>
            <p:nvPr/>
          </p:nvGrpSpPr>
          <p:grpSpPr>
            <a:xfrm>
              <a:off x="1028700" y="3867150"/>
              <a:ext cx="4823460" cy="1021080"/>
              <a:chOff x="1028700" y="3867150"/>
              <a:chExt cx="4823460" cy="1021080"/>
            </a:xfrm>
          </p:grpSpPr>
          <p:sp>
            <p:nvSpPr>
              <p:cNvPr id="23" name="Text 11"/>
              <p:cNvSpPr/>
              <p:nvPr/>
            </p:nvSpPr>
            <p:spPr>
              <a:xfrm>
                <a:off x="1028700" y="3867150"/>
                <a:ext cx="48234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grpSp>
      <p:grpSp>
        <p:nvGrpSpPr>
          <p:cNvPr id="73285" name="Group"/>
          <p:cNvGrpSpPr/>
          <p:nvPr/>
        </p:nvGrpSpPr>
        <p:grpSpPr>
          <a:xfrm>
            <a:off x="4162425" y="7429500"/>
            <a:ext cx="3095625" cy="2438400"/>
            <a:chOff x="4162425" y="7429500"/>
            <a:chExt cx="3095625" cy="2438400"/>
          </a:xfrm>
        </p:grpSpPr>
        <p:grpSp>
          <p:nvGrpSpPr>
            <p:cNvPr id="10204" name="Group"/>
            <p:cNvGrpSpPr/>
            <p:nvPr/>
          </p:nvGrpSpPr>
          <p:grpSpPr>
            <a:xfrm>
              <a:off x="4162425" y="5543550"/>
              <a:ext cx="1472565" cy="634365"/>
              <a:chOff x="4162425" y="5543550"/>
              <a:chExt cx="1472565" cy="634365"/>
            </a:xfrm>
          </p:grpSpPr>
          <p:sp>
            <p:nvSpPr>
              <p:cNvPr id="24" name="Text 12"/>
              <p:cNvSpPr/>
              <p:nvPr/>
            </p:nvSpPr>
            <p:spPr>
              <a:xfrm>
                <a:off x="4162425" y="5543550"/>
                <a:ext cx="147256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Invasion</a:t>
                </a:r>
                <a:endParaRPr lang="en-US" sz="2700" dirty="0"/>
              </a:p>
            </p:txBody>
          </p:sp>
        </p:grpSp>
        <p:grpSp>
          <p:nvGrpSpPr>
            <p:cNvPr id="22331" name="Group"/>
            <p:cNvGrpSpPr/>
            <p:nvPr/>
          </p:nvGrpSpPr>
          <p:grpSpPr>
            <a:xfrm>
              <a:off x="4162425" y="6286500"/>
              <a:ext cx="3156585" cy="1021080"/>
              <a:chOff x="4162425" y="6286500"/>
              <a:chExt cx="3156585" cy="1021080"/>
            </a:xfrm>
          </p:grpSpPr>
          <p:sp>
            <p:nvSpPr>
              <p:cNvPr id="25" name="Text 13"/>
              <p:cNvSpPr/>
              <p:nvPr/>
            </p:nvSpPr>
            <p:spPr>
              <a:xfrm>
                <a:off x="4162425" y="6286500"/>
                <a:ext cx="31565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 attacked by monsters.</a:t>
                </a:r>
                <a:endParaRPr lang="en-US" sz="2400" dirty="0"/>
              </a:p>
            </p:txBody>
          </p:sp>
        </p:grpSp>
        <p:pic>
          <p:nvPicPr>
            <p:cNvPr id="26" name="Image 10" descr="preencoded.png">    </p:cNvPr>
            <p:cNvPicPr>
              <a:picLocks noChangeAspect="1"/>
            </p:cNvPicPr>
            <p:nvPr/>
          </p:nvPicPr>
          <p:blipFill>
            <a:blip r:embed="rId11"/>
            <a:stretch>
              <a:fillRect/>
            </a:stretch>
          </p:blipFill>
          <p:spPr>
            <a:xfrm>
              <a:off x="4162425" y="7429500"/>
              <a:ext cx="3095625" cy="2438400"/>
            </a:xfrm>
            <a:prstGeom prst="rect">
              <a:avLst/>
            </a:prstGeom>
          </p:spPr>
        </p:pic>
      </p:grpSp>
      <p:grpSp>
        <p:nvGrpSpPr>
          <p:cNvPr id="41372" name="Group"/>
          <p:cNvGrpSpPr/>
          <p:nvPr/>
        </p:nvGrpSpPr>
        <p:grpSpPr>
          <a:xfrm>
            <a:off x="10429875" y="5543550"/>
            <a:ext cx="1472565" cy="634365"/>
            <a:chOff x="10429875" y="5543550"/>
            <a:chExt cx="1472565" cy="634365"/>
          </a:xfrm>
        </p:grpSpPr>
        <p:sp>
          <p:nvSpPr>
            <p:cNvPr id="27" name="Text 14"/>
            <p:cNvSpPr/>
            <p:nvPr/>
          </p:nvSpPr>
          <p:spPr>
            <a:xfrm>
              <a:off x="10429875" y="5543550"/>
              <a:ext cx="147256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Betrayal</a:t>
              </a:r>
              <a:endParaRPr lang="en-US" sz="2700" dirty="0"/>
            </a:p>
          </p:txBody>
        </p:sp>
      </p:grpSp>
      <p:grpSp>
        <p:nvGrpSpPr>
          <p:cNvPr id="30038" name="Group"/>
          <p:cNvGrpSpPr/>
          <p:nvPr/>
        </p:nvGrpSpPr>
        <p:grpSpPr>
          <a:xfrm>
            <a:off x="10429875" y="6286500"/>
            <a:ext cx="7557135" cy="563880"/>
            <a:chOff x="10429875" y="6286500"/>
            <a:chExt cx="7557135" cy="563880"/>
          </a:xfrm>
        </p:grpSpPr>
        <p:sp>
          <p:nvSpPr>
            <p:cNvPr id="28" name="Text 15"/>
            <p:cNvSpPr/>
            <p:nvPr/>
          </p:nvSpPr>
          <p:spPr>
            <a:xfrm>
              <a:off x="10429875" y="6286500"/>
              <a:ext cx="7557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Queen's advisor revealed as spy.</a:t>
              </a:r>
              <a:endParaRPr lang="en-US" sz="2400" dirty="0"/>
            </a:p>
          </p:txBody>
        </p:sp>
      </p:grpSp>
      <p:grpSp>
        <p:nvGrpSpPr>
          <p:cNvPr id="93809" name="Group"/>
          <p:cNvGrpSpPr/>
          <p:nvPr/>
        </p:nvGrpSpPr>
        <p:grpSpPr>
          <a:xfrm>
            <a:off x="7296150" y="3305175"/>
            <a:ext cx="1062990" cy="634365"/>
            <a:chOff x="7296150" y="3305175"/>
            <a:chExt cx="1062990" cy="634365"/>
          </a:xfrm>
        </p:grpSpPr>
        <p:sp>
          <p:nvSpPr>
            <p:cNvPr id="29" name="Text 16"/>
            <p:cNvSpPr/>
            <p:nvPr/>
          </p:nvSpPr>
          <p:spPr>
            <a:xfrm>
              <a:off x="7296150" y="3305175"/>
              <a:ext cx="106299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Quest</a:t>
              </a:r>
              <a:endParaRPr lang="en-US" sz="2700" dirty="0"/>
            </a:p>
          </p:txBody>
        </p:sp>
      </p:grpSp>
      <p:grpSp>
        <p:nvGrpSpPr>
          <p:cNvPr id="58698" name="Group"/>
          <p:cNvGrpSpPr/>
          <p:nvPr/>
        </p:nvGrpSpPr>
        <p:grpSpPr>
          <a:xfrm>
            <a:off x="7296150" y="4048125"/>
            <a:ext cx="4823460" cy="1021080"/>
            <a:chOff x="7296150" y="4048125"/>
            <a:chExt cx="4823460" cy="1021080"/>
          </a:xfrm>
        </p:grpSpPr>
        <p:sp>
          <p:nvSpPr>
            <p:cNvPr id="30" name="Text 17"/>
            <p:cNvSpPr/>
            <p:nvPr/>
          </p:nvSpPr>
          <p:spPr>
            <a:xfrm>
              <a:off x="7296150" y="4048125"/>
              <a:ext cx="48234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Adventurers seek immortal artifact.</a:t>
              </a:r>
              <a:endParaRPr lang="en-US" sz="2400" dirty="0"/>
            </a:p>
          </p:txBody>
        </p:sp>
      </p:grpSp>
      <p:grpSp>
        <p:nvGrpSpPr>
          <p:cNvPr id="13680" name="Group"/>
          <p:cNvGrpSpPr/>
          <p:nvPr/>
        </p:nvGrpSpPr>
        <p:grpSpPr>
          <a:xfrm>
            <a:off x="13563600" y="1381125"/>
            <a:ext cx="3629025" cy="1514475"/>
            <a:chOff x="13563600" y="1381125"/>
            <a:chExt cx="3629025" cy="1514475"/>
          </a:xfrm>
        </p:grpSpPr>
        <p:pic>
          <p:nvPicPr>
            <p:cNvPr id="31" name="Image 11" descr="preencoded.png">    </p:cNvPr>
            <p:cNvPicPr>
              <a:picLocks noChangeAspect="1"/>
            </p:cNvPicPr>
            <p:nvPr/>
          </p:nvPicPr>
          <p:blipFill>
            <a:blip r:embed="rId12"/>
            <a:stretch>
              <a:fillRect/>
            </a:stretch>
          </p:blipFill>
          <p:spPr>
            <a:xfrm>
              <a:off x="13563600" y="1381125"/>
              <a:ext cx="3629025" cy="1514475"/>
            </a:xfrm>
            <a:prstGeom prst="rect">
              <a:avLst/>
            </a:prstGeom>
          </p:spPr>
        </p:pic>
        <p:grpSp>
          <p:nvGrpSpPr>
            <p:cNvPr id="94520" name="Group"/>
            <p:cNvGrpSpPr/>
            <p:nvPr/>
          </p:nvGrpSpPr>
          <p:grpSpPr>
            <a:xfrm>
              <a:off x="13563600" y="3124200"/>
              <a:ext cx="1167765" cy="634365"/>
              <a:chOff x="13563600" y="3124200"/>
              <a:chExt cx="1167765" cy="634365"/>
            </a:xfrm>
          </p:grpSpPr>
          <p:sp>
            <p:nvSpPr>
              <p:cNvPr id="32" name="Text 18"/>
              <p:cNvSpPr/>
              <p:nvPr/>
            </p:nvSpPr>
            <p:spPr>
              <a:xfrm>
                <a:off x="13563600" y="3124200"/>
                <a:ext cx="1167765"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Obtain</a:t>
                </a:r>
                <a:endParaRPr lang="en-US" sz="2700" dirty="0"/>
              </a:p>
            </p:txBody>
          </p:sp>
        </p:grpSp>
        <p:grpSp>
          <p:nvGrpSpPr>
            <p:cNvPr id="86007" name="Group"/>
            <p:cNvGrpSpPr/>
            <p:nvPr/>
          </p:nvGrpSpPr>
          <p:grpSpPr>
            <a:xfrm>
              <a:off x="13563600" y="3867150"/>
              <a:ext cx="3689985" cy="1021080"/>
              <a:chOff x="13563600" y="3867150"/>
              <a:chExt cx="3689985" cy="1021080"/>
            </a:xfrm>
          </p:grpSpPr>
          <p:sp>
            <p:nvSpPr>
              <p:cNvPr id="33" name="Text 19"/>
              <p:cNvSpPr/>
              <p:nvPr/>
            </p:nvSpPr>
            <p:spPr>
              <a:xfrm>
                <a:off x="13563600" y="3867150"/>
                <a:ext cx="36899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Humans acquire Crystal </a:t>
                </a:r>
                <a:endParaRPr lang="en-US" sz="2400" dirty="0"/>
              </a:p>
            </p:txBody>
          </p:sp>
        </p:grpSp>
      </p:grpSp>
      <p:grpSp>
        <p:nvGrpSpPr>
          <p:cNvPr id="14370" name="Group"/>
          <p:cNvGrpSpPr/>
          <p:nvPr/>
        </p:nvGrpSpPr>
        <p:grpSpPr>
          <a:xfrm>
            <a:off x="771525" y="5086350"/>
            <a:ext cx="142875" cy="142875"/>
            <a:chOff x="771525" y="5086350"/>
            <a:chExt cx="142875" cy="142875"/>
          </a:xfrm>
        </p:grpSpPr>
        <p:sp>
          <p:nvSpPr>
            <p:cNvPr id="34" name="Shape 20"/>
            <p:cNvSpPr/>
            <p:nvPr/>
          </p:nvSpPr>
          <p:spPr>
            <a:xfrm rot="16200000">
              <a:off x="771525" y="5086350"/>
              <a:ext cx="142875" cy="142875"/>
            </a:xfrm>
            <a:prstGeom prst="ellipse">
              <a:avLst/>
            </a:prstGeom>
            <a:solidFill>
              <a:srgbClr val="000000"/>
            </a:solidFill>
            <a:ln/>
          </p:spPr>
        </p:sp>
        <p:grpSp>
          <p:nvGrpSpPr>
            <p:cNvPr id="15779" name="Group"/>
            <p:cNvGrpSpPr/>
            <p:nvPr/>
          </p:nvGrpSpPr>
          <p:grpSpPr>
            <a:xfrm>
              <a:off x="-1347808" y="2886075"/>
              <a:ext cx="4400591" cy="0"/>
              <a:chOff x="-1347808" y="2886075"/>
              <a:chExt cx="4400591" cy="0"/>
            </a:xfrm>
          </p:grpSpPr>
          <p:sp>
            <p:nvSpPr>
              <p:cNvPr id="35" name="Shape 21"/>
              <p:cNvSpPr/>
              <p:nvPr/>
            </p:nvSpPr>
            <p:spPr>
              <a:xfrm rot="16200000">
                <a:off x="-1347808" y="2886075"/>
                <a:ext cx="4400591" cy="0"/>
              </a:xfrm>
              <a:prstGeom prst="line">
                <a:avLst/>
              </a:prstGeom>
              <a:noFill/>
              <a:ln w="19050">
                <a:solidFill>
                  <a:srgbClr val="000000"/>
                </a:solidFill>
                <a:prstDash val="solid"/>
              </a:ln>
            </p:spPr>
          </p:sp>
        </p:grpSp>
      </p:grpSp>
      <p:sp>
        <p:nvSpPr>
          <p:cNvPr id="36" name="Text 22"/>
          <p:cNvSpPr/>
          <p:nvPr/>
        </p:nvSpPr>
        <p:spPr>
          <a:xfrm>
            <a:off x="7839075" y="8791575"/>
            <a:ext cx="9105900" cy="1409700"/>
          </a:xfrm>
          <a:prstGeom prst="rect">
            <a:avLst/>
          </a:prstGeom>
          <a:noFill/>
          <a:ln/>
        </p:spPr>
        <p:txBody>
          <a:bodyPr wrap="square" lIns="0" tIns="0" rIns="0" bIns="0" rtlCol="0" anchor="t"/>
          <a:lstStyle/>
          <a:p>
            <a:pPr algn="r" indent="0" marL="0">
              <a:buNone/>
            </a:pPr>
            <a:r>
              <a:rPr lang="en-US" sz="6000" u="none" dirty="0">
                <a:solidFill>
                  <a:srgbClr val="DE6465"/>
                </a:solidFill>
                <a:latin typeface="Modak" pitchFamily="34" charset="0"/>
                <a:ea typeface="Modak" pitchFamily="34" charset="-122"/>
                <a:cs typeface="Modak" pitchFamily="34" charset="-120"/>
              </a:rPr>
              <a:t>The Timeline</a:t>
            </a:r>
            <a:endParaRPr lang="en-US" sz="6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32385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11480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232410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611505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32435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8115300"/>
            <a:ext cx="847725" cy="1790700"/>
          </a:xfrm>
          <a:prstGeom prst="rect">
            <a:avLst/>
          </a:prstGeom>
        </p:spPr>
      </p:pic>
      <p:grpSp>
        <p:nvGrpSpPr>
          <p:cNvPr id="37526"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sp>
        <p:nvSpPr>
          <p:cNvPr id="12" name="Text 1"/>
          <p:cNvSpPr/>
          <p:nvPr/>
        </p:nvSpPr>
        <p:spPr>
          <a:xfrm>
            <a:off x="5962650" y="1466850"/>
            <a:ext cx="4286250" cy="1409700"/>
          </a:xfrm>
          <a:prstGeom prst="rect">
            <a:avLst/>
          </a:prstGeom>
          <a:noFill/>
          <a:ln/>
        </p:spPr>
        <p:txBody>
          <a:bodyPr wrap="square" lIns="0" tIns="0" rIns="0" bIns="0" rtlCol="0" anchor="t"/>
          <a:lstStyle/>
          <a:p>
            <a:pPr algn="ctr" indent="0" marL="0">
              <a:buNone/>
            </a:pPr>
            <a:r>
              <a:rPr lang="en-US" sz="6000" u="none" dirty="0">
                <a:solidFill>
                  <a:srgbClr val="DE6465"/>
                </a:solidFill>
                <a:latin typeface="Modak" pitchFamily="34" charset="0"/>
                <a:ea typeface="Modak" pitchFamily="34" charset="-122"/>
                <a:cs typeface="Modak" pitchFamily="34" charset="-120"/>
              </a:rPr>
              <a:t>Our Team</a:t>
            </a:r>
            <a:endParaRPr lang="en-US" sz="6000" dirty="0"/>
          </a:p>
        </p:txBody>
      </p:sp>
      <p:grpSp>
        <p:nvGrpSpPr>
          <p:cNvPr id="33611" name="Group"/>
          <p:cNvGrpSpPr/>
          <p:nvPr/>
        </p:nvGrpSpPr>
        <p:grpSpPr>
          <a:xfrm>
            <a:off x="2038350" y="2843213"/>
            <a:ext cx="2276475" cy="2276475"/>
            <a:chOff x="2038350" y="2843213"/>
            <a:chExt cx="2276475" cy="2276475"/>
          </a:xfrm>
        </p:grpSpPr>
        <p:pic>
          <p:nvPicPr>
            <p:cNvPr id="13" name="Image 9" descr="preencoded.png">    </p:cNvPr>
            <p:cNvPicPr>
              <a:picLocks noChangeAspect="1"/>
            </p:cNvPicPr>
            <p:nvPr/>
          </p:nvPicPr>
          <p:blipFill>
            <a:blip r:embed="rId10"/>
            <a:stretch>
              <a:fillRect/>
            </a:stretch>
          </p:blipFill>
          <p:spPr>
            <a:xfrm>
              <a:off x="2038350" y="2843213"/>
              <a:ext cx="2276475" cy="2276475"/>
            </a:xfrm>
            <a:prstGeom prst="rect">
              <a:avLst/>
            </a:prstGeom>
          </p:spPr>
        </p:pic>
        <p:grpSp>
          <p:nvGrpSpPr>
            <p:cNvPr id="24066" name="Group"/>
            <p:cNvGrpSpPr/>
            <p:nvPr/>
          </p:nvGrpSpPr>
          <p:grpSpPr>
            <a:xfrm>
              <a:off x="4543425" y="3352800"/>
              <a:ext cx="2221230" cy="1363980"/>
              <a:chOff x="4543425" y="3352800"/>
              <a:chExt cx="2221230" cy="1363980"/>
            </a:xfrm>
          </p:grpSpPr>
          <p:sp>
            <p:nvSpPr>
              <p:cNvPr id="14" name="Text 2"/>
              <p:cNvSpPr/>
              <p:nvPr/>
            </p:nvSpPr>
            <p:spPr>
              <a:xfrm>
                <a:off x="4543425" y="3352800"/>
                <a:ext cx="169354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Eldruin</a:t>
                </a:r>
                <a:endParaRPr lang="en-US" sz="3600" dirty="0"/>
              </a:p>
            </p:txBody>
          </p:sp>
          <p:sp>
            <p:nvSpPr>
              <p:cNvPr id="15" name="Text 3"/>
              <p:cNvSpPr/>
              <p:nvPr/>
            </p:nvSpPr>
            <p:spPr>
              <a:xfrm>
                <a:off x="4543425" y="4152900"/>
                <a:ext cx="2221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15761" name="Group"/>
          <p:cNvGrpSpPr/>
          <p:nvPr/>
        </p:nvGrpSpPr>
        <p:grpSpPr>
          <a:xfrm>
            <a:off x="9029700" y="6500813"/>
            <a:ext cx="2276475" cy="2276475"/>
            <a:chOff x="9029700" y="6500813"/>
            <a:chExt cx="2276475" cy="2276475"/>
          </a:xfrm>
        </p:grpSpPr>
        <p:pic>
          <p:nvPicPr>
            <p:cNvPr id="16" name="Image 10" descr="preencoded.png">    </p:cNvPr>
            <p:cNvPicPr>
              <a:picLocks noChangeAspect="1"/>
            </p:cNvPicPr>
            <p:nvPr/>
          </p:nvPicPr>
          <p:blipFill>
            <a:blip r:embed="rId11"/>
            <a:stretch>
              <a:fillRect/>
            </a:stretch>
          </p:blipFill>
          <p:spPr>
            <a:xfrm>
              <a:off x="9029700" y="6500813"/>
              <a:ext cx="2276475" cy="2276475"/>
            </a:xfrm>
            <a:prstGeom prst="rect">
              <a:avLst/>
            </a:prstGeom>
          </p:spPr>
        </p:pic>
        <p:grpSp>
          <p:nvGrpSpPr>
            <p:cNvPr id="39518" name="Group"/>
            <p:cNvGrpSpPr/>
            <p:nvPr/>
          </p:nvGrpSpPr>
          <p:grpSpPr>
            <a:xfrm>
              <a:off x="11534775" y="7010400"/>
              <a:ext cx="2221230" cy="1363980"/>
              <a:chOff x="11534775" y="7010400"/>
              <a:chExt cx="2221230" cy="1363980"/>
            </a:xfrm>
          </p:grpSpPr>
          <p:sp>
            <p:nvSpPr>
              <p:cNvPr id="17" name="Text 4"/>
              <p:cNvSpPr/>
              <p:nvPr/>
            </p:nvSpPr>
            <p:spPr>
              <a:xfrm>
                <a:off x="11534775" y="7010400"/>
                <a:ext cx="1693545"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Eldruin</a:t>
                </a:r>
                <a:endParaRPr lang="en-US" sz="3600" dirty="0"/>
              </a:p>
            </p:txBody>
          </p:sp>
          <p:sp>
            <p:nvSpPr>
              <p:cNvPr id="18" name="Text 5"/>
              <p:cNvSpPr/>
              <p:nvPr/>
            </p:nvSpPr>
            <p:spPr>
              <a:xfrm>
                <a:off x="11534775" y="7810500"/>
                <a:ext cx="2221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10418" name="Group"/>
          <p:cNvGrpSpPr/>
          <p:nvPr/>
        </p:nvGrpSpPr>
        <p:grpSpPr>
          <a:xfrm>
            <a:off x="2038350" y="6500813"/>
            <a:ext cx="2276475" cy="2276475"/>
            <a:chOff x="2038350" y="6500813"/>
            <a:chExt cx="2276475" cy="2276475"/>
          </a:xfrm>
        </p:grpSpPr>
        <p:pic>
          <p:nvPicPr>
            <p:cNvPr id="19" name="Image 11" descr="preencoded.png">    </p:cNvPr>
            <p:cNvPicPr>
              <a:picLocks noChangeAspect="1"/>
            </p:cNvPicPr>
            <p:nvPr/>
          </p:nvPicPr>
          <p:blipFill>
            <a:blip r:embed="rId12"/>
            <a:stretch>
              <a:fillRect/>
            </a:stretch>
          </p:blipFill>
          <p:spPr>
            <a:xfrm>
              <a:off x="2038350" y="6500813"/>
              <a:ext cx="2276475" cy="2276475"/>
            </a:xfrm>
            <a:prstGeom prst="rect">
              <a:avLst/>
            </a:prstGeom>
          </p:spPr>
        </p:pic>
        <p:grpSp>
          <p:nvGrpSpPr>
            <p:cNvPr id="81261" name="Group"/>
            <p:cNvGrpSpPr/>
            <p:nvPr/>
          </p:nvGrpSpPr>
          <p:grpSpPr>
            <a:xfrm>
              <a:off x="4543425" y="7010400"/>
              <a:ext cx="2788920" cy="1363980"/>
              <a:chOff x="4543425" y="7010400"/>
              <a:chExt cx="2788920" cy="1363980"/>
            </a:xfrm>
          </p:grpSpPr>
          <p:sp>
            <p:nvSpPr>
              <p:cNvPr id="20" name="Text 6"/>
              <p:cNvSpPr/>
              <p:nvPr/>
            </p:nvSpPr>
            <p:spPr>
              <a:xfrm>
                <a:off x="4543425" y="7010400"/>
                <a:ext cx="2788920"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Elementalen</a:t>
                </a:r>
                <a:endParaRPr lang="en-US" sz="3600" dirty="0"/>
              </a:p>
            </p:txBody>
          </p:sp>
          <p:sp>
            <p:nvSpPr>
              <p:cNvPr id="21" name="Text 7"/>
              <p:cNvSpPr/>
              <p:nvPr/>
            </p:nvSpPr>
            <p:spPr>
              <a:xfrm>
                <a:off x="4543425" y="7810500"/>
                <a:ext cx="217360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84743" name="Group"/>
          <p:cNvGrpSpPr/>
          <p:nvPr/>
        </p:nvGrpSpPr>
        <p:grpSpPr>
          <a:xfrm>
            <a:off x="9029700" y="2843213"/>
            <a:ext cx="2276475" cy="2276475"/>
            <a:chOff x="9029700" y="2843213"/>
            <a:chExt cx="2276475" cy="2276475"/>
          </a:xfrm>
        </p:grpSpPr>
        <p:pic>
          <p:nvPicPr>
            <p:cNvPr id="22" name="Image 12" descr="preencoded.png">    </p:cNvPr>
            <p:cNvPicPr>
              <a:picLocks noChangeAspect="1"/>
            </p:cNvPicPr>
            <p:nvPr/>
          </p:nvPicPr>
          <p:blipFill>
            <a:blip r:embed="rId13"/>
            <a:stretch>
              <a:fillRect/>
            </a:stretch>
          </p:blipFill>
          <p:spPr>
            <a:xfrm>
              <a:off x="9029700" y="2843213"/>
              <a:ext cx="2276475" cy="2276475"/>
            </a:xfrm>
            <a:prstGeom prst="rect">
              <a:avLst/>
            </a:prstGeom>
          </p:spPr>
        </p:pic>
        <p:grpSp>
          <p:nvGrpSpPr>
            <p:cNvPr id="82832" name="Group"/>
            <p:cNvGrpSpPr/>
            <p:nvPr/>
          </p:nvGrpSpPr>
          <p:grpSpPr>
            <a:xfrm>
              <a:off x="11534775" y="3352800"/>
              <a:ext cx="3002280" cy="1363980"/>
              <a:chOff x="11534775" y="3352800"/>
              <a:chExt cx="3002280" cy="1363980"/>
            </a:xfrm>
          </p:grpSpPr>
          <p:sp>
            <p:nvSpPr>
              <p:cNvPr id="23" name="Text 8"/>
              <p:cNvSpPr/>
              <p:nvPr/>
            </p:nvSpPr>
            <p:spPr>
              <a:xfrm>
                <a:off x="11534775" y="3352800"/>
                <a:ext cx="1779270" cy="845820"/>
              </a:xfrm>
              <a:prstGeom prst="rect">
                <a:avLst/>
              </a:prstGeom>
              <a:noFill/>
              <a:ln/>
            </p:spPr>
            <p:txBody>
              <a:bodyPr wrap="square" lIns="0" tIns="0" rIns="0" bIns="0" rtlCol="0" anchor="t"/>
              <a:lstStyle/>
              <a:p>
                <a:pPr algn="l" indent="0" marL="0">
                  <a:buNone/>
                </a:pPr>
                <a:r>
                  <a:rPr lang="en-US" sz="3600" u="none" dirty="0">
                    <a:solidFill>
                      <a:srgbClr val="0E0E0E"/>
                    </a:solidFill>
                    <a:latin typeface="Modak" pitchFamily="34" charset="0"/>
                    <a:ea typeface="Modak" pitchFamily="34" charset="-122"/>
                    <a:cs typeface="Modak" pitchFamily="34" charset="-120"/>
                  </a:rPr>
                  <a:t>Lunaria</a:t>
                </a:r>
                <a:endParaRPr lang="en-US" sz="3600" dirty="0"/>
              </a:p>
            </p:txBody>
          </p:sp>
          <p:sp>
            <p:nvSpPr>
              <p:cNvPr id="24" name="Text 9"/>
              <p:cNvSpPr/>
              <p:nvPr/>
            </p:nvSpPr>
            <p:spPr>
              <a:xfrm>
                <a:off x="11534775" y="4152900"/>
                <a:ext cx="300228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9801225"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a:off x="304800" y="8115300"/>
            <a:ext cx="847725" cy="1790700"/>
          </a:xfrm>
          <a:prstGeom prst="rect">
            <a:avLst/>
          </a:prstGeom>
        </p:spPr>
      </p:pic>
      <p:pic>
        <p:nvPicPr>
          <p:cNvPr id="5" name="Image 3" descr="preencoded.png">    </p:cNvPr>
          <p:cNvPicPr>
            <a:picLocks noChangeAspect="1"/>
          </p:cNvPicPr>
          <p:nvPr/>
        </p:nvPicPr>
        <p:blipFill>
          <a:blip r:embed="rId4"/>
          <a:stretch>
            <a:fillRect/>
          </a:stretch>
        </p:blipFill>
        <p:spPr>
          <a:xfrm>
            <a:off x="17135475" y="4324350"/>
            <a:ext cx="847725" cy="1790700"/>
          </a:xfrm>
          <a:prstGeom prst="rect">
            <a:avLst/>
          </a:prstGeom>
        </p:spPr>
      </p:pic>
      <p:pic>
        <p:nvPicPr>
          <p:cNvPr id="6" name="Image 4" descr="preencoded.png">    </p:cNvPr>
          <p:cNvPicPr>
            <a:picLocks noChangeAspect="1"/>
          </p:cNvPicPr>
          <p:nvPr/>
        </p:nvPicPr>
        <p:blipFill>
          <a:blip r:embed="rId5"/>
          <a:stretch>
            <a:fillRect/>
          </a:stretch>
        </p:blipFill>
        <p:spPr>
          <a:xfrm>
            <a:off x="304800" y="6115050"/>
            <a:ext cx="847725" cy="1790700"/>
          </a:xfrm>
          <a:prstGeom prst="rect">
            <a:avLst/>
          </a:prstGeom>
        </p:spPr>
      </p:pic>
      <p:pic>
        <p:nvPicPr>
          <p:cNvPr id="7" name="Image 5" descr="preencoded.png">    </p:cNvPr>
          <p:cNvPicPr>
            <a:picLocks noChangeAspect="1"/>
          </p:cNvPicPr>
          <p:nvPr/>
        </p:nvPicPr>
        <p:blipFill>
          <a:blip r:embed="rId6"/>
          <a:stretch>
            <a:fillRect/>
          </a:stretch>
        </p:blipFill>
        <p:spPr>
          <a:xfrm>
            <a:off x="17135475" y="2324100"/>
            <a:ext cx="847725" cy="1790700"/>
          </a:xfrm>
          <a:prstGeom prst="rect">
            <a:avLst/>
          </a:prstGeom>
        </p:spPr>
      </p:pic>
      <p:pic>
        <p:nvPicPr>
          <p:cNvPr id="8" name="Image 6" descr="preencoded.png">    </p:cNvPr>
          <p:cNvPicPr>
            <a:picLocks noChangeAspect="1"/>
          </p:cNvPicPr>
          <p:nvPr/>
        </p:nvPicPr>
        <p:blipFill>
          <a:blip r:embed="rId7"/>
          <a:stretch>
            <a:fillRect/>
          </a:stretch>
        </p:blipFill>
        <p:spPr>
          <a:xfrm>
            <a:off x="304800" y="4114800"/>
            <a:ext cx="847725" cy="1790700"/>
          </a:xfrm>
          <a:prstGeom prst="rect">
            <a:avLst/>
          </a:prstGeom>
        </p:spPr>
      </p:pic>
      <p:pic>
        <p:nvPicPr>
          <p:cNvPr id="9" name="Image 7" descr="preencoded.png">    </p:cNvPr>
          <p:cNvPicPr>
            <a:picLocks noChangeAspect="1"/>
          </p:cNvPicPr>
          <p:nvPr/>
        </p:nvPicPr>
        <p:blipFill>
          <a:blip r:embed="rId8"/>
          <a:stretch>
            <a:fillRect/>
          </a:stretch>
        </p:blipFill>
        <p:spPr>
          <a:xfrm>
            <a:off x="17135475" y="323850"/>
            <a:ext cx="847725" cy="1790700"/>
          </a:xfrm>
          <a:prstGeom prst="rect">
            <a:avLst/>
          </a:prstGeom>
        </p:spPr>
      </p:pic>
      <p:grpSp>
        <p:nvGrpSpPr>
          <p:cNvPr id="30447"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grpSp>
        <p:nvGrpSpPr>
          <p:cNvPr id="78140" name="Group"/>
          <p:cNvGrpSpPr/>
          <p:nvPr/>
        </p:nvGrpSpPr>
        <p:grpSpPr>
          <a:xfrm>
            <a:off x="2214525" y="4133850"/>
            <a:ext cx="13858949" cy="3695700"/>
            <a:chOff x="2214525" y="4133850"/>
            <a:chExt cx="13858949" cy="3695700"/>
          </a:xfrm>
        </p:grpSpPr>
        <p:grpSp>
          <p:nvGrpSpPr>
            <p:cNvPr id="39836" name="Group"/>
            <p:cNvGrpSpPr/>
            <p:nvPr/>
          </p:nvGrpSpPr>
          <p:grpSpPr>
            <a:xfrm>
              <a:off x="7629525" y="2981325"/>
              <a:ext cx="838200" cy="838200"/>
              <a:chOff x="7629525" y="2981325"/>
              <a:chExt cx="838200" cy="838200"/>
            </a:xfrm>
          </p:grpSpPr>
          <p:grpSp>
            <p:nvGrpSpPr>
              <p:cNvPr id="59519" name="Group"/>
              <p:cNvGrpSpPr/>
              <p:nvPr/>
            </p:nvGrpSpPr>
            <p:grpSpPr>
              <a:xfrm>
                <a:off x="8582025" y="2838450"/>
                <a:ext cx="2811780" cy="1230630"/>
                <a:chOff x="8582025" y="2838450"/>
                <a:chExt cx="2811780" cy="1230630"/>
              </a:xfrm>
            </p:grpSpPr>
            <p:sp>
              <p:nvSpPr>
                <p:cNvPr id="12" name="Text 1"/>
                <p:cNvSpPr/>
                <p:nvPr/>
              </p:nvSpPr>
              <p:spPr>
                <a:xfrm>
                  <a:off x="8582025" y="283845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Chloe Ng</a:t>
                  </a:r>
                  <a:endParaRPr lang="en-US" sz="2700" dirty="0"/>
                </a:p>
              </p:txBody>
            </p:sp>
            <p:sp>
              <p:nvSpPr>
                <p:cNvPr id="13" name="Text 2"/>
                <p:cNvSpPr/>
                <p:nvPr/>
              </p:nvSpPr>
              <p:spPr>
                <a:xfrm>
                  <a:off x="8582025" y="350520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grpSp>
          <p:pic>
            <p:nvPicPr>
              <p:cNvPr id="14" name="Image 9" descr="preencoded.png">    </p:cNvPr>
              <p:cNvPicPr>
                <a:picLocks noChangeAspect="1"/>
              </p:cNvPicPr>
              <p:nvPr/>
            </p:nvPicPr>
            <p:blipFill>
              <a:blip r:embed="rId10"/>
              <a:stretch>
                <a:fillRect/>
              </a:stretch>
            </p:blipFill>
            <p:spPr>
              <a:xfrm>
                <a:off x="7629525" y="2981325"/>
                <a:ext cx="838200" cy="838200"/>
              </a:xfrm>
              <a:prstGeom prst="rect">
                <a:avLst/>
              </a:prstGeom>
            </p:spPr>
          </p:pic>
        </p:grpSp>
        <p:grpSp>
          <p:nvGrpSpPr>
            <p:cNvPr id="81912" name="Group"/>
            <p:cNvGrpSpPr/>
            <p:nvPr/>
          </p:nvGrpSpPr>
          <p:grpSpPr>
            <a:xfrm>
              <a:off x="590550" y="4752975"/>
              <a:ext cx="838200" cy="838200"/>
              <a:chOff x="590550" y="4752975"/>
              <a:chExt cx="838200" cy="838200"/>
            </a:xfrm>
          </p:grpSpPr>
          <p:grpSp>
            <p:nvGrpSpPr>
              <p:cNvPr id="14187" name="Group"/>
              <p:cNvGrpSpPr/>
              <p:nvPr/>
            </p:nvGrpSpPr>
            <p:grpSpPr>
              <a:xfrm>
                <a:off x="1543050" y="4610100"/>
                <a:ext cx="2811780" cy="1230630"/>
                <a:chOff x="1543050" y="4610100"/>
                <a:chExt cx="2811780" cy="1230630"/>
              </a:xfrm>
            </p:grpSpPr>
            <p:sp>
              <p:nvSpPr>
                <p:cNvPr id="15" name="Text 3"/>
                <p:cNvSpPr/>
                <p:nvPr/>
              </p:nvSpPr>
              <p:spPr>
                <a:xfrm>
                  <a:off x="1543050" y="461010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Valtorin</a:t>
                  </a:r>
                  <a:endParaRPr lang="en-US" sz="2700" dirty="0"/>
                </a:p>
              </p:txBody>
            </p:sp>
            <p:sp>
              <p:nvSpPr>
                <p:cNvPr id="16" name="Text 4"/>
                <p:cNvSpPr/>
                <p:nvPr/>
              </p:nvSpPr>
              <p:spPr>
                <a:xfrm>
                  <a:off x="1543050" y="527685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grpSp>
          <p:pic>
            <p:nvPicPr>
              <p:cNvPr id="17" name="Image 10" descr="preencoded.png">    </p:cNvPr>
              <p:cNvPicPr>
                <a:picLocks noChangeAspect="1"/>
              </p:cNvPicPr>
              <p:nvPr/>
            </p:nvPicPr>
            <p:blipFill>
              <a:blip r:embed="rId11"/>
              <a:stretch>
                <a:fillRect/>
              </a:stretch>
            </p:blipFill>
            <p:spPr>
              <a:xfrm>
                <a:off x="590550" y="4752975"/>
                <a:ext cx="838200" cy="838200"/>
              </a:xfrm>
              <a:prstGeom prst="rect">
                <a:avLst/>
              </a:prstGeom>
            </p:spPr>
          </p:pic>
        </p:grpSp>
        <p:grpSp>
          <p:nvGrpSpPr>
            <p:cNvPr id="35626" name="Group"/>
            <p:cNvGrpSpPr/>
            <p:nvPr/>
          </p:nvGrpSpPr>
          <p:grpSpPr>
            <a:xfrm>
              <a:off x="590550" y="6524625"/>
              <a:ext cx="838200" cy="838200"/>
              <a:chOff x="590550" y="6524625"/>
              <a:chExt cx="838200" cy="838200"/>
            </a:xfrm>
          </p:grpSpPr>
          <p:grpSp>
            <p:nvGrpSpPr>
              <p:cNvPr id="25099" name="Group"/>
              <p:cNvGrpSpPr/>
              <p:nvPr/>
            </p:nvGrpSpPr>
            <p:grpSpPr>
              <a:xfrm>
                <a:off x="1543050" y="6381750"/>
                <a:ext cx="2811780" cy="1230630"/>
                <a:chOff x="1543050" y="6381750"/>
                <a:chExt cx="2811780" cy="1230630"/>
              </a:xfrm>
            </p:grpSpPr>
            <p:sp>
              <p:nvSpPr>
                <p:cNvPr id="18" name="Text 5"/>
                <p:cNvSpPr/>
                <p:nvPr/>
              </p:nvSpPr>
              <p:spPr>
                <a:xfrm>
                  <a:off x="1543050" y="638175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Lyrisa</a:t>
                  </a:r>
                  <a:endParaRPr lang="en-US" sz="2700" dirty="0"/>
                </a:p>
              </p:txBody>
            </p:sp>
            <p:sp>
              <p:nvSpPr>
                <p:cNvPr id="19" name="Text 6"/>
                <p:cNvSpPr/>
                <p:nvPr/>
              </p:nvSpPr>
              <p:spPr>
                <a:xfrm>
                  <a:off x="1543050" y="704850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Dreamer</a:t>
                  </a:r>
                  <a:endParaRPr lang="en-US" sz="2400" dirty="0"/>
                </a:p>
              </p:txBody>
            </p:sp>
          </p:grpSp>
          <p:pic>
            <p:nvPicPr>
              <p:cNvPr id="20" name="Image 11" descr="preencoded.png">    </p:cNvPr>
              <p:cNvPicPr>
                <a:picLocks noChangeAspect="1"/>
              </p:cNvPicPr>
              <p:nvPr/>
            </p:nvPicPr>
            <p:blipFill>
              <a:blip r:embed="rId12"/>
              <a:stretch>
                <a:fillRect/>
              </a:stretch>
            </p:blipFill>
            <p:spPr>
              <a:xfrm>
                <a:off x="590550" y="6524625"/>
                <a:ext cx="838200" cy="838200"/>
              </a:xfrm>
              <a:prstGeom prst="rect">
                <a:avLst/>
              </a:prstGeom>
            </p:spPr>
          </p:pic>
        </p:grpSp>
        <p:grpSp>
          <p:nvGrpSpPr>
            <p:cNvPr id="62319" name="Group"/>
            <p:cNvGrpSpPr/>
            <p:nvPr/>
          </p:nvGrpSpPr>
          <p:grpSpPr>
            <a:xfrm>
              <a:off x="5010150" y="6524625"/>
              <a:ext cx="838200" cy="838200"/>
              <a:chOff x="5010150" y="6524625"/>
              <a:chExt cx="838200" cy="838200"/>
            </a:xfrm>
          </p:grpSpPr>
          <p:grpSp>
            <p:nvGrpSpPr>
              <p:cNvPr id="35287" name="Group"/>
              <p:cNvGrpSpPr/>
              <p:nvPr/>
            </p:nvGrpSpPr>
            <p:grpSpPr>
              <a:xfrm>
                <a:off x="5962650" y="6381750"/>
                <a:ext cx="2811780" cy="1230630"/>
                <a:chOff x="5962650" y="6381750"/>
                <a:chExt cx="2811780" cy="1230630"/>
              </a:xfrm>
            </p:grpSpPr>
            <p:sp>
              <p:nvSpPr>
                <p:cNvPr id="21" name="Text 7"/>
                <p:cNvSpPr/>
                <p:nvPr/>
              </p:nvSpPr>
              <p:spPr>
                <a:xfrm>
                  <a:off x="5962650" y="638175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Lucian</a:t>
                  </a:r>
                  <a:endParaRPr lang="en-US" sz="2700" dirty="0"/>
                </a:p>
              </p:txBody>
            </p:sp>
            <p:sp>
              <p:nvSpPr>
                <p:cNvPr id="22" name="Text 8"/>
                <p:cNvSpPr/>
                <p:nvPr/>
              </p:nvSpPr>
              <p:spPr>
                <a:xfrm>
                  <a:off x="5962650" y="704850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grpSp>
          <p:pic>
            <p:nvPicPr>
              <p:cNvPr id="23" name="Image 12" descr="preencoded.png">    </p:cNvPr>
              <p:cNvPicPr>
                <a:picLocks noChangeAspect="1"/>
              </p:cNvPicPr>
              <p:nvPr/>
            </p:nvPicPr>
            <p:blipFill>
              <a:blip r:embed="rId13"/>
              <a:stretch>
                <a:fillRect/>
              </a:stretch>
            </p:blipFill>
            <p:spPr>
              <a:xfrm>
                <a:off x="5010150" y="6524625"/>
                <a:ext cx="838200" cy="838200"/>
              </a:xfrm>
              <a:prstGeom prst="rect">
                <a:avLst/>
              </a:prstGeom>
            </p:spPr>
          </p:pic>
        </p:grpSp>
        <p:grpSp>
          <p:nvGrpSpPr>
            <p:cNvPr id="11130" name="Group"/>
            <p:cNvGrpSpPr/>
            <p:nvPr/>
          </p:nvGrpSpPr>
          <p:grpSpPr>
            <a:xfrm>
              <a:off x="5010150" y="8296275"/>
              <a:ext cx="838200" cy="838200"/>
              <a:chOff x="5010150" y="8296275"/>
              <a:chExt cx="838200" cy="838200"/>
            </a:xfrm>
          </p:grpSpPr>
          <p:grpSp>
            <p:nvGrpSpPr>
              <p:cNvPr id="22338" name="Group"/>
              <p:cNvGrpSpPr/>
              <p:nvPr/>
            </p:nvGrpSpPr>
            <p:grpSpPr>
              <a:xfrm>
                <a:off x="5962650" y="8153400"/>
                <a:ext cx="2811780" cy="1230630"/>
                <a:chOff x="5962650" y="8153400"/>
                <a:chExt cx="2811780" cy="1230630"/>
              </a:xfrm>
            </p:grpSpPr>
            <p:sp>
              <p:nvSpPr>
                <p:cNvPr id="24" name="Text 9"/>
                <p:cNvSpPr/>
                <p:nvPr/>
              </p:nvSpPr>
              <p:spPr>
                <a:xfrm>
                  <a:off x="5962650" y="815340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Cedric</a:t>
                  </a:r>
                  <a:endParaRPr lang="en-US" sz="2700" dirty="0"/>
                </a:p>
              </p:txBody>
            </p:sp>
            <p:sp>
              <p:nvSpPr>
                <p:cNvPr id="25" name="Text 10"/>
                <p:cNvSpPr/>
                <p:nvPr/>
              </p:nvSpPr>
              <p:spPr>
                <a:xfrm>
                  <a:off x="5962650" y="882015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grpSp>
          <p:pic>
            <p:nvPicPr>
              <p:cNvPr id="26" name="Image 13" descr="preencoded.png">    </p:cNvPr>
              <p:cNvPicPr>
                <a:picLocks noChangeAspect="1"/>
              </p:cNvPicPr>
              <p:nvPr/>
            </p:nvPicPr>
            <p:blipFill>
              <a:blip r:embed="rId14"/>
              <a:stretch>
                <a:fillRect/>
              </a:stretch>
            </p:blipFill>
            <p:spPr>
              <a:xfrm>
                <a:off x="5010150" y="8296275"/>
                <a:ext cx="838200" cy="838200"/>
              </a:xfrm>
              <a:prstGeom prst="rect">
                <a:avLst/>
              </a:prstGeom>
            </p:spPr>
          </p:pic>
        </p:grpSp>
        <p:grpSp>
          <p:nvGrpSpPr>
            <p:cNvPr id="45766" name="Group"/>
            <p:cNvGrpSpPr/>
            <p:nvPr/>
          </p:nvGrpSpPr>
          <p:grpSpPr>
            <a:xfrm>
              <a:off x="9429750" y="6524625"/>
              <a:ext cx="838200" cy="838200"/>
              <a:chOff x="9429750" y="6524625"/>
              <a:chExt cx="838200" cy="838200"/>
            </a:xfrm>
          </p:grpSpPr>
          <p:grpSp>
            <p:nvGrpSpPr>
              <p:cNvPr id="17271" name="Group"/>
              <p:cNvGrpSpPr/>
              <p:nvPr/>
            </p:nvGrpSpPr>
            <p:grpSpPr>
              <a:xfrm>
                <a:off x="10382250" y="6381750"/>
                <a:ext cx="2811780" cy="1230630"/>
                <a:chOff x="10382250" y="6381750"/>
                <a:chExt cx="2811780" cy="1230630"/>
              </a:xfrm>
            </p:grpSpPr>
            <p:sp>
              <p:nvSpPr>
                <p:cNvPr id="27" name="Text 11"/>
                <p:cNvSpPr/>
                <p:nvPr/>
              </p:nvSpPr>
              <p:spPr>
                <a:xfrm>
                  <a:off x="10382250" y="638175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Elvina</a:t>
                  </a:r>
                  <a:endParaRPr lang="en-US" sz="2700" dirty="0"/>
                </a:p>
              </p:txBody>
            </p:sp>
            <p:sp>
              <p:nvSpPr>
                <p:cNvPr id="28" name="Text 12"/>
                <p:cNvSpPr/>
                <p:nvPr/>
              </p:nvSpPr>
              <p:spPr>
                <a:xfrm>
                  <a:off x="10382250" y="704850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grpSp>
          <p:pic>
            <p:nvPicPr>
              <p:cNvPr id="29" name="Image 14" descr="preencoded.png">    </p:cNvPr>
              <p:cNvPicPr>
                <a:picLocks noChangeAspect="1"/>
              </p:cNvPicPr>
              <p:nvPr/>
            </p:nvPicPr>
            <p:blipFill>
              <a:blip r:embed="rId15"/>
              <a:stretch>
                <a:fillRect/>
              </a:stretch>
            </p:blipFill>
            <p:spPr>
              <a:xfrm>
                <a:off x="9429750" y="6524625"/>
                <a:ext cx="838200" cy="838200"/>
              </a:xfrm>
              <a:prstGeom prst="rect">
                <a:avLst/>
              </a:prstGeom>
            </p:spPr>
          </p:pic>
        </p:grpSp>
        <p:grpSp>
          <p:nvGrpSpPr>
            <p:cNvPr id="33679" name="Group"/>
            <p:cNvGrpSpPr/>
            <p:nvPr/>
          </p:nvGrpSpPr>
          <p:grpSpPr>
            <a:xfrm>
              <a:off x="9429750" y="8296275"/>
              <a:ext cx="838200" cy="838200"/>
              <a:chOff x="9429750" y="8296275"/>
              <a:chExt cx="838200" cy="838200"/>
            </a:xfrm>
          </p:grpSpPr>
          <p:grpSp>
            <p:nvGrpSpPr>
              <p:cNvPr id="53538" name="Group"/>
              <p:cNvGrpSpPr/>
              <p:nvPr/>
            </p:nvGrpSpPr>
            <p:grpSpPr>
              <a:xfrm>
                <a:off x="10382250" y="8153400"/>
                <a:ext cx="2811780" cy="1230630"/>
                <a:chOff x="10382250" y="8153400"/>
                <a:chExt cx="2811780" cy="1230630"/>
              </a:xfrm>
            </p:grpSpPr>
            <p:sp>
              <p:nvSpPr>
                <p:cNvPr id="30" name="Text 13"/>
                <p:cNvSpPr/>
                <p:nvPr/>
              </p:nvSpPr>
              <p:spPr>
                <a:xfrm>
                  <a:off x="10382250" y="815340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Seraphina</a:t>
                  </a:r>
                  <a:endParaRPr lang="en-US" sz="2700" dirty="0"/>
                </a:p>
              </p:txBody>
            </p:sp>
            <p:sp>
              <p:nvSpPr>
                <p:cNvPr id="31" name="Text 14"/>
                <p:cNvSpPr/>
                <p:nvPr/>
              </p:nvSpPr>
              <p:spPr>
                <a:xfrm>
                  <a:off x="10382250" y="882015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grpSp>
          <p:pic>
            <p:nvPicPr>
              <p:cNvPr id="32" name="Image 15" descr="preencoded.png">    </p:cNvPr>
              <p:cNvPicPr>
                <a:picLocks noChangeAspect="1"/>
              </p:cNvPicPr>
              <p:nvPr/>
            </p:nvPicPr>
            <p:blipFill>
              <a:blip r:embed="rId16"/>
              <a:stretch>
                <a:fillRect/>
              </a:stretch>
            </p:blipFill>
            <p:spPr>
              <a:xfrm>
                <a:off x="9429750" y="8296275"/>
                <a:ext cx="838200" cy="838200"/>
              </a:xfrm>
              <a:prstGeom prst="rect">
                <a:avLst/>
              </a:prstGeom>
            </p:spPr>
          </p:pic>
        </p:grpSp>
        <p:grpSp>
          <p:nvGrpSpPr>
            <p:cNvPr id="89877" name="Group"/>
            <p:cNvGrpSpPr/>
            <p:nvPr/>
          </p:nvGrpSpPr>
          <p:grpSpPr>
            <a:xfrm>
              <a:off x="13849350" y="6524625"/>
              <a:ext cx="838200" cy="838200"/>
              <a:chOff x="13849350" y="6524625"/>
              <a:chExt cx="838200" cy="838200"/>
            </a:xfrm>
          </p:grpSpPr>
          <p:grpSp>
            <p:nvGrpSpPr>
              <p:cNvPr id="83636" name="Group"/>
              <p:cNvGrpSpPr/>
              <p:nvPr/>
            </p:nvGrpSpPr>
            <p:grpSpPr>
              <a:xfrm>
                <a:off x="14801850" y="6381750"/>
                <a:ext cx="2811780" cy="1230630"/>
                <a:chOff x="14801850" y="6381750"/>
                <a:chExt cx="2811780" cy="1230630"/>
              </a:xfrm>
            </p:grpSpPr>
            <p:sp>
              <p:nvSpPr>
                <p:cNvPr id="33" name="Text 15"/>
                <p:cNvSpPr/>
                <p:nvPr/>
              </p:nvSpPr>
              <p:spPr>
                <a:xfrm>
                  <a:off x="14801850" y="638175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Kaelen</a:t>
                  </a:r>
                  <a:endParaRPr lang="en-US" sz="2700" dirty="0"/>
                </a:p>
              </p:txBody>
            </p:sp>
            <p:sp>
              <p:nvSpPr>
                <p:cNvPr id="34" name="Text 16"/>
                <p:cNvSpPr/>
                <p:nvPr/>
              </p:nvSpPr>
              <p:spPr>
                <a:xfrm>
                  <a:off x="14801850" y="704850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Sentinel</a:t>
                  </a:r>
                  <a:endParaRPr lang="en-US" sz="2400" dirty="0"/>
                </a:p>
              </p:txBody>
            </p:sp>
          </p:grpSp>
          <p:pic>
            <p:nvPicPr>
              <p:cNvPr id="35" name="Image 16" descr="preencoded.png">    </p:cNvPr>
              <p:cNvPicPr>
                <a:picLocks noChangeAspect="1"/>
              </p:cNvPicPr>
              <p:nvPr/>
            </p:nvPicPr>
            <p:blipFill>
              <a:blip r:embed="rId17"/>
              <a:stretch>
                <a:fillRect/>
              </a:stretch>
            </p:blipFill>
            <p:spPr>
              <a:xfrm>
                <a:off x="13849350" y="6524625"/>
                <a:ext cx="838200" cy="838200"/>
              </a:xfrm>
              <a:prstGeom prst="rect">
                <a:avLst/>
              </a:prstGeom>
            </p:spPr>
          </p:pic>
        </p:grpSp>
        <p:grpSp>
          <p:nvGrpSpPr>
            <p:cNvPr id="59307" name="Group"/>
            <p:cNvGrpSpPr/>
            <p:nvPr/>
          </p:nvGrpSpPr>
          <p:grpSpPr>
            <a:xfrm>
              <a:off x="5010150" y="4752975"/>
              <a:ext cx="838200" cy="838200"/>
              <a:chOff x="5010150" y="4752975"/>
              <a:chExt cx="838200" cy="838200"/>
            </a:xfrm>
          </p:grpSpPr>
          <p:grpSp>
            <p:nvGrpSpPr>
              <p:cNvPr id="79068" name="Group"/>
              <p:cNvGrpSpPr/>
              <p:nvPr/>
            </p:nvGrpSpPr>
            <p:grpSpPr>
              <a:xfrm>
                <a:off x="5962650" y="4610100"/>
                <a:ext cx="2811780" cy="1230630"/>
                <a:chOff x="5962650" y="4610100"/>
                <a:chExt cx="2811780" cy="1230630"/>
              </a:xfrm>
            </p:grpSpPr>
            <p:sp>
              <p:nvSpPr>
                <p:cNvPr id="36" name="Text 17"/>
                <p:cNvSpPr/>
                <p:nvPr/>
              </p:nvSpPr>
              <p:spPr>
                <a:xfrm>
                  <a:off x="5962650" y="461010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Aurielle</a:t>
                  </a:r>
                  <a:endParaRPr lang="en-US" sz="2700" dirty="0"/>
                </a:p>
              </p:txBody>
            </p:sp>
            <p:sp>
              <p:nvSpPr>
                <p:cNvPr id="37" name="Text 18"/>
                <p:cNvSpPr/>
                <p:nvPr/>
              </p:nvSpPr>
              <p:spPr>
                <a:xfrm>
                  <a:off x="5962650" y="527685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grpSp>
          <p:pic>
            <p:nvPicPr>
              <p:cNvPr id="38" name="Image 17" descr="preencoded.png">    </p:cNvPr>
              <p:cNvPicPr>
                <a:picLocks noChangeAspect="1"/>
              </p:cNvPicPr>
              <p:nvPr/>
            </p:nvPicPr>
            <p:blipFill>
              <a:blip r:embed="rId18"/>
              <a:stretch>
                <a:fillRect/>
              </a:stretch>
            </p:blipFill>
            <p:spPr>
              <a:xfrm>
                <a:off x="5010150" y="4752975"/>
                <a:ext cx="838200" cy="838200"/>
              </a:xfrm>
              <a:prstGeom prst="rect">
                <a:avLst/>
              </a:prstGeom>
            </p:spPr>
          </p:pic>
        </p:grpSp>
        <p:grpSp>
          <p:nvGrpSpPr>
            <p:cNvPr id="71645" name="Group"/>
            <p:cNvGrpSpPr/>
            <p:nvPr/>
          </p:nvGrpSpPr>
          <p:grpSpPr>
            <a:xfrm>
              <a:off x="13849350" y="4752975"/>
              <a:ext cx="838200" cy="838200"/>
              <a:chOff x="13849350" y="4752975"/>
              <a:chExt cx="838200" cy="838200"/>
            </a:xfrm>
          </p:grpSpPr>
          <p:grpSp>
            <p:nvGrpSpPr>
              <p:cNvPr id="75789" name="Group"/>
              <p:cNvGrpSpPr/>
              <p:nvPr/>
            </p:nvGrpSpPr>
            <p:grpSpPr>
              <a:xfrm>
                <a:off x="14801850" y="4610100"/>
                <a:ext cx="2811780" cy="1230630"/>
                <a:chOff x="14801850" y="4610100"/>
                <a:chExt cx="2811780" cy="1230630"/>
              </a:xfrm>
            </p:grpSpPr>
            <p:sp>
              <p:nvSpPr>
                <p:cNvPr id="39" name="Text 19"/>
                <p:cNvSpPr/>
                <p:nvPr/>
              </p:nvSpPr>
              <p:spPr>
                <a:xfrm>
                  <a:off x="14801850" y="461010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Dariana</a:t>
                  </a:r>
                  <a:endParaRPr lang="en-US" sz="2700" dirty="0"/>
                </a:p>
              </p:txBody>
            </p:sp>
            <p:sp>
              <p:nvSpPr>
                <p:cNvPr id="40" name="Text 20"/>
                <p:cNvSpPr/>
                <p:nvPr/>
              </p:nvSpPr>
              <p:spPr>
                <a:xfrm>
                  <a:off x="14801850" y="527685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grpSp>
          <p:pic>
            <p:nvPicPr>
              <p:cNvPr id="41" name="Image 18" descr="preencoded.png">    </p:cNvPr>
              <p:cNvPicPr>
                <a:picLocks noChangeAspect="1"/>
              </p:cNvPicPr>
              <p:nvPr/>
            </p:nvPicPr>
            <p:blipFill>
              <a:blip r:embed="rId19"/>
              <a:stretch>
                <a:fillRect/>
              </a:stretch>
            </p:blipFill>
            <p:spPr>
              <a:xfrm>
                <a:off x="13849350" y="4752975"/>
                <a:ext cx="838200" cy="838200"/>
              </a:xfrm>
              <a:prstGeom prst="rect">
                <a:avLst/>
              </a:prstGeom>
            </p:spPr>
          </p:pic>
        </p:grpSp>
        <p:grpSp>
          <p:nvGrpSpPr>
            <p:cNvPr id="27382" name="Group"/>
            <p:cNvGrpSpPr/>
            <p:nvPr/>
          </p:nvGrpSpPr>
          <p:grpSpPr>
            <a:xfrm>
              <a:off x="9429750" y="4752975"/>
              <a:ext cx="838200" cy="838200"/>
              <a:chOff x="9429750" y="4752975"/>
              <a:chExt cx="838200" cy="838200"/>
            </a:xfrm>
          </p:grpSpPr>
          <p:grpSp>
            <p:nvGrpSpPr>
              <p:cNvPr id="59462" name="Group"/>
              <p:cNvGrpSpPr/>
              <p:nvPr/>
            </p:nvGrpSpPr>
            <p:grpSpPr>
              <a:xfrm>
                <a:off x="10382250" y="4610100"/>
                <a:ext cx="2811780" cy="1230630"/>
                <a:chOff x="10382250" y="4610100"/>
                <a:chExt cx="2811780" cy="1230630"/>
              </a:xfrm>
            </p:grpSpPr>
            <p:sp>
              <p:nvSpPr>
                <p:cNvPr id="42" name="Text 21"/>
                <p:cNvSpPr/>
                <p:nvPr/>
              </p:nvSpPr>
              <p:spPr>
                <a:xfrm>
                  <a:off x="10382250" y="4610100"/>
                  <a:ext cx="2811780" cy="634365"/>
                </a:xfrm>
                <a:prstGeom prst="rect">
                  <a:avLst/>
                </a:prstGeom>
                <a:noFill/>
                <a:ln/>
              </p:spPr>
              <p:txBody>
                <a:bodyPr wrap="square" lIns="0" tIns="0" rIns="0" bIns="0" rtlCol="0" anchor="t"/>
                <a:lstStyle/>
                <a:p>
                  <a:pPr algn="l" indent="0" marL="0">
                    <a:buNone/>
                  </a:pPr>
                  <a:r>
                    <a:rPr lang="en-US" sz="2700" u="none" dirty="0">
                      <a:solidFill>
                        <a:srgbClr val="0E0E0E"/>
                      </a:solidFill>
                      <a:latin typeface="Modak" pitchFamily="34" charset="0"/>
                      <a:ea typeface="Modak" pitchFamily="34" charset="-122"/>
                      <a:cs typeface="Modak" pitchFamily="34" charset="-120"/>
                    </a:rPr>
                    <a:t>Theronis</a:t>
                  </a:r>
                  <a:endParaRPr lang="en-US" sz="2700" dirty="0"/>
                </a:p>
              </p:txBody>
            </p:sp>
            <p:sp>
              <p:nvSpPr>
                <p:cNvPr id="43" name="Text 22"/>
                <p:cNvSpPr/>
                <p:nvPr/>
              </p:nvSpPr>
              <p:spPr>
                <a:xfrm>
                  <a:off x="10382250" y="5276850"/>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pic>
            <p:nvPicPr>
              <p:cNvPr id="44" name="Image 19" descr="preencoded.png">    </p:cNvPr>
              <p:cNvPicPr>
                <a:picLocks noChangeAspect="1"/>
              </p:cNvPicPr>
              <p:nvPr/>
            </p:nvPicPr>
            <p:blipFill>
              <a:blip r:embed="rId20"/>
              <a:stretch>
                <a:fillRect/>
              </a:stretch>
            </p:blipFill>
            <p:spPr>
              <a:xfrm>
                <a:off x="9429750" y="4752975"/>
                <a:ext cx="838200" cy="838200"/>
              </a:xfrm>
              <a:prstGeom prst="rect">
                <a:avLst/>
              </a:prstGeom>
            </p:spPr>
          </p:pic>
        </p:grpSp>
        <p:sp>
          <p:nvSpPr>
            <p:cNvPr id="45" name="Shape 23"/>
            <p:cNvSpPr/>
            <p:nvPr/>
          </p:nvSpPr>
          <p:spPr>
            <a:xfrm>
              <a:off x="2514598" y="4281488"/>
              <a:ext cx="13258803" cy="0"/>
            </a:xfrm>
            <a:prstGeom prst="line">
              <a:avLst/>
            </a:prstGeom>
            <a:noFill/>
            <a:ln w="9525">
              <a:solidFill>
                <a:srgbClr val="4D4D4D"/>
              </a:solidFill>
              <a:prstDash val="solid"/>
            </a:ln>
          </p:spPr>
        </p:sp>
        <p:sp>
          <p:nvSpPr>
            <p:cNvPr id="46" name="Shape 24"/>
            <p:cNvSpPr/>
            <p:nvPr/>
          </p:nvSpPr>
          <p:spPr>
            <a:xfrm rot="16200000">
              <a:off x="9605888" y="4133850"/>
              <a:ext cx="304949" cy="0"/>
            </a:xfrm>
            <a:prstGeom prst="line">
              <a:avLst/>
            </a:prstGeom>
            <a:noFill/>
            <a:ln w="9525">
              <a:solidFill>
                <a:srgbClr val="4D4D4D"/>
              </a:solidFill>
              <a:prstDash val="solid"/>
            </a:ln>
          </p:spPr>
        </p:sp>
        <p:sp>
          <p:nvSpPr>
            <p:cNvPr id="47" name="Shape 25"/>
            <p:cNvSpPr/>
            <p:nvPr/>
          </p:nvSpPr>
          <p:spPr>
            <a:xfrm rot="16200000">
              <a:off x="2362128" y="4443413"/>
              <a:ext cx="314469" cy="0"/>
            </a:xfrm>
            <a:prstGeom prst="line">
              <a:avLst/>
            </a:prstGeom>
            <a:noFill/>
            <a:ln w="9525">
              <a:solidFill>
                <a:srgbClr val="4D4D4D"/>
              </a:solidFill>
              <a:prstDash val="solid"/>
            </a:ln>
          </p:spPr>
        </p:sp>
        <p:sp>
          <p:nvSpPr>
            <p:cNvPr id="48" name="Shape 26"/>
            <p:cNvSpPr/>
            <p:nvPr/>
          </p:nvSpPr>
          <p:spPr>
            <a:xfrm rot="16200000">
              <a:off x="6981753" y="4443413"/>
              <a:ext cx="314469" cy="0"/>
            </a:xfrm>
            <a:prstGeom prst="line">
              <a:avLst/>
            </a:prstGeom>
            <a:noFill/>
            <a:ln w="9525">
              <a:solidFill>
                <a:srgbClr val="4D4D4D"/>
              </a:solidFill>
              <a:prstDash val="solid"/>
            </a:ln>
          </p:spPr>
        </p:sp>
        <p:sp>
          <p:nvSpPr>
            <p:cNvPr id="49" name="Shape 27"/>
            <p:cNvSpPr/>
            <p:nvPr/>
          </p:nvSpPr>
          <p:spPr>
            <a:xfrm rot="16200000">
              <a:off x="11401353" y="4443413"/>
              <a:ext cx="314469" cy="0"/>
            </a:xfrm>
            <a:prstGeom prst="line">
              <a:avLst/>
            </a:prstGeom>
            <a:noFill/>
            <a:ln w="9525">
              <a:solidFill>
                <a:srgbClr val="4D4D4D"/>
              </a:solidFill>
              <a:prstDash val="solid"/>
            </a:ln>
          </p:spPr>
        </p:sp>
        <p:sp>
          <p:nvSpPr>
            <p:cNvPr id="50" name="Shape 28"/>
            <p:cNvSpPr/>
            <p:nvPr/>
          </p:nvSpPr>
          <p:spPr>
            <a:xfrm rot="16200000">
              <a:off x="15611403" y="4443413"/>
              <a:ext cx="314469" cy="0"/>
            </a:xfrm>
            <a:prstGeom prst="line">
              <a:avLst/>
            </a:prstGeom>
            <a:noFill/>
            <a:ln w="9525">
              <a:solidFill>
                <a:srgbClr val="4D4D4D"/>
              </a:solidFill>
              <a:prstDash val="solid"/>
            </a:ln>
          </p:spPr>
        </p:sp>
        <p:sp>
          <p:nvSpPr>
            <p:cNvPr id="51" name="Shape 29"/>
            <p:cNvSpPr/>
            <p:nvPr/>
          </p:nvSpPr>
          <p:spPr>
            <a:xfrm rot="16200000">
              <a:off x="2214525" y="6057900"/>
              <a:ext cx="609674" cy="0"/>
            </a:xfrm>
            <a:prstGeom prst="line">
              <a:avLst/>
            </a:prstGeom>
            <a:noFill/>
            <a:ln w="9525">
              <a:solidFill>
                <a:srgbClr val="4D4D4D"/>
              </a:solidFill>
              <a:prstDash val="solid"/>
            </a:ln>
          </p:spPr>
        </p:sp>
        <p:sp>
          <p:nvSpPr>
            <p:cNvPr id="52" name="Shape 30"/>
            <p:cNvSpPr/>
            <p:nvPr/>
          </p:nvSpPr>
          <p:spPr>
            <a:xfrm rot="16200000">
              <a:off x="6834150" y="6057900"/>
              <a:ext cx="609674" cy="0"/>
            </a:xfrm>
            <a:prstGeom prst="line">
              <a:avLst/>
            </a:prstGeom>
            <a:noFill/>
            <a:ln w="9525">
              <a:solidFill>
                <a:srgbClr val="4D4D4D"/>
              </a:solidFill>
              <a:prstDash val="solid"/>
            </a:ln>
          </p:spPr>
        </p:sp>
        <p:sp>
          <p:nvSpPr>
            <p:cNvPr id="53" name="Shape 31"/>
            <p:cNvSpPr/>
            <p:nvPr/>
          </p:nvSpPr>
          <p:spPr>
            <a:xfrm rot="16200000">
              <a:off x="11253750" y="6057900"/>
              <a:ext cx="609674" cy="0"/>
            </a:xfrm>
            <a:prstGeom prst="line">
              <a:avLst/>
            </a:prstGeom>
            <a:noFill/>
            <a:ln w="9525">
              <a:solidFill>
                <a:srgbClr val="4D4D4D"/>
              </a:solidFill>
              <a:prstDash val="solid"/>
            </a:ln>
          </p:spPr>
        </p:sp>
        <p:sp>
          <p:nvSpPr>
            <p:cNvPr id="54" name="Shape 32"/>
            <p:cNvSpPr/>
            <p:nvPr/>
          </p:nvSpPr>
          <p:spPr>
            <a:xfrm rot="16200000">
              <a:off x="15463800" y="6057900"/>
              <a:ext cx="609674" cy="0"/>
            </a:xfrm>
            <a:prstGeom prst="line">
              <a:avLst/>
            </a:prstGeom>
            <a:noFill/>
            <a:ln w="9525">
              <a:solidFill>
                <a:srgbClr val="4D4D4D"/>
              </a:solidFill>
              <a:prstDash val="solid"/>
            </a:ln>
          </p:spPr>
        </p:sp>
        <p:sp>
          <p:nvSpPr>
            <p:cNvPr id="55" name="Shape 33"/>
            <p:cNvSpPr/>
            <p:nvPr/>
          </p:nvSpPr>
          <p:spPr>
            <a:xfrm rot="16200000">
              <a:off x="6834150" y="7829550"/>
              <a:ext cx="609674" cy="0"/>
            </a:xfrm>
            <a:prstGeom prst="line">
              <a:avLst/>
            </a:prstGeom>
            <a:noFill/>
            <a:ln w="9525">
              <a:solidFill>
                <a:srgbClr val="4D4D4D"/>
              </a:solidFill>
              <a:prstDash val="solid"/>
            </a:ln>
          </p:spPr>
        </p:sp>
        <p:sp>
          <p:nvSpPr>
            <p:cNvPr id="56" name="Shape 34"/>
            <p:cNvSpPr/>
            <p:nvPr/>
          </p:nvSpPr>
          <p:spPr>
            <a:xfrm rot="16200000">
              <a:off x="11253750" y="7829550"/>
              <a:ext cx="609674" cy="0"/>
            </a:xfrm>
            <a:prstGeom prst="line">
              <a:avLst/>
            </a:prstGeom>
            <a:noFill/>
            <a:ln w="9525">
              <a:solidFill>
                <a:srgbClr val="4D4D4D"/>
              </a:solidFill>
              <a:prstDash val="solid"/>
            </a:ln>
          </p:spPr>
        </p:sp>
      </p:grpSp>
      <p:sp>
        <p:nvSpPr>
          <p:cNvPr id="57" name="Text 35"/>
          <p:cNvSpPr/>
          <p:nvPr/>
        </p:nvSpPr>
        <p:spPr>
          <a:xfrm>
            <a:off x="5810250" y="9601200"/>
            <a:ext cx="6793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21"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8" name="Text 36"/>
          <p:cNvSpPr/>
          <p:nvPr/>
        </p:nvSpPr>
        <p:spPr>
          <a:xfrm>
            <a:off x="5162550" y="1257300"/>
            <a:ext cx="7962900" cy="1409700"/>
          </a:xfrm>
          <a:prstGeom prst="rect">
            <a:avLst/>
          </a:prstGeom>
          <a:noFill/>
          <a:ln/>
        </p:spPr>
        <p:txBody>
          <a:bodyPr wrap="square" lIns="0" tIns="0" rIns="0" bIns="0" rtlCol="0" anchor="t"/>
          <a:lstStyle/>
          <a:p>
            <a:pPr algn="ctr" indent="0" marL="0">
              <a:buNone/>
            </a:pPr>
            <a:r>
              <a:rPr lang="en-US" sz="6000" u="none" dirty="0">
                <a:solidFill>
                  <a:srgbClr val="DE6465"/>
                </a:solidFill>
                <a:latin typeface="Modak" pitchFamily="34" charset="0"/>
                <a:ea typeface="Modak" pitchFamily="34" charset="-122"/>
                <a:cs typeface="Modak" pitchFamily="34" charset="-120"/>
              </a:rPr>
              <a:t>The Organization</a:t>
            </a:r>
            <a:endParaRPr lang="en-US" sz="6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EDF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410584" y="0"/>
            <a:ext cx="9877416"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8486775" cy="10287000"/>
          </a:xfrm>
          <a:prstGeom prst="rect">
            <a:avLst/>
          </a:prstGeom>
        </p:spPr>
      </p:pic>
      <p:pic>
        <p:nvPicPr>
          <p:cNvPr id="4" name="Image 2" descr="preencoded.png">    </p:cNvPr>
          <p:cNvPicPr>
            <a:picLocks noChangeAspect="1"/>
          </p:cNvPicPr>
          <p:nvPr/>
        </p:nvPicPr>
        <p:blipFill>
          <a:blip r:embed="rId3"/>
          <a:stretch>
            <a:fillRect/>
          </a:stretch>
        </p:blipFill>
        <p:spPr>
          <a:xfrm rot="5400000">
            <a:off x="16663988" y="8662988"/>
            <a:ext cx="847725" cy="1790700"/>
          </a:xfrm>
          <a:prstGeom prst="rect">
            <a:avLst/>
          </a:prstGeom>
        </p:spPr>
      </p:pic>
      <p:pic>
        <p:nvPicPr>
          <p:cNvPr id="5" name="Image 3" descr="preencoded.png">    </p:cNvPr>
          <p:cNvPicPr>
            <a:picLocks noChangeAspect="1"/>
          </p:cNvPicPr>
          <p:nvPr/>
        </p:nvPicPr>
        <p:blipFill>
          <a:blip r:embed="rId4"/>
          <a:stretch>
            <a:fillRect/>
          </a:stretch>
        </p:blipFill>
        <p:spPr>
          <a:xfrm rot="5400000">
            <a:off x="6777038" y="-166687"/>
            <a:ext cx="847725" cy="1790700"/>
          </a:xfrm>
          <a:prstGeom prst="rect">
            <a:avLst/>
          </a:prstGeom>
        </p:spPr>
      </p:pic>
      <p:pic>
        <p:nvPicPr>
          <p:cNvPr id="6" name="Image 4" descr="preencoded.png">    </p:cNvPr>
          <p:cNvPicPr>
            <a:picLocks noChangeAspect="1"/>
          </p:cNvPicPr>
          <p:nvPr/>
        </p:nvPicPr>
        <p:blipFill>
          <a:blip r:embed="rId5"/>
          <a:stretch>
            <a:fillRect/>
          </a:stretch>
        </p:blipFill>
        <p:spPr>
          <a:xfrm rot="5400000">
            <a:off x="14663738" y="8662988"/>
            <a:ext cx="847725" cy="1790700"/>
          </a:xfrm>
          <a:prstGeom prst="rect">
            <a:avLst/>
          </a:prstGeom>
        </p:spPr>
      </p:pic>
      <p:pic>
        <p:nvPicPr>
          <p:cNvPr id="7" name="Image 5" descr="preencoded.png">    </p:cNvPr>
          <p:cNvPicPr>
            <a:picLocks noChangeAspect="1"/>
          </p:cNvPicPr>
          <p:nvPr/>
        </p:nvPicPr>
        <p:blipFill>
          <a:blip r:embed="rId6"/>
          <a:stretch>
            <a:fillRect/>
          </a:stretch>
        </p:blipFill>
        <p:spPr>
          <a:xfrm rot="5400000">
            <a:off x="4776788" y="-166687"/>
            <a:ext cx="847725" cy="1790700"/>
          </a:xfrm>
          <a:prstGeom prst="rect">
            <a:avLst/>
          </a:prstGeom>
        </p:spPr>
      </p:pic>
      <p:pic>
        <p:nvPicPr>
          <p:cNvPr id="8" name="Image 6" descr="preencoded.png">    </p:cNvPr>
          <p:cNvPicPr>
            <a:picLocks noChangeAspect="1"/>
          </p:cNvPicPr>
          <p:nvPr/>
        </p:nvPicPr>
        <p:blipFill>
          <a:blip r:embed="rId7"/>
          <a:stretch>
            <a:fillRect/>
          </a:stretch>
        </p:blipFill>
        <p:spPr>
          <a:xfrm rot="5400000">
            <a:off x="12663488" y="8662988"/>
            <a:ext cx="847725" cy="1790700"/>
          </a:xfrm>
          <a:prstGeom prst="rect">
            <a:avLst/>
          </a:prstGeom>
        </p:spPr>
      </p:pic>
      <p:pic>
        <p:nvPicPr>
          <p:cNvPr id="9" name="Image 7" descr="preencoded.png">    </p:cNvPr>
          <p:cNvPicPr>
            <a:picLocks noChangeAspect="1"/>
          </p:cNvPicPr>
          <p:nvPr/>
        </p:nvPicPr>
        <p:blipFill>
          <a:blip r:embed="rId8"/>
          <a:stretch>
            <a:fillRect/>
          </a:stretch>
        </p:blipFill>
        <p:spPr>
          <a:xfrm rot="5400000">
            <a:off x="2776538" y="-166687"/>
            <a:ext cx="847725" cy="1790700"/>
          </a:xfrm>
          <a:prstGeom prst="rect">
            <a:avLst/>
          </a:prstGeom>
        </p:spPr>
      </p:pic>
      <p:pic>
        <p:nvPicPr>
          <p:cNvPr id="10" name="Image 8" descr="preencoded.png">    </p:cNvPr>
          <p:cNvPicPr>
            <a:picLocks noChangeAspect="1"/>
          </p:cNvPicPr>
          <p:nvPr/>
        </p:nvPicPr>
        <p:blipFill>
          <a:blip r:embed="rId9"/>
          <a:stretch>
            <a:fillRect/>
          </a:stretch>
        </p:blipFill>
        <p:spPr>
          <a:xfrm rot="5400000">
            <a:off x="10663238" y="8662988"/>
            <a:ext cx="847725" cy="1790700"/>
          </a:xfrm>
          <a:prstGeom prst="rect">
            <a:avLst/>
          </a:prstGeom>
        </p:spPr>
      </p:pic>
      <p:pic>
        <p:nvPicPr>
          <p:cNvPr id="11" name="Image 9" descr="preencoded.png">    </p:cNvPr>
          <p:cNvPicPr>
            <a:picLocks noChangeAspect="1"/>
          </p:cNvPicPr>
          <p:nvPr/>
        </p:nvPicPr>
        <p:blipFill>
          <a:blip r:embed="rId10"/>
          <a:stretch>
            <a:fillRect/>
          </a:stretch>
        </p:blipFill>
        <p:spPr>
          <a:xfrm rot="5400000">
            <a:off x="776288" y="-166687"/>
            <a:ext cx="847725" cy="1790700"/>
          </a:xfrm>
          <a:prstGeom prst="rect">
            <a:avLst/>
          </a:prstGeom>
        </p:spPr>
      </p:pic>
      <p:pic>
        <p:nvPicPr>
          <p:cNvPr id="12" name="Image 10" descr="preencoded.png">    </p:cNvPr>
          <p:cNvPicPr>
            <a:picLocks noChangeAspect="1"/>
          </p:cNvPicPr>
          <p:nvPr/>
        </p:nvPicPr>
        <p:blipFill>
          <a:blip r:embed="rId11"/>
          <a:stretch>
            <a:fillRect/>
          </a:stretch>
        </p:blipFill>
        <p:spPr>
          <a:xfrm rot="10800000">
            <a:off x="17135475" y="323850"/>
            <a:ext cx="847725" cy="1790700"/>
          </a:xfrm>
          <a:prstGeom prst="rect">
            <a:avLst/>
          </a:prstGeom>
        </p:spPr>
      </p:pic>
      <p:pic>
        <p:nvPicPr>
          <p:cNvPr id="13" name="Image 11" descr="preencoded.png">    </p:cNvPr>
          <p:cNvPicPr>
            <a:picLocks noChangeAspect="1"/>
          </p:cNvPicPr>
          <p:nvPr/>
        </p:nvPicPr>
        <p:blipFill>
          <a:blip r:embed="rId12"/>
          <a:stretch>
            <a:fillRect/>
          </a:stretch>
        </p:blipFill>
        <p:spPr>
          <a:xfrm rot="10800000">
            <a:off x="304800" y="4114800"/>
            <a:ext cx="847725" cy="1790700"/>
          </a:xfrm>
          <a:prstGeom prst="rect">
            <a:avLst/>
          </a:prstGeom>
        </p:spPr>
      </p:pic>
      <p:pic>
        <p:nvPicPr>
          <p:cNvPr id="14" name="Image 12" descr="preencoded.png">    </p:cNvPr>
          <p:cNvPicPr>
            <a:picLocks noChangeAspect="1"/>
          </p:cNvPicPr>
          <p:nvPr/>
        </p:nvPicPr>
        <p:blipFill>
          <a:blip r:embed="rId13"/>
          <a:stretch>
            <a:fillRect/>
          </a:stretch>
        </p:blipFill>
        <p:spPr>
          <a:xfrm rot="10800000">
            <a:off x="17135475" y="2324100"/>
            <a:ext cx="847725" cy="1790700"/>
          </a:xfrm>
          <a:prstGeom prst="rect">
            <a:avLst/>
          </a:prstGeom>
        </p:spPr>
      </p:pic>
      <p:pic>
        <p:nvPicPr>
          <p:cNvPr id="15" name="Image 13" descr="preencoded.png">    </p:cNvPr>
          <p:cNvPicPr>
            <a:picLocks noChangeAspect="1"/>
          </p:cNvPicPr>
          <p:nvPr/>
        </p:nvPicPr>
        <p:blipFill>
          <a:blip r:embed="rId14"/>
          <a:stretch>
            <a:fillRect/>
          </a:stretch>
        </p:blipFill>
        <p:spPr>
          <a:xfrm rot="10800000">
            <a:off x="304800" y="6115050"/>
            <a:ext cx="847725" cy="1790700"/>
          </a:xfrm>
          <a:prstGeom prst="rect">
            <a:avLst/>
          </a:prstGeom>
        </p:spPr>
      </p:pic>
      <p:pic>
        <p:nvPicPr>
          <p:cNvPr id="16" name="Image 14" descr="preencoded.png">    </p:cNvPr>
          <p:cNvPicPr>
            <a:picLocks noChangeAspect="1"/>
          </p:cNvPicPr>
          <p:nvPr/>
        </p:nvPicPr>
        <p:blipFill>
          <a:blip r:embed="rId15"/>
          <a:stretch>
            <a:fillRect/>
          </a:stretch>
        </p:blipFill>
        <p:spPr>
          <a:xfrm rot="10800000">
            <a:off x="17135475" y="4324350"/>
            <a:ext cx="847725" cy="1790700"/>
          </a:xfrm>
          <a:prstGeom prst="rect">
            <a:avLst/>
          </a:prstGeom>
        </p:spPr>
      </p:pic>
      <p:pic>
        <p:nvPicPr>
          <p:cNvPr id="17" name="Image 15" descr="preencoded.png">    </p:cNvPr>
          <p:cNvPicPr>
            <a:picLocks noChangeAspect="1"/>
          </p:cNvPicPr>
          <p:nvPr/>
        </p:nvPicPr>
        <p:blipFill>
          <a:blip r:embed="rId16"/>
          <a:stretch>
            <a:fillRect/>
          </a:stretch>
        </p:blipFill>
        <p:spPr>
          <a:xfrm rot="10800000">
            <a:off x="304800" y="8115300"/>
            <a:ext cx="847725" cy="1790700"/>
          </a:xfrm>
          <a:prstGeom prst="rect">
            <a:avLst/>
          </a:prstGeom>
        </p:spPr>
      </p:pic>
      <p:grpSp>
        <p:nvGrpSpPr>
          <p:cNvPr id="80515" name="Group"/>
          <p:cNvGrpSpPr/>
          <p:nvPr/>
        </p:nvGrpSpPr>
        <p:grpSpPr>
          <a:xfrm>
            <a:off x="17235487" y="6932817"/>
            <a:ext cx="1463470" cy="1601583"/>
            <a:chOff x="17235487" y="6932817"/>
            <a:chExt cx="1463470" cy="1601583"/>
          </a:xfrm>
        </p:grpSpPr>
        <p:pic>
          <p:nvPicPr>
            <p:cNvPr id="18" name="Image 16" descr="preencoded.png">    </p:cNvPr>
            <p:cNvPicPr>
              <a:picLocks noChangeAspect="1"/>
            </p:cNvPicPr>
            <p:nvPr/>
          </p:nvPicPr>
          <p:blipFill>
            <a:blip r:embed="rId17"/>
            <a:stretch>
              <a:fillRect/>
            </a:stretch>
          </p:blipFill>
          <p:spPr>
            <a:xfrm>
              <a:off x="17640300" y="8001000"/>
              <a:ext cx="533400" cy="533400"/>
            </a:xfrm>
            <a:prstGeom prst="rect">
              <a:avLst/>
            </a:prstGeom>
          </p:spPr>
        </p:pic>
        <p:sp>
          <p:nvSpPr>
            <p:cNvPr id="19" name="Text 0"/>
            <p:cNvSpPr/>
            <p:nvPr/>
          </p:nvSpPr>
          <p:spPr>
            <a:xfrm rot="16200000">
              <a:off x="17235487" y="6932817"/>
              <a:ext cx="1463470" cy="539545"/>
            </a:xfrm>
            <a:prstGeom prst="rect">
              <a:avLst/>
            </a:prstGeom>
            <a:noFill/>
            <a:ln/>
          </p:spPr>
          <p:txBody>
            <a:bodyPr wrap="square" lIns="0" tIns="0" rIns="0" bIns="0" rtlCol="0" anchor="t"/>
            <a:lstStyle/>
            <a:p>
              <a:pPr algn="l" indent="0" marL="0">
                <a:buNone/>
              </a:pPr>
              <a:r>
                <a:rPr lang="en-US" sz="2710" b="1" u="none" dirty="0">
                  <a:solidFill>
                    <a:srgbClr val="ED6450"/>
                  </a:solidFill>
                  <a:latin typeface="Inter" pitchFamily="34" charset="0"/>
                  <a:ea typeface="Inter" pitchFamily="34" charset="-122"/>
                  <a:cs typeface="Inter" pitchFamily="34" charset="-120"/>
                </a:rPr>
                <a:t>EaTemp</a:t>
              </a:r>
              <a:endParaRPr lang="en-US" sz="2710" dirty="0"/>
            </a:p>
          </p:txBody>
        </p:sp>
      </p:grpSp>
      <p:sp>
        <p:nvSpPr>
          <p:cNvPr id="20" name="Text 1"/>
          <p:cNvSpPr/>
          <p:nvPr/>
        </p:nvSpPr>
        <p:spPr>
          <a:xfrm>
            <a:off x="942975" y="4095750"/>
            <a:ext cx="6518910" cy="4450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And you can support us by sharing our site, EaTemp.com, with others.</a:t>
            </a:r>
            <a:endParaRPr lang="en-US" sz="2400" dirty="0"/>
          </a:p>
        </p:txBody>
      </p:sp>
      <p:sp>
        <p:nvSpPr>
          <p:cNvPr id="21" name="Text 2"/>
          <p:cNvSpPr/>
          <p:nvPr/>
        </p:nvSpPr>
        <p:spPr>
          <a:xfrm>
            <a:off x="942975" y="1571625"/>
            <a:ext cx="6610350" cy="2552700"/>
          </a:xfrm>
          <a:prstGeom prst="rect">
            <a:avLst/>
          </a:prstGeom>
          <a:noFill/>
          <a:ln/>
        </p:spPr>
        <p:txBody>
          <a:bodyPr wrap="square" lIns="0" tIns="0" rIns="0" bIns="0" rtlCol="0" anchor="t"/>
          <a:lstStyle/>
          <a:p>
            <a:pPr algn="l" indent="0" marL="0">
              <a:buNone/>
            </a:pPr>
            <a:r>
              <a:rPr lang="en-US" sz="6000" u="none" dirty="0">
                <a:solidFill>
                  <a:srgbClr val="DE6465"/>
                </a:solidFill>
                <a:latin typeface="Modak" pitchFamily="34" charset="0"/>
                <a:ea typeface="Modak" pitchFamily="34" charset="-122"/>
                <a:cs typeface="Modak" pitchFamily="34" charset="-120"/>
              </a:rPr>
              <a:t>Thank you for choosing EaTemp</a:t>
            </a:r>
            <a:endParaRPr lang="en-US" sz="6000" dirty="0"/>
          </a:p>
        </p:txBody>
      </p:sp>
      <p:sp>
        <p:nvSpPr>
          <p:cNvPr id="22" name="Text 3"/>
          <p:cNvSpPr/>
          <p:nvPr/>
        </p:nvSpPr>
        <p:spPr>
          <a:xfrm rot="16200000">
            <a:off x="16063912" y="3993832"/>
            <a:ext cx="38309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Credit | Image: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18"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0E0E0E"/>
                </a:solidFill>
                <a:latin typeface="Poppins" pitchFamily="34" charset="0"/>
                <a:ea typeface="Poppins" pitchFamily="34" charset="-122"/>
                <a:cs typeface="Poppins" pitchFamily="34" charset="-120"/>
              </a:rPr>
              <a:t> </a:t>
            </a:r>
            <a:endParaRPr lang="en-US" sz="2400" dirty="0"/>
          </a:p>
        </p:txBody>
      </p:sp>
      <p:pic>
        <p:nvPicPr>
          <p:cNvPr id="23" name="Image 17" descr="preencoded.png">    </p:cNvPr>
          <p:cNvPicPr>
            <a:picLocks noChangeAspect="1"/>
          </p:cNvPicPr>
          <p:nvPr/>
        </p:nvPicPr>
        <p:blipFill>
          <a:blip r:embed="rId19"/>
          <a:stretch>
            <a:fillRect/>
          </a:stretch>
        </p:blipFill>
        <p:spPr>
          <a:xfrm>
            <a:off x="8096250" y="733425"/>
            <a:ext cx="8353425" cy="82391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2026-10-15T09:12:17Z</dcterms:created>
  <dcterms:modified xsi:type="dcterms:W3CDTF">2026-10-15T09:12:17Z</dcterms:modified>
</cp:coreProperties>
</file>