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lt-LT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5" Type="http://schemas.openxmlformats.org/officeDocument/2006/relationships/hyperlink" Target="http://bit.ly/jpgaires" TargetMode="External"/><Relationship Id="rId6" Type="http://schemas.openxmlformats.org/officeDocument/2006/relationships/image" Target="../media/image7.png"/><Relationship Id="rId7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9643" y="1797749"/>
            <a:ext cx="338451" cy="275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18568" y="1772215"/>
            <a:ext cx="338451" cy="275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34172" y="1795931"/>
            <a:ext cx="337302" cy="3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0243" y="1773944"/>
            <a:ext cx="338451" cy="275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65221" y="1793583"/>
            <a:ext cx="337302" cy="3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39955" y="1773782"/>
            <a:ext cx="337302" cy="339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06320" y="1773944"/>
            <a:ext cx="338451" cy="275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5516" y="1781200"/>
            <a:ext cx="337302" cy="3396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7" name="Google Shape;97;p13"/>
          <p:cNvCxnSpPr/>
          <p:nvPr/>
        </p:nvCxnSpPr>
        <p:spPr>
          <a:xfrm>
            <a:off x="1422713" y="2273016"/>
            <a:ext cx="9933940" cy="0"/>
          </a:xfrm>
          <a:prstGeom prst="straightConnector1">
            <a:avLst/>
          </a:prstGeom>
          <a:noFill/>
          <a:ln cap="flat" cmpd="sng" w="76200">
            <a:solidFill>
              <a:srgbClr val="5F6062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8" name="Google Shape;98;p13"/>
          <p:cNvSpPr/>
          <p:nvPr/>
        </p:nvSpPr>
        <p:spPr>
          <a:xfrm>
            <a:off x="1310639" y="2001762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1352380" y="2149977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lt-LT" sz="1100" u="none" cap="none" strike="noStrike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Rugs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3982648" y="1306104"/>
            <a:ext cx="118415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Planuojam</a:t>
            </a:r>
            <a:endParaRPr sz="1100">
              <a:solidFill>
                <a:srgbClr val="5F6062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6352875" y="1302452"/>
            <a:ext cx="78994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Veikiam</a:t>
            </a:r>
            <a:endParaRPr sz="1100">
              <a:solidFill>
                <a:srgbClr val="5F6062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7854269" y="1302452"/>
            <a:ext cx="1233024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Apžvelgiam</a:t>
            </a:r>
            <a:endParaRPr sz="1100">
              <a:solidFill>
                <a:srgbClr val="5F6062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9413795" y="1266540"/>
            <a:ext cx="19428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lt-LT" sz="1800" u="sng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bit.ly/jpgaires</a:t>
            </a:r>
            <a:endParaRPr b="1" sz="1800">
              <a:solidFill>
                <a:srgbClr val="88888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" name="Google Shape;104;p13"/>
          <p:cNvSpPr/>
          <p:nvPr/>
        </p:nvSpPr>
        <p:spPr>
          <a:xfrm rot="5400000">
            <a:off x="986085" y="3353251"/>
            <a:ext cx="1220225" cy="587361"/>
          </a:xfrm>
          <a:prstGeom prst="flowChartDisplay">
            <a:avLst/>
          </a:prstGeom>
          <a:solidFill>
            <a:srgbClr val="78DB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1133917" y="3416098"/>
            <a:ext cx="92456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2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Į skiltis,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2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į gentis</a:t>
            </a:r>
            <a:endParaRPr sz="12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06" name="Google Shape;106;p13"/>
          <p:cNvSpPr/>
          <p:nvPr/>
        </p:nvSpPr>
        <p:spPr>
          <a:xfrm rot="-5400000">
            <a:off x="3117932" y="1398203"/>
            <a:ext cx="196459" cy="2416494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2481030" y="2689606"/>
            <a:ext cx="1493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I ketvirtis</a:t>
            </a:r>
            <a:endParaRPr sz="1100">
              <a:solidFill>
                <a:srgbClr val="5F6062"/>
              </a:solidFill>
              <a:latin typeface="Open Sans Medium"/>
              <a:ea typeface="Open Sans Medium"/>
              <a:cs typeface="Open Sans Medium"/>
              <a:sym typeface="Open Sans Medium"/>
            </a:endParaRPr>
          </a:p>
        </p:txBody>
      </p:sp>
      <p:sp>
        <p:nvSpPr>
          <p:cNvPr id="108" name="Google Shape;108;p13"/>
          <p:cNvSpPr/>
          <p:nvPr/>
        </p:nvSpPr>
        <p:spPr>
          <a:xfrm rot="-5400000">
            <a:off x="10202760" y="1881230"/>
            <a:ext cx="153521" cy="1446140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2131764" y="2001236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2952889" y="1991988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3774014" y="2001268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4595139" y="1991988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5416264" y="1991988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6237389" y="1991988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7058514" y="2001876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7879639" y="1991988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700764" y="2001236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9521889" y="2001236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3"/>
          <p:cNvSpPr/>
          <p:nvPr/>
        </p:nvSpPr>
        <p:spPr>
          <a:xfrm>
            <a:off x="10343016" y="2001236"/>
            <a:ext cx="587361" cy="543560"/>
          </a:xfrm>
          <a:prstGeom prst="ellipse">
            <a:avLst/>
          </a:prstGeom>
          <a:solidFill>
            <a:srgbClr val="5F6062"/>
          </a:solidFill>
          <a:ln cap="flat" cmpd="sng" w="12700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3"/>
          <p:cNvSpPr txBox="1"/>
          <p:nvPr/>
        </p:nvSpPr>
        <p:spPr>
          <a:xfrm>
            <a:off x="2163928" y="2149977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Spal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1" name="Google Shape;121;p13"/>
          <p:cNvSpPr txBox="1"/>
          <p:nvPr/>
        </p:nvSpPr>
        <p:spPr>
          <a:xfrm>
            <a:off x="2988500" y="2139720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Lapk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2" name="Google Shape;122;p13"/>
          <p:cNvSpPr txBox="1"/>
          <p:nvPr/>
        </p:nvSpPr>
        <p:spPr>
          <a:xfrm>
            <a:off x="3785943" y="2151395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Gruo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3" name="Google Shape;123;p13"/>
          <p:cNvSpPr txBox="1"/>
          <p:nvPr/>
        </p:nvSpPr>
        <p:spPr>
          <a:xfrm>
            <a:off x="4623110" y="2148944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Saus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5487316" y="2147882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Vas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6300097" y="2147882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Kov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6" name="Google Shape;126;p13"/>
          <p:cNvSpPr txBox="1"/>
          <p:nvPr/>
        </p:nvSpPr>
        <p:spPr>
          <a:xfrm>
            <a:off x="7144630" y="2147882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Bal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7" name="Google Shape;127;p13"/>
          <p:cNvSpPr txBox="1"/>
          <p:nvPr/>
        </p:nvSpPr>
        <p:spPr>
          <a:xfrm>
            <a:off x="7898490" y="2139129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Gegu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8" name="Google Shape;128;p13"/>
          <p:cNvSpPr txBox="1"/>
          <p:nvPr/>
        </p:nvSpPr>
        <p:spPr>
          <a:xfrm>
            <a:off x="8764553" y="2147882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Birž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9596271" y="2138400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Liep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0" name="Google Shape;130;p13"/>
          <p:cNvSpPr txBox="1"/>
          <p:nvPr/>
        </p:nvSpPr>
        <p:spPr>
          <a:xfrm>
            <a:off x="10371771" y="2138400"/>
            <a:ext cx="82042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chemeClr val="lt1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Rugp</a:t>
            </a:r>
            <a:endParaRPr sz="1100">
              <a:solidFill>
                <a:schemeClr val="lt1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1" name="Google Shape;131;p13"/>
          <p:cNvSpPr txBox="1"/>
          <p:nvPr/>
        </p:nvSpPr>
        <p:spPr>
          <a:xfrm>
            <a:off x="1186025" y="1248735"/>
            <a:ext cx="205179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lt-LT" sz="1800">
                <a:solidFill>
                  <a:srgbClr val="5F6062"/>
                </a:solidFill>
                <a:latin typeface="Open Sans"/>
                <a:ea typeface="Open Sans"/>
                <a:cs typeface="Open Sans"/>
                <a:sym typeface="Open Sans"/>
              </a:rPr>
              <a:t>Skautaujam!</a:t>
            </a:r>
            <a:endParaRPr b="1" sz="1800">
              <a:solidFill>
                <a:srgbClr val="5F606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32" name="Google Shape;132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75543" y="1201356"/>
            <a:ext cx="1352550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14247" y="1193862"/>
            <a:ext cx="410300" cy="4132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69822" y="1167156"/>
            <a:ext cx="533321" cy="434693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3"/>
          <p:cNvSpPr/>
          <p:nvPr/>
        </p:nvSpPr>
        <p:spPr>
          <a:xfrm rot="-5400000">
            <a:off x="1512454" y="2272925"/>
            <a:ext cx="156931" cy="634619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3"/>
          <p:cNvSpPr txBox="1"/>
          <p:nvPr/>
        </p:nvSpPr>
        <p:spPr>
          <a:xfrm>
            <a:off x="5005058" y="2696850"/>
            <a:ext cx="1493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II ketvirtis</a:t>
            </a:r>
            <a:endParaRPr sz="1100">
              <a:solidFill>
                <a:srgbClr val="5F6062"/>
              </a:solidFill>
              <a:latin typeface="Open Sans Medium"/>
              <a:ea typeface="Open Sans Medium"/>
              <a:cs typeface="Open Sans Medium"/>
              <a:sym typeface="Open Sans Medium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7525048" y="2704680"/>
            <a:ext cx="1493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III ketvirtis</a:t>
            </a:r>
            <a:endParaRPr sz="1100">
              <a:solidFill>
                <a:srgbClr val="5F6062"/>
              </a:solidFill>
              <a:latin typeface="Open Sans Medium"/>
              <a:ea typeface="Open Sans Medium"/>
              <a:cs typeface="Open Sans Medium"/>
              <a:sym typeface="Open Sans Medium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844160" y="2697959"/>
            <a:ext cx="1493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Pradedam</a:t>
            </a:r>
            <a:endParaRPr sz="1100">
              <a:solidFill>
                <a:srgbClr val="5F6062"/>
              </a:solidFill>
              <a:latin typeface="Open Sans Medium"/>
              <a:ea typeface="Open Sans Medium"/>
              <a:cs typeface="Open Sans Medium"/>
              <a:sym typeface="Open Sans Medium"/>
            </a:endParaRPr>
          </a:p>
        </p:txBody>
      </p:sp>
      <p:sp>
        <p:nvSpPr>
          <p:cNvPr id="139" name="Google Shape;139;p13"/>
          <p:cNvSpPr txBox="1"/>
          <p:nvPr/>
        </p:nvSpPr>
        <p:spPr>
          <a:xfrm>
            <a:off x="9579180" y="2704680"/>
            <a:ext cx="14934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100">
                <a:solidFill>
                  <a:srgbClr val="5F6062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Vasaros ketvirtis</a:t>
            </a:r>
            <a:endParaRPr sz="1100">
              <a:solidFill>
                <a:srgbClr val="5F6062"/>
              </a:solidFill>
              <a:latin typeface="Open Sans Medium"/>
              <a:ea typeface="Open Sans Medium"/>
              <a:cs typeface="Open Sans Medium"/>
              <a:sym typeface="Open Sans Medium"/>
            </a:endParaRPr>
          </a:p>
        </p:txBody>
      </p:sp>
      <p:grpSp>
        <p:nvGrpSpPr>
          <p:cNvPr id="140" name="Google Shape;140;p13"/>
          <p:cNvGrpSpPr/>
          <p:nvPr/>
        </p:nvGrpSpPr>
        <p:grpSpPr>
          <a:xfrm>
            <a:off x="2112770" y="2897274"/>
            <a:ext cx="2378024" cy="2088000"/>
            <a:chOff x="2112770" y="2897274"/>
            <a:chExt cx="2378024" cy="2088000"/>
          </a:xfrm>
        </p:grpSpPr>
        <p:sp>
          <p:nvSpPr>
            <p:cNvPr id="141" name="Google Shape;141;p13"/>
            <p:cNvSpPr/>
            <p:nvPr/>
          </p:nvSpPr>
          <p:spPr>
            <a:xfrm rot="5400000">
              <a:off x="2184770" y="2825274"/>
              <a:ext cx="2088000" cy="2232000"/>
            </a:xfrm>
            <a:prstGeom prst="flowChartDisplay">
              <a:avLst/>
            </a:prstGeom>
            <a:solidFill>
              <a:srgbClr val="78D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2240054" y="3472322"/>
              <a:ext cx="134596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Jaunesnieji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4-ių nuotykių sezonas</a:t>
              </a:r>
              <a:endParaRPr/>
            </a:p>
          </p:txBody>
        </p:sp>
        <p:sp>
          <p:nvSpPr>
            <p:cNvPr id="143" name="Google Shape;143;p13"/>
            <p:cNvSpPr txBox="1"/>
            <p:nvPr/>
          </p:nvSpPr>
          <p:spPr>
            <a:xfrm>
              <a:off x="2352541" y="4452398"/>
              <a:ext cx="176865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Visi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1(+) laukinis įgūdis</a:t>
              </a:r>
              <a:endParaRPr/>
            </a:p>
          </p:txBody>
        </p:sp>
        <p:pic>
          <p:nvPicPr>
            <p:cNvPr id="144" name="Google Shape;144;p13"/>
            <p:cNvPicPr preferRelativeResize="0"/>
            <p:nvPr/>
          </p:nvPicPr>
          <p:blipFill rotWithShape="1">
            <a:blip r:embed="rId7">
              <a:alphaModFix/>
            </a:blip>
            <a:srcRect b="0" l="0" r="0" t="13658"/>
            <a:stretch/>
          </p:blipFill>
          <p:spPr>
            <a:xfrm>
              <a:off x="2578742" y="3127220"/>
              <a:ext cx="1280814" cy="343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13"/>
            <p:cNvSpPr txBox="1"/>
            <p:nvPr/>
          </p:nvSpPr>
          <p:spPr>
            <a:xfrm>
              <a:off x="3331325" y="3445740"/>
              <a:ext cx="112106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Skautai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4-ių etapų ekspedicija</a:t>
              </a:r>
              <a:endParaRPr/>
            </a:p>
          </p:txBody>
        </p:sp>
        <p:sp>
          <p:nvSpPr>
            <p:cNvPr id="146" name="Google Shape;146;p13"/>
            <p:cNvSpPr txBox="1"/>
            <p:nvPr/>
          </p:nvSpPr>
          <p:spPr>
            <a:xfrm>
              <a:off x="2237824" y="4082034"/>
              <a:ext cx="9084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Patyrę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 KELIAS</a:t>
              </a:r>
              <a:endParaRPr/>
            </a:p>
          </p:txBody>
        </p:sp>
        <p:sp>
          <p:nvSpPr>
            <p:cNvPr id="147" name="Google Shape;147;p13"/>
            <p:cNvSpPr txBox="1"/>
            <p:nvPr/>
          </p:nvSpPr>
          <p:spPr>
            <a:xfrm>
              <a:off x="3327461" y="4075602"/>
              <a:ext cx="116333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Vyresnieji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...</a:t>
              </a:r>
              <a:endParaRPr/>
            </a:p>
          </p:txBody>
        </p:sp>
      </p:grpSp>
      <p:grpSp>
        <p:nvGrpSpPr>
          <p:cNvPr id="148" name="Google Shape;148;p13"/>
          <p:cNvGrpSpPr/>
          <p:nvPr/>
        </p:nvGrpSpPr>
        <p:grpSpPr>
          <a:xfrm>
            <a:off x="9494974" y="2998710"/>
            <a:ext cx="1620196" cy="1258333"/>
            <a:chOff x="9450504" y="2997148"/>
            <a:chExt cx="1620196" cy="1258333"/>
          </a:xfrm>
        </p:grpSpPr>
        <p:sp>
          <p:nvSpPr>
            <p:cNvPr id="149" name="Google Shape;149;p13"/>
            <p:cNvSpPr/>
            <p:nvPr/>
          </p:nvSpPr>
          <p:spPr>
            <a:xfrm rot="5400000">
              <a:off x="9640125" y="2848160"/>
              <a:ext cx="1258333" cy="1556308"/>
            </a:xfrm>
            <a:prstGeom prst="flowChartDisplay">
              <a:avLst/>
            </a:prstGeom>
            <a:solidFill>
              <a:srgbClr val="78D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3"/>
            <p:cNvSpPr txBox="1"/>
            <p:nvPr/>
          </p:nvSpPr>
          <p:spPr>
            <a:xfrm>
              <a:off x="9450504" y="3259511"/>
              <a:ext cx="1620196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Stovykla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arba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dar nuotykių,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etapų, kelių</a:t>
              </a:r>
              <a:endParaRPr sz="12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  <p:sp>
        <p:nvSpPr>
          <p:cNvPr id="151" name="Google Shape;151;p13"/>
          <p:cNvSpPr/>
          <p:nvPr/>
        </p:nvSpPr>
        <p:spPr>
          <a:xfrm rot="-5400000">
            <a:off x="5638528" y="1393706"/>
            <a:ext cx="187626" cy="2416494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3"/>
          <p:cNvSpPr/>
          <p:nvPr/>
        </p:nvSpPr>
        <p:spPr>
          <a:xfrm rot="-5400000">
            <a:off x="8154707" y="1403954"/>
            <a:ext cx="187626" cy="2416494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9525">
            <a:solidFill>
              <a:srgbClr val="5F60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3"/>
          <p:cNvSpPr txBox="1"/>
          <p:nvPr/>
        </p:nvSpPr>
        <p:spPr>
          <a:xfrm>
            <a:off x="1001140" y="5124806"/>
            <a:ext cx="101706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300">
                <a:solidFill>
                  <a:srgbClr val="5F6062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...ir kasdien padarom po gerąjį darbelį...</a:t>
            </a:r>
            <a:endParaRPr sz="1300">
              <a:solidFill>
                <a:srgbClr val="5F6062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grpSp>
        <p:nvGrpSpPr>
          <p:cNvPr id="154" name="Google Shape;154;p13"/>
          <p:cNvGrpSpPr/>
          <p:nvPr/>
        </p:nvGrpSpPr>
        <p:grpSpPr>
          <a:xfrm>
            <a:off x="4613207" y="2917670"/>
            <a:ext cx="2339620" cy="2088000"/>
            <a:chOff x="4654917" y="2897274"/>
            <a:chExt cx="2339620" cy="2088000"/>
          </a:xfrm>
        </p:grpSpPr>
        <p:sp>
          <p:nvSpPr>
            <p:cNvPr id="155" name="Google Shape;155;p13"/>
            <p:cNvSpPr/>
            <p:nvPr/>
          </p:nvSpPr>
          <p:spPr>
            <a:xfrm rot="5400000">
              <a:off x="4726917" y="2825274"/>
              <a:ext cx="2088000" cy="2232000"/>
            </a:xfrm>
            <a:prstGeom prst="flowChartDisplay">
              <a:avLst/>
            </a:prstGeom>
            <a:solidFill>
              <a:srgbClr val="78D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56" name="Google Shape;156;p13"/>
            <p:cNvSpPr txBox="1"/>
            <p:nvPr/>
          </p:nvSpPr>
          <p:spPr>
            <a:xfrm>
              <a:off x="4782201" y="3472322"/>
              <a:ext cx="134596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Jaunesnieji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4-ių nuotykių sezonas</a:t>
              </a:r>
              <a:endParaRPr/>
            </a:p>
          </p:txBody>
        </p:sp>
        <p:sp>
          <p:nvSpPr>
            <p:cNvPr id="157" name="Google Shape;157;p13"/>
            <p:cNvSpPr txBox="1"/>
            <p:nvPr/>
          </p:nvSpPr>
          <p:spPr>
            <a:xfrm>
              <a:off x="4930529" y="4472600"/>
              <a:ext cx="176865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Visi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1(+) laukinis įgūdis</a:t>
              </a:r>
              <a:endParaRPr/>
            </a:p>
          </p:txBody>
        </p:sp>
        <p:pic>
          <p:nvPicPr>
            <p:cNvPr id="158" name="Google Shape;158;p13"/>
            <p:cNvPicPr preferRelativeResize="0"/>
            <p:nvPr/>
          </p:nvPicPr>
          <p:blipFill rotWithShape="1">
            <a:blip r:embed="rId7">
              <a:alphaModFix/>
            </a:blip>
            <a:srcRect b="0" l="0" r="0" t="13658"/>
            <a:stretch/>
          </p:blipFill>
          <p:spPr>
            <a:xfrm>
              <a:off x="5120889" y="3127220"/>
              <a:ext cx="1280814" cy="343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9" name="Google Shape;159;p13"/>
            <p:cNvSpPr txBox="1"/>
            <p:nvPr/>
          </p:nvSpPr>
          <p:spPr>
            <a:xfrm>
              <a:off x="5873472" y="3445740"/>
              <a:ext cx="112106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Skautai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4-ių etapų ekspedicija</a:t>
              </a:r>
              <a:endParaRPr/>
            </a:p>
          </p:txBody>
        </p:sp>
        <p:sp>
          <p:nvSpPr>
            <p:cNvPr id="160" name="Google Shape;160;p13"/>
            <p:cNvSpPr txBox="1"/>
            <p:nvPr/>
          </p:nvSpPr>
          <p:spPr>
            <a:xfrm>
              <a:off x="4779971" y="4082034"/>
              <a:ext cx="9084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Patyrę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 KELIAS</a:t>
              </a:r>
              <a:endParaRPr/>
            </a:p>
          </p:txBody>
        </p:sp>
      </p:grpSp>
      <p:sp>
        <p:nvSpPr>
          <p:cNvPr id="161" name="Google Shape;161;p13"/>
          <p:cNvSpPr txBox="1"/>
          <p:nvPr/>
        </p:nvSpPr>
        <p:spPr>
          <a:xfrm>
            <a:off x="5869608" y="4075602"/>
            <a:ext cx="116333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lt-LT" sz="12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Vyresnieji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lt-LT" sz="12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...</a:t>
            </a:r>
            <a:endParaRPr/>
          </a:p>
        </p:txBody>
      </p:sp>
      <p:grpSp>
        <p:nvGrpSpPr>
          <p:cNvPr id="162" name="Google Shape;162;p13"/>
          <p:cNvGrpSpPr/>
          <p:nvPr/>
        </p:nvGrpSpPr>
        <p:grpSpPr>
          <a:xfrm>
            <a:off x="7155354" y="2897274"/>
            <a:ext cx="2378024" cy="2088000"/>
            <a:chOff x="7151518" y="2897274"/>
            <a:chExt cx="2378024" cy="2088000"/>
          </a:xfrm>
        </p:grpSpPr>
        <p:sp>
          <p:nvSpPr>
            <p:cNvPr id="163" name="Google Shape;163;p13"/>
            <p:cNvSpPr/>
            <p:nvPr/>
          </p:nvSpPr>
          <p:spPr>
            <a:xfrm rot="5400000">
              <a:off x="7223518" y="2825274"/>
              <a:ext cx="2088000" cy="2232000"/>
            </a:xfrm>
            <a:prstGeom prst="flowChartDisplay">
              <a:avLst/>
            </a:prstGeom>
            <a:solidFill>
              <a:srgbClr val="78D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64" name="Google Shape;164;p13"/>
            <p:cNvSpPr txBox="1"/>
            <p:nvPr/>
          </p:nvSpPr>
          <p:spPr>
            <a:xfrm>
              <a:off x="7278802" y="3472322"/>
              <a:ext cx="134596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Jaunesnieji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4-ių nuotykių sezonas</a:t>
              </a:r>
              <a:endParaRPr/>
            </a:p>
          </p:txBody>
        </p:sp>
        <p:sp>
          <p:nvSpPr>
            <p:cNvPr id="165" name="Google Shape;165;p13"/>
            <p:cNvSpPr txBox="1"/>
            <p:nvPr/>
          </p:nvSpPr>
          <p:spPr>
            <a:xfrm>
              <a:off x="7428302" y="4485212"/>
              <a:ext cx="176865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Visi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1(+) laukinis įgūdis</a:t>
              </a:r>
              <a:endParaRPr/>
            </a:p>
          </p:txBody>
        </p:sp>
        <p:pic>
          <p:nvPicPr>
            <p:cNvPr id="166" name="Google Shape;166;p13"/>
            <p:cNvPicPr preferRelativeResize="0"/>
            <p:nvPr/>
          </p:nvPicPr>
          <p:blipFill rotWithShape="1">
            <a:blip r:embed="rId7">
              <a:alphaModFix/>
            </a:blip>
            <a:srcRect b="0" l="0" r="0" t="13658"/>
            <a:stretch/>
          </p:blipFill>
          <p:spPr>
            <a:xfrm>
              <a:off x="7617490" y="3127220"/>
              <a:ext cx="1280814" cy="343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Google Shape;167;p13"/>
            <p:cNvSpPr txBox="1"/>
            <p:nvPr/>
          </p:nvSpPr>
          <p:spPr>
            <a:xfrm>
              <a:off x="8370073" y="3445740"/>
              <a:ext cx="112106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Skautai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4-ių etapų ekspedicija</a:t>
              </a:r>
              <a:endParaRPr/>
            </a:p>
          </p:txBody>
        </p:sp>
        <p:sp>
          <p:nvSpPr>
            <p:cNvPr id="168" name="Google Shape;168;p13"/>
            <p:cNvSpPr txBox="1"/>
            <p:nvPr/>
          </p:nvSpPr>
          <p:spPr>
            <a:xfrm>
              <a:off x="7276572" y="4082034"/>
              <a:ext cx="9084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Patyrę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1 KELIAS</a:t>
              </a:r>
              <a:endParaRPr/>
            </a:p>
          </p:txBody>
        </p:sp>
        <p:sp>
          <p:nvSpPr>
            <p:cNvPr id="169" name="Google Shape;169;p13"/>
            <p:cNvSpPr txBox="1"/>
            <p:nvPr/>
          </p:nvSpPr>
          <p:spPr>
            <a:xfrm>
              <a:off x="8366209" y="4075602"/>
              <a:ext cx="116333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Vyresnieji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lt-LT" sz="1200">
                  <a:solidFill>
                    <a:schemeClr val="dk1"/>
                  </a:solidFill>
                  <a:latin typeface="Book Antiqua"/>
                  <a:ea typeface="Book Antiqua"/>
                  <a:cs typeface="Book Antiqua"/>
                  <a:sym typeface="Book Antiqua"/>
                </a:rPr>
                <a:t>...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