
<file path=[Content_Types].xml><?xml version="1.0" encoding="utf-8"?>
<Types xmlns="http://schemas.openxmlformats.org/package/2006/content-types">
  <Default Extension="bin" ContentType="image/unknown"/>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8.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
    <p:sldMasterId id="2147483687" r:id="rId2"/>
    <p:sldMasterId id="2147483710" r:id="rId3"/>
    <p:sldMasterId id="2147483720" r:id="rId4"/>
    <p:sldMasterId id="2147483747" r:id="rId5"/>
    <p:sldMasterId id="2147483763" r:id="rId6"/>
    <p:sldMasterId id="2147483788" r:id="rId7"/>
    <p:sldMasterId id="2147483812" r:id="rId8"/>
    <p:sldMasterId id="2147483836" r:id="rId9"/>
  </p:sldMasterIdLst>
  <p:notesMasterIdLst>
    <p:notesMasterId r:id="rId72"/>
  </p:notesMasterIdLst>
  <p:sldIdLst>
    <p:sldId id="2147482403" r:id="rId10"/>
    <p:sldId id="2147482629" r:id="rId11"/>
    <p:sldId id="2147482604" r:id="rId12"/>
    <p:sldId id="2147482462" r:id="rId13"/>
    <p:sldId id="2147482697" r:id="rId14"/>
    <p:sldId id="2147482618" r:id="rId15"/>
    <p:sldId id="2147482691" r:id="rId16"/>
    <p:sldId id="2147482463" r:id="rId17"/>
    <p:sldId id="2147482725" r:id="rId18"/>
    <p:sldId id="2147482464" r:id="rId19"/>
    <p:sldId id="2147482474" r:id="rId20"/>
    <p:sldId id="2147482475" r:id="rId21"/>
    <p:sldId id="2147482476" r:id="rId22"/>
    <p:sldId id="2147482477" r:id="rId23"/>
    <p:sldId id="2147482478" r:id="rId24"/>
    <p:sldId id="2147482706" r:id="rId25"/>
    <p:sldId id="2147482480" r:id="rId26"/>
    <p:sldId id="2147482487" r:id="rId27"/>
    <p:sldId id="2147482727" r:id="rId28"/>
    <p:sldId id="2147482624" r:id="rId29"/>
    <p:sldId id="2147482481" r:id="rId30"/>
    <p:sldId id="2147482483" r:id="rId31"/>
    <p:sldId id="2147482482" r:id="rId32"/>
    <p:sldId id="2147482485" r:id="rId33"/>
    <p:sldId id="2147482490" r:id="rId34"/>
    <p:sldId id="2147482489" r:id="rId35"/>
    <p:sldId id="2147482488" r:id="rId36"/>
    <p:sldId id="2147482484" r:id="rId37"/>
    <p:sldId id="2147482494" r:id="rId38"/>
    <p:sldId id="2147482493" r:id="rId39"/>
    <p:sldId id="2147482492" r:id="rId40"/>
    <p:sldId id="2147482495" r:id="rId41"/>
    <p:sldId id="2147482496" r:id="rId42"/>
    <p:sldId id="2147482491" r:id="rId43"/>
    <p:sldId id="2147482710" r:id="rId44"/>
    <p:sldId id="2147482705" r:id="rId45"/>
    <p:sldId id="2147482498" r:id="rId46"/>
    <p:sldId id="2147482503" r:id="rId47"/>
    <p:sldId id="2147482499" r:id="rId48"/>
    <p:sldId id="2147482625" r:id="rId49"/>
    <p:sldId id="2147482504" r:id="rId50"/>
    <p:sldId id="2147482505" r:id="rId51"/>
    <p:sldId id="2147482500" r:id="rId52"/>
    <p:sldId id="2147482728" r:id="rId53"/>
    <p:sldId id="2147482729" r:id="rId54"/>
    <p:sldId id="2147482712" r:id="rId55"/>
    <p:sldId id="2147482723" r:id="rId56"/>
    <p:sldId id="2147482713" r:id="rId57"/>
    <p:sldId id="2147482730" r:id="rId58"/>
    <p:sldId id="2147482724" r:id="rId59"/>
    <p:sldId id="2147482714" r:id="rId60"/>
    <p:sldId id="2147482502" r:id="rId61"/>
    <p:sldId id="2147482509" r:id="rId62"/>
    <p:sldId id="2147482715" r:id="rId63"/>
    <p:sldId id="2147482507" r:id="rId64"/>
    <p:sldId id="2147482616" r:id="rId65"/>
    <p:sldId id="2147482598" r:id="rId66"/>
    <p:sldId id="2147482600" r:id="rId67"/>
    <p:sldId id="2147482726" r:id="rId68"/>
    <p:sldId id="2147482601" r:id="rId69"/>
    <p:sldId id="2147482634" r:id="rId70"/>
    <p:sldId id="2147482603" r:id="rId71"/>
  </p:sldIdLst>
  <p:sldSz cx="9144000" cy="6858000" type="screen4x3"/>
  <p:notesSz cx="6858000" cy="9144000"/>
  <p:embeddedFontLst>
    <p:embeddedFont>
      <p:font typeface="Dosis" pitchFamily="2" charset="0"/>
      <p:regular r:id="rId73"/>
      <p:bold r:id="rId74"/>
    </p:embeddedFont>
    <p:embeddedFont>
      <p:font typeface="Dosis ExtraBold" pitchFamily="2" charset="0"/>
      <p:bold r:id="rId75"/>
    </p:embeddedFont>
    <p:embeddedFont>
      <p:font typeface="Dosis Medium" pitchFamily="2" charset="0"/>
      <p:regular r:id="rId76"/>
    </p:embeddedFont>
    <p:embeddedFont>
      <p:font typeface="Dosis SemiBold" pitchFamily="2" charset="0"/>
      <p:bold r:id="rId77"/>
    </p:embeddedFont>
    <p:embeddedFont>
      <p:font typeface="Microsoft Uighur" panose="02000000000000000000" pitchFamily="2" charset="-78"/>
      <p:regular r:id="rId78"/>
      <p:bold r:id="rId79"/>
    </p:embeddedFont>
    <p:embeddedFont>
      <p:font typeface="Modern Love" panose="04090805081005020601" pitchFamily="82" charset="0"/>
      <p:regular r:id="rId8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B9BE"/>
    <a:srgbClr val="424D7C"/>
    <a:srgbClr val="555F87"/>
    <a:srgbClr val="ECF8FB"/>
    <a:srgbClr val="1E3F48"/>
    <a:srgbClr val="F6F6F6"/>
    <a:srgbClr val="106585"/>
    <a:srgbClr val="D6E9EA"/>
    <a:srgbClr val="70B1B6"/>
    <a:srgbClr val="0097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1502" y="72"/>
      </p:cViewPr>
      <p:guideLst/>
    </p:cSldViewPr>
  </p:slideViewPr>
  <p:notesTextViewPr>
    <p:cViewPr>
      <p:scale>
        <a:sx n="1" d="1"/>
        <a:sy n="1" d="1"/>
      </p:scale>
      <p:origin x="0" y="0"/>
    </p:cViewPr>
  </p:notesTextViewPr>
  <p:sorterViewPr>
    <p:cViewPr>
      <p:scale>
        <a:sx n="100" d="100"/>
        <a:sy n="100" d="100"/>
      </p:scale>
      <p:origin x="0" y="-174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tableStyles" Target="tableStyle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font" Target="fonts/font5.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notesMaster" Target="notesMasters/notesMaster1.xml"/><Relationship Id="rId80"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font" Target="fonts/font3.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4.fntdata"/><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CA217-871D-4D7F-8D59-C83A4C9C5EB2}" type="datetimeFigureOut">
              <a:rPr lang="fr-FR" smtClean="0"/>
              <a:t>02/11/2025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3364E-F43C-462A-A32F-C389FF427F4A}" type="slidenum">
              <a:rPr lang="fr-FR" smtClean="0"/>
              <a:t>‹N°›</a:t>
            </a:fld>
            <a:endParaRPr lang="fr-FR"/>
          </a:p>
        </p:txBody>
      </p:sp>
    </p:spTree>
    <p:extLst>
      <p:ext uri="{BB962C8B-B14F-4D97-AF65-F5344CB8AC3E}">
        <p14:creationId xmlns:p14="http://schemas.microsoft.com/office/powerpoint/2010/main" val="264691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Master" Target="../slideMasters/slideMaster6.xml"/><Relationship Id="rId6" Type="http://schemas.openxmlformats.org/officeDocument/2006/relationships/image" Target="../media/image26.png"/><Relationship Id="rId5" Type="http://schemas.microsoft.com/office/2007/relationships/hdphoto" Target="../media/hdphoto8.wdp"/><Relationship Id="rId4" Type="http://schemas.openxmlformats.org/officeDocument/2006/relationships/image" Target="../media/image25.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Master" Target="../slideMasters/slideMaster7.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image" Target="../media/image12.png"/><Relationship Id="rId9" Type="http://schemas.microsoft.com/office/2007/relationships/hdphoto" Target="../media/hdphoto7.wdp"/></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8.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3.wdp"/></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3.wdp"/></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 Id="rId9" Type="http://schemas.microsoft.com/office/2007/relationships/hdphoto" Target="../media/hdphoto7.wdp"/></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 Id="rId9" Type="http://schemas.microsoft.com/office/2007/relationships/hdphoto" Target="../media/hdphoto7.wdp"/></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 Id="rId9" Type="http://schemas.microsoft.com/office/2007/relationships/hdphoto" Target="../media/hdphoto7.wdp"/></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 Id="rId9" Type="http://schemas.microsoft.com/office/2007/relationships/hdphoto" Target="../media/hdphoto5.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02/11/2025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563448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02/11/2025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9364776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spcBef>
                <a:spcPts val="0"/>
              </a:spcBef>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833923110"/>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09563584"/>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150228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56838" y="150738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5350" y="3322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1932826465"/>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1488634"/>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4745330" y="3250173"/>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3"/>
            <a:r>
              <a:rPr lang="fr-FR" dirty="0"/>
              <a:t>Quatrième niveau</a:t>
            </a:r>
          </a:p>
          <a:p>
            <a:pPr lvl="4"/>
            <a:r>
              <a:rPr lang="fr-FR" dirty="0"/>
              <a:t>Cinquième niveau</a:t>
            </a:r>
            <a:endParaRPr lang="fr-MA" dirty="0"/>
          </a:p>
          <a:p>
            <a:pPr lvl="2"/>
            <a:r>
              <a:rPr lang="fr-FR" dirty="0"/>
              <a:t>Troisième niveau</a:t>
            </a:r>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8419"/>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68130" y="144164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1354267374"/>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811366" y="321394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811366" y="323604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3548543361"/>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77830128"/>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322586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43610" y="3217599"/>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44569817"/>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43610" y="491649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45330" y="491649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319630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477959550"/>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660539869"/>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9481549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02/11/2025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2541662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595532121"/>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818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8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05434615"/>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hasCustomPrompt="1"/>
          </p:nvPr>
        </p:nvSpPr>
        <p:spPr>
          <a:xfrm>
            <a:off x="628650" y="972000"/>
            <a:ext cx="7886700" cy="720000"/>
          </a:xfrm>
          <a:prstGeom prst="rect">
            <a:avLst/>
          </a:prstGeom>
        </p:spPr>
        <p:txBody>
          <a:bodyPr anchor="ctr"/>
          <a:lstStyle>
            <a:lvl1pPr algn="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MA" b="1" dirty="0">
                <a:solidFill>
                  <a:srgbClr val="424D7B"/>
                </a:solidFill>
                <a:latin typeface="Microsoft Uighur" panose="02000000000000000000" pitchFamily="2" charset="-78"/>
                <a:cs typeface="Microsoft Uighur" panose="02000000000000000000" pitchFamily="2" charset="-78"/>
              </a:rPr>
              <a:t> -  02 </a:t>
            </a:r>
            <a:r>
              <a:rPr lang="ar-MA" b="1" dirty="0">
                <a:solidFill>
                  <a:srgbClr val="424D7B"/>
                </a:solidFill>
                <a:latin typeface="Microsoft Uighur" panose="02000000000000000000" pitchFamily="2" charset="-78"/>
                <a:cs typeface="Microsoft Uighur" panose="02000000000000000000" pitchFamily="2" charset="-78"/>
              </a:rPr>
              <a:t>معجم</a:t>
            </a:r>
            <a:endParaRPr lang="fr-MA" dirty="0"/>
          </a:p>
        </p:txBody>
      </p:sp>
      <p:sp>
        <p:nvSpPr>
          <p:cNvPr id="4" name="Forme libre : forme 3">
            <a:extLst>
              <a:ext uri="{FF2B5EF4-FFF2-40B4-BE49-F238E27FC236}">
                <a16:creationId xmlns:a16="http://schemas.microsoft.com/office/drawing/2014/main" id="{E757B3EF-85ED-79B4-F526-70739A899F2A}"/>
              </a:ext>
            </a:extLst>
          </p:cNvPr>
          <p:cNvSpPr/>
          <p:nvPr userDrawn="1"/>
        </p:nvSpPr>
        <p:spPr>
          <a:xfrm>
            <a:off x="628650" y="2955833"/>
            <a:ext cx="7886700" cy="540000"/>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l"/>
            <a:endParaRPr lang="fr-FR" dirty="0">
              <a:solidFill>
                <a:srgbClr val="CAF2F4"/>
              </a:solidFill>
            </a:endParaRPr>
          </a:p>
        </p:txBody>
      </p:sp>
      <p:sp>
        <p:nvSpPr>
          <p:cNvPr id="5" name="Rectangle : coins arrondis 4">
            <a:extLst>
              <a:ext uri="{FF2B5EF4-FFF2-40B4-BE49-F238E27FC236}">
                <a16:creationId xmlns:a16="http://schemas.microsoft.com/office/drawing/2014/main" id="{E002657C-3C1F-4D99-A0E2-77679A65AE23}"/>
              </a:ext>
            </a:extLst>
          </p:cNvPr>
          <p:cNvSpPr/>
          <p:nvPr userDrawn="1"/>
        </p:nvSpPr>
        <p:spPr>
          <a:xfrm>
            <a:off x="628650" y="2955833"/>
            <a:ext cx="7886699" cy="219728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B4A1D94F-62B1-C6D0-7E0F-52D1F997A7D9}"/>
              </a:ext>
            </a:extLst>
          </p:cNvPr>
          <p:cNvPicPr>
            <a:picLocks noChangeAspect="1"/>
          </p:cNvPicPr>
          <p:nvPr userDrawn="1"/>
        </p:nvPicPr>
        <p:blipFill rotWithShape="1">
          <a:blip r:embed="rId2"/>
          <a:srcRect l="-4368" r="-4368"/>
          <a:stretch>
            <a:fillRect/>
          </a:stretch>
        </p:blipFill>
        <p:spPr>
          <a:xfrm>
            <a:off x="7566858" y="2871353"/>
            <a:ext cx="972000" cy="900000"/>
          </a:xfrm>
          <a:prstGeom prst="rect">
            <a:avLst/>
          </a:prstGeom>
        </p:spPr>
      </p:pic>
      <p:pic>
        <p:nvPicPr>
          <p:cNvPr id="9" name="Espace réservé pour une image  20">
            <a:extLst>
              <a:ext uri="{FF2B5EF4-FFF2-40B4-BE49-F238E27FC236}">
                <a16:creationId xmlns:a16="http://schemas.microsoft.com/office/drawing/2014/main" id="{44DC88C6-5707-86F7-D833-5641FA28E5E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26" r="-7526"/>
          <a:stretch>
            <a:fillRect/>
          </a:stretch>
        </p:blipFill>
        <p:spPr>
          <a:xfrm>
            <a:off x="410748" y="3027833"/>
            <a:ext cx="468000" cy="468000"/>
          </a:xfrm>
          <a:prstGeom prst="rect">
            <a:avLst/>
          </a:prstGeom>
        </p:spPr>
      </p:pic>
    </p:spTree>
    <p:extLst>
      <p:ext uri="{BB962C8B-B14F-4D97-AF65-F5344CB8AC3E}">
        <p14:creationId xmlns:p14="http://schemas.microsoft.com/office/powerpoint/2010/main" val="105693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0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33" name="Groupe 32">
            <a:extLst>
              <a:ext uri="{FF2B5EF4-FFF2-40B4-BE49-F238E27FC236}">
                <a16:creationId xmlns:a16="http://schemas.microsoft.com/office/drawing/2014/main" id="{DEE5DF2A-A2C5-9DDC-2526-F329CE533D62}"/>
              </a:ext>
            </a:extLst>
          </p:cNvPr>
          <p:cNvGrpSpPr/>
          <p:nvPr userDrawn="1"/>
        </p:nvGrpSpPr>
        <p:grpSpPr>
          <a:xfrm>
            <a:off x="1748749" y="4368679"/>
            <a:ext cx="5368645" cy="1013653"/>
            <a:chOff x="1748749" y="1791236"/>
            <a:chExt cx="5368645" cy="1013653"/>
          </a:xfrm>
        </p:grpSpPr>
        <p:sp>
          <p:nvSpPr>
            <p:cNvPr id="34" name="Forme libre : forme 33">
              <a:extLst>
                <a:ext uri="{FF2B5EF4-FFF2-40B4-BE49-F238E27FC236}">
                  <a16:creationId xmlns:a16="http://schemas.microsoft.com/office/drawing/2014/main" id="{0F869710-FE9A-677D-2DED-7221C5922D8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5" name="Rectangle : coins arrondis 34">
              <a:extLst>
                <a:ext uri="{FF2B5EF4-FFF2-40B4-BE49-F238E27FC236}">
                  <a16:creationId xmlns:a16="http://schemas.microsoft.com/office/drawing/2014/main" id="{77F6BDE5-2CD1-90CD-2054-C65021FC3B1E}"/>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 name="Groupe 29">
            <a:extLst>
              <a:ext uri="{FF2B5EF4-FFF2-40B4-BE49-F238E27FC236}">
                <a16:creationId xmlns:a16="http://schemas.microsoft.com/office/drawing/2014/main" id="{64F060CB-5859-7A1C-1945-399BF4432E18}"/>
              </a:ext>
            </a:extLst>
          </p:cNvPr>
          <p:cNvGrpSpPr/>
          <p:nvPr userDrawn="1"/>
        </p:nvGrpSpPr>
        <p:grpSpPr>
          <a:xfrm>
            <a:off x="1748749" y="3100374"/>
            <a:ext cx="5368645" cy="1013653"/>
            <a:chOff x="1748749" y="1791236"/>
            <a:chExt cx="5368645" cy="1013653"/>
          </a:xfrm>
        </p:grpSpPr>
        <p:sp>
          <p:nvSpPr>
            <p:cNvPr id="31" name="Forme libre : forme 30">
              <a:extLst>
                <a:ext uri="{FF2B5EF4-FFF2-40B4-BE49-F238E27FC236}">
                  <a16:creationId xmlns:a16="http://schemas.microsoft.com/office/drawing/2014/main" id="{6C7D7D1B-54A2-EE56-FF38-BA1C4D631D96}"/>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2" name="Rectangle : coins arrondis 31">
              <a:extLst>
                <a:ext uri="{FF2B5EF4-FFF2-40B4-BE49-F238E27FC236}">
                  <a16:creationId xmlns:a16="http://schemas.microsoft.com/office/drawing/2014/main" id="{EBF7EB9F-D0CB-C146-C0DF-1FEA97915CD3}"/>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a:extLst>
              <a:ext uri="{FF2B5EF4-FFF2-40B4-BE49-F238E27FC236}">
                <a16:creationId xmlns:a16="http://schemas.microsoft.com/office/drawing/2014/main" id="{5A53ADCC-F9EE-1544-60CF-B13B748987BA}"/>
              </a:ext>
            </a:extLst>
          </p:cNvPr>
          <p:cNvGrpSpPr/>
          <p:nvPr userDrawn="1"/>
        </p:nvGrpSpPr>
        <p:grpSpPr>
          <a:xfrm>
            <a:off x="1748749" y="1791236"/>
            <a:ext cx="5368645" cy="1013653"/>
            <a:chOff x="1748749" y="1791236"/>
            <a:chExt cx="5368645" cy="1013653"/>
          </a:xfrm>
        </p:grpSpPr>
        <p:sp>
          <p:nvSpPr>
            <p:cNvPr id="27" name="Forme libre : forme 26">
              <a:extLst>
                <a:ext uri="{FF2B5EF4-FFF2-40B4-BE49-F238E27FC236}">
                  <a16:creationId xmlns:a16="http://schemas.microsoft.com/office/drawing/2014/main" id="{5C479736-F023-78FA-4D69-3C86D60DBD0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28" name="Rectangle : coins arrondis 27">
              <a:extLst>
                <a:ext uri="{FF2B5EF4-FFF2-40B4-BE49-F238E27FC236}">
                  <a16:creationId xmlns:a16="http://schemas.microsoft.com/office/drawing/2014/main" id="{631E814A-6B8A-876F-B330-D29CBCDCBA25}"/>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- 01</a:t>
            </a:r>
            <a:r>
              <a:rPr kumimoji="0" lang="a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انشطة اعتيادية</a:t>
            </a:r>
          </a:p>
        </p:txBody>
      </p:sp>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4" name="Image 3">
            <a:extLst>
              <a:ext uri="{FF2B5EF4-FFF2-40B4-BE49-F238E27FC236}">
                <a16:creationId xmlns:a16="http://schemas.microsoft.com/office/drawing/2014/main" id="{27ED9F1C-25D9-EA0F-66D1-D7D3BB3ACC9D}"/>
              </a:ext>
            </a:extLst>
          </p:cNvPr>
          <p:cNvPicPr>
            <a:picLocks noChangeAspect="1"/>
          </p:cNvPicPr>
          <p:nvPr userDrawn="1"/>
        </p:nvPicPr>
        <p:blipFill rotWithShape="1">
          <a:blip r:embed="rId6"/>
          <a:srcRect l="-13143" r="-13143"/>
          <a:stretch>
            <a:fillRect/>
          </a:stretch>
        </p:blipFill>
        <p:spPr>
          <a:xfrm>
            <a:off x="6589204" y="4424575"/>
            <a:ext cx="536400" cy="540000"/>
          </a:xfrm>
          <a:prstGeom prst="rect">
            <a:avLst/>
          </a:prstGeom>
        </p:spPr>
      </p:pic>
    </p:spTree>
    <p:extLst>
      <p:ext uri="{BB962C8B-B14F-4D97-AF65-F5344CB8AC3E}">
        <p14:creationId xmlns:p14="http://schemas.microsoft.com/office/powerpoint/2010/main" val="3240245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3721885592"/>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992474717"/>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929419175"/>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99030481"/>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7248190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31207652"/>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52224155"/>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28818976"/>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50429930"/>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81939404"/>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99981626"/>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361494250"/>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831327844"/>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330783158"/>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7196781"/>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1333654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526579187"/>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13506877"/>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280231460"/>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4822919"/>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07637884"/>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5185177"/>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771739338"/>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39355334"/>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66326546"/>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808658278"/>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8819541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500549638"/>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914127840"/>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04899938"/>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21255959"/>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55500691"/>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637929251"/>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150213101"/>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6126564"/>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512023276"/>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31928716"/>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59782044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573457422"/>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86255065"/>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99690131"/>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74662870"/>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37662058"/>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106212066"/>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48688410"/>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849871283"/>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86597192"/>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952785183"/>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8101092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3914501"/>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00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2106983181"/>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5" y="756000"/>
            <a:ext cx="6840000" cy="612000"/>
          </a:xfrm>
        </p:spPr>
        <p:txBody>
          <a:bodyPr>
            <a:normAutofit/>
          </a:bodyPr>
          <a:lstStyle>
            <a:lvl1pPr rtl="1">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45766" y="684000"/>
            <a:ext cx="900000" cy="900000"/>
          </a:xfrm>
          <a:prstGeom prst="rect">
            <a:avLst/>
          </a:prstGeom>
        </p:spPr>
        <p:txBody>
          <a:bodyPr/>
          <a:lstStyle>
            <a:lvl1pPr algn="r" rtl="1">
              <a:defRPr>
                <a:latin typeface="Arial" panose="020B0604020202020204" pitchFamily="34" charset="0"/>
              </a:defRPr>
            </a:lvl1p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0161642"/>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857BAC0B-AC65-BD61-1B0C-5A8010C4074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445619406"/>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Arial" panose="020B0604020202020204" pitchFamily="34" charset="0"/>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Arial" panose="020B0604020202020204" pitchFamily="34" charset="0"/>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F07865AF-0218-DA63-49A3-7D88763D3E45}"/>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539105158"/>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Arial" panose="020B0604020202020204" pitchFamily="34"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600A5F7D-7D47-07F5-08AA-8016965DE68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dirty="0">
                <a:latin typeface="Arial" panose="020B0604020202020204" pitchFamily="34" charset="0"/>
              </a:defRPr>
            </a:lvl1pPr>
          </a:lstStyle>
          <a:p>
            <a:endParaRPr lang="fr-MA" dirty="0"/>
          </a:p>
        </p:txBody>
      </p:sp>
    </p:spTree>
    <p:extLst>
      <p:ext uri="{BB962C8B-B14F-4D97-AF65-F5344CB8AC3E}">
        <p14:creationId xmlns:p14="http://schemas.microsoft.com/office/powerpoint/2010/main" val="1667867778"/>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CB3B8A30-F32D-5CC4-2E67-28B50E2CDB5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861484324"/>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EE0B4139-2278-6815-C0E2-8899DA45756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732409105"/>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685F2552-53F8-E324-FAFC-7CBC92F27AA3}"/>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661764036"/>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E85BC44-B897-D2E5-D7ED-B51C2F89F304}"/>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592843015"/>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7A9285AD-8B22-A04D-E893-6F08727F900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83332279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01369914"/>
      </p:ext>
    </p:extLst>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4070800463"/>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E1611C4F-2F07-955B-230E-2BD4D9E35C36}"/>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333178521"/>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id="{C55096D1-EB19-8E69-96A7-25A43E33976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405651236"/>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1A6A4BA0-D462-85AB-E123-BB4F6907F98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577234087"/>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33F74BEE-FD18-5972-5B67-A4109E3461B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45772351"/>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E8C52E21-EF60-EFA4-6191-FA53B985CEC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548616630"/>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29BBC07-74A6-563A-24CF-30738239EBDA}"/>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256648746"/>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D17293F3-D23C-5B39-CA2E-065ADB373CF2}"/>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7DB622CA-75B8-1DB3-221C-F032331AEC89}"/>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2422045F-9F83-8B02-B2A6-ACEAD36DEBAC}"/>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32E9D8C1-44A4-3DD1-138E-64212CF1CAB8}"/>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7" name="Espace réservé pour une image  7">
            <a:extLst>
              <a:ext uri="{FF2B5EF4-FFF2-40B4-BE49-F238E27FC236}">
                <a16:creationId xmlns:a16="http://schemas.microsoft.com/office/drawing/2014/main" id="{CF72A1D0-19C5-FB34-3BA6-3FC3D8AD1945}"/>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8" name="Espace réservé pour une image  7">
            <a:extLst>
              <a:ext uri="{FF2B5EF4-FFF2-40B4-BE49-F238E27FC236}">
                <a16:creationId xmlns:a16="http://schemas.microsoft.com/office/drawing/2014/main" id="{651CEA69-29B3-CA99-012C-DE3CBF19CF81}"/>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461FED72-4AD6-2E71-C03F-25EB16265D39}"/>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0F7C12C-FBB0-E4FC-D49D-AE43AB4F49F2}"/>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76202372-AC64-90F0-FB97-3C822FFD202A}"/>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1BFAFA1A-B3A8-6BF0-D7F3-153117367B2C}"/>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3" name="Espace réservé du texte 13">
            <a:extLst>
              <a:ext uri="{FF2B5EF4-FFF2-40B4-BE49-F238E27FC236}">
                <a16:creationId xmlns:a16="http://schemas.microsoft.com/office/drawing/2014/main" id="{D113B0C1-5BA0-6BE9-2BCD-F9F05FAD5779}"/>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4" name="Espace réservé du texte 13">
            <a:extLst>
              <a:ext uri="{FF2B5EF4-FFF2-40B4-BE49-F238E27FC236}">
                <a16:creationId xmlns:a16="http://schemas.microsoft.com/office/drawing/2014/main" id="{512AF551-AFE7-003D-FA00-8F4FBF995F38}"/>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8D2F1BFB-C355-7F08-41BE-DA5865755C1F}"/>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38917069-6101-0DC9-93E1-900F88BE62D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B2614ECD-99CF-FF11-140D-A119DFD535D8}"/>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D3F024BA-DAE1-588E-F0F5-B1E8B89B4B94}"/>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265721434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D17293F3-D23C-5B39-CA2E-065ADB373CF2}"/>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7DB622CA-75B8-1DB3-221C-F032331AEC89}"/>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2422045F-9F83-8B02-B2A6-ACEAD36DEBAC}"/>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32E9D8C1-44A4-3DD1-138E-64212CF1CAB8}"/>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7" name="Espace réservé pour une image  7">
            <a:extLst>
              <a:ext uri="{FF2B5EF4-FFF2-40B4-BE49-F238E27FC236}">
                <a16:creationId xmlns:a16="http://schemas.microsoft.com/office/drawing/2014/main" id="{CF72A1D0-19C5-FB34-3BA6-3FC3D8AD1945}"/>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8" name="Espace réservé pour une image  7">
            <a:extLst>
              <a:ext uri="{FF2B5EF4-FFF2-40B4-BE49-F238E27FC236}">
                <a16:creationId xmlns:a16="http://schemas.microsoft.com/office/drawing/2014/main" id="{651CEA69-29B3-CA99-012C-DE3CBF19CF81}"/>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461FED72-4AD6-2E71-C03F-25EB16265D39}"/>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0F7C12C-FBB0-E4FC-D49D-AE43AB4F49F2}"/>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76202372-AC64-90F0-FB97-3C822FFD202A}"/>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1BFAFA1A-B3A8-6BF0-D7F3-153117367B2C}"/>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3" name="Espace réservé du texte 13">
            <a:extLst>
              <a:ext uri="{FF2B5EF4-FFF2-40B4-BE49-F238E27FC236}">
                <a16:creationId xmlns:a16="http://schemas.microsoft.com/office/drawing/2014/main" id="{D113B0C1-5BA0-6BE9-2BCD-F9F05FAD5779}"/>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4" name="Espace réservé du texte 13">
            <a:extLst>
              <a:ext uri="{FF2B5EF4-FFF2-40B4-BE49-F238E27FC236}">
                <a16:creationId xmlns:a16="http://schemas.microsoft.com/office/drawing/2014/main" id="{512AF551-AFE7-003D-FA00-8F4FBF995F38}"/>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8D2F1BFB-C355-7F08-41BE-DA5865755C1F}"/>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38917069-6101-0DC9-93E1-900F88BE62D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B2614ECD-99CF-FF11-140D-A119DFD535D8}"/>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D3F024BA-DAE1-588E-F0F5-B1E8B89B4B94}"/>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189108696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02/11/2025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39924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592875629"/>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24575973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08926572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Arial" panose="020B0604020202020204" pitchFamily="34" charset="0"/>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246291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0194448"/>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96354386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98802028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342974080"/>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5228603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50791294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D3BCD8-9868-4174-A461-8C04FAF3A9DD}" type="datetimeFigureOut">
              <a:rPr lang="fr-FR" smtClean="0"/>
              <a:t>02/11/2025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082759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926453445"/>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149176002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82188833"/>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323082060"/>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789505590"/>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33456033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11035561"/>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889518990"/>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535173422"/>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7877257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7D3BCD8-9868-4174-A461-8C04FAF3A9DD}" type="datetimeFigureOut">
              <a:rPr lang="fr-FR" smtClean="0"/>
              <a:t>02/11/2025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2867829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764322869"/>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376094629"/>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476832948"/>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505971550"/>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699208495"/>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p>
            <a:endParaRPr lang="fr-MA"/>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2988360151"/>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998998450"/>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751466033"/>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1133981" y="2217150"/>
            <a:ext cx="3600000" cy="3600000"/>
          </a:xfrm>
          <a:prstGeom prst="round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B0B811FA-2DBF-705C-16B7-604086194EC5}"/>
              </a:ext>
            </a:extLst>
          </p:cNvPr>
          <p:cNvSpPr>
            <a:spLocks noGrp="1"/>
          </p:cNvSpPr>
          <p:nvPr>
            <p:ph type="media" sz="quarter" idx="14"/>
          </p:nvPr>
        </p:nvSpPr>
        <p:spPr>
          <a:xfrm>
            <a:off x="5399756" y="2217150"/>
            <a:ext cx="2520000" cy="3600000"/>
          </a:xfrm>
          <a:prstGeom prst="rect">
            <a:avLst/>
          </a:prstGeom>
        </p:spPr>
        <p:txBody>
          <a:bodyPr/>
          <a:lstStyle/>
          <a:p>
            <a:endParaRPr lang="fr-MA"/>
          </a:p>
        </p:txBody>
      </p:sp>
      <p:sp>
        <p:nvSpPr>
          <p:cNvPr id="7" name="Espace réservé de l'élément multimédia 6">
            <a:extLst>
              <a:ext uri="{FF2B5EF4-FFF2-40B4-BE49-F238E27FC236}">
                <a16:creationId xmlns:a16="http://schemas.microsoft.com/office/drawing/2014/main" id="{215AD1B0-0540-BF69-4953-E70D59C001B9}"/>
              </a:ext>
            </a:extLst>
          </p:cNvPr>
          <p:cNvSpPr>
            <a:spLocks noGrp="1"/>
          </p:cNvSpPr>
          <p:nvPr>
            <p:ph type="media" sz="quarter" idx="15"/>
          </p:nvPr>
        </p:nvSpPr>
        <p:spPr>
          <a:xfrm>
            <a:off x="611999" y="6010275"/>
            <a:ext cx="540000" cy="540000"/>
          </a:xfrm>
          <a:prstGeom prst="rect">
            <a:avLst/>
          </a:prstGeom>
        </p:spPr>
        <p:txBody>
          <a:bodyPr/>
          <a:lstStyle/>
          <a:p>
            <a:endParaRPr lang="fr-MA"/>
          </a:p>
        </p:txBody>
      </p:sp>
    </p:spTree>
    <p:extLst>
      <p:ext uri="{BB962C8B-B14F-4D97-AF65-F5344CB8AC3E}">
        <p14:creationId xmlns:p14="http://schemas.microsoft.com/office/powerpoint/2010/main" val="3045388385"/>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76504555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7D3BCD8-9868-4174-A461-8C04FAF3A9DD}" type="datetimeFigureOut">
              <a:rPr lang="fr-FR" smtClean="0"/>
              <a:t>02/11/2025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09306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p>
            <a:endParaRPr lang="fr-MA"/>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926850198"/>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p>
            <a:endParaRPr lang="fr-MA" dirty="0"/>
          </a:p>
        </p:txBody>
      </p:sp>
      <p:sp>
        <p:nvSpPr>
          <p:cNvPr id="4" name="Espace réservé pour une image  16">
            <a:extLst>
              <a:ext uri="{FF2B5EF4-FFF2-40B4-BE49-F238E27FC236}">
                <a16:creationId xmlns:a16="http://schemas.microsoft.com/office/drawing/2014/main"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1398327686"/>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p>
            <a:endParaRPr lang="fr-MA" dirty="0"/>
          </a:p>
        </p:txBody>
      </p:sp>
    </p:spTree>
    <p:extLst>
      <p:ext uri="{BB962C8B-B14F-4D97-AF65-F5344CB8AC3E}">
        <p14:creationId xmlns:p14="http://schemas.microsoft.com/office/powerpoint/2010/main" val="1989382124"/>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1434089298"/>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405300501"/>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952337397"/>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643056983"/>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06465987"/>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22166873"/>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2251505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7D3BCD8-9868-4174-A461-8C04FAF3A9DD}" type="datetimeFigureOut">
              <a:rPr lang="fr-FR" smtClean="0"/>
              <a:t>02/11/2025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478375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38645274"/>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13225365"/>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87678709"/>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38935433"/>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73352988"/>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438256034"/>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363444966"/>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47704990"/>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1229055"/>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1198065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02/11/2025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4087658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274443344"/>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2380594"/>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77860857"/>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93853118"/>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779378164"/>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49761283"/>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703556648"/>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368236806"/>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305775541"/>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417355957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02/11/2025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924372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584461749"/>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793796982"/>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8600723"/>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4646658"/>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27366175"/>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0614608"/>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6967158"/>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71551937"/>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06434249"/>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5053372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02/11/2025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3281948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466306550"/>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102797585"/>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843597059"/>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54344940"/>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Tree>
    <p:extLst>
      <p:ext uri="{BB962C8B-B14F-4D97-AF65-F5344CB8AC3E}">
        <p14:creationId xmlns:p14="http://schemas.microsoft.com/office/powerpoint/2010/main" val="340085459"/>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1648289"/>
            <a:ext cx="2234716" cy="360000"/>
          </a:xfrm>
          <a:prstGeom prst="rect">
            <a:avLst/>
          </a:prstGeom>
        </p:spPr>
      </p:pic>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اعتيادي</a:t>
            </a:r>
          </a:p>
        </p:txBody>
      </p:sp>
    </p:spTree>
    <p:extLst>
      <p:ext uri="{BB962C8B-B14F-4D97-AF65-F5344CB8AC3E}">
        <p14:creationId xmlns:p14="http://schemas.microsoft.com/office/powerpoint/2010/main" val="262104624"/>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قــــــــــــــــراءة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Tree>
    <p:extLst>
      <p:ext uri="{BB962C8B-B14F-4D97-AF65-F5344CB8AC3E}">
        <p14:creationId xmlns:p14="http://schemas.microsoft.com/office/powerpoint/2010/main" val="1874420205"/>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قــــــــــــــــراءة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صرف وتحويل </a:t>
            </a:r>
          </a:p>
        </p:txBody>
      </p:sp>
    </p:spTree>
    <p:extLst>
      <p:ext uri="{BB962C8B-B14F-4D97-AF65-F5344CB8AC3E}">
        <p14:creationId xmlns:p14="http://schemas.microsoft.com/office/powerpoint/2010/main" val="684327025"/>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إملاء</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إنتاج كتابي </a:t>
            </a:r>
          </a:p>
        </p:txBody>
      </p:sp>
    </p:spTree>
    <p:extLst>
      <p:ext uri="{BB962C8B-B14F-4D97-AF65-F5344CB8AC3E}">
        <p14:creationId xmlns:p14="http://schemas.microsoft.com/office/powerpoint/2010/main" val="2544253493"/>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96702" y="2198203"/>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136199" y="2252203"/>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166489" y="2198203"/>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1962614"/>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720126" y="1962614"/>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96702" y="3884122"/>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136199" y="3938122"/>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166489" y="3884122"/>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3648533"/>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613482" y="3648533"/>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مراجعة وتوليف  </a:t>
            </a:r>
          </a:p>
        </p:txBody>
      </p:sp>
    </p:spTree>
    <p:extLst>
      <p:ext uri="{BB962C8B-B14F-4D97-AF65-F5344CB8AC3E}">
        <p14:creationId xmlns:p14="http://schemas.microsoft.com/office/powerpoint/2010/main" val="213403197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image" Target="../media/image2.bin"/><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8.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7.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6.jpg"/><Relationship Id="rId5" Type="http://schemas.openxmlformats.org/officeDocument/2006/relationships/slideLayout" Target="../slideLayouts/slideLayout49.xml"/><Relationship Id="rId15" Type="http://schemas.openxmlformats.org/officeDocument/2006/relationships/image" Target="../media/image10.png"/><Relationship Id="rId10" Type="http://schemas.openxmlformats.org/officeDocument/2006/relationships/theme" Target="../theme/theme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image" Target="../media/image2.bin"/><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theme" Target="../theme/theme4.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image" Target="../media/image1.jpg"/><Relationship Id="rId2" Type="http://schemas.openxmlformats.org/officeDocument/2006/relationships/slideLayout" Target="../slideLayouts/slideLayout77.xml"/><Relationship Id="rId16" Type="http://schemas.openxmlformats.org/officeDocument/2006/relationships/theme" Target="../theme/theme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image" Target="../media/image21.jpg"/><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theme" Target="../theme/theme6.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image" Target="../media/image2.bin"/><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theme" Target="../theme/theme7.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image" Target="../media/image2.bin"/><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theme" Target="../theme/theme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image" Target="../media/image2.bin"/><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theme" Target="../theme/theme9.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B7D3BCD8-9868-4174-A461-8C04FAF3A9DD}" type="datetimeFigureOut">
              <a:rPr lang="fr-FR" smtClean="0"/>
              <a:pPr/>
              <a:t>02/11/2025</a:t>
            </a:fld>
            <a:endParaRPr lang="fr-FR"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10B60BE7-EAD2-4C3B-A9F2-B2A20B3BFA21}" type="slidenum">
              <a:rPr lang="fr-FR" smtClean="0"/>
              <a:pPr/>
              <a:t>‹N°›</a:t>
            </a:fld>
            <a:endParaRPr lang="fr-FR" dirty="0"/>
          </a:p>
        </p:txBody>
      </p:sp>
    </p:spTree>
    <p:extLst>
      <p:ext uri="{BB962C8B-B14F-4D97-AF65-F5344CB8AC3E}">
        <p14:creationId xmlns:p14="http://schemas.microsoft.com/office/powerpoint/2010/main" val="354492631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860" r:id="rId13"/>
    <p:sldLayoutId id="2147483859" r:id="rId14"/>
    <p:sldLayoutId id="2147483856" r:id="rId15"/>
    <p:sldLayoutId id="2147483855" r:id="rId16"/>
    <p:sldLayoutId id="2147483854" r:id="rId17"/>
    <p:sldLayoutId id="2147483745" r:id="rId18"/>
    <p:sldLayoutId id="2147483853" r:id="rId19"/>
    <p:sldLayoutId id="214748374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0164384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858" r:id="rId21"/>
    <p:sldLayoutId id="2147483857" r:id="rId22"/>
    <p:sldLayoutId id="2147483708" r:id="rId23"/>
    <p:sldLayoutId id="2147483709" r:id="rId24"/>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9" name="Image 8">
            <a:extLst>
              <a:ext uri="{FF2B5EF4-FFF2-40B4-BE49-F238E27FC236}">
                <a16:creationId xmlns:a16="http://schemas.microsoft.com/office/drawing/2014/main" id="{14C427FD-FF22-C327-0759-AB1666D99702}"/>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tretch>
            <a:fillRect/>
          </a:stretch>
        </p:blipFill>
        <p:spPr>
          <a:xfrm>
            <a:off x="7331703" y="131773"/>
            <a:ext cx="278069" cy="288000"/>
          </a:xfrm>
          <a:prstGeom prst="rect">
            <a:avLst/>
          </a:prstGeom>
          <a:ln>
            <a:noFill/>
          </a:ln>
        </p:spPr>
      </p:pic>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tretch>
            <a:fillRect/>
          </a:stretch>
        </p:blipFill>
        <p:spPr>
          <a:xfrm>
            <a:off x="5790215" y="131773"/>
            <a:ext cx="278069" cy="288000"/>
          </a:xfrm>
          <a:prstGeom prst="rect">
            <a:avLst/>
          </a:prstGeom>
          <a:ln>
            <a:noFill/>
          </a:ln>
        </p:spPr>
      </p:pic>
      <p:pic>
        <p:nvPicPr>
          <p:cNvPr id="13" name="Image 12">
            <a:extLst>
              <a:ext uri="{FF2B5EF4-FFF2-40B4-BE49-F238E27FC236}">
                <a16:creationId xmlns:a16="http://schemas.microsoft.com/office/drawing/2014/main" id="{740D5CED-F3A3-CFAD-BC4E-3393F7FF3C8B}"/>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tretch>
            <a:fillRect/>
          </a:stretch>
        </p:blipFill>
        <p:spPr>
          <a:xfrm>
            <a:off x="4247017" y="131773"/>
            <a:ext cx="278069" cy="288000"/>
          </a:xfrm>
          <a:prstGeom prst="rect">
            <a:avLst/>
          </a:prstGeom>
          <a:ln>
            <a:noFill/>
          </a:ln>
        </p:spPr>
      </p:pic>
      <p:pic>
        <p:nvPicPr>
          <p:cNvPr id="15" name="Image 14">
            <a:extLst>
              <a:ext uri="{FF2B5EF4-FFF2-40B4-BE49-F238E27FC236}">
                <a16:creationId xmlns:a16="http://schemas.microsoft.com/office/drawing/2014/main" id="{0F5F2B08-CEE8-A724-843B-D22EBB574803}"/>
              </a:ext>
            </a:extLst>
          </p:cNvPr>
          <p:cNvPicPr>
            <a:picLocks noChangeAspect="1"/>
          </p:cNvPicPr>
          <p:nvPr userDrawn="1"/>
        </p:nvPicPr>
        <p:blipFill>
          <a:blip r:embed="rId15">
            <a:alphaModFix/>
            <a:extLst>
              <a:ext uri="{28A0092B-C50C-407E-A947-70E740481C1C}">
                <a14:useLocalDpi xmlns:a14="http://schemas.microsoft.com/office/drawing/2010/main" val="0"/>
              </a:ext>
            </a:extLst>
          </a:blip>
          <a:stretch>
            <a:fillRect/>
          </a:stretch>
        </p:blipFill>
        <p:spPr>
          <a:xfrm>
            <a:off x="2688432" y="131773"/>
            <a:ext cx="278069" cy="288000"/>
          </a:xfrm>
          <a:prstGeom prst="rect">
            <a:avLst/>
          </a:prstGeom>
          <a:ln>
            <a:noFill/>
          </a:ln>
        </p:spPr>
      </p:pic>
      <p:sp>
        <p:nvSpPr>
          <p:cNvPr id="18" name="Rectangle 17">
            <a:extLst>
              <a:ext uri="{FF2B5EF4-FFF2-40B4-BE49-F238E27FC236}">
                <a16:creationId xmlns:a16="http://schemas.microsoft.com/office/drawing/2014/main" id="{0C1609F9-E6DF-3D8A-BF1E-399F849E5147}"/>
              </a:ext>
            </a:extLst>
          </p:cNvPr>
          <p:cNvSpPr>
            <a:spLocks/>
          </p:cNvSpPr>
          <p:nvPr userDrawn="1"/>
        </p:nvSpPr>
        <p:spPr>
          <a:xfrm>
            <a:off x="607170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نشاط اعتيادي</a:t>
            </a:r>
          </a:p>
        </p:txBody>
      </p:sp>
      <p:sp>
        <p:nvSpPr>
          <p:cNvPr id="20" name="Rectangle 19">
            <a:extLst>
              <a:ext uri="{FF2B5EF4-FFF2-40B4-BE49-F238E27FC236}">
                <a16:creationId xmlns:a16="http://schemas.microsoft.com/office/drawing/2014/main" id="{47AEC35D-0318-41F4-D6CB-38CDD0855E23}"/>
              </a:ext>
            </a:extLst>
          </p:cNvPr>
          <p:cNvSpPr>
            <a:spLocks/>
          </p:cNvSpPr>
          <p:nvPr userDrawn="1"/>
        </p:nvSpPr>
        <p:spPr>
          <a:xfrm>
            <a:off x="297675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002060">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1438690"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453363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معــــــــــجم</a:t>
            </a:r>
          </a:p>
        </p:txBody>
      </p:sp>
    </p:spTree>
    <p:extLst>
      <p:ext uri="{BB962C8B-B14F-4D97-AF65-F5344CB8AC3E}">
        <p14:creationId xmlns:p14="http://schemas.microsoft.com/office/powerpoint/2010/main" val="22345211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72325378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02587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44013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49691343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40579566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4851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73142552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Arial" panose="020B0604020202020204" pitchFamily="34"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40.xml"/><Relationship Id="rId7" Type="http://schemas.openxmlformats.org/officeDocument/2006/relationships/image" Target="../media/image4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32.gif"/></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44.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44.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22.xml"/><Relationship Id="rId7" Type="http://schemas.openxmlformats.org/officeDocument/2006/relationships/image" Target="../media/image4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55.png"/><Relationship Id="rId5" Type="http://schemas.openxmlformats.org/officeDocument/2006/relationships/image" Target="../media/image44.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22.xml"/><Relationship Id="rId7" Type="http://schemas.openxmlformats.org/officeDocument/2006/relationships/image" Target="../media/image4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5.gif"/><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7.png"/><Relationship Id="rId7"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56.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60.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59.png"/><Relationship Id="rId5" Type="http://schemas.openxmlformats.org/officeDocument/2006/relationships/image" Target="../media/image56.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2.xml"/><Relationship Id="rId7" Type="http://schemas.openxmlformats.org/officeDocument/2006/relationships/image" Target="../media/image5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4.png"/><Relationship Id="rId7"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2.xml"/><Relationship Id="rId6" Type="http://schemas.openxmlformats.org/officeDocument/2006/relationships/image" Target="../media/image55.png"/><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56.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56.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59.png"/><Relationship Id="rId5" Type="http://schemas.openxmlformats.org/officeDocument/2006/relationships/image" Target="../media/image56.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56.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56.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gif"/><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6.png"/><Relationship Id="rId2" Type="http://schemas.openxmlformats.org/officeDocument/2006/relationships/image" Target="../media/image65.png"/><Relationship Id="rId1" Type="http://schemas.openxmlformats.org/officeDocument/2006/relationships/slideLayout" Target="../slideLayouts/slideLayout22.xml"/><Relationship Id="rId6" Type="http://schemas.openxmlformats.org/officeDocument/2006/relationships/image" Target="../media/image56.png"/><Relationship Id="rId5" Type="http://schemas.openxmlformats.org/officeDocument/2006/relationships/image" Target="../media/image44.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7.png"/><Relationship Id="rId7" Type="http://schemas.openxmlformats.org/officeDocument/2006/relationships/image" Target="../media/image66.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56.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7.png"/><Relationship Id="rId7" Type="http://schemas.openxmlformats.org/officeDocument/2006/relationships/image" Target="../media/image66.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35.png"/><Relationship Id="rId5" Type="http://schemas.openxmlformats.org/officeDocument/2006/relationships/image" Target="../media/image56.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7.png"/><Relationship Id="rId7" Type="http://schemas.openxmlformats.org/officeDocument/2006/relationships/image" Target="../media/image66.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7.png"/><Relationship Id="rId7" Type="http://schemas.openxmlformats.org/officeDocument/2006/relationships/image" Target="../media/image67.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7.png"/><Relationship Id="rId7" Type="http://schemas.openxmlformats.org/officeDocument/2006/relationships/image" Target="../media/image68.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gif"/><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55.png"/><Relationship Id="rId5" Type="http://schemas.openxmlformats.org/officeDocument/2006/relationships/image" Target="../media/image63.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9.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63.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12.wdp"/><Relationship Id="rId7" Type="http://schemas.openxmlformats.org/officeDocument/2006/relationships/image" Target="../media/image63.png"/><Relationship Id="rId2" Type="http://schemas.openxmlformats.org/officeDocument/2006/relationships/image" Target="../media/image70.png"/><Relationship Id="rId1" Type="http://schemas.openxmlformats.org/officeDocument/2006/relationships/slideLayout" Target="../slideLayouts/slideLayout22.xml"/><Relationship Id="rId6" Type="http://schemas.openxmlformats.org/officeDocument/2006/relationships/image" Target="../media/image56.png"/><Relationship Id="rId5" Type="http://schemas.openxmlformats.org/officeDocument/2006/relationships/image" Target="../media/image44.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22.xml"/><Relationship Id="rId7" Type="http://schemas.openxmlformats.org/officeDocument/2006/relationships/image" Target="../media/image6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6.png"/><Relationship Id="rId5" Type="http://schemas.openxmlformats.org/officeDocument/2006/relationships/image" Target="../media/image44.png"/><Relationship Id="rId4" Type="http://schemas.openxmlformats.org/officeDocument/2006/relationships/image" Target="../media/image63.png"/><Relationship Id="rId9" Type="http://schemas.openxmlformats.org/officeDocument/2006/relationships/image" Target="../media/image61.png"/></Relationships>
</file>

<file path=ppt/slides/_rels/slide4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6.png"/><Relationship Id="rId7" Type="http://schemas.openxmlformats.org/officeDocument/2006/relationships/image" Target="../media/image70.png"/><Relationship Id="rId2" Type="http://schemas.openxmlformats.org/officeDocument/2006/relationships/image" Target="../media/image35.png"/><Relationship Id="rId1" Type="http://schemas.openxmlformats.org/officeDocument/2006/relationships/slideLayout" Target="../slideLayouts/slideLayout22.xml"/><Relationship Id="rId6" Type="http://schemas.openxmlformats.org/officeDocument/2006/relationships/image" Target="../media/image63.png"/><Relationship Id="rId5" Type="http://schemas.openxmlformats.org/officeDocument/2006/relationships/image" Target="../media/image56.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5.png"/><Relationship Id="rId2" Type="http://schemas.openxmlformats.org/officeDocument/2006/relationships/image" Target="../media/image72.png"/><Relationship Id="rId1" Type="http://schemas.openxmlformats.org/officeDocument/2006/relationships/slideLayout" Target="../slideLayouts/slideLayout22.xml"/><Relationship Id="rId6" Type="http://schemas.openxmlformats.org/officeDocument/2006/relationships/image" Target="../media/image63.png"/><Relationship Id="rId5" Type="http://schemas.openxmlformats.org/officeDocument/2006/relationships/image" Target="../media/image56.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12.wdp"/><Relationship Id="rId7" Type="http://schemas.openxmlformats.org/officeDocument/2006/relationships/image" Target="../media/image63.png"/><Relationship Id="rId2" Type="http://schemas.openxmlformats.org/officeDocument/2006/relationships/image" Target="../media/image70.png"/><Relationship Id="rId1" Type="http://schemas.openxmlformats.org/officeDocument/2006/relationships/slideLayout" Target="../slideLayouts/slideLayout22.xml"/><Relationship Id="rId6" Type="http://schemas.openxmlformats.org/officeDocument/2006/relationships/image" Target="../media/image56.png"/><Relationship Id="rId5" Type="http://schemas.openxmlformats.org/officeDocument/2006/relationships/image" Target="../media/image44.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4.png"/><Relationship Id="rId7" Type="http://schemas.openxmlformats.org/officeDocument/2006/relationships/image" Target="../media/image73.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63.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2.xml"/><Relationship Id="rId7" Type="http://schemas.openxmlformats.org/officeDocument/2006/relationships/image" Target="../media/image6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6.png"/><Relationship Id="rId5" Type="http://schemas.openxmlformats.org/officeDocument/2006/relationships/image" Target="../media/image44.png"/><Relationship Id="rId4" Type="http://schemas.openxmlformats.org/officeDocument/2006/relationships/image" Target="../media/image46.png"/><Relationship Id="rId9" Type="http://schemas.openxmlformats.org/officeDocument/2006/relationships/image" Target="../media/image74.png"/></Relationships>
</file>

<file path=ppt/slides/_rels/slide4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4.png"/><Relationship Id="rId7" Type="http://schemas.openxmlformats.org/officeDocument/2006/relationships/image" Target="../media/image73.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63.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75.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63.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4.png"/><Relationship Id="rId7" Type="http://schemas.microsoft.com/office/2007/relationships/hdphoto" Target="../media/hdphoto14.wdp"/><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76.png"/><Relationship Id="rId5" Type="http://schemas.openxmlformats.org/officeDocument/2006/relationships/image" Target="../media/image63.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75.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63.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14.png"/><Relationship Id="rId4" Type="http://schemas.openxmlformats.org/officeDocument/2006/relationships/image" Target="../media/image41.pn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75.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63.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4.png"/><Relationship Id="rId7" Type="http://schemas.microsoft.com/office/2007/relationships/hdphoto" Target="../media/hdphoto15.wdp"/><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77.png"/><Relationship Id="rId5" Type="http://schemas.openxmlformats.org/officeDocument/2006/relationships/image" Target="../media/image63.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4.png"/><Relationship Id="rId7" Type="http://schemas.openxmlformats.org/officeDocument/2006/relationships/image" Target="../media/image73.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63.pn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4.png"/><Relationship Id="rId7" Type="http://schemas.openxmlformats.org/officeDocument/2006/relationships/image" Target="../media/image73.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63.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44.png"/><Relationship Id="rId7" Type="http://schemas.openxmlformats.org/officeDocument/2006/relationships/image" Target="../media/image78.png"/><Relationship Id="rId2" Type="http://schemas.openxmlformats.org/officeDocument/2006/relationships/image" Target="../media/image46.png"/><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63.png"/><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6.png"/><Relationship Id="rId2" Type="http://schemas.openxmlformats.org/officeDocument/2006/relationships/image" Target="../media/image75.png"/><Relationship Id="rId1" Type="http://schemas.openxmlformats.org/officeDocument/2006/relationships/slideLayout" Target="../slideLayouts/slideLayout22.xml"/><Relationship Id="rId6" Type="http://schemas.openxmlformats.org/officeDocument/2006/relationships/image" Target="../media/image63.png"/><Relationship Id="rId5" Type="http://schemas.openxmlformats.org/officeDocument/2006/relationships/image" Target="../media/image56.png"/><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9.gif"/><Relationship Id="rId1" Type="http://schemas.openxmlformats.org/officeDocument/2006/relationships/slideLayout" Target="../slideLayouts/slideLayout137.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5.png"/><Relationship Id="rId2" Type="http://schemas.openxmlformats.org/officeDocument/2006/relationships/image" Target="../media/image80.png"/><Relationship Id="rId1" Type="http://schemas.openxmlformats.org/officeDocument/2006/relationships/slideLayout" Target="../slideLayouts/slideLayout2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2.png"/><Relationship Id="rId7" Type="http://schemas.openxmlformats.org/officeDocument/2006/relationships/image" Target="../media/image64.png"/><Relationship Id="rId2" Type="http://schemas.openxmlformats.org/officeDocument/2006/relationships/image" Target="../media/image81.png"/><Relationship Id="rId1" Type="http://schemas.openxmlformats.org/officeDocument/2006/relationships/slideLayout" Target="../slideLayouts/slideLayout22.xml"/><Relationship Id="rId6" Type="http://schemas.openxmlformats.org/officeDocument/2006/relationships/image" Target="../media/image63.png"/><Relationship Id="rId5" Type="http://schemas.openxmlformats.org/officeDocument/2006/relationships/image" Target="../media/image56.pn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5.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2.xml"/></Relationships>
</file>

<file path=ppt/slides/_rels/slide6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72.xml"/><Relationship Id="rId7" Type="http://schemas.openxmlformats.org/officeDocument/2006/relationships/image" Target="../media/image64.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3.png"/><Relationship Id="rId5" Type="http://schemas.openxmlformats.org/officeDocument/2006/relationships/image" Target="../media/image56.png"/><Relationship Id="rId10" Type="http://schemas.openxmlformats.org/officeDocument/2006/relationships/image" Target="../media/image84.jpeg"/><Relationship Id="rId4" Type="http://schemas.openxmlformats.org/officeDocument/2006/relationships/image" Target="../media/image44.png"/><Relationship Id="rId9" Type="http://schemas.openxmlformats.org/officeDocument/2006/relationships/image" Target="../media/image32.gif"/></Relationships>
</file>

<file path=ppt/slides/_rels/slide6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40.xml"/><Relationship Id="rId6" Type="http://schemas.openxmlformats.org/officeDocument/2006/relationships/image" Target="../media/image49.jpeg"/><Relationship Id="rId5" Type="http://schemas.openxmlformats.org/officeDocument/2006/relationships/image" Target="../media/image44.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40.xml"/><Relationship Id="rId6" Type="http://schemas.openxmlformats.org/officeDocument/2006/relationships/image" Target="../media/image36.png"/><Relationship Id="rId5" Type="http://schemas.openxmlformats.org/officeDocument/2006/relationships/image" Target="../media/image44.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560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4B0D9-7410-5BFD-0F60-6F2C63B33402}"/>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444FBA57-4AA1-FED4-3D7C-B0EFE439A336}"/>
              </a:ext>
            </a:extLst>
          </p:cNvPr>
          <p:cNvSpPr>
            <a:spLocks noGrp="1"/>
          </p:cNvSpPr>
          <p:nvPr>
            <p:ph type="title"/>
          </p:nvPr>
        </p:nvSpPr>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ضعوا اللوحة والكراسة في القمطر</a:t>
            </a:r>
            <a:endParaRPr lang="fr-FR" sz="2400" dirty="0">
              <a:latin typeface="Microsoft Uighur" panose="02000000000000000000" pitchFamily="2" charset="-78"/>
              <a:cs typeface="Microsoft Uighur" panose="02000000000000000000" pitchFamily="2" charset="-78"/>
            </a:endParaRPr>
          </a:p>
        </p:txBody>
      </p:sp>
      <p:sp>
        <p:nvSpPr>
          <p:cNvPr id="30" name="Rectangle 29">
            <a:extLst>
              <a:ext uri="{FF2B5EF4-FFF2-40B4-BE49-F238E27FC236}">
                <a16:creationId xmlns:a16="http://schemas.microsoft.com/office/drawing/2014/main" id="{CDEE9CD1-3922-BA6A-C898-2CCCC7BFC949}"/>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31" name="Rectangle 30">
            <a:extLst>
              <a:ext uri="{FF2B5EF4-FFF2-40B4-BE49-F238E27FC236}">
                <a16:creationId xmlns:a16="http://schemas.microsoft.com/office/drawing/2014/main" id="{F43D4C84-C066-9F0A-047D-B15988A93025}"/>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32" name="Rectangle 31">
            <a:extLst>
              <a:ext uri="{FF2B5EF4-FFF2-40B4-BE49-F238E27FC236}">
                <a16:creationId xmlns:a16="http://schemas.microsoft.com/office/drawing/2014/main" id="{174369A5-4093-5FB5-E3B2-8F861264268E}"/>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الأســــاليب</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36" name="Google Shape;1246;p5">
            <a:extLst>
              <a:ext uri="{FF2B5EF4-FFF2-40B4-BE49-F238E27FC236}">
                <a16:creationId xmlns:a16="http://schemas.microsoft.com/office/drawing/2014/main" id="{202A22F9-8628-2FA9-BCB9-350E9F8CFABB}"/>
              </a:ext>
            </a:extLst>
          </p:cNvPr>
          <p:cNvPicPr preferRelativeResize="0"/>
          <p:nvPr/>
        </p:nvPicPr>
        <p:blipFill rotWithShape="1">
          <a:blip r:embed="rId4">
            <a:alphaModFix amt="20000"/>
          </a:blip>
          <a:srcRect/>
          <a:stretch/>
        </p:blipFill>
        <p:spPr>
          <a:xfrm>
            <a:off x="2153545" y="146613"/>
            <a:ext cx="278069" cy="278069"/>
          </a:xfrm>
          <a:prstGeom prst="rect">
            <a:avLst/>
          </a:prstGeom>
          <a:noFill/>
          <a:ln>
            <a:noFill/>
          </a:ln>
        </p:spPr>
      </p:pic>
      <p:pic>
        <p:nvPicPr>
          <p:cNvPr id="37" name="Google Shape;1245;p5">
            <a:extLst>
              <a:ext uri="{FF2B5EF4-FFF2-40B4-BE49-F238E27FC236}">
                <a16:creationId xmlns:a16="http://schemas.microsoft.com/office/drawing/2014/main" id="{4EE22AD2-DF0C-CDF8-E64D-09E7E7D395E9}"/>
              </a:ext>
            </a:extLst>
          </p:cNvPr>
          <p:cNvPicPr preferRelativeResize="0"/>
          <p:nvPr/>
        </p:nvPicPr>
        <p:blipFill rotWithShape="1">
          <a:blip r:embed="rId5">
            <a:alphaModFix amt="20000"/>
          </a:blip>
          <a:srcRect/>
          <a:stretch/>
        </p:blipFill>
        <p:spPr>
          <a:xfrm>
            <a:off x="3900297" y="136738"/>
            <a:ext cx="278069" cy="278069"/>
          </a:xfrm>
          <a:prstGeom prst="rect">
            <a:avLst/>
          </a:prstGeom>
          <a:noFill/>
          <a:ln>
            <a:noFill/>
          </a:ln>
        </p:spPr>
      </p:pic>
      <p:pic>
        <p:nvPicPr>
          <p:cNvPr id="38" name="Google Shape;1244;p5">
            <a:extLst>
              <a:ext uri="{FF2B5EF4-FFF2-40B4-BE49-F238E27FC236}">
                <a16:creationId xmlns:a16="http://schemas.microsoft.com/office/drawing/2014/main" id="{A9707B39-67BC-AFCA-739E-2BBAA910F4D0}"/>
              </a:ext>
            </a:extLst>
          </p:cNvPr>
          <p:cNvPicPr preferRelativeResize="0"/>
          <p:nvPr/>
        </p:nvPicPr>
        <p:blipFill rotWithShape="1">
          <a:blip r:embed="rId6">
            <a:alphaModFix amt="20000"/>
          </a:blip>
          <a:srcRect/>
          <a:stretch/>
        </p:blipFill>
        <p:spPr>
          <a:xfrm>
            <a:off x="5619515" y="136738"/>
            <a:ext cx="278069" cy="278069"/>
          </a:xfrm>
          <a:prstGeom prst="rect">
            <a:avLst/>
          </a:prstGeom>
          <a:noFill/>
          <a:ln>
            <a:noFill/>
          </a:ln>
        </p:spPr>
      </p:pic>
      <p:pic>
        <p:nvPicPr>
          <p:cNvPr id="39" name="Image 38">
            <a:extLst>
              <a:ext uri="{FF2B5EF4-FFF2-40B4-BE49-F238E27FC236}">
                <a16:creationId xmlns:a16="http://schemas.microsoft.com/office/drawing/2014/main" id="{14D2031B-9BD4-5196-08E6-54AC0A098217}"/>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7602438" y="136738"/>
            <a:ext cx="278069" cy="278069"/>
          </a:xfrm>
          <a:prstGeom prst="rect">
            <a:avLst/>
          </a:prstGeom>
          <a:ln>
            <a:noFill/>
          </a:ln>
        </p:spPr>
      </p:pic>
      <p:pic>
        <p:nvPicPr>
          <p:cNvPr id="40" name="Class AR_NV_05_1">
            <a:hlinkClick r:id="" action="ppaction://media"/>
            <a:extLst>
              <a:ext uri="{FF2B5EF4-FFF2-40B4-BE49-F238E27FC236}">
                <a16:creationId xmlns:a16="http://schemas.microsoft.com/office/drawing/2014/main" id="{F0A62854-9601-390B-388D-4D34833F445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52513" y="2160588"/>
            <a:ext cx="7038975" cy="3959225"/>
          </a:xfrm>
          <a:prstGeom prst="rect">
            <a:avLst/>
          </a:prstGeom>
        </p:spPr>
      </p:pic>
      <p:pic>
        <p:nvPicPr>
          <p:cNvPr id="41" name="Image 40" descr="Une image contenant noir, obscurité&#10;&#10;Le contenu généré par l’IA peut être incorrect.">
            <a:extLst>
              <a:ext uri="{FF2B5EF4-FFF2-40B4-BE49-F238E27FC236}">
                <a16:creationId xmlns:a16="http://schemas.microsoft.com/office/drawing/2014/main" id="{E765DFE5-7AE8-38E4-259E-2C0DAC29268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513461" y="6186227"/>
            <a:ext cx="540000" cy="540000"/>
          </a:xfrm>
          <a:prstGeom prst="rect">
            <a:avLst/>
          </a:prstGeom>
        </p:spPr>
      </p:pic>
      <p:pic>
        <p:nvPicPr>
          <p:cNvPr id="47" name="Espace réservé pour une image  46">
            <a:extLst>
              <a:ext uri="{FF2B5EF4-FFF2-40B4-BE49-F238E27FC236}">
                <a16:creationId xmlns:a16="http://schemas.microsoft.com/office/drawing/2014/main" id="{00976336-837E-B10C-1B49-E910008EDD22}"/>
              </a:ext>
            </a:extLst>
          </p:cNvPr>
          <p:cNvPicPr>
            <a:picLocks noGrp="1" noChangeAspect="1"/>
          </p:cNvPicPr>
          <p:nvPr>
            <p:ph type="pic" sz="quarter" idx="12"/>
          </p:nvPr>
        </p:nvPicPr>
        <p:blipFill>
          <a:blip r:embed="rId10">
            <a:extLst>
              <a:ext uri="{28A0092B-C50C-407E-A947-70E740481C1C}">
                <a14:useLocalDpi xmlns:a14="http://schemas.microsoft.com/office/drawing/2010/main" val="0"/>
              </a:ext>
            </a:extLst>
          </a:blip>
          <a:srcRect/>
          <a:stretch>
            <a:fillRect/>
          </a:stretch>
        </p:blipFill>
        <p:spPr/>
      </p:pic>
      <p:sp>
        <p:nvSpPr>
          <p:cNvPr id="2" name="Rectangle 1">
            <a:extLst>
              <a:ext uri="{FF2B5EF4-FFF2-40B4-BE49-F238E27FC236}">
                <a16:creationId xmlns:a16="http://schemas.microsoft.com/office/drawing/2014/main" id="{1D3B2D8A-0BD2-8B68-5AEC-BBA5415DC9C4}"/>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55F87"/>
                </a:solidFill>
                <a:latin typeface="Microsoft Uighur" panose="02000000000000000000" pitchFamily="2" charset="-78"/>
                <a:cs typeface="Microsoft Uighur" panose="02000000000000000000" pitchFamily="2" charset="-78"/>
              </a:rPr>
              <a:t>افتتاح الحصة</a:t>
            </a:r>
          </a:p>
        </p:txBody>
      </p:sp>
    </p:spTree>
    <p:extLst>
      <p:ext uri="{BB962C8B-B14F-4D97-AF65-F5344CB8AC3E}">
        <p14:creationId xmlns:p14="http://schemas.microsoft.com/office/powerpoint/2010/main" val="4989094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06" fill="hold"/>
                                        <p:tgtEl>
                                          <p:spTgt spid="40"/>
                                        </p:tgtEl>
                                      </p:cBhvr>
                                    </p:cmd>
                                  </p:childTnLst>
                                </p:cTn>
                              </p:par>
                            </p:childTnLst>
                          </p:cTn>
                        </p:par>
                        <p:par>
                          <p:cTn id="7" fill="hold">
                            <p:stCondLst>
                              <p:cond delay="16106"/>
                            </p:stCondLst>
                            <p:childTnLst>
                              <p:par>
                                <p:cTn id="8" presetID="1" presetClass="entr" presetSubtype="0" fill="hold" nodeType="afterEffect">
                                  <p:stCondLst>
                                    <p:cond delay="0"/>
                                  </p:stCondLst>
                                  <p:childTnLst>
                                    <p:set>
                                      <p:cBhvr>
                                        <p:cTn id="9"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40"/>
                                        </p:tgtEl>
                                      </p:cBhvr>
                                    </p:cmd>
                                  </p:childTnLst>
                                </p:cTn>
                              </p:par>
                            </p:childTnLst>
                          </p:cTn>
                        </p:par>
                      </p:childTnLst>
                    </p:cTn>
                  </p:par>
                </p:childTnLst>
              </p:cTn>
              <p:nextCondLst>
                <p:cond evt="onClick" delay="0">
                  <p:tgtEl>
                    <p:spTgt spid="40"/>
                  </p:tgtEl>
                </p:cond>
              </p:nextCondLst>
            </p:seq>
            <p:video>
              <p:cMediaNode vol="80000">
                <p:cTn id="15" fill="hold" display="0">
                  <p:stCondLst>
                    <p:cond delay="indefinite"/>
                  </p:stCondLst>
                </p:cTn>
                <p:tgtEl>
                  <p:spTgt spid="4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73C4C-D714-939B-F078-03BDF62A5333}"/>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333A7F65-6997-7148-BBA7-F637BB07523C}"/>
              </a:ext>
            </a:extLst>
          </p:cNvPr>
          <p:cNvSpPr>
            <a:spLocks noGrp="1"/>
          </p:cNvSpPr>
          <p:nvPr>
            <p:ph type="title"/>
          </p:nvPr>
        </p:nvSpPr>
        <p:spPr>
          <a:xfrm>
            <a:off x="699823" y="756000"/>
            <a:ext cx="6840000" cy="612000"/>
          </a:xfrm>
        </p:spPr>
        <p:txBody>
          <a:bodyPr>
            <a:noAutofit/>
          </a:bodyPr>
          <a:lstStyle/>
          <a:p>
            <a:pPr marL="0" marR="0" lvl="0" indent="0" defTabSz="457200" rtl="1" eaLnBrk="1" fontAlgn="auto" latinLnBrk="0" hangingPunct="1">
              <a:lnSpc>
                <a:spcPct val="100000"/>
              </a:lnSpc>
              <a:spcBef>
                <a:spcPts val="0"/>
              </a:spcBef>
              <a:spcAft>
                <a:spcPts val="0"/>
              </a:spcAft>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ستتدربون في هذه الحصة على قراءة فقرة بدقة وسرعة. سأقرأ . تابعوا معي</a:t>
            </a:r>
            <a:endParaRPr lang="fr-FR"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23" name="Rectangle 22">
            <a:extLst>
              <a:ext uri="{FF2B5EF4-FFF2-40B4-BE49-F238E27FC236}">
                <a16:creationId xmlns:a16="http://schemas.microsoft.com/office/drawing/2014/main" id="{AC12E2B6-5E14-F422-9E9C-E03CE0C9FB2E}"/>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24" name="Rectangle 23">
            <a:extLst>
              <a:ext uri="{FF2B5EF4-FFF2-40B4-BE49-F238E27FC236}">
                <a16:creationId xmlns:a16="http://schemas.microsoft.com/office/drawing/2014/main" id="{2DD53329-9C6C-AA25-9C80-1302C7643D6A}"/>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5" name="Rectangle 24">
            <a:extLst>
              <a:ext uri="{FF2B5EF4-FFF2-40B4-BE49-F238E27FC236}">
                <a16:creationId xmlns:a16="http://schemas.microsoft.com/office/drawing/2014/main" id="{78B653F0-A56A-E1FA-C1A9-B35041C6FB43}"/>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الأســــاليب</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7" name="Google Shape;1246;p5">
            <a:extLst>
              <a:ext uri="{FF2B5EF4-FFF2-40B4-BE49-F238E27FC236}">
                <a16:creationId xmlns:a16="http://schemas.microsoft.com/office/drawing/2014/main" id="{3970047D-58EA-01EB-B848-ECAD11969C46}"/>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8" name="Google Shape;1245;p5">
            <a:extLst>
              <a:ext uri="{FF2B5EF4-FFF2-40B4-BE49-F238E27FC236}">
                <a16:creationId xmlns:a16="http://schemas.microsoft.com/office/drawing/2014/main" id="{83B05166-584A-4451-6600-F3A46FFBE629}"/>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9" name="Google Shape;1244;p5">
            <a:extLst>
              <a:ext uri="{FF2B5EF4-FFF2-40B4-BE49-F238E27FC236}">
                <a16:creationId xmlns:a16="http://schemas.microsoft.com/office/drawing/2014/main" id="{640BA6FE-4817-503E-6C68-B48B2E81356C}"/>
              </a:ext>
            </a:extLst>
          </p:cNvPr>
          <p:cNvPicPr preferRelativeResize="0"/>
          <p:nvPr/>
        </p:nvPicPr>
        <p:blipFill rotWithShape="1">
          <a:blip r:embed="rId4">
            <a:alphaModFix amt="20000"/>
          </a:blip>
          <a:srcRect/>
          <a:stretch/>
        </p:blipFill>
        <p:spPr>
          <a:xfrm>
            <a:off x="5619515" y="136738"/>
            <a:ext cx="278069" cy="278069"/>
          </a:xfrm>
          <a:prstGeom prst="rect">
            <a:avLst/>
          </a:prstGeom>
          <a:noFill/>
          <a:ln>
            <a:noFill/>
          </a:ln>
        </p:spPr>
      </p:pic>
      <p:pic>
        <p:nvPicPr>
          <p:cNvPr id="30" name="Image 29">
            <a:extLst>
              <a:ext uri="{FF2B5EF4-FFF2-40B4-BE49-F238E27FC236}">
                <a16:creationId xmlns:a16="http://schemas.microsoft.com/office/drawing/2014/main" id="{363283C2-3FC8-3FC3-00A7-BE6EE0000F1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602438" y="136738"/>
            <a:ext cx="278069" cy="278069"/>
          </a:xfrm>
          <a:prstGeom prst="rect">
            <a:avLst/>
          </a:prstGeom>
          <a:ln>
            <a:noFill/>
          </a:ln>
        </p:spPr>
      </p:pic>
      <p:sp>
        <p:nvSpPr>
          <p:cNvPr id="3" name="Rectangle 2">
            <a:extLst>
              <a:ext uri="{FF2B5EF4-FFF2-40B4-BE49-F238E27FC236}">
                <a16:creationId xmlns:a16="http://schemas.microsoft.com/office/drawing/2014/main" id="{5BB5FF79-E9E5-A856-6087-804E20269543}"/>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55F87"/>
                </a:solidFill>
                <a:latin typeface="Microsoft Uighur" panose="02000000000000000000" pitchFamily="2" charset="-78"/>
                <a:cs typeface="Microsoft Uighur" panose="02000000000000000000" pitchFamily="2" charset="-78"/>
              </a:rPr>
              <a:t>افتتاح الحصة</a:t>
            </a:r>
          </a:p>
        </p:txBody>
      </p:sp>
      <p:pic>
        <p:nvPicPr>
          <p:cNvPr id="6" name="Espace réservé pour une image  5">
            <a:extLst>
              <a:ext uri="{FF2B5EF4-FFF2-40B4-BE49-F238E27FC236}">
                <a16:creationId xmlns:a16="http://schemas.microsoft.com/office/drawing/2014/main" id="{B31D6D15-FB30-47CC-22DB-056AB73D18FC}"/>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5" name="Image 4">
            <a:extLst>
              <a:ext uri="{FF2B5EF4-FFF2-40B4-BE49-F238E27FC236}">
                <a16:creationId xmlns:a16="http://schemas.microsoft.com/office/drawing/2014/main" id="{A473B864-A374-58EF-0FF2-8CA995857B0E}"/>
              </a:ext>
            </a:extLst>
          </p:cNvPr>
          <p:cNvPicPr>
            <a:picLocks noChangeAspect="1"/>
          </p:cNvPicPr>
          <p:nvPr/>
        </p:nvPicPr>
        <p:blipFill>
          <a:blip r:embed="rId7"/>
          <a:stretch>
            <a:fillRect/>
          </a:stretch>
        </p:blipFill>
        <p:spPr>
          <a:xfrm>
            <a:off x="319671" y="1803528"/>
            <a:ext cx="8504657" cy="4706520"/>
          </a:xfrm>
          <a:prstGeom prst="rect">
            <a:avLst/>
          </a:prstGeom>
        </p:spPr>
      </p:pic>
    </p:spTree>
    <p:extLst>
      <p:ext uri="{BB962C8B-B14F-4D97-AF65-F5344CB8AC3E}">
        <p14:creationId xmlns:p14="http://schemas.microsoft.com/office/powerpoint/2010/main" val="397440065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320C1-E90F-E6BE-561F-54F5B976EA94}"/>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0D062952-800C-6899-4E8B-D25F0F3C51D4}"/>
              </a:ext>
            </a:extLst>
          </p:cNvPr>
          <p:cNvSpPr>
            <a:spLocks noGrp="1"/>
          </p:cNvSpPr>
          <p:nvPr>
            <p:ph type="title"/>
          </p:nvPr>
        </p:nvSpPr>
        <p:spPr/>
        <p:txBody>
          <a:bodyPr>
            <a:noAutofit/>
          </a:bodyPr>
          <a:lstStyle/>
          <a:p>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سأقرأ مجددا. انتبهوا  لعلامات الترقيم. نقف عند الحرف الأخير ساكنا. كما أقرأ التاء المربوطة في نهاية الجملة هاء. و انتبه للوصل</a:t>
            </a:r>
            <a:r>
              <a:rPr kumimoji="0" lang="ar-MA" sz="2400" b="1" i="0" u="none" strike="noStrike" kern="1200" cap="none" spc="0" normalizeH="0" baseline="0" noProof="0" dirty="0">
                <a:ln>
                  <a:noFill/>
                </a:ln>
                <a:solidFill>
                  <a:prstClr val="white">
                    <a:lumMod val="65000"/>
                  </a:prstClr>
                </a:solidFill>
                <a:effectLst/>
                <a:uLnTx/>
                <a:uFillTx/>
                <a:latin typeface="Arial" panose="020B0604020202020204" pitchFamily="34" charset="0"/>
                <a:ea typeface="Calibri" panose="020F0502020204030204" pitchFamily="34" charset="0"/>
                <a:cs typeface="Arial" panose="020B0604020202020204" pitchFamily="34" charset="0"/>
              </a:rPr>
              <a:t>. </a:t>
            </a:r>
            <a:endParaRPr lang="fr-MA" sz="2400" dirty="0"/>
          </a:p>
        </p:txBody>
      </p:sp>
      <p:sp>
        <p:nvSpPr>
          <p:cNvPr id="23" name="Rectangle 22">
            <a:extLst>
              <a:ext uri="{FF2B5EF4-FFF2-40B4-BE49-F238E27FC236}">
                <a16:creationId xmlns:a16="http://schemas.microsoft.com/office/drawing/2014/main" id="{B45FBC2E-3317-7FFC-602D-02596A66D79A}"/>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24" name="Rectangle 23">
            <a:extLst>
              <a:ext uri="{FF2B5EF4-FFF2-40B4-BE49-F238E27FC236}">
                <a16:creationId xmlns:a16="http://schemas.microsoft.com/office/drawing/2014/main" id="{980A63BA-CAFA-6AF9-62CE-85DFEEE80085}"/>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5" name="Rectangle 24">
            <a:extLst>
              <a:ext uri="{FF2B5EF4-FFF2-40B4-BE49-F238E27FC236}">
                <a16:creationId xmlns:a16="http://schemas.microsoft.com/office/drawing/2014/main" id="{CAF8977B-D632-E26D-90BC-BF6EBCC5CF63}"/>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الأســــاليب</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7" name="Google Shape;1246;p5">
            <a:extLst>
              <a:ext uri="{FF2B5EF4-FFF2-40B4-BE49-F238E27FC236}">
                <a16:creationId xmlns:a16="http://schemas.microsoft.com/office/drawing/2014/main" id="{08F39DE1-1766-1DC8-9834-9994F9806B3E}"/>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8" name="Google Shape;1245;p5">
            <a:extLst>
              <a:ext uri="{FF2B5EF4-FFF2-40B4-BE49-F238E27FC236}">
                <a16:creationId xmlns:a16="http://schemas.microsoft.com/office/drawing/2014/main" id="{21102E7E-55EC-3356-F209-31C187EB3343}"/>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9" name="Google Shape;1244;p5">
            <a:extLst>
              <a:ext uri="{FF2B5EF4-FFF2-40B4-BE49-F238E27FC236}">
                <a16:creationId xmlns:a16="http://schemas.microsoft.com/office/drawing/2014/main" id="{75BE4A51-A8BC-69AE-E819-0C66BD61157D}"/>
              </a:ext>
            </a:extLst>
          </p:cNvPr>
          <p:cNvPicPr preferRelativeResize="0"/>
          <p:nvPr/>
        </p:nvPicPr>
        <p:blipFill rotWithShape="1">
          <a:blip r:embed="rId4">
            <a:alphaModFix amt="20000"/>
          </a:blip>
          <a:srcRect/>
          <a:stretch/>
        </p:blipFill>
        <p:spPr>
          <a:xfrm>
            <a:off x="5619515" y="136738"/>
            <a:ext cx="278069" cy="278069"/>
          </a:xfrm>
          <a:prstGeom prst="rect">
            <a:avLst/>
          </a:prstGeom>
          <a:noFill/>
          <a:ln>
            <a:noFill/>
          </a:ln>
        </p:spPr>
      </p:pic>
      <p:pic>
        <p:nvPicPr>
          <p:cNvPr id="30" name="Image 29">
            <a:extLst>
              <a:ext uri="{FF2B5EF4-FFF2-40B4-BE49-F238E27FC236}">
                <a16:creationId xmlns:a16="http://schemas.microsoft.com/office/drawing/2014/main" id="{781D33B8-4A75-CE05-4642-470677F90AB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602438" y="136738"/>
            <a:ext cx="278069" cy="278069"/>
          </a:xfrm>
          <a:prstGeom prst="rect">
            <a:avLst/>
          </a:prstGeom>
          <a:ln>
            <a:noFill/>
          </a:ln>
        </p:spPr>
      </p:pic>
      <p:sp>
        <p:nvSpPr>
          <p:cNvPr id="3" name="Rectangle 2">
            <a:extLst>
              <a:ext uri="{FF2B5EF4-FFF2-40B4-BE49-F238E27FC236}">
                <a16:creationId xmlns:a16="http://schemas.microsoft.com/office/drawing/2014/main" id="{07A7C2BC-C474-3742-6743-4A9B0A7F6C4D}"/>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55F87"/>
                </a:solidFill>
                <a:latin typeface="Microsoft Uighur" panose="02000000000000000000" pitchFamily="2" charset="-78"/>
                <a:cs typeface="Microsoft Uighur" panose="02000000000000000000" pitchFamily="2" charset="-78"/>
              </a:rPr>
              <a:t>افتتاح الحصة</a:t>
            </a:r>
          </a:p>
        </p:txBody>
      </p:sp>
      <p:pic>
        <p:nvPicPr>
          <p:cNvPr id="6" name="Espace réservé pour une image  5">
            <a:extLst>
              <a:ext uri="{FF2B5EF4-FFF2-40B4-BE49-F238E27FC236}">
                <a16:creationId xmlns:a16="http://schemas.microsoft.com/office/drawing/2014/main" id="{20AF2890-8045-7638-D087-CA45B0A01D4D}"/>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2" name="Image 1">
            <a:extLst>
              <a:ext uri="{FF2B5EF4-FFF2-40B4-BE49-F238E27FC236}">
                <a16:creationId xmlns:a16="http://schemas.microsoft.com/office/drawing/2014/main" id="{82DAD064-1716-3B4D-4999-6DF27B81578A}"/>
              </a:ext>
            </a:extLst>
          </p:cNvPr>
          <p:cNvPicPr>
            <a:picLocks noChangeAspect="1"/>
          </p:cNvPicPr>
          <p:nvPr/>
        </p:nvPicPr>
        <p:blipFill>
          <a:blip r:embed="rId7"/>
          <a:stretch>
            <a:fillRect/>
          </a:stretch>
        </p:blipFill>
        <p:spPr>
          <a:xfrm>
            <a:off x="319671" y="1803528"/>
            <a:ext cx="8504657" cy="4706520"/>
          </a:xfrm>
          <a:prstGeom prst="rect">
            <a:avLst/>
          </a:prstGeom>
        </p:spPr>
      </p:pic>
    </p:spTree>
    <p:extLst>
      <p:ext uri="{BB962C8B-B14F-4D97-AF65-F5344CB8AC3E}">
        <p14:creationId xmlns:p14="http://schemas.microsoft.com/office/powerpoint/2010/main" val="201286921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22CA4-EF71-A182-2262-EBC3413F7872}"/>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A57EC97A-B7C1-689B-1E27-8F74959AEE5F}"/>
              </a:ext>
            </a:extLst>
          </p:cNvPr>
          <p:cNvSpPr>
            <a:spLocks noGrp="1"/>
          </p:cNvSpPr>
          <p:nvPr>
            <p:ph type="title"/>
          </p:nvPr>
        </p:nvSpPr>
        <p:spPr>
          <a:xfrm>
            <a:off x="559837" y="756000"/>
            <a:ext cx="6912536" cy="612000"/>
          </a:xfrm>
        </p:spPr>
        <p:txBody>
          <a:bodyPr>
            <a:noAutofit/>
          </a:bodyPr>
          <a:lstStyle/>
          <a:p>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الآن سنمر لتحدي الطلاقة. سأسحب 5 بطاقات تحمل أسماء 5 متعلمين.  سأنادي على المتعلم الأول ليقرأ النص بطلاقة.</a:t>
            </a:r>
            <a:endParaRPr lang="fr-MA" sz="2000" dirty="0"/>
          </a:p>
        </p:txBody>
      </p:sp>
      <p:sp>
        <p:nvSpPr>
          <p:cNvPr id="24" name="Rectangle 23">
            <a:extLst>
              <a:ext uri="{FF2B5EF4-FFF2-40B4-BE49-F238E27FC236}">
                <a16:creationId xmlns:a16="http://schemas.microsoft.com/office/drawing/2014/main" id="{01E53275-13AA-4AE4-20F6-CADD0E2D5E4F}"/>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25" name="Rectangle 24">
            <a:extLst>
              <a:ext uri="{FF2B5EF4-FFF2-40B4-BE49-F238E27FC236}">
                <a16:creationId xmlns:a16="http://schemas.microsoft.com/office/drawing/2014/main" id="{94093852-1145-2840-3B70-43329C38A4B3}"/>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6" name="Rectangle 25">
            <a:extLst>
              <a:ext uri="{FF2B5EF4-FFF2-40B4-BE49-F238E27FC236}">
                <a16:creationId xmlns:a16="http://schemas.microsoft.com/office/drawing/2014/main" id="{2712FCE8-1875-2F4E-F7C0-2E7AB0816970}"/>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الأســــاليب</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8" name="Google Shape;1246;p5">
            <a:extLst>
              <a:ext uri="{FF2B5EF4-FFF2-40B4-BE49-F238E27FC236}">
                <a16:creationId xmlns:a16="http://schemas.microsoft.com/office/drawing/2014/main" id="{B90FFC47-8FF1-1BC7-4DC2-9B250C84748D}"/>
              </a:ext>
            </a:extLst>
          </p:cNvPr>
          <p:cNvPicPr preferRelativeResize="0"/>
          <p:nvPr/>
        </p:nvPicPr>
        <p:blipFill rotWithShape="1">
          <a:blip r:embed="rId4">
            <a:alphaModFix amt="20000"/>
          </a:blip>
          <a:srcRect/>
          <a:stretch/>
        </p:blipFill>
        <p:spPr>
          <a:xfrm>
            <a:off x="2153545" y="146613"/>
            <a:ext cx="278069" cy="278069"/>
          </a:xfrm>
          <a:prstGeom prst="rect">
            <a:avLst/>
          </a:prstGeom>
          <a:noFill/>
          <a:ln>
            <a:noFill/>
          </a:ln>
        </p:spPr>
      </p:pic>
      <p:pic>
        <p:nvPicPr>
          <p:cNvPr id="29" name="Google Shape;1245;p5">
            <a:extLst>
              <a:ext uri="{FF2B5EF4-FFF2-40B4-BE49-F238E27FC236}">
                <a16:creationId xmlns:a16="http://schemas.microsoft.com/office/drawing/2014/main" id="{2A276560-E4E7-5964-4444-CF7C0945CF7B}"/>
              </a:ext>
            </a:extLst>
          </p:cNvPr>
          <p:cNvPicPr preferRelativeResize="0"/>
          <p:nvPr/>
        </p:nvPicPr>
        <p:blipFill rotWithShape="1">
          <a:blip r:embed="rId5">
            <a:alphaModFix amt="20000"/>
          </a:blip>
          <a:srcRect/>
          <a:stretch/>
        </p:blipFill>
        <p:spPr>
          <a:xfrm>
            <a:off x="3900297" y="136738"/>
            <a:ext cx="278069" cy="278069"/>
          </a:xfrm>
          <a:prstGeom prst="rect">
            <a:avLst/>
          </a:prstGeom>
          <a:noFill/>
          <a:ln>
            <a:noFill/>
          </a:ln>
        </p:spPr>
      </p:pic>
      <p:pic>
        <p:nvPicPr>
          <p:cNvPr id="30" name="Google Shape;1244;p5">
            <a:extLst>
              <a:ext uri="{FF2B5EF4-FFF2-40B4-BE49-F238E27FC236}">
                <a16:creationId xmlns:a16="http://schemas.microsoft.com/office/drawing/2014/main" id="{9ACFE452-6ADB-13D2-EC31-7222F95AE0F4}"/>
              </a:ext>
            </a:extLst>
          </p:cNvPr>
          <p:cNvPicPr preferRelativeResize="0"/>
          <p:nvPr/>
        </p:nvPicPr>
        <p:blipFill rotWithShape="1">
          <a:blip r:embed="rId6">
            <a:alphaModFix amt="20000"/>
          </a:blip>
          <a:srcRect/>
          <a:stretch/>
        </p:blipFill>
        <p:spPr>
          <a:xfrm>
            <a:off x="5619515" y="136738"/>
            <a:ext cx="278069" cy="278069"/>
          </a:xfrm>
          <a:prstGeom prst="rect">
            <a:avLst/>
          </a:prstGeom>
          <a:noFill/>
          <a:ln>
            <a:noFill/>
          </a:ln>
        </p:spPr>
      </p:pic>
      <p:pic>
        <p:nvPicPr>
          <p:cNvPr id="31" name="Image 30">
            <a:extLst>
              <a:ext uri="{FF2B5EF4-FFF2-40B4-BE49-F238E27FC236}">
                <a16:creationId xmlns:a16="http://schemas.microsoft.com/office/drawing/2014/main" id="{9B4686BF-AA04-D1F2-DFCD-70882BF3A5ED}"/>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7602438" y="136738"/>
            <a:ext cx="278069" cy="278069"/>
          </a:xfrm>
          <a:prstGeom prst="rect">
            <a:avLst/>
          </a:prstGeom>
          <a:ln>
            <a:noFill/>
          </a:ln>
        </p:spPr>
      </p:pic>
      <p:pic>
        <p:nvPicPr>
          <p:cNvPr id="32" name="Joyful_Prize_Celebration_Animation">
            <a:hlinkClick r:id="" action="ppaction://media"/>
            <a:extLst>
              <a:ext uri="{FF2B5EF4-FFF2-40B4-BE49-F238E27FC236}">
                <a16:creationId xmlns:a16="http://schemas.microsoft.com/office/drawing/2014/main" id="{43E6710F-11B2-2C55-28A6-E3E0363D9CFF}"/>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angle 1">
            <a:extLst>
              <a:ext uri="{FF2B5EF4-FFF2-40B4-BE49-F238E27FC236}">
                <a16:creationId xmlns:a16="http://schemas.microsoft.com/office/drawing/2014/main" id="{C2C2BD5B-9C87-F896-B948-74C678F96843}"/>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55F87"/>
                </a:solidFill>
                <a:latin typeface="Microsoft Uighur" panose="02000000000000000000" pitchFamily="2" charset="-78"/>
                <a:cs typeface="Microsoft Uighur" panose="02000000000000000000" pitchFamily="2" charset="-78"/>
              </a:rPr>
              <a:t>افتتاح الحصة</a:t>
            </a:r>
          </a:p>
        </p:txBody>
      </p:sp>
      <p:pic>
        <p:nvPicPr>
          <p:cNvPr id="5" name="Espace réservé pour une image  4">
            <a:extLst>
              <a:ext uri="{FF2B5EF4-FFF2-40B4-BE49-F238E27FC236}">
                <a16:creationId xmlns:a16="http://schemas.microsoft.com/office/drawing/2014/main" id="{29662A69-8E6B-C6A5-3E52-1CF7890F0D1E}"/>
              </a:ext>
            </a:extLst>
          </p:cNvPr>
          <p:cNvPicPr>
            <a:picLocks noGrp="1" noChangeAspect="1"/>
          </p:cNvPicPr>
          <p:nvPr>
            <p:ph type="pic" sz="quarter" idx="13"/>
          </p:nvPr>
        </p:nvPicPr>
        <p:blipFill>
          <a:blip r:embed="rId9">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497623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32"/>
                                        </p:tgtEl>
                                      </p:cBhvr>
                                    </p:cmd>
                                  </p:childTnLst>
                                </p:cTn>
                              </p:par>
                            </p:childTnLst>
                          </p:cTn>
                        </p:par>
                      </p:childTnLst>
                    </p:cTn>
                  </p:par>
                </p:childTnLst>
              </p:cTn>
              <p:nextCondLst>
                <p:cond evt="onClick" delay="0">
                  <p:tgtEl>
                    <p:spTgt spid="32"/>
                  </p:tgtEl>
                </p:cond>
              </p:nextCondLst>
            </p:seq>
            <p:video>
              <p:cMediaNode vol="80000">
                <p:cTn id="12" fill="hold" display="0">
                  <p:stCondLst>
                    <p:cond delay="indefinite"/>
                  </p:stCondLst>
                </p:cTn>
                <p:tgtEl>
                  <p:spTgt spid="3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DFB7F-0BEA-5A11-1DF6-E0291C8E64D7}"/>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311A90CD-A79F-2555-9279-D21CC9CF1B9D}"/>
              </a:ext>
            </a:extLst>
          </p:cNvPr>
          <p:cNvSpPr>
            <a:spLocks noGrp="1"/>
          </p:cNvSpPr>
          <p:nvPr>
            <p:ph type="title"/>
          </p:nvPr>
        </p:nvSpPr>
        <p:spPr/>
        <p:txBody>
          <a:bodyPr>
            <a:noAutofit/>
          </a:bodyPr>
          <a:lstStyle/>
          <a:p>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أنادي على التلميذ الأول: .................................. </a:t>
            </a:r>
            <a:endParaRPr lang="fr-MA" dirty="0"/>
          </a:p>
        </p:txBody>
      </p:sp>
      <p:sp>
        <p:nvSpPr>
          <p:cNvPr id="23" name="Rectangle 22">
            <a:extLst>
              <a:ext uri="{FF2B5EF4-FFF2-40B4-BE49-F238E27FC236}">
                <a16:creationId xmlns:a16="http://schemas.microsoft.com/office/drawing/2014/main" id="{523BBF1D-908B-7DB3-9603-97D605FC88EE}"/>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24" name="Rectangle 23">
            <a:extLst>
              <a:ext uri="{FF2B5EF4-FFF2-40B4-BE49-F238E27FC236}">
                <a16:creationId xmlns:a16="http://schemas.microsoft.com/office/drawing/2014/main" id="{E16262CC-64E4-606B-C62E-CA52101BFB1B}"/>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5" name="Rectangle 24">
            <a:extLst>
              <a:ext uri="{FF2B5EF4-FFF2-40B4-BE49-F238E27FC236}">
                <a16:creationId xmlns:a16="http://schemas.microsoft.com/office/drawing/2014/main" id="{6B0D5EF4-D6C0-C385-1C83-68483841181D}"/>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الأســــاليب</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7" name="Google Shape;1246;p5">
            <a:extLst>
              <a:ext uri="{FF2B5EF4-FFF2-40B4-BE49-F238E27FC236}">
                <a16:creationId xmlns:a16="http://schemas.microsoft.com/office/drawing/2014/main" id="{7D4F447B-11E2-9C79-5965-FF099E46882E}"/>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8" name="Google Shape;1245;p5">
            <a:extLst>
              <a:ext uri="{FF2B5EF4-FFF2-40B4-BE49-F238E27FC236}">
                <a16:creationId xmlns:a16="http://schemas.microsoft.com/office/drawing/2014/main" id="{84C8DF1C-746F-CDA1-9354-BC7AC9B5AF92}"/>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9" name="Google Shape;1244;p5">
            <a:extLst>
              <a:ext uri="{FF2B5EF4-FFF2-40B4-BE49-F238E27FC236}">
                <a16:creationId xmlns:a16="http://schemas.microsoft.com/office/drawing/2014/main" id="{04BDDE1D-EA69-22CC-B3A3-9BD8A04BA76E}"/>
              </a:ext>
            </a:extLst>
          </p:cNvPr>
          <p:cNvPicPr preferRelativeResize="0"/>
          <p:nvPr/>
        </p:nvPicPr>
        <p:blipFill rotWithShape="1">
          <a:blip r:embed="rId4">
            <a:alphaModFix amt="20000"/>
          </a:blip>
          <a:srcRect/>
          <a:stretch/>
        </p:blipFill>
        <p:spPr>
          <a:xfrm>
            <a:off x="5619515" y="136738"/>
            <a:ext cx="278069" cy="278069"/>
          </a:xfrm>
          <a:prstGeom prst="rect">
            <a:avLst/>
          </a:prstGeom>
          <a:noFill/>
          <a:ln>
            <a:noFill/>
          </a:ln>
        </p:spPr>
      </p:pic>
      <p:pic>
        <p:nvPicPr>
          <p:cNvPr id="30" name="Image 29">
            <a:extLst>
              <a:ext uri="{FF2B5EF4-FFF2-40B4-BE49-F238E27FC236}">
                <a16:creationId xmlns:a16="http://schemas.microsoft.com/office/drawing/2014/main" id="{4729A6BA-75E3-4FDA-AB84-6456A9DA073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602438" y="136738"/>
            <a:ext cx="278069" cy="278069"/>
          </a:xfrm>
          <a:prstGeom prst="rect">
            <a:avLst/>
          </a:prstGeom>
          <a:ln>
            <a:noFill/>
          </a:ln>
        </p:spPr>
      </p:pic>
      <p:sp>
        <p:nvSpPr>
          <p:cNvPr id="3" name="Rectangle 2">
            <a:extLst>
              <a:ext uri="{FF2B5EF4-FFF2-40B4-BE49-F238E27FC236}">
                <a16:creationId xmlns:a16="http://schemas.microsoft.com/office/drawing/2014/main" id="{403F8CCF-5879-2F2E-3D78-B7292D1D336F}"/>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55F87"/>
                </a:solidFill>
                <a:latin typeface="Microsoft Uighur" panose="02000000000000000000" pitchFamily="2" charset="-78"/>
                <a:cs typeface="Microsoft Uighur" panose="02000000000000000000" pitchFamily="2" charset="-78"/>
              </a:rPr>
              <a:t>افتتاح الحصة</a:t>
            </a:r>
          </a:p>
        </p:txBody>
      </p:sp>
      <p:pic>
        <p:nvPicPr>
          <p:cNvPr id="6" name="Espace réservé pour une image  5">
            <a:extLst>
              <a:ext uri="{FF2B5EF4-FFF2-40B4-BE49-F238E27FC236}">
                <a16:creationId xmlns:a16="http://schemas.microsoft.com/office/drawing/2014/main" id="{81A775EC-8D1C-1168-7550-3B9644FF46D1}"/>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2" name="Image 1">
            <a:extLst>
              <a:ext uri="{FF2B5EF4-FFF2-40B4-BE49-F238E27FC236}">
                <a16:creationId xmlns:a16="http://schemas.microsoft.com/office/drawing/2014/main" id="{DF27FCB6-1A37-447C-6A0F-320225A5CE69}"/>
              </a:ext>
            </a:extLst>
          </p:cNvPr>
          <p:cNvPicPr>
            <a:picLocks noChangeAspect="1"/>
          </p:cNvPicPr>
          <p:nvPr/>
        </p:nvPicPr>
        <p:blipFill>
          <a:blip r:embed="rId7"/>
          <a:stretch>
            <a:fillRect/>
          </a:stretch>
        </p:blipFill>
        <p:spPr>
          <a:xfrm>
            <a:off x="319671" y="1803528"/>
            <a:ext cx="8504657" cy="4706520"/>
          </a:xfrm>
          <a:prstGeom prst="rect">
            <a:avLst/>
          </a:prstGeom>
        </p:spPr>
      </p:pic>
    </p:spTree>
    <p:extLst>
      <p:ext uri="{BB962C8B-B14F-4D97-AF65-F5344CB8AC3E}">
        <p14:creationId xmlns:p14="http://schemas.microsoft.com/office/powerpoint/2010/main" val="420521824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F8DE0-2FE8-C290-BE10-66D7432011AD}"/>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B242142E-5645-BF77-C265-F49270DE3A92}"/>
              </a:ext>
            </a:extLst>
          </p:cNvPr>
          <p:cNvSpPr>
            <a:spLocks noGrp="1"/>
          </p:cNvSpPr>
          <p:nvPr>
            <p:ph type="title"/>
          </p:nvPr>
        </p:nvSpPr>
        <p:spPr/>
        <p:txBody>
          <a:bodyPr>
            <a:normAutofit/>
          </a:bodyPr>
          <a:lstStyle/>
          <a:p>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الفائزون بنجمة الطلاقة هم ...........................................................................</a:t>
            </a:r>
            <a:endParaRPr lang="fr-MA" sz="2000" dirty="0"/>
          </a:p>
        </p:txBody>
      </p:sp>
      <p:sp>
        <p:nvSpPr>
          <p:cNvPr id="24" name="Rectangle 23">
            <a:extLst>
              <a:ext uri="{FF2B5EF4-FFF2-40B4-BE49-F238E27FC236}">
                <a16:creationId xmlns:a16="http://schemas.microsoft.com/office/drawing/2014/main" id="{E785B6A6-42F9-DD28-BC2D-047980F17A2F}"/>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25" name="Rectangle 24">
            <a:extLst>
              <a:ext uri="{FF2B5EF4-FFF2-40B4-BE49-F238E27FC236}">
                <a16:creationId xmlns:a16="http://schemas.microsoft.com/office/drawing/2014/main" id="{F72E69FE-2556-94F8-57DA-B42CAEEB55C9}"/>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6" name="Rectangle 25">
            <a:extLst>
              <a:ext uri="{FF2B5EF4-FFF2-40B4-BE49-F238E27FC236}">
                <a16:creationId xmlns:a16="http://schemas.microsoft.com/office/drawing/2014/main" id="{891A5C43-90DC-82C5-792A-75781F8A048F}"/>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الأســــاليب</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8" name="Google Shape;1246;p5">
            <a:extLst>
              <a:ext uri="{FF2B5EF4-FFF2-40B4-BE49-F238E27FC236}">
                <a16:creationId xmlns:a16="http://schemas.microsoft.com/office/drawing/2014/main" id="{C6A80979-B051-B32F-723D-E727EF8126AE}"/>
              </a:ext>
            </a:extLst>
          </p:cNvPr>
          <p:cNvPicPr preferRelativeResize="0"/>
          <p:nvPr/>
        </p:nvPicPr>
        <p:blipFill rotWithShape="1">
          <a:blip r:embed="rId4">
            <a:alphaModFix amt="20000"/>
          </a:blip>
          <a:srcRect/>
          <a:stretch/>
        </p:blipFill>
        <p:spPr>
          <a:xfrm>
            <a:off x="2153545" y="146613"/>
            <a:ext cx="278069" cy="278069"/>
          </a:xfrm>
          <a:prstGeom prst="rect">
            <a:avLst/>
          </a:prstGeom>
          <a:noFill/>
          <a:ln>
            <a:noFill/>
          </a:ln>
        </p:spPr>
      </p:pic>
      <p:pic>
        <p:nvPicPr>
          <p:cNvPr id="29" name="Google Shape;1245;p5">
            <a:extLst>
              <a:ext uri="{FF2B5EF4-FFF2-40B4-BE49-F238E27FC236}">
                <a16:creationId xmlns:a16="http://schemas.microsoft.com/office/drawing/2014/main" id="{1E2EC6A7-DA6A-A1E6-D4DE-EFA52DB4EEA9}"/>
              </a:ext>
            </a:extLst>
          </p:cNvPr>
          <p:cNvPicPr preferRelativeResize="0"/>
          <p:nvPr/>
        </p:nvPicPr>
        <p:blipFill rotWithShape="1">
          <a:blip r:embed="rId5">
            <a:alphaModFix amt="20000"/>
          </a:blip>
          <a:srcRect/>
          <a:stretch/>
        </p:blipFill>
        <p:spPr>
          <a:xfrm>
            <a:off x="3900297" y="136738"/>
            <a:ext cx="278069" cy="278069"/>
          </a:xfrm>
          <a:prstGeom prst="rect">
            <a:avLst/>
          </a:prstGeom>
          <a:noFill/>
          <a:ln>
            <a:noFill/>
          </a:ln>
        </p:spPr>
      </p:pic>
      <p:pic>
        <p:nvPicPr>
          <p:cNvPr id="30" name="Google Shape;1244;p5">
            <a:extLst>
              <a:ext uri="{FF2B5EF4-FFF2-40B4-BE49-F238E27FC236}">
                <a16:creationId xmlns:a16="http://schemas.microsoft.com/office/drawing/2014/main" id="{37AEDC9A-6919-504B-9C9A-7B90C52F789D}"/>
              </a:ext>
            </a:extLst>
          </p:cNvPr>
          <p:cNvPicPr preferRelativeResize="0"/>
          <p:nvPr/>
        </p:nvPicPr>
        <p:blipFill rotWithShape="1">
          <a:blip r:embed="rId6">
            <a:alphaModFix amt="20000"/>
          </a:blip>
          <a:srcRect/>
          <a:stretch/>
        </p:blipFill>
        <p:spPr>
          <a:xfrm>
            <a:off x="5619515" y="136738"/>
            <a:ext cx="278069" cy="278069"/>
          </a:xfrm>
          <a:prstGeom prst="rect">
            <a:avLst/>
          </a:prstGeom>
          <a:noFill/>
          <a:ln>
            <a:noFill/>
          </a:ln>
        </p:spPr>
      </p:pic>
      <p:pic>
        <p:nvPicPr>
          <p:cNvPr id="31" name="Image 30">
            <a:extLst>
              <a:ext uri="{FF2B5EF4-FFF2-40B4-BE49-F238E27FC236}">
                <a16:creationId xmlns:a16="http://schemas.microsoft.com/office/drawing/2014/main" id="{75B96070-1F69-2A17-768E-F5528AC69AC2}"/>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7602438" y="136738"/>
            <a:ext cx="278069" cy="278069"/>
          </a:xfrm>
          <a:prstGeom prst="rect">
            <a:avLst/>
          </a:prstGeom>
          <a:ln>
            <a:noFill/>
          </a:ln>
        </p:spPr>
      </p:pic>
      <p:pic>
        <p:nvPicPr>
          <p:cNvPr id="32" name="Joyful_Prize_Celebration_Animation">
            <a:hlinkClick r:id="" action="ppaction://media"/>
            <a:extLst>
              <a:ext uri="{FF2B5EF4-FFF2-40B4-BE49-F238E27FC236}">
                <a16:creationId xmlns:a16="http://schemas.microsoft.com/office/drawing/2014/main" id="{E56D64E3-B4DD-97E1-6639-00F17FB6A6CD}"/>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angle 1">
            <a:extLst>
              <a:ext uri="{FF2B5EF4-FFF2-40B4-BE49-F238E27FC236}">
                <a16:creationId xmlns:a16="http://schemas.microsoft.com/office/drawing/2014/main" id="{BA29B452-9BD1-32AF-B8E3-778D7E99B8FA}"/>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55F87"/>
                </a:solidFill>
                <a:latin typeface="Microsoft Uighur" panose="02000000000000000000" pitchFamily="2" charset="-78"/>
                <a:cs typeface="Microsoft Uighur" panose="02000000000000000000" pitchFamily="2" charset="-78"/>
              </a:rPr>
              <a:t>افتتاح الحصة</a:t>
            </a:r>
          </a:p>
        </p:txBody>
      </p:sp>
      <p:pic>
        <p:nvPicPr>
          <p:cNvPr id="5" name="Espace réservé pour une image  4">
            <a:extLst>
              <a:ext uri="{FF2B5EF4-FFF2-40B4-BE49-F238E27FC236}">
                <a16:creationId xmlns:a16="http://schemas.microsoft.com/office/drawing/2014/main" id="{FFC5B981-D498-D355-3C81-53FAAD6E42E9}"/>
              </a:ext>
            </a:extLst>
          </p:cNvPr>
          <p:cNvPicPr>
            <a:picLocks noGrp="1" noChangeAspect="1"/>
          </p:cNvPicPr>
          <p:nvPr>
            <p:ph type="pic" sz="quarter" idx="13"/>
          </p:nvPr>
        </p:nvPicPr>
        <p:blipFill>
          <a:blip r:embed="rId9">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1966678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32"/>
                                        </p:tgtEl>
                                      </p:cBhvr>
                                    </p:cmd>
                                  </p:childTnLst>
                                </p:cTn>
                              </p:par>
                            </p:childTnLst>
                          </p:cTn>
                        </p:par>
                      </p:childTnLst>
                    </p:cTn>
                  </p:par>
                </p:childTnLst>
              </p:cTn>
              <p:nextCondLst>
                <p:cond evt="onClick" delay="0">
                  <p:tgtEl>
                    <p:spTgt spid="32"/>
                  </p:tgtEl>
                </p:cond>
              </p:nextCondLst>
            </p:seq>
            <p:video>
              <p:cMediaNode vol="80000">
                <p:cTn id="12" fill="hold" display="0">
                  <p:stCondLst>
                    <p:cond delay="indefinite"/>
                  </p:stCondLst>
                </p:cTn>
                <p:tgtEl>
                  <p:spTgt spid="3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AD8B5-97D1-D3B6-EFFD-6A05D4D332AA}"/>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2CDB4824-3B11-A326-E712-E7A6A7BDC74B}"/>
              </a:ext>
            </a:extLst>
          </p:cNvPr>
          <p:cNvSpPr>
            <a:spLocks noGrp="1"/>
          </p:cNvSpPr>
          <p:nvPr>
            <p:ph type="title"/>
          </p:nvPr>
        </p:nvSpPr>
        <p:spPr>
          <a:xfrm>
            <a:off x="326807" y="1223456"/>
            <a:ext cx="7886700" cy="720000"/>
          </a:xfrm>
        </p:spPr>
        <p:txBody>
          <a:bodyPr/>
          <a:lstStyle/>
          <a:p>
            <a:r>
              <a:rPr lang="ar-MA" sz="4000" dirty="0">
                <a:solidFill>
                  <a:srgbClr val="424D7C"/>
                </a:solidFill>
                <a:latin typeface="Microsoft Uighur" panose="02000000000000000000" pitchFamily="2" charset="-78"/>
                <a:cs typeface="Microsoft Uighur" panose="02000000000000000000" pitchFamily="2" charset="-78"/>
              </a:rPr>
              <a:t>الأساليب</a:t>
            </a:r>
            <a:endParaRPr lang="fr-MA" sz="4000" dirty="0">
              <a:solidFill>
                <a:srgbClr val="424D7C"/>
              </a:solidFill>
              <a:latin typeface="Microsoft Uighur" panose="02000000000000000000" pitchFamily="2" charset="-78"/>
              <a:cs typeface="Microsoft Uighur" panose="02000000000000000000" pitchFamily="2" charset="-78"/>
            </a:endParaRPr>
          </a:p>
        </p:txBody>
      </p:sp>
      <p:pic>
        <p:nvPicPr>
          <p:cNvPr id="28" name="Image 27">
            <a:extLst>
              <a:ext uri="{FF2B5EF4-FFF2-40B4-BE49-F238E27FC236}">
                <a16:creationId xmlns:a16="http://schemas.microsoft.com/office/drawing/2014/main" id="{4759D352-BC4A-0C6B-907B-240782DF28CB}"/>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2433016"/>
            <a:ext cx="7789894" cy="2475869"/>
          </a:xfrm>
          <a:prstGeom prst="rect">
            <a:avLst/>
          </a:prstGeom>
        </p:spPr>
      </p:pic>
      <p:sp>
        <p:nvSpPr>
          <p:cNvPr id="29" name="Espace réservé du texte 5">
            <a:extLst>
              <a:ext uri="{FF2B5EF4-FFF2-40B4-BE49-F238E27FC236}">
                <a16:creationId xmlns:a16="http://schemas.microsoft.com/office/drawing/2014/main" id="{0FF2E1D2-E66E-BCBF-A0DC-AD401A296F31}"/>
              </a:ext>
            </a:extLst>
          </p:cNvPr>
          <p:cNvSpPr txBox="1">
            <a:spLocks/>
          </p:cNvSpPr>
          <p:nvPr/>
        </p:nvSpPr>
        <p:spPr>
          <a:xfrm>
            <a:off x="2322000" y="3328950"/>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fr-FR" sz="2800" b="1" dirty="0">
                <a:cs typeface="Microsoft Uighur" panose="02000000000000000000" pitchFamily="2" charset="-78"/>
              </a:rPr>
              <a:t> </a:t>
            </a:r>
            <a:r>
              <a:rPr lang="tzm-Arab-MA" sz="2800" b="1" dirty="0">
                <a:cs typeface="Microsoft Uighur" panose="02000000000000000000" pitchFamily="2" charset="-78"/>
              </a:rPr>
              <a:t>أساليب التقصي(1)</a:t>
            </a:r>
          </a:p>
        </p:txBody>
      </p:sp>
      <p:sp>
        <p:nvSpPr>
          <p:cNvPr id="30" name="ZoneTexte 29">
            <a:extLst>
              <a:ext uri="{FF2B5EF4-FFF2-40B4-BE49-F238E27FC236}">
                <a16:creationId xmlns:a16="http://schemas.microsoft.com/office/drawing/2014/main" id="{4A349F93-78A2-ABD9-91CF-F12A75176577}"/>
              </a:ext>
            </a:extLst>
          </p:cNvPr>
          <p:cNvSpPr txBox="1"/>
          <p:nvPr/>
        </p:nvSpPr>
        <p:spPr>
          <a:xfrm>
            <a:off x="6142539" y="2234652"/>
            <a:ext cx="1099981" cy="584775"/>
          </a:xfrm>
          <a:prstGeom prst="rect">
            <a:avLst/>
          </a:prstGeom>
          <a:noFill/>
        </p:spPr>
        <p:txBody>
          <a:bodyPr wrap="none" rtlCol="0">
            <a:spAutoFit/>
          </a:bodyPr>
          <a:lstStyle/>
          <a:p>
            <a:pPr algn="r" rtl="1"/>
            <a:r>
              <a:rPr lang="ar-MA" sz="3200" b="1" dirty="0">
                <a:solidFill>
                  <a:srgbClr val="424D7C"/>
                </a:solidFill>
                <a:latin typeface="Microsoft Uighur" panose="02000000000000000000" pitchFamily="2" charset="-78"/>
                <a:cs typeface="Microsoft Uighur" panose="02000000000000000000" pitchFamily="2" charset="-78"/>
              </a:rPr>
              <a:t>الأساليب</a:t>
            </a:r>
            <a:endParaRPr lang="fr-MA" sz="3200" dirty="0">
              <a:solidFill>
                <a:srgbClr val="424D7C"/>
              </a:solidFill>
              <a:latin typeface="Microsoft Uighur" panose="02000000000000000000" pitchFamily="2" charset="-78"/>
              <a:cs typeface="Microsoft Uighur" panose="02000000000000000000" pitchFamily="2" charset="-78"/>
            </a:endParaRPr>
          </a:p>
        </p:txBody>
      </p:sp>
      <p:pic>
        <p:nvPicPr>
          <p:cNvPr id="2" name="Image 8">
            <a:extLst>
              <a:ext uri="{FF2B5EF4-FFF2-40B4-BE49-F238E27FC236}">
                <a16:creationId xmlns:a16="http://schemas.microsoft.com/office/drawing/2014/main" id="{318303CB-124F-CF0C-F5E6-D94013841A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23245" y="1402857"/>
            <a:ext cx="360000" cy="360000"/>
          </a:xfrm>
          <a:prstGeom prst="rect">
            <a:avLst/>
          </a:prstGeom>
          <a:ln>
            <a:noFill/>
          </a:ln>
        </p:spPr>
      </p:pic>
      <p:pic>
        <p:nvPicPr>
          <p:cNvPr id="3" name="Image 2" descr="Une image contenant horloge, cercle, symbole, Police&#10;&#10;Le contenu généré par l’IA peut être incorrect.">
            <a:extLst>
              <a:ext uri="{FF2B5EF4-FFF2-40B4-BE49-F238E27FC236}">
                <a16:creationId xmlns:a16="http://schemas.microsoft.com/office/drawing/2014/main" id="{2EEF9AB7-1689-47D2-ABAB-23654BA7F1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889" y="2308337"/>
            <a:ext cx="562893" cy="648000"/>
          </a:xfrm>
          <a:prstGeom prst="rect">
            <a:avLst/>
          </a:prstGeom>
        </p:spPr>
      </p:pic>
      <p:pic>
        <p:nvPicPr>
          <p:cNvPr id="5" name="Image 4">
            <a:extLst>
              <a:ext uri="{FF2B5EF4-FFF2-40B4-BE49-F238E27FC236}">
                <a16:creationId xmlns:a16="http://schemas.microsoft.com/office/drawing/2014/main" id="{EDFBBACA-2845-BD1F-F9A9-DD64CBF422F7}"/>
              </a:ext>
            </a:extLst>
          </p:cNvPr>
          <p:cNvPicPr>
            <a:picLocks noChangeAspect="1"/>
          </p:cNvPicPr>
          <p:nvPr/>
        </p:nvPicPr>
        <p:blipFill>
          <a:blip r:embed="rId5"/>
          <a:srcRect/>
          <a:stretch/>
        </p:blipFill>
        <p:spPr>
          <a:xfrm>
            <a:off x="7242520" y="2588457"/>
            <a:ext cx="730771" cy="735759"/>
          </a:xfrm>
          <a:prstGeom prst="rect">
            <a:avLst/>
          </a:prstGeom>
        </p:spPr>
      </p:pic>
    </p:spTree>
    <p:extLst>
      <p:ext uri="{BB962C8B-B14F-4D97-AF65-F5344CB8AC3E}">
        <p14:creationId xmlns:p14="http://schemas.microsoft.com/office/powerpoint/2010/main" val="1095120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91D64-0AFC-DB04-E622-C7547EA9FACE}"/>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0C0CDBCD-9346-7606-5DD8-AE1B053BDCEB}"/>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خلال هذه الحصة ستتعلمون كيف  تصوغون أسئلة مغلقة واسئلة مفتوحة لطلب معلومات.</a:t>
            </a:r>
          </a:p>
        </p:txBody>
      </p:sp>
      <p:sp>
        <p:nvSpPr>
          <p:cNvPr id="2" name="Rectangle : coins arrondis 1">
            <a:extLst>
              <a:ext uri="{FF2B5EF4-FFF2-40B4-BE49-F238E27FC236}">
                <a16:creationId xmlns:a16="http://schemas.microsoft.com/office/drawing/2014/main" id="{D83A550C-D008-D4AB-D25C-0C53ABAD1291}"/>
              </a:ext>
            </a:extLst>
          </p:cNvPr>
          <p:cNvSpPr/>
          <p:nvPr/>
        </p:nvSpPr>
        <p:spPr>
          <a:xfrm>
            <a:off x="5236124" y="3019926"/>
            <a:ext cx="2454442" cy="9144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800" b="1" dirty="0">
                <a:solidFill>
                  <a:srgbClr val="424D7C"/>
                </a:solidFill>
                <a:latin typeface="Microsoft Uighur" panose="02000000000000000000" pitchFamily="2" charset="-78"/>
                <a:cs typeface="Microsoft Uighur" panose="02000000000000000000" pitchFamily="2" charset="-78"/>
              </a:rPr>
              <a:t>أَسْئِلَةٌ مُغْلَقَةٌ</a:t>
            </a:r>
            <a:endParaRPr lang="fr-MA" sz="4800" b="1" dirty="0">
              <a:solidFill>
                <a:srgbClr val="424D7C"/>
              </a:solidFill>
              <a:latin typeface="Microsoft Uighur" panose="02000000000000000000" pitchFamily="2" charset="-78"/>
              <a:cs typeface="Microsoft Uighur" panose="02000000000000000000" pitchFamily="2" charset="-78"/>
            </a:endParaRPr>
          </a:p>
        </p:txBody>
      </p:sp>
      <p:sp>
        <p:nvSpPr>
          <p:cNvPr id="11" name="Rectangle : coins arrondis 10">
            <a:extLst>
              <a:ext uri="{FF2B5EF4-FFF2-40B4-BE49-F238E27FC236}">
                <a16:creationId xmlns:a16="http://schemas.microsoft.com/office/drawing/2014/main" id="{62BDBB46-4EE1-E78C-52B2-BAE6B92183F3}"/>
              </a:ext>
            </a:extLst>
          </p:cNvPr>
          <p:cNvSpPr/>
          <p:nvPr/>
        </p:nvSpPr>
        <p:spPr>
          <a:xfrm>
            <a:off x="1470626" y="3019926"/>
            <a:ext cx="2454442" cy="9144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800" b="1" dirty="0">
                <a:solidFill>
                  <a:srgbClr val="424D7C"/>
                </a:solidFill>
                <a:latin typeface="Microsoft Uighur" panose="02000000000000000000" pitchFamily="2" charset="-78"/>
                <a:cs typeface="Microsoft Uighur" panose="02000000000000000000" pitchFamily="2" charset="-78"/>
              </a:rPr>
              <a:t>أَسْئِلَةٌ مَفْتوحَةٌ</a:t>
            </a:r>
            <a:endParaRPr lang="fr-MA" sz="4800" b="1" dirty="0">
              <a:solidFill>
                <a:srgbClr val="424D7C"/>
              </a:solidFill>
              <a:latin typeface="Microsoft Uighur" panose="02000000000000000000" pitchFamily="2" charset="-78"/>
              <a:cs typeface="Microsoft Uighur" panose="02000000000000000000" pitchFamily="2" charset="-78"/>
            </a:endParaRPr>
          </a:p>
        </p:txBody>
      </p:sp>
      <p:sp>
        <p:nvSpPr>
          <p:cNvPr id="12" name="ZoneTexte 11">
            <a:extLst>
              <a:ext uri="{FF2B5EF4-FFF2-40B4-BE49-F238E27FC236}">
                <a16:creationId xmlns:a16="http://schemas.microsoft.com/office/drawing/2014/main" id="{8CBCEF4E-5908-2941-1418-867FE5E29E96}"/>
              </a:ext>
            </a:extLst>
          </p:cNvPr>
          <p:cNvSpPr txBox="1"/>
          <p:nvPr/>
        </p:nvSpPr>
        <p:spPr>
          <a:xfrm>
            <a:off x="4336529" y="2021305"/>
            <a:ext cx="625642" cy="1200329"/>
          </a:xfrm>
          <a:prstGeom prst="rect">
            <a:avLst/>
          </a:prstGeom>
          <a:noFill/>
        </p:spPr>
        <p:txBody>
          <a:bodyPr wrap="square" rtlCol="0">
            <a:spAutoFit/>
          </a:bodyPr>
          <a:lstStyle/>
          <a:p>
            <a:pPr algn="ctr"/>
            <a:r>
              <a:rPr lang="ar-MA" sz="7200" dirty="0">
                <a:solidFill>
                  <a:srgbClr val="C00000"/>
                </a:solidFill>
              </a:rPr>
              <a:t>؟</a:t>
            </a:r>
            <a:endParaRPr lang="fr-MA" sz="7200" dirty="0">
              <a:solidFill>
                <a:srgbClr val="C00000"/>
              </a:solidFill>
            </a:endParaRPr>
          </a:p>
        </p:txBody>
      </p:sp>
      <p:sp>
        <p:nvSpPr>
          <p:cNvPr id="27" name="Rectangle 26">
            <a:extLst>
              <a:ext uri="{FF2B5EF4-FFF2-40B4-BE49-F238E27FC236}">
                <a16:creationId xmlns:a16="http://schemas.microsoft.com/office/drawing/2014/main" id="{499EED56-00D4-5F84-DC67-BD799E74D93F}"/>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28" name="Rectangle 27">
            <a:extLst>
              <a:ext uri="{FF2B5EF4-FFF2-40B4-BE49-F238E27FC236}">
                <a16:creationId xmlns:a16="http://schemas.microsoft.com/office/drawing/2014/main" id="{DAE0B13E-76D0-F1E4-B876-9F5F4B7382FE}"/>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9" name="Rectangle 28">
            <a:extLst>
              <a:ext uri="{FF2B5EF4-FFF2-40B4-BE49-F238E27FC236}">
                <a16:creationId xmlns:a16="http://schemas.microsoft.com/office/drawing/2014/main" id="{BCD9A7B1-0234-0BEA-642B-8829E16DBF1A}"/>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الأســــاليب</a:t>
            </a:r>
            <a:endParaRPr lang="ar-MA" sz="2400" b="1" dirty="0">
              <a:solidFill>
                <a:srgbClr val="565F88"/>
              </a:solidFill>
              <a:latin typeface="Microsoft Uighur" panose="02000000000000000000" pitchFamily="2" charset="-78"/>
              <a:cs typeface="Microsoft Uighur" panose="02000000000000000000" pitchFamily="2" charset="-78"/>
            </a:endParaRPr>
          </a:p>
        </p:txBody>
      </p:sp>
      <p:pic>
        <p:nvPicPr>
          <p:cNvPr id="31" name="Google Shape;1246;p5">
            <a:extLst>
              <a:ext uri="{FF2B5EF4-FFF2-40B4-BE49-F238E27FC236}">
                <a16:creationId xmlns:a16="http://schemas.microsoft.com/office/drawing/2014/main" id="{1418EDF3-A169-A358-7DA8-A60D939144B5}"/>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32" name="Google Shape;1245;p5">
            <a:extLst>
              <a:ext uri="{FF2B5EF4-FFF2-40B4-BE49-F238E27FC236}">
                <a16:creationId xmlns:a16="http://schemas.microsoft.com/office/drawing/2014/main" id="{9130CDF3-4D82-21DC-011F-E655B2E55879}"/>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35" name="Image 34">
            <a:extLst>
              <a:ext uri="{FF2B5EF4-FFF2-40B4-BE49-F238E27FC236}">
                <a16:creationId xmlns:a16="http://schemas.microsoft.com/office/drawing/2014/main" id="{AE8F1EC3-D06D-AD21-10FB-F72BE4FC9A6A}"/>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36" name="Image 35">
            <a:extLst>
              <a:ext uri="{FF2B5EF4-FFF2-40B4-BE49-F238E27FC236}">
                <a16:creationId xmlns:a16="http://schemas.microsoft.com/office/drawing/2014/main" id="{20EA941F-3FB4-B101-B0E7-3A373CFBB2C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B3849BD1-27B1-E170-FB2C-F4EFFDCDE6F4}"/>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2E911418-4892-F6A2-8813-9ECEED129389}"/>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8" name="Image 7">
            <a:extLst>
              <a:ext uri="{FF2B5EF4-FFF2-40B4-BE49-F238E27FC236}">
                <a16:creationId xmlns:a16="http://schemas.microsoft.com/office/drawing/2014/main" id="{8BF31B83-E4B2-400F-F760-EDEDBCB126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3203" y="3955926"/>
            <a:ext cx="2200283" cy="2342237"/>
          </a:xfrm>
          <a:prstGeom prst="rect">
            <a:avLst/>
          </a:prstGeom>
        </p:spPr>
      </p:pic>
      <p:pic>
        <p:nvPicPr>
          <p:cNvPr id="13" name="Image 12">
            <a:extLst>
              <a:ext uri="{FF2B5EF4-FFF2-40B4-BE49-F238E27FC236}">
                <a16:creationId xmlns:a16="http://schemas.microsoft.com/office/drawing/2014/main" id="{B8D7B714-C6AE-D6A1-08F3-A0C02BE53A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0626" y="3955926"/>
            <a:ext cx="2200283" cy="2342237"/>
          </a:xfrm>
          <a:prstGeom prst="rect">
            <a:avLst/>
          </a:prstGeom>
        </p:spPr>
      </p:pic>
    </p:spTree>
    <p:extLst>
      <p:ext uri="{BB962C8B-B14F-4D97-AF65-F5344CB8AC3E}">
        <p14:creationId xmlns:p14="http://schemas.microsoft.com/office/powerpoint/2010/main" val="2297256971"/>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4443A-5CB9-4BEE-B0E0-EB848DA39056}"/>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875E799E-0176-07E6-994F-DF5FF506AB4A}"/>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انتبهوا وركزوا جيدا مع شريط الفيديو</a:t>
            </a:r>
            <a:endParaRPr lang="ar-MA" sz="1800" dirty="0"/>
          </a:p>
        </p:txBody>
      </p:sp>
      <p:sp>
        <p:nvSpPr>
          <p:cNvPr id="8" name="Rectangle 7">
            <a:extLst>
              <a:ext uri="{FF2B5EF4-FFF2-40B4-BE49-F238E27FC236}">
                <a16:creationId xmlns:a16="http://schemas.microsoft.com/office/drawing/2014/main" id="{2AA0F9AA-E2C3-0534-A3FB-6710F5ED5018}"/>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id="{BE9FEE69-AB51-4B62-ECEC-E908759848A0}"/>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1" name="Rectangle 10">
            <a:extLst>
              <a:ext uri="{FF2B5EF4-FFF2-40B4-BE49-F238E27FC236}">
                <a16:creationId xmlns:a16="http://schemas.microsoft.com/office/drawing/2014/main" id="{9093E9B0-B5F9-CD7C-32CE-7ECF1196CA91}"/>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الأســــاليب</a:t>
            </a:r>
            <a:endPar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endParaRPr>
          </a:p>
        </p:txBody>
      </p:sp>
      <p:pic>
        <p:nvPicPr>
          <p:cNvPr id="13" name="Google Shape;1246;p5">
            <a:extLst>
              <a:ext uri="{FF2B5EF4-FFF2-40B4-BE49-F238E27FC236}">
                <a16:creationId xmlns:a16="http://schemas.microsoft.com/office/drawing/2014/main" id="{9AF8D07B-3945-1419-F29F-48A8F89F35E4}"/>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Google Shape;1245;p5">
            <a:extLst>
              <a:ext uri="{FF2B5EF4-FFF2-40B4-BE49-F238E27FC236}">
                <a16:creationId xmlns:a16="http://schemas.microsoft.com/office/drawing/2014/main" id="{36D28F7C-53BB-C2AC-636F-0E43C1F29B39}"/>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1" name="Image 20">
            <a:extLst>
              <a:ext uri="{FF2B5EF4-FFF2-40B4-BE49-F238E27FC236}">
                <a16:creationId xmlns:a16="http://schemas.microsoft.com/office/drawing/2014/main" id="{4B430271-FCEF-3BEF-0DA8-E9B05AC88E4D}"/>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2" name="Image 21">
            <a:extLst>
              <a:ext uri="{FF2B5EF4-FFF2-40B4-BE49-F238E27FC236}">
                <a16:creationId xmlns:a16="http://schemas.microsoft.com/office/drawing/2014/main" id="{50DD917B-9271-10B1-50EF-D941498A7EE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7A6D75B7-3889-DC03-6EAD-B29D9E446AE3}"/>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110EA814-EFEF-1CCB-946E-D7004FCB389D}"/>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15" name="Image 14">
            <a:extLst>
              <a:ext uri="{FF2B5EF4-FFF2-40B4-BE49-F238E27FC236}">
                <a16:creationId xmlns:a16="http://schemas.microsoft.com/office/drawing/2014/main" id="{04C6FD53-4953-B342-A49D-5DCF341059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0582" y="1699318"/>
            <a:ext cx="3747177" cy="3747177"/>
          </a:xfrm>
          <a:prstGeom prst="rect">
            <a:avLst/>
          </a:prstGeom>
        </p:spPr>
      </p:pic>
    </p:spTree>
    <p:extLst>
      <p:ext uri="{BB962C8B-B14F-4D97-AF65-F5344CB8AC3E}">
        <p14:creationId xmlns:p14="http://schemas.microsoft.com/office/powerpoint/2010/main" val="339911919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FC65F-116B-B95A-C237-684531EA1708}"/>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95747B0A-7FBC-5570-5A54-9F45CA75C8ED}"/>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عرض شريط الفيديو.</a:t>
            </a:r>
            <a:endParaRPr lang="ar-MA" sz="1800" dirty="0"/>
          </a:p>
        </p:txBody>
      </p:sp>
      <p:sp>
        <p:nvSpPr>
          <p:cNvPr id="8" name="Rectangle 7">
            <a:extLst>
              <a:ext uri="{FF2B5EF4-FFF2-40B4-BE49-F238E27FC236}">
                <a16:creationId xmlns:a16="http://schemas.microsoft.com/office/drawing/2014/main" id="{10D83A10-C8EF-CFCE-0F4C-39479D2B93BE}"/>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id="{1565AC88-3A8A-5BF8-B3DC-AA0B83428519}"/>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1" name="Rectangle 10">
            <a:extLst>
              <a:ext uri="{FF2B5EF4-FFF2-40B4-BE49-F238E27FC236}">
                <a16:creationId xmlns:a16="http://schemas.microsoft.com/office/drawing/2014/main" id="{0F5DF12C-08F0-177D-B66B-0C53C3C5140C}"/>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الأســــاليب</a:t>
            </a:r>
            <a:endPar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endParaRPr>
          </a:p>
        </p:txBody>
      </p:sp>
      <p:pic>
        <p:nvPicPr>
          <p:cNvPr id="13" name="Google Shape;1246;p5">
            <a:extLst>
              <a:ext uri="{FF2B5EF4-FFF2-40B4-BE49-F238E27FC236}">
                <a16:creationId xmlns:a16="http://schemas.microsoft.com/office/drawing/2014/main" id="{6109812C-4C57-3DBC-89B9-6F9D48A3B70B}"/>
              </a:ext>
            </a:extLst>
          </p:cNvPr>
          <p:cNvPicPr preferRelativeResize="0"/>
          <p:nvPr/>
        </p:nvPicPr>
        <p:blipFill rotWithShape="1">
          <a:blip r:embed="rId4">
            <a:alphaModFix amt="20000"/>
          </a:blip>
          <a:srcRect/>
          <a:stretch/>
        </p:blipFill>
        <p:spPr>
          <a:xfrm>
            <a:off x="2153545" y="146613"/>
            <a:ext cx="278069" cy="278069"/>
          </a:xfrm>
          <a:prstGeom prst="rect">
            <a:avLst/>
          </a:prstGeom>
          <a:noFill/>
          <a:ln>
            <a:noFill/>
          </a:ln>
        </p:spPr>
      </p:pic>
      <p:pic>
        <p:nvPicPr>
          <p:cNvPr id="20" name="Google Shape;1245;p5">
            <a:extLst>
              <a:ext uri="{FF2B5EF4-FFF2-40B4-BE49-F238E27FC236}">
                <a16:creationId xmlns:a16="http://schemas.microsoft.com/office/drawing/2014/main" id="{B2C5A74A-4417-B747-FAF3-A91A8AADE973}"/>
              </a:ext>
            </a:extLst>
          </p:cNvPr>
          <p:cNvPicPr preferRelativeResize="0"/>
          <p:nvPr/>
        </p:nvPicPr>
        <p:blipFill rotWithShape="1">
          <a:blip r:embed="rId5">
            <a:alphaModFix amt="20000"/>
          </a:blip>
          <a:srcRect/>
          <a:stretch/>
        </p:blipFill>
        <p:spPr>
          <a:xfrm>
            <a:off x="3900297" y="136738"/>
            <a:ext cx="278069" cy="278069"/>
          </a:xfrm>
          <a:prstGeom prst="rect">
            <a:avLst/>
          </a:prstGeom>
          <a:noFill/>
          <a:ln>
            <a:noFill/>
          </a:ln>
        </p:spPr>
      </p:pic>
      <p:pic>
        <p:nvPicPr>
          <p:cNvPr id="21" name="Image 20">
            <a:extLst>
              <a:ext uri="{FF2B5EF4-FFF2-40B4-BE49-F238E27FC236}">
                <a16:creationId xmlns:a16="http://schemas.microsoft.com/office/drawing/2014/main" id="{F6652A21-E8DC-85AD-F6B3-2DBF893507FE}"/>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2" name="Image 21">
            <a:extLst>
              <a:ext uri="{FF2B5EF4-FFF2-40B4-BE49-F238E27FC236}">
                <a16:creationId xmlns:a16="http://schemas.microsoft.com/office/drawing/2014/main" id="{91551A82-2E0B-DA56-83C5-144530E75A87}"/>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DC01B067-C252-E138-7801-B7F0113CBAD5}"/>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7" name="Espace réservé pour une image  6">
            <a:extLst>
              <a:ext uri="{FF2B5EF4-FFF2-40B4-BE49-F238E27FC236}">
                <a16:creationId xmlns:a16="http://schemas.microsoft.com/office/drawing/2014/main" id="{4BB8659E-8B36-3A86-1256-4D4C6571B59B}"/>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4" name="WhatsApp Vidéo 2025-11-01 à 16.58.18_e7ac537f">
            <a:hlinkClick r:id="" action="ppaction://media"/>
            <a:extLst>
              <a:ext uri="{FF2B5EF4-FFF2-40B4-BE49-F238E27FC236}">
                <a16:creationId xmlns:a16="http://schemas.microsoft.com/office/drawing/2014/main" id="{D7904D39-185B-1B24-3DAA-57CD3CBC7C5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00241" y="1900282"/>
            <a:ext cx="7585788" cy="4267005"/>
          </a:xfrm>
          <a:prstGeom prst="rect">
            <a:avLst/>
          </a:prstGeom>
        </p:spPr>
      </p:pic>
    </p:spTree>
    <p:extLst>
      <p:ext uri="{BB962C8B-B14F-4D97-AF65-F5344CB8AC3E}">
        <p14:creationId xmlns:p14="http://schemas.microsoft.com/office/powerpoint/2010/main" val="31548205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7D1D0-B935-CBE2-7CA4-9D5B14EAFB01}"/>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315F985E-DD92-7278-4194-23AE56F6D3D6}"/>
              </a:ext>
            </a:extLst>
          </p:cNvPr>
          <p:cNvPicPr>
            <a:picLocks noChangeAspect="1"/>
          </p:cNvPicPr>
          <p:nvPr/>
        </p:nvPicPr>
        <p:blipFill>
          <a:blip r:embed="rId2"/>
          <a:stretch>
            <a:fillRect/>
          </a:stretch>
        </p:blipFill>
        <p:spPr>
          <a:xfrm>
            <a:off x="466152" y="1573804"/>
            <a:ext cx="8211696" cy="4039164"/>
          </a:xfrm>
          <a:prstGeom prst="rect">
            <a:avLst/>
          </a:prstGeom>
        </p:spPr>
      </p:pic>
    </p:spTree>
    <p:extLst>
      <p:ext uri="{BB962C8B-B14F-4D97-AF65-F5344CB8AC3E}">
        <p14:creationId xmlns:p14="http://schemas.microsoft.com/office/powerpoint/2010/main" val="235262673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4B7C7-AD8C-F03E-C31E-4E0480B905B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8493264D-ADAA-B1C6-526F-EB1F26D274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87260" y="136738"/>
            <a:ext cx="278069" cy="278069"/>
          </a:xfrm>
          <a:prstGeom prst="rect">
            <a:avLst/>
          </a:prstGeom>
          <a:ln>
            <a:noFill/>
          </a:ln>
        </p:spPr>
      </p:pic>
      <p:grpSp>
        <p:nvGrpSpPr>
          <p:cNvPr id="6" name="Groupe 5">
            <a:extLst>
              <a:ext uri="{FF2B5EF4-FFF2-40B4-BE49-F238E27FC236}">
                <a16:creationId xmlns:a16="http://schemas.microsoft.com/office/drawing/2014/main" id="{CB3C2147-3FF2-425F-146C-E897821EAB5A}"/>
              </a:ext>
            </a:extLst>
          </p:cNvPr>
          <p:cNvGrpSpPr/>
          <p:nvPr/>
        </p:nvGrpSpPr>
        <p:grpSpPr>
          <a:xfrm>
            <a:off x="670772" y="76578"/>
            <a:ext cx="7338445" cy="391637"/>
            <a:chOff x="812325" y="71594"/>
            <a:chExt cx="7338445" cy="391637"/>
          </a:xfrm>
        </p:grpSpPr>
        <p:grpSp>
          <p:nvGrpSpPr>
            <p:cNvPr id="14" name="Groupe 13">
              <a:extLst>
                <a:ext uri="{FF2B5EF4-FFF2-40B4-BE49-F238E27FC236}">
                  <a16:creationId xmlns:a16="http://schemas.microsoft.com/office/drawing/2014/main" id="{858CD8E9-E256-A8B9-A673-F341F87B8DC8}"/>
                </a:ext>
              </a:extLst>
            </p:cNvPr>
            <p:cNvGrpSpPr/>
            <p:nvPr/>
          </p:nvGrpSpPr>
          <p:grpSpPr>
            <a:xfrm>
              <a:off x="2541548" y="71594"/>
              <a:ext cx="5609222" cy="391637"/>
              <a:chOff x="3465128" y="-8808"/>
              <a:chExt cx="5609222" cy="391637"/>
            </a:xfrm>
          </p:grpSpPr>
          <p:sp>
            <p:nvSpPr>
              <p:cNvPr id="18" name="Rectangle : coins arrondis 17">
                <a:extLst>
                  <a:ext uri="{FF2B5EF4-FFF2-40B4-BE49-F238E27FC236}">
                    <a16:creationId xmlns:a16="http://schemas.microsoft.com/office/drawing/2014/main" id="{1F1C4672-0F32-A3FB-3E72-8A0D7DF4D821}"/>
                  </a:ext>
                </a:extLst>
              </p:cNvPr>
              <p:cNvSpPr/>
              <p:nvPr/>
            </p:nvSpPr>
            <p:spPr>
              <a:xfrm>
                <a:off x="7373844" y="-2058"/>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546A">
                        <a:lumMod val="60000"/>
                        <a:lumOff val="40000"/>
                      </a:srgbClr>
                    </a:solidFill>
                    <a:effectLst/>
                    <a:uLnTx/>
                    <a:uFillTx/>
                    <a:latin typeface="Microsoft Uighur" panose="02000000000000000000" pitchFamily="2" charset="-78"/>
                    <a:ea typeface="+mn-ea"/>
                    <a:cs typeface="Microsoft Uighur" panose="02000000000000000000" pitchFamily="2" charset="-78"/>
                  </a:rPr>
                  <a:t> </a:t>
                </a:r>
                <a:r>
                  <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نشاط</a:t>
                </a:r>
                <a:r>
                  <a:rPr kumimoji="0" lang="ar-MA" sz="2400" b="1" i="0" u="none" strike="noStrike" kern="1200" cap="none" spc="0" normalizeH="0" baseline="0" noProof="0" dirty="0">
                    <a:ln>
                      <a:noFill/>
                    </a:ln>
                    <a:solidFill>
                      <a:srgbClr val="44546A">
                        <a:lumMod val="60000"/>
                        <a:lumOff val="40000"/>
                      </a:srgbClr>
                    </a:solidFill>
                    <a:effectLst/>
                    <a:uLnTx/>
                    <a:uFillTx/>
                    <a:latin typeface="Microsoft Uighur" panose="02000000000000000000" pitchFamily="2" charset="-78"/>
                    <a:ea typeface="+mn-ea"/>
                    <a:cs typeface="Microsoft Uighur" panose="02000000000000000000" pitchFamily="2" charset="-78"/>
                  </a:rPr>
                  <a:t> </a:t>
                </a:r>
                <a:r>
                  <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اعتيادي</a:t>
                </a:r>
              </a:p>
            </p:txBody>
          </p:sp>
          <p:sp>
            <p:nvSpPr>
              <p:cNvPr id="19" name="Rectangle : coins arrondis 18">
                <a:extLst>
                  <a:ext uri="{FF2B5EF4-FFF2-40B4-BE49-F238E27FC236}">
                    <a16:creationId xmlns:a16="http://schemas.microsoft.com/office/drawing/2014/main" id="{029A97DC-166F-1EF8-959C-51FA8422EBC6}"/>
                  </a:ext>
                </a:extLst>
              </p:cNvPr>
              <p:cNvSpPr/>
              <p:nvPr/>
            </p:nvSpPr>
            <p:spPr>
              <a:xfrm>
                <a:off x="3465128" y="-8808"/>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p>
            </p:txBody>
          </p:sp>
        </p:grpSp>
        <p:sp>
          <p:nvSpPr>
            <p:cNvPr id="16" name="Rectangle 15">
              <a:extLst>
                <a:ext uri="{FF2B5EF4-FFF2-40B4-BE49-F238E27FC236}">
                  <a16:creationId xmlns:a16="http://schemas.microsoft.com/office/drawing/2014/main" id="{90DCB833-FABA-8AD9-EA5C-CD93E5A61B6C}"/>
                </a:ext>
              </a:extLst>
            </p:cNvPr>
            <p:cNvSpPr>
              <a:spLocks/>
            </p:cNvSpPr>
            <p:nvPr/>
          </p:nvSpPr>
          <p:spPr>
            <a:xfrm>
              <a:off x="4779608" y="131754"/>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الأســــاليب</a:t>
              </a:r>
            </a:p>
          </p:txBody>
        </p:sp>
        <p:sp>
          <p:nvSpPr>
            <p:cNvPr id="17" name="Rectangle 16">
              <a:extLst>
                <a:ext uri="{FF2B5EF4-FFF2-40B4-BE49-F238E27FC236}">
                  <a16:creationId xmlns:a16="http://schemas.microsoft.com/office/drawing/2014/main" id="{2836B5A6-AD51-A298-8AFD-B54B101C09C4}"/>
                </a:ext>
              </a:extLst>
            </p:cNvPr>
            <p:cNvSpPr>
              <a:spLocks/>
            </p:cNvSpPr>
            <p:nvPr/>
          </p:nvSpPr>
          <p:spPr>
            <a:xfrm>
              <a:off x="812325" y="145508"/>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grpSp>
      <p:sp>
        <p:nvSpPr>
          <p:cNvPr id="10" name="Titre 9">
            <a:extLst>
              <a:ext uri="{FF2B5EF4-FFF2-40B4-BE49-F238E27FC236}">
                <a16:creationId xmlns:a16="http://schemas.microsoft.com/office/drawing/2014/main" id="{2F18C584-596C-BE4D-5F0F-0F1A74415100}"/>
              </a:ext>
            </a:extLst>
          </p:cNvPr>
          <p:cNvSpPr>
            <a:spLocks noGrp="1"/>
          </p:cNvSpPr>
          <p:nvPr>
            <p:ph type="title"/>
          </p:nvPr>
        </p:nvSpPr>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من يذكرنا بأدوات الاستفهام التي نوظفها لصياغة أسئلة مغلقة و أسئلة مفتوحة؟</a:t>
            </a: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 </a:t>
            </a:r>
            <a:endPar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 name="Image 1">
            <a:extLst>
              <a:ext uri="{FF2B5EF4-FFF2-40B4-BE49-F238E27FC236}">
                <a16:creationId xmlns:a16="http://schemas.microsoft.com/office/drawing/2014/main" id="{5B4E87E8-91E4-F446-C7B8-1EA95E9B7C55}"/>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216E47DF-B058-243B-0039-154897F0E777}"/>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3823801" y="136738"/>
            <a:ext cx="278069" cy="278069"/>
          </a:xfrm>
          <a:prstGeom prst="rect">
            <a:avLst/>
          </a:prstGeom>
          <a:ln>
            <a:noFill/>
          </a:ln>
        </p:spPr>
      </p:pic>
      <p:pic>
        <p:nvPicPr>
          <p:cNvPr id="11" name="Image 10">
            <a:extLst>
              <a:ext uri="{FF2B5EF4-FFF2-40B4-BE49-F238E27FC236}">
                <a16:creationId xmlns:a16="http://schemas.microsoft.com/office/drawing/2014/main" id="{B7AB5AFA-9BD2-6685-5147-B6596C9E010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1655609" y="136738"/>
            <a:ext cx="278069" cy="278069"/>
          </a:xfrm>
          <a:prstGeom prst="rect">
            <a:avLst/>
          </a:prstGeom>
          <a:ln>
            <a:noFill/>
          </a:ln>
        </p:spPr>
      </p:pic>
      <p:pic>
        <p:nvPicPr>
          <p:cNvPr id="3" name="Espace réservé pour une image  2">
            <a:extLst>
              <a:ext uri="{FF2B5EF4-FFF2-40B4-BE49-F238E27FC236}">
                <a16:creationId xmlns:a16="http://schemas.microsoft.com/office/drawing/2014/main" id="{DCF289F7-09C9-94DA-417C-D40AF8AEBF9D}"/>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9" name="Rectangle : coins arrondis 8">
            <a:extLst>
              <a:ext uri="{FF2B5EF4-FFF2-40B4-BE49-F238E27FC236}">
                <a16:creationId xmlns:a16="http://schemas.microsoft.com/office/drawing/2014/main" id="{8D703A57-1C8D-B786-9D78-B6808EEB74F0}"/>
              </a:ext>
            </a:extLst>
          </p:cNvPr>
          <p:cNvSpPr/>
          <p:nvPr/>
        </p:nvSpPr>
        <p:spPr>
          <a:xfrm>
            <a:off x="5236124" y="3681662"/>
            <a:ext cx="2454442" cy="914400"/>
          </a:xfrm>
          <a:prstGeom prst="roundRect">
            <a:avLst/>
          </a:prstGeom>
          <a:solidFill>
            <a:schemeClr val="bg2">
              <a:lumMod val="90000"/>
            </a:schemeClr>
          </a:solidFill>
          <a:ln>
            <a:solidFill>
              <a:srgbClr val="424D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800" dirty="0">
                <a:solidFill>
                  <a:srgbClr val="C00000"/>
                </a:solidFill>
                <a:latin typeface="Microsoft Uighur" panose="02000000000000000000" pitchFamily="2" charset="-78"/>
                <a:cs typeface="Microsoft Uighur" panose="02000000000000000000" pitchFamily="2" charset="-78"/>
              </a:rPr>
              <a:t>أَسْئِلَةٌ مُغْلَقَةٌ</a:t>
            </a:r>
            <a:endParaRPr lang="fr-MA" sz="4800" dirty="0">
              <a:solidFill>
                <a:srgbClr val="C00000"/>
              </a:solidFill>
              <a:latin typeface="Microsoft Uighur" panose="02000000000000000000" pitchFamily="2" charset="-78"/>
              <a:cs typeface="Microsoft Uighur" panose="02000000000000000000" pitchFamily="2" charset="-78"/>
            </a:endParaRPr>
          </a:p>
        </p:txBody>
      </p:sp>
      <p:sp>
        <p:nvSpPr>
          <p:cNvPr id="12" name="Rectangle : coins arrondis 11">
            <a:extLst>
              <a:ext uri="{FF2B5EF4-FFF2-40B4-BE49-F238E27FC236}">
                <a16:creationId xmlns:a16="http://schemas.microsoft.com/office/drawing/2014/main" id="{EED91FD7-95E9-BEAD-0A0E-884E1D2BE119}"/>
              </a:ext>
            </a:extLst>
          </p:cNvPr>
          <p:cNvSpPr/>
          <p:nvPr/>
        </p:nvSpPr>
        <p:spPr>
          <a:xfrm>
            <a:off x="1470626" y="3681662"/>
            <a:ext cx="2454442" cy="914400"/>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800" dirty="0">
                <a:solidFill>
                  <a:srgbClr val="C00000"/>
                </a:solidFill>
                <a:latin typeface="Microsoft Uighur" panose="02000000000000000000" pitchFamily="2" charset="-78"/>
                <a:cs typeface="Microsoft Uighur" panose="02000000000000000000" pitchFamily="2" charset="-78"/>
              </a:rPr>
              <a:t>أَسْئِلَةٌ مَفْتوحَةٌ</a:t>
            </a:r>
            <a:endParaRPr lang="fr-MA" sz="4800" dirty="0">
              <a:solidFill>
                <a:srgbClr val="C00000"/>
              </a:solidFill>
              <a:latin typeface="Microsoft Uighur" panose="02000000000000000000" pitchFamily="2" charset="-78"/>
              <a:cs typeface="Microsoft Uighur" panose="02000000000000000000" pitchFamily="2" charset="-78"/>
            </a:endParaRPr>
          </a:p>
        </p:txBody>
      </p:sp>
      <p:sp>
        <p:nvSpPr>
          <p:cNvPr id="15" name="Rectangle : coins arrondis 14">
            <a:extLst>
              <a:ext uri="{FF2B5EF4-FFF2-40B4-BE49-F238E27FC236}">
                <a16:creationId xmlns:a16="http://schemas.microsoft.com/office/drawing/2014/main" id="{E5F73494-2C44-7E80-BE71-C02C081C9424}"/>
              </a:ext>
            </a:extLst>
          </p:cNvPr>
          <p:cNvSpPr/>
          <p:nvPr/>
        </p:nvSpPr>
        <p:spPr>
          <a:xfrm>
            <a:off x="3013860" y="2377454"/>
            <a:ext cx="3449485" cy="914400"/>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800" b="1" dirty="0">
                <a:solidFill>
                  <a:srgbClr val="424D7C"/>
                </a:solidFill>
                <a:latin typeface="Microsoft Uighur" panose="02000000000000000000" pitchFamily="2" charset="-78"/>
                <a:cs typeface="Microsoft Uighur" panose="02000000000000000000" pitchFamily="2" charset="-78"/>
              </a:rPr>
              <a:t>أَدواتُ ﭐلاِسْتِفْهامِ</a:t>
            </a:r>
            <a:endParaRPr lang="fr-MA" sz="4800" b="1" dirty="0">
              <a:solidFill>
                <a:srgbClr val="424D7C"/>
              </a:solidFill>
              <a:latin typeface="Microsoft Uighur" panose="02000000000000000000" pitchFamily="2" charset="-78"/>
              <a:cs typeface="Microsoft Uighur" panose="02000000000000000000" pitchFamily="2" charset="-78"/>
            </a:endParaRPr>
          </a:p>
        </p:txBody>
      </p:sp>
      <p:sp>
        <p:nvSpPr>
          <p:cNvPr id="20" name="Accolade fermante 19">
            <a:extLst>
              <a:ext uri="{FF2B5EF4-FFF2-40B4-BE49-F238E27FC236}">
                <a16:creationId xmlns:a16="http://schemas.microsoft.com/office/drawing/2014/main" id="{4432D4D0-A3CF-8E18-3390-DFF6B944E39B}"/>
              </a:ext>
            </a:extLst>
          </p:cNvPr>
          <p:cNvSpPr/>
          <p:nvPr/>
        </p:nvSpPr>
        <p:spPr>
          <a:xfrm rot="16200000">
            <a:off x="4623934" y="2250177"/>
            <a:ext cx="229335" cy="2402605"/>
          </a:xfrm>
          <a:prstGeom prst="rightBrace">
            <a:avLst/>
          </a:prstGeom>
          <a:ln>
            <a:solidFill>
              <a:srgbClr val="424D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MA"/>
          </a:p>
        </p:txBody>
      </p:sp>
      <p:pic>
        <p:nvPicPr>
          <p:cNvPr id="13" name="Image 12">
            <a:extLst>
              <a:ext uri="{FF2B5EF4-FFF2-40B4-BE49-F238E27FC236}">
                <a16:creationId xmlns:a16="http://schemas.microsoft.com/office/drawing/2014/main" id="{F04A45B9-70A8-AAE5-5203-9F2BDECAF7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7260" y="4711576"/>
            <a:ext cx="1569442" cy="1670697"/>
          </a:xfrm>
          <a:prstGeom prst="rect">
            <a:avLst/>
          </a:prstGeom>
        </p:spPr>
      </p:pic>
      <p:pic>
        <p:nvPicPr>
          <p:cNvPr id="21" name="Image 20">
            <a:extLst>
              <a:ext uri="{FF2B5EF4-FFF2-40B4-BE49-F238E27FC236}">
                <a16:creationId xmlns:a16="http://schemas.microsoft.com/office/drawing/2014/main" id="{75C8AD20-7AA9-36D7-A12D-B762609C57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4683" y="4711576"/>
            <a:ext cx="1569442" cy="1670697"/>
          </a:xfrm>
          <a:prstGeom prst="rect">
            <a:avLst/>
          </a:prstGeom>
        </p:spPr>
      </p:pic>
    </p:spTree>
    <p:extLst>
      <p:ext uri="{BB962C8B-B14F-4D97-AF65-F5344CB8AC3E}">
        <p14:creationId xmlns:p14="http://schemas.microsoft.com/office/powerpoint/2010/main" val="3994997721"/>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965AA-28BC-C282-C4E0-9525611AB993}"/>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6354E0E3-7D77-585E-63FB-0FEC541CEFAD}"/>
              </a:ext>
            </a:extLst>
          </p:cNvPr>
          <p:cNvSpPr>
            <a:spLocks noGrp="1"/>
          </p:cNvSpPr>
          <p:nvPr>
            <p:ph type="title"/>
          </p:nvPr>
        </p:nvSpPr>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من يصوغ سؤالا باستخدام "ما" أو "ماذا"؟ من يجيب عن السؤال؟</a:t>
            </a:r>
          </a:p>
        </p:txBody>
      </p:sp>
      <p:sp>
        <p:nvSpPr>
          <p:cNvPr id="8" name="ZoneTexte 7">
            <a:extLst>
              <a:ext uri="{FF2B5EF4-FFF2-40B4-BE49-F238E27FC236}">
                <a16:creationId xmlns:a16="http://schemas.microsoft.com/office/drawing/2014/main" id="{36505CA0-4BFE-2BFA-632C-1A3DCAEB7B30}"/>
              </a:ext>
            </a:extLst>
          </p:cNvPr>
          <p:cNvSpPr txBox="1"/>
          <p:nvPr/>
        </p:nvSpPr>
        <p:spPr>
          <a:xfrm>
            <a:off x="2110865" y="3831238"/>
            <a:ext cx="5489361" cy="830997"/>
          </a:xfrm>
          <a:prstGeom prst="rect">
            <a:avLst/>
          </a:prstGeom>
          <a:noFill/>
        </p:spPr>
        <p:txBody>
          <a:bodyPr wrap="square" rtlCol="0">
            <a:spAutoFit/>
          </a:bodyPr>
          <a:lstStyle/>
          <a:p>
            <a:pPr algn="r"/>
            <a:r>
              <a:rPr lang="ar-MA" sz="4800" b="1" dirty="0">
                <a:solidFill>
                  <a:srgbClr val="424D7C"/>
                </a:solidFill>
                <a:latin typeface="Microsoft Uighur" panose="02000000000000000000" pitchFamily="2" charset="-78"/>
                <a:cs typeface="Microsoft Uighur" panose="02000000000000000000" pitchFamily="2" charset="-78"/>
              </a:rPr>
              <a:t>ماذا ..........................................؟</a:t>
            </a:r>
            <a:endParaRPr lang="fr-MA" sz="4800" b="1" dirty="0">
              <a:solidFill>
                <a:srgbClr val="424D7C"/>
              </a:solidFill>
              <a:latin typeface="Microsoft Uighur" panose="02000000000000000000" pitchFamily="2" charset="-78"/>
              <a:cs typeface="Microsoft Uighur" panose="02000000000000000000" pitchFamily="2" charset="-78"/>
            </a:endParaRPr>
          </a:p>
        </p:txBody>
      </p:sp>
      <p:sp>
        <p:nvSpPr>
          <p:cNvPr id="9" name="ZoneTexte 8">
            <a:extLst>
              <a:ext uri="{FF2B5EF4-FFF2-40B4-BE49-F238E27FC236}">
                <a16:creationId xmlns:a16="http://schemas.microsoft.com/office/drawing/2014/main" id="{EB138B00-A8BD-6A9C-A967-8A6CBA09BA80}"/>
              </a:ext>
            </a:extLst>
          </p:cNvPr>
          <p:cNvSpPr txBox="1"/>
          <p:nvPr/>
        </p:nvSpPr>
        <p:spPr>
          <a:xfrm>
            <a:off x="2188063" y="2462546"/>
            <a:ext cx="5334964" cy="830997"/>
          </a:xfrm>
          <a:prstGeom prst="rect">
            <a:avLst/>
          </a:prstGeom>
          <a:noFill/>
        </p:spPr>
        <p:txBody>
          <a:bodyPr wrap="square" rtlCol="0">
            <a:spAutoFit/>
          </a:bodyPr>
          <a:lstStyle/>
          <a:p>
            <a:pPr algn="r"/>
            <a:r>
              <a:rPr lang="ar-MA" sz="4800" b="1" dirty="0">
                <a:solidFill>
                  <a:srgbClr val="424D7C"/>
                </a:solidFill>
                <a:latin typeface="Microsoft Uighur" panose="02000000000000000000" pitchFamily="2" charset="-78"/>
                <a:cs typeface="Microsoft Uighur" panose="02000000000000000000" pitchFamily="2" charset="-78"/>
              </a:rPr>
              <a:t>ما ............................................؟</a:t>
            </a:r>
            <a:endParaRPr lang="fr-MA" sz="4800" b="1" dirty="0">
              <a:solidFill>
                <a:srgbClr val="424D7C"/>
              </a:solidFill>
              <a:latin typeface="Microsoft Uighur" panose="02000000000000000000" pitchFamily="2" charset="-78"/>
              <a:cs typeface="Microsoft Uighur" panose="02000000000000000000" pitchFamily="2" charset="-78"/>
            </a:endParaRPr>
          </a:p>
        </p:txBody>
      </p:sp>
      <p:sp>
        <p:nvSpPr>
          <p:cNvPr id="2" name="Rectangle 1">
            <a:extLst>
              <a:ext uri="{FF2B5EF4-FFF2-40B4-BE49-F238E27FC236}">
                <a16:creationId xmlns:a16="http://schemas.microsoft.com/office/drawing/2014/main" id="{4AB6D12F-365C-D351-A7DB-0E559B324C41}"/>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7" name="Rectangle 6">
            <a:extLst>
              <a:ext uri="{FF2B5EF4-FFF2-40B4-BE49-F238E27FC236}">
                <a16:creationId xmlns:a16="http://schemas.microsoft.com/office/drawing/2014/main" id="{79F0A30A-4F6B-CE04-E4E6-AADE9FA1FEE4}"/>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1" name="Rectangle 10">
            <a:extLst>
              <a:ext uri="{FF2B5EF4-FFF2-40B4-BE49-F238E27FC236}">
                <a16:creationId xmlns:a16="http://schemas.microsoft.com/office/drawing/2014/main" id="{402D13EF-6598-4744-3B1A-8744442980D1}"/>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الأســــاليب</a:t>
            </a:r>
            <a:endParaRPr lang="ar-MA" sz="2400" b="1" dirty="0">
              <a:solidFill>
                <a:srgbClr val="565F88"/>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D148F57E-AC29-4F7D-E8A6-E24219DA42CB}"/>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Google Shape;1245;p5">
            <a:extLst>
              <a:ext uri="{FF2B5EF4-FFF2-40B4-BE49-F238E27FC236}">
                <a16:creationId xmlns:a16="http://schemas.microsoft.com/office/drawing/2014/main" id="{DB05641A-675F-9E29-481A-DE8ECEBB607E}"/>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1" name="Image 20">
            <a:extLst>
              <a:ext uri="{FF2B5EF4-FFF2-40B4-BE49-F238E27FC236}">
                <a16:creationId xmlns:a16="http://schemas.microsoft.com/office/drawing/2014/main" id="{CCB1C6EE-7C1B-D10F-C8D2-26A09933A99F}"/>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2" name="Image 21">
            <a:extLst>
              <a:ext uri="{FF2B5EF4-FFF2-40B4-BE49-F238E27FC236}">
                <a16:creationId xmlns:a16="http://schemas.microsoft.com/office/drawing/2014/main" id="{887913EA-824E-E3F2-DB8A-C839E23A91FD}"/>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F4A691A5-057B-675A-D886-CF2B50C1B05F}"/>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F7BED7DF-BD47-B696-BD5B-FD45C42CA86C}"/>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180626128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CC11E-E920-AE40-0FFF-60CE88498A89}"/>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D12E039E-B593-7705-04D2-3C60E629D8FC}"/>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خذوا ألواحكم. قوموا بصياغة سؤال مناسبا للجواب المكتوب بلون أحمر</a:t>
            </a:r>
          </a:p>
        </p:txBody>
      </p:sp>
      <p:sp>
        <p:nvSpPr>
          <p:cNvPr id="2" name="ZoneTexte 1">
            <a:extLst>
              <a:ext uri="{FF2B5EF4-FFF2-40B4-BE49-F238E27FC236}">
                <a16:creationId xmlns:a16="http://schemas.microsoft.com/office/drawing/2014/main" id="{07490614-DEE2-273F-E84F-118E790A83F1}"/>
              </a:ext>
            </a:extLst>
          </p:cNvPr>
          <p:cNvSpPr txBox="1"/>
          <p:nvPr/>
        </p:nvSpPr>
        <p:spPr>
          <a:xfrm>
            <a:off x="2153545" y="3521377"/>
            <a:ext cx="5466383" cy="919401"/>
          </a:xfrm>
          <a:prstGeom prst="roundRect">
            <a:avLst/>
          </a:prstGeom>
          <a:noFill/>
          <a:ln w="28575">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نَعَمْ</a:t>
            </a:r>
            <a:r>
              <a:rPr kumimoji="0" lang="ar-MA" sz="4800" b="1"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icrosoft Uighur" panose="02000000000000000000" pitchFamily="2" charset="-78"/>
              </a:rPr>
              <a:t>، </a:t>
            </a: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أُحِبُّ قِراءَةَ </a:t>
            </a:r>
            <a:r>
              <a:rPr lang="ar-MA" sz="4800" b="1" dirty="0">
                <a:solidFill>
                  <a:srgbClr val="424D7C"/>
                </a:solidFill>
                <a:latin typeface="Microsoft Uighur" panose="02000000000000000000" pitchFamily="2" charset="-78"/>
                <a:cs typeface="Microsoft Uighur" panose="02000000000000000000" pitchFamily="2" charset="-78"/>
              </a:rPr>
              <a:t>ﭐ</a:t>
            </a: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لْكُتُبِ </a:t>
            </a:r>
            <a:r>
              <a:rPr kumimoji="0" lang="ar-MA" sz="48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ﭐلْعِلْمِيَّةِ</a:t>
            </a: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a:t>
            </a:r>
          </a:p>
        </p:txBody>
      </p:sp>
      <p:sp>
        <p:nvSpPr>
          <p:cNvPr id="7" name="Rectangle 6">
            <a:extLst>
              <a:ext uri="{FF2B5EF4-FFF2-40B4-BE49-F238E27FC236}">
                <a16:creationId xmlns:a16="http://schemas.microsoft.com/office/drawing/2014/main" id="{F55899F1-7883-C77D-78DD-86A9B9194443}"/>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8" name="Rectangle 7">
            <a:extLst>
              <a:ext uri="{FF2B5EF4-FFF2-40B4-BE49-F238E27FC236}">
                <a16:creationId xmlns:a16="http://schemas.microsoft.com/office/drawing/2014/main" id="{113AC327-51C3-42CB-8254-45FFBF173BA4}"/>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EF9FF54D-4D75-F344-65CC-063DD7645EE9}"/>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الأســــاليب</a:t>
            </a:r>
            <a:endParaRPr lang="ar-MA" sz="2400" b="1" dirty="0">
              <a:solidFill>
                <a:srgbClr val="565F88"/>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FD0A4DDD-CFD7-56DC-F6C8-C233F2673AD3}"/>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Google Shape;1245;p5">
            <a:extLst>
              <a:ext uri="{FF2B5EF4-FFF2-40B4-BE49-F238E27FC236}">
                <a16:creationId xmlns:a16="http://schemas.microsoft.com/office/drawing/2014/main" id="{678F8FF1-C458-837B-FC92-94CE428FA87E}"/>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1" name="Image 20">
            <a:extLst>
              <a:ext uri="{FF2B5EF4-FFF2-40B4-BE49-F238E27FC236}">
                <a16:creationId xmlns:a16="http://schemas.microsoft.com/office/drawing/2014/main" id="{7282052C-31A6-F78F-7AD7-03C2400A49FD}"/>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2" name="Image 21">
            <a:extLst>
              <a:ext uri="{FF2B5EF4-FFF2-40B4-BE49-F238E27FC236}">
                <a16:creationId xmlns:a16="http://schemas.microsoft.com/office/drawing/2014/main" id="{ADABD5A9-E7D6-49A0-83B5-AA80C8178EE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8DA0F8E8-F733-7E7A-1E41-E359689AC7D8}"/>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038CFAA9-CE1D-6FBD-A414-FB78F76E5E33}"/>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2833599712"/>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CB587-4036-4171-3760-0EE0D5404753}"/>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7625396B-5E42-C77F-DB66-4E37898B1FC4}"/>
              </a:ext>
            </a:extLst>
          </p:cNvPr>
          <p:cNvSpPr>
            <a:spLocks noGrp="1"/>
          </p:cNvSpPr>
          <p:nvPr>
            <p:ph type="title"/>
          </p:nvPr>
        </p:nvSpPr>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صححوا. من يقرأ؟ لماذا استعملنا هل و الهمزة؟</a:t>
            </a:r>
          </a:p>
        </p:txBody>
      </p:sp>
      <p:sp>
        <p:nvSpPr>
          <p:cNvPr id="2" name="ZoneTexte 1">
            <a:extLst>
              <a:ext uri="{FF2B5EF4-FFF2-40B4-BE49-F238E27FC236}">
                <a16:creationId xmlns:a16="http://schemas.microsoft.com/office/drawing/2014/main" id="{DAA3A36D-2DC2-DB68-BC7B-B6EA6A9399C0}"/>
              </a:ext>
            </a:extLst>
          </p:cNvPr>
          <p:cNvSpPr txBox="1"/>
          <p:nvPr/>
        </p:nvSpPr>
        <p:spPr>
          <a:xfrm>
            <a:off x="1537727" y="2511654"/>
            <a:ext cx="6254620" cy="2553891"/>
          </a:xfrm>
          <a:prstGeom prst="roundRect">
            <a:avLst/>
          </a:prstGeom>
          <a:noFill/>
          <a:ln w="28575" cap="flat" cmpd="sng" algn="ctr">
            <a:noFill/>
            <a:prstDash val="solid"/>
            <a:miter lim="800000"/>
          </a:ln>
          <a:effectLst/>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8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هَلْ</a:t>
            </a: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تُحِبُّ قِراءَةَ ﭐلْكُتُبِ ﭐلْعِلْمِيَّةِ؟</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8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أ</a:t>
            </a: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تُحِبُّ قِراءَةَ ﭐلْكُتُبِ ﭐلْعِلْمِيَّةِ؟</a:t>
            </a:r>
            <a:r>
              <a:rPr kumimoji="0" lang="fr-FR" sz="48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endPar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7" name="Rectangle 6">
            <a:extLst>
              <a:ext uri="{FF2B5EF4-FFF2-40B4-BE49-F238E27FC236}">
                <a16:creationId xmlns:a16="http://schemas.microsoft.com/office/drawing/2014/main" id="{E19A04B4-1A39-FE70-F828-F863D9B40B2B}"/>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8" name="Rectangle 7">
            <a:extLst>
              <a:ext uri="{FF2B5EF4-FFF2-40B4-BE49-F238E27FC236}">
                <a16:creationId xmlns:a16="http://schemas.microsoft.com/office/drawing/2014/main" id="{8856397F-E1DF-094C-D450-1391F689DEC0}"/>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4380C1E5-6AE7-2283-49A5-5E7974C1C7BC}"/>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الأســــاليب</a:t>
            </a:r>
            <a:endParaRPr lang="ar-MA" sz="2400" b="1" dirty="0">
              <a:solidFill>
                <a:srgbClr val="565F88"/>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11B0999A-9C1C-3496-5DC6-8EFF593C2049}"/>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Google Shape;1245;p5">
            <a:extLst>
              <a:ext uri="{FF2B5EF4-FFF2-40B4-BE49-F238E27FC236}">
                <a16:creationId xmlns:a16="http://schemas.microsoft.com/office/drawing/2014/main" id="{8AA93E4B-9F05-8E65-EFA1-CA821BEB903A}"/>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1" name="Image 20">
            <a:extLst>
              <a:ext uri="{FF2B5EF4-FFF2-40B4-BE49-F238E27FC236}">
                <a16:creationId xmlns:a16="http://schemas.microsoft.com/office/drawing/2014/main" id="{79010CF9-CE7C-EED7-9816-A5D743B404EA}"/>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2" name="Image 21">
            <a:extLst>
              <a:ext uri="{FF2B5EF4-FFF2-40B4-BE49-F238E27FC236}">
                <a16:creationId xmlns:a16="http://schemas.microsoft.com/office/drawing/2014/main" id="{4A8B911F-4DF1-85D9-8F55-288387B1FA1C}"/>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36D86336-4FC8-6EEF-4612-76DEFAE2D6E2}"/>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7C19EA4D-9792-AA64-3562-1CE76EC6866C}"/>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311779244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228DC-C3DF-087E-234A-DDF4F187E943}"/>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012F9C5B-A062-380C-7BFC-6808BEAEB6A9}"/>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قوموا بصياغة سؤال انطلاقا من الجواب المقترح</a:t>
            </a:r>
          </a:p>
        </p:txBody>
      </p:sp>
      <p:sp>
        <p:nvSpPr>
          <p:cNvPr id="2" name="ZoneTexte 1">
            <a:extLst>
              <a:ext uri="{FF2B5EF4-FFF2-40B4-BE49-F238E27FC236}">
                <a16:creationId xmlns:a16="http://schemas.microsoft.com/office/drawing/2014/main" id="{0A4A3614-D11A-7926-0693-F8270C3FDE29}"/>
              </a:ext>
            </a:extLst>
          </p:cNvPr>
          <p:cNvSpPr txBox="1"/>
          <p:nvPr/>
        </p:nvSpPr>
        <p:spPr>
          <a:xfrm>
            <a:off x="2092462" y="3016050"/>
            <a:ext cx="5038695" cy="919401"/>
          </a:xfrm>
          <a:prstGeom prst="roundRect">
            <a:avLst/>
          </a:prstGeom>
          <a:noFill/>
          <a:ln w="28575" cap="flat" cmpd="sng" algn="ctr">
            <a:noFill/>
            <a:prstDash val="solid"/>
            <a:miter lim="800000"/>
          </a:ln>
          <a:effectLst/>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4800" b="1" kern="0" dirty="0">
                <a:solidFill>
                  <a:srgbClr val="C00000"/>
                </a:solidFill>
                <a:latin typeface="Microsoft Uighur" panose="02000000000000000000" pitchFamily="2" charset="-78"/>
                <a:cs typeface="Microsoft Uighur" panose="02000000000000000000" pitchFamily="2" charset="-78"/>
              </a:rPr>
              <a:t>لا</a:t>
            </a:r>
            <a:r>
              <a:rPr lang="ar-MA" sz="4800" b="1" kern="0" dirty="0">
                <a:solidFill>
                  <a:srgbClr val="424D7C"/>
                </a:solidFill>
                <a:latin typeface="Microsoft Uighur" panose="02000000000000000000" pitchFamily="2" charset="-78"/>
                <a:cs typeface="Microsoft Uighur" panose="02000000000000000000" pitchFamily="2" charset="-78"/>
              </a:rPr>
              <a:t>، لَمْ أُشارِكْ في </a:t>
            </a:r>
            <a:r>
              <a:rPr lang="ar-MA" sz="4800" b="1" kern="0" dirty="0" err="1">
                <a:solidFill>
                  <a:srgbClr val="424D7C"/>
                </a:solidFill>
                <a:latin typeface="Microsoft Uighur" panose="02000000000000000000" pitchFamily="2" charset="-78"/>
                <a:cs typeface="Microsoft Uighur" panose="02000000000000000000" pitchFamily="2" charset="-78"/>
              </a:rPr>
              <a:t>ﭐلْمُسابَقَةِ</a:t>
            </a:r>
            <a:r>
              <a:rPr kumimoji="0" lang="ar-MA" sz="4800" b="0" i="0" u="none" strike="noStrike" kern="0" cap="none" spc="0" normalizeH="0" baseline="0" noProof="0" dirty="0">
                <a:ln>
                  <a:noFill/>
                </a:ln>
                <a:solidFill>
                  <a:prstClr val="black"/>
                </a:solidFill>
                <a:effectLst/>
                <a:uLnTx/>
                <a:uFillTx/>
                <a:latin typeface="Microsoft Uighur" panose="02000000000000000000" pitchFamily="2" charset="-78"/>
                <a:ea typeface="+mn-ea"/>
                <a:cs typeface="Microsoft Uighur" panose="02000000000000000000" pitchFamily="2" charset="-78"/>
              </a:rPr>
              <a:t>.</a:t>
            </a:r>
          </a:p>
        </p:txBody>
      </p:sp>
      <p:sp>
        <p:nvSpPr>
          <p:cNvPr id="7" name="Rectangle 6">
            <a:extLst>
              <a:ext uri="{FF2B5EF4-FFF2-40B4-BE49-F238E27FC236}">
                <a16:creationId xmlns:a16="http://schemas.microsoft.com/office/drawing/2014/main" id="{6F217366-A3C7-B406-B3E1-FF63B5A26E31}"/>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8" name="Rectangle 7">
            <a:extLst>
              <a:ext uri="{FF2B5EF4-FFF2-40B4-BE49-F238E27FC236}">
                <a16:creationId xmlns:a16="http://schemas.microsoft.com/office/drawing/2014/main" id="{071271F7-A1EE-087B-B871-6DFBD6220BF2}"/>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37348B19-3FA2-57A3-C177-05168BBADB2E}"/>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الأســــاليب</a:t>
            </a:r>
            <a:endParaRPr lang="ar-MA" sz="2400" b="1" dirty="0">
              <a:solidFill>
                <a:srgbClr val="565F88"/>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37DDB333-ABDD-957A-773A-4B3ECEE5181F}"/>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Google Shape;1245;p5">
            <a:extLst>
              <a:ext uri="{FF2B5EF4-FFF2-40B4-BE49-F238E27FC236}">
                <a16:creationId xmlns:a16="http://schemas.microsoft.com/office/drawing/2014/main" id="{E0B0ECC8-86E7-FBAB-6F40-07E9B199ED78}"/>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1" name="Image 20">
            <a:extLst>
              <a:ext uri="{FF2B5EF4-FFF2-40B4-BE49-F238E27FC236}">
                <a16:creationId xmlns:a16="http://schemas.microsoft.com/office/drawing/2014/main" id="{68A0B1C0-62F0-1474-E45F-8B0E45575524}"/>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2" name="Image 21">
            <a:extLst>
              <a:ext uri="{FF2B5EF4-FFF2-40B4-BE49-F238E27FC236}">
                <a16:creationId xmlns:a16="http://schemas.microsoft.com/office/drawing/2014/main" id="{002FD6BA-7391-0F20-755D-4865C0ADE36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C628B389-113B-D74D-0461-6ECA3FCD769F}"/>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15" name="Espace réservé pour une image  14">
            <a:extLst>
              <a:ext uri="{FF2B5EF4-FFF2-40B4-BE49-F238E27FC236}">
                <a16:creationId xmlns:a16="http://schemas.microsoft.com/office/drawing/2014/main" id="{F00DB86C-2CB5-3DBF-5540-120D7DF5C0F3}"/>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2317829448"/>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9323-39BA-867D-54BC-0D05C1E4D073}"/>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E4CB8450-4026-7C00-E9C4-C8A3FC856DB3}"/>
              </a:ext>
            </a:extLst>
          </p:cNvPr>
          <p:cNvSpPr>
            <a:spLocks noGrp="1"/>
          </p:cNvSpPr>
          <p:nvPr>
            <p:ph type="title"/>
          </p:nvPr>
        </p:nvSpPr>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صححوا. من يقرأ؟ لماذا استعملنا هل و الهمزة؟</a:t>
            </a:r>
          </a:p>
        </p:txBody>
      </p:sp>
      <p:sp>
        <p:nvSpPr>
          <p:cNvPr id="2" name="ZoneTexte 1">
            <a:extLst>
              <a:ext uri="{FF2B5EF4-FFF2-40B4-BE49-F238E27FC236}">
                <a16:creationId xmlns:a16="http://schemas.microsoft.com/office/drawing/2014/main" id="{9AC5FD4D-0B9C-E9A8-701F-ECA84A7F140C}"/>
              </a:ext>
            </a:extLst>
          </p:cNvPr>
          <p:cNvSpPr txBox="1"/>
          <p:nvPr/>
        </p:nvSpPr>
        <p:spPr>
          <a:xfrm>
            <a:off x="2094033" y="2664432"/>
            <a:ext cx="5483995" cy="2553891"/>
          </a:xfrm>
          <a:prstGeom prst="roundRect">
            <a:avLst/>
          </a:prstGeom>
          <a:noFill/>
          <a:ln w="28575" cap="flat" cmpd="sng" algn="ctr">
            <a:noFill/>
            <a:prstDash val="solid"/>
            <a:miter lim="800000"/>
          </a:ln>
          <a:effectLst/>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8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هل</a:t>
            </a: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شارَكْتَ في </a:t>
            </a:r>
            <a:r>
              <a:rPr kumimoji="0" lang="ar-MA" sz="48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ﭐلْمُسابَقَةِ</a:t>
            </a: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a:t>
            </a:r>
          </a:p>
          <a:p>
            <a:pPr marL="0" marR="0" lvl="0" indent="0" algn="ctr" defTabSz="914400" rtl="1" eaLnBrk="1" fontAlgn="auto" latinLnBrk="0" hangingPunct="1">
              <a:lnSpc>
                <a:spcPct val="100000"/>
              </a:lnSpc>
              <a:spcBef>
                <a:spcPts val="0"/>
              </a:spcBef>
              <a:spcAft>
                <a:spcPts val="0"/>
              </a:spcAft>
              <a:buClrTx/>
              <a:buSzTx/>
              <a:buFontTx/>
              <a:buNone/>
              <a:tabLst/>
              <a:defRPr/>
            </a:pPr>
            <a:r>
              <a:rPr lang="ar-MA" sz="4800" b="1" kern="0" dirty="0">
                <a:solidFill>
                  <a:srgbClr val="424D7C"/>
                </a:solidFill>
                <a:latin typeface="Microsoft Uighur" panose="02000000000000000000" pitchFamily="2" charset="-78"/>
                <a:cs typeface="Microsoft Uighur" panose="02000000000000000000" pitchFamily="2" charset="-78"/>
              </a:rPr>
              <a:t>-------------------</a:t>
            </a:r>
            <a:endPar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ar-MA" sz="4800" b="1" kern="0" dirty="0">
                <a:solidFill>
                  <a:srgbClr val="C00000"/>
                </a:solidFill>
                <a:latin typeface="Microsoft Uighur" panose="02000000000000000000" pitchFamily="2" charset="-78"/>
                <a:cs typeface="Microsoft Uighur" panose="02000000000000000000" pitchFamily="2" charset="-78"/>
              </a:rPr>
              <a:t>أَ</a:t>
            </a: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شارَكْتَ في </a:t>
            </a:r>
            <a:r>
              <a:rPr kumimoji="0" lang="ar-MA" sz="48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ﭐلْمُسابَقَةِ</a:t>
            </a: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a:t>
            </a:r>
          </a:p>
        </p:txBody>
      </p:sp>
      <p:sp>
        <p:nvSpPr>
          <p:cNvPr id="7" name="Rectangle 6">
            <a:extLst>
              <a:ext uri="{FF2B5EF4-FFF2-40B4-BE49-F238E27FC236}">
                <a16:creationId xmlns:a16="http://schemas.microsoft.com/office/drawing/2014/main" id="{A79DF88D-28C8-7EAF-60A4-3D5691B8A8C7}"/>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8" name="Rectangle 7">
            <a:extLst>
              <a:ext uri="{FF2B5EF4-FFF2-40B4-BE49-F238E27FC236}">
                <a16:creationId xmlns:a16="http://schemas.microsoft.com/office/drawing/2014/main" id="{ABB584FC-209D-0AA7-FFCC-F68965D46DC0}"/>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37DA4CD0-19AC-77ED-018B-34BFE10D7AA1}"/>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الأســــاليب</a:t>
            </a:r>
            <a:endParaRPr lang="ar-MA" sz="2400" b="1" dirty="0">
              <a:solidFill>
                <a:srgbClr val="565F88"/>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F3A384EC-088E-FB44-998F-BE16CE8B4B30}"/>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Google Shape;1245;p5">
            <a:extLst>
              <a:ext uri="{FF2B5EF4-FFF2-40B4-BE49-F238E27FC236}">
                <a16:creationId xmlns:a16="http://schemas.microsoft.com/office/drawing/2014/main" id="{29930877-328E-6114-24C9-414E7A1BEF3E}"/>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1" name="Image 20">
            <a:extLst>
              <a:ext uri="{FF2B5EF4-FFF2-40B4-BE49-F238E27FC236}">
                <a16:creationId xmlns:a16="http://schemas.microsoft.com/office/drawing/2014/main" id="{602C1EE7-9D06-1921-0624-43F9ACE50DC8}"/>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2" name="Image 21">
            <a:extLst>
              <a:ext uri="{FF2B5EF4-FFF2-40B4-BE49-F238E27FC236}">
                <a16:creationId xmlns:a16="http://schemas.microsoft.com/office/drawing/2014/main" id="{02601067-C413-959B-5985-3B62EF40074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70FF1FA6-2411-D41D-1181-E526D61D2EB7}"/>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9CE508A8-FDBC-8F95-3AB3-E3605597E367}"/>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1288033079"/>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EC979-67A6-6B9B-627D-7668E3D85EBF}"/>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35CD0D40-FBE2-9937-B1BA-EE146499C4BE}"/>
              </a:ext>
            </a:extLst>
          </p:cNvPr>
          <p:cNvSpPr>
            <a:spLocks noGrp="1"/>
          </p:cNvSpPr>
          <p:nvPr>
            <p:ph type="title"/>
          </p:nvPr>
        </p:nvSpPr>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قوموا بصياغة سؤال انطلاقا من الجواب المقترح.</a:t>
            </a:r>
          </a:p>
        </p:txBody>
      </p:sp>
      <p:sp>
        <p:nvSpPr>
          <p:cNvPr id="2" name="ZoneTexte 1">
            <a:extLst>
              <a:ext uri="{FF2B5EF4-FFF2-40B4-BE49-F238E27FC236}">
                <a16:creationId xmlns:a16="http://schemas.microsoft.com/office/drawing/2014/main" id="{6CA9996C-3D8A-A115-7E1D-A66CBDE59484}"/>
              </a:ext>
            </a:extLst>
          </p:cNvPr>
          <p:cNvSpPr txBox="1"/>
          <p:nvPr/>
        </p:nvSpPr>
        <p:spPr>
          <a:xfrm>
            <a:off x="1374440" y="3118032"/>
            <a:ext cx="5862194" cy="919401"/>
          </a:xfrm>
          <a:prstGeom prst="roundRect">
            <a:avLst/>
          </a:prstGeom>
          <a:noFill/>
          <a:ln w="28575" cap="flat" cmpd="sng" algn="ctr">
            <a:noFill/>
            <a:prstDash val="solid"/>
            <a:miter lim="800000"/>
          </a:ln>
          <a:effectLst/>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8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إيدّْر مُطيع </a:t>
            </a: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أَصْغَرُ مُبَرْمِجٍ في ﭐلْمَغْرِبِ.</a:t>
            </a:r>
          </a:p>
        </p:txBody>
      </p:sp>
      <p:sp>
        <p:nvSpPr>
          <p:cNvPr id="7" name="Rectangle 6">
            <a:extLst>
              <a:ext uri="{FF2B5EF4-FFF2-40B4-BE49-F238E27FC236}">
                <a16:creationId xmlns:a16="http://schemas.microsoft.com/office/drawing/2014/main" id="{F805E0A9-B762-78F9-E2B6-19EE2797D3A2}"/>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8" name="Rectangle 7">
            <a:extLst>
              <a:ext uri="{FF2B5EF4-FFF2-40B4-BE49-F238E27FC236}">
                <a16:creationId xmlns:a16="http://schemas.microsoft.com/office/drawing/2014/main" id="{209A171D-B89F-A7B9-CF43-50FBBEBF2A64}"/>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04BE239A-46DA-47C5-6489-73409C30C353}"/>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الأســــاليب</a:t>
            </a:r>
            <a:endParaRPr lang="ar-MA" sz="2400" b="1" dirty="0">
              <a:solidFill>
                <a:srgbClr val="565F88"/>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BE27E864-208C-F0F3-7BBB-F4D37336D11B}"/>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Google Shape;1245;p5">
            <a:extLst>
              <a:ext uri="{FF2B5EF4-FFF2-40B4-BE49-F238E27FC236}">
                <a16:creationId xmlns:a16="http://schemas.microsoft.com/office/drawing/2014/main" id="{F5917AE8-0F02-BD27-06FC-449E36BD1BD8}"/>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1" name="Image 20">
            <a:extLst>
              <a:ext uri="{FF2B5EF4-FFF2-40B4-BE49-F238E27FC236}">
                <a16:creationId xmlns:a16="http://schemas.microsoft.com/office/drawing/2014/main" id="{960B43C3-B9CE-4F57-4B5E-45525B370803}"/>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2" name="Image 21">
            <a:extLst>
              <a:ext uri="{FF2B5EF4-FFF2-40B4-BE49-F238E27FC236}">
                <a16:creationId xmlns:a16="http://schemas.microsoft.com/office/drawing/2014/main" id="{3D31A588-D0EE-0168-43C8-53F95831B9FE}"/>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6E6E08E9-00BB-C8E2-A152-73A42B671DE1}"/>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30C813F6-3EE5-99A2-CEAB-A31E7A8589D9}"/>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60920430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8ABC3-591C-B368-1F1A-769EA3097B36}"/>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449088A2-83D6-85CC-91DE-6FBC8095877A}"/>
              </a:ext>
            </a:extLst>
          </p:cNvPr>
          <p:cNvSpPr>
            <a:spLocks noGrp="1"/>
          </p:cNvSpPr>
          <p:nvPr>
            <p:ph type="title"/>
          </p:nvPr>
        </p:nvSpPr>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صححوا. من يقرأ؟ لماذا استعملنا "منْ"؟</a:t>
            </a:r>
          </a:p>
        </p:txBody>
      </p:sp>
      <p:sp>
        <p:nvSpPr>
          <p:cNvPr id="2" name="ZoneTexte 1">
            <a:extLst>
              <a:ext uri="{FF2B5EF4-FFF2-40B4-BE49-F238E27FC236}">
                <a16:creationId xmlns:a16="http://schemas.microsoft.com/office/drawing/2014/main" id="{1484EE59-E7B5-2792-D605-4B1BBACC3694}"/>
              </a:ext>
            </a:extLst>
          </p:cNvPr>
          <p:cNvSpPr txBox="1"/>
          <p:nvPr/>
        </p:nvSpPr>
        <p:spPr>
          <a:xfrm>
            <a:off x="1198726" y="2935955"/>
            <a:ext cx="6423791" cy="919401"/>
          </a:xfrm>
          <a:prstGeom prst="roundRect">
            <a:avLst/>
          </a:prstGeom>
          <a:noFill/>
          <a:ln w="28575" cap="flat" cmpd="sng" algn="ctr">
            <a:noFill/>
            <a:prstDash val="solid"/>
            <a:miter lim="800000"/>
          </a:ln>
          <a:effectLst/>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8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مَنْ</a:t>
            </a:r>
            <a:r>
              <a:rPr kumimoji="0" lang="ar-MA" sz="4800" b="1" i="0" u="none" strike="noStrike" kern="0" cap="none" spc="0" normalizeH="0" baseline="0" noProof="0" dirty="0">
                <a:ln>
                  <a:noFill/>
                </a:ln>
                <a:solidFill>
                  <a:prstClr val="black"/>
                </a:solidFill>
                <a:effectLst/>
                <a:uLnTx/>
                <a:uFillTx/>
                <a:latin typeface="Microsoft Uighur" panose="02000000000000000000" pitchFamily="2" charset="-78"/>
                <a:ea typeface="+mn-ea"/>
                <a:cs typeface="Microsoft Uighur" panose="02000000000000000000" pitchFamily="2" charset="-78"/>
              </a:rPr>
              <a:t>  </a:t>
            </a: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أَصْغَرُ مُبَرْمِجٍ في ﭐلْمَغْرِبِ</a:t>
            </a:r>
            <a:r>
              <a:rPr kumimoji="0" lang="ar-MA" sz="48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a:t>
            </a:r>
          </a:p>
        </p:txBody>
      </p:sp>
      <p:sp>
        <p:nvSpPr>
          <p:cNvPr id="7" name="Rectangle 6">
            <a:extLst>
              <a:ext uri="{FF2B5EF4-FFF2-40B4-BE49-F238E27FC236}">
                <a16:creationId xmlns:a16="http://schemas.microsoft.com/office/drawing/2014/main" id="{8770EE46-6D76-D68D-9792-03519101328D}"/>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8" name="Rectangle 7">
            <a:extLst>
              <a:ext uri="{FF2B5EF4-FFF2-40B4-BE49-F238E27FC236}">
                <a16:creationId xmlns:a16="http://schemas.microsoft.com/office/drawing/2014/main" id="{8D6D6BC9-EBDD-A4FF-781A-981D44CEF6CB}"/>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A123B713-0A79-D464-86E1-67A60A8CE5A2}"/>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الأســــاليب</a:t>
            </a:r>
            <a:endParaRPr lang="ar-MA" sz="2400" b="1" dirty="0">
              <a:solidFill>
                <a:srgbClr val="565F88"/>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16E7C07D-E7F2-1E11-A267-E76E7323149E}"/>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Google Shape;1245;p5">
            <a:extLst>
              <a:ext uri="{FF2B5EF4-FFF2-40B4-BE49-F238E27FC236}">
                <a16:creationId xmlns:a16="http://schemas.microsoft.com/office/drawing/2014/main" id="{3A1CB861-C4D2-514F-09DE-7A2240BA7703}"/>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1" name="Image 20">
            <a:extLst>
              <a:ext uri="{FF2B5EF4-FFF2-40B4-BE49-F238E27FC236}">
                <a16:creationId xmlns:a16="http://schemas.microsoft.com/office/drawing/2014/main" id="{FC784046-CF63-DCAC-6377-5FE43A3A0B71}"/>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2" name="Image 21">
            <a:extLst>
              <a:ext uri="{FF2B5EF4-FFF2-40B4-BE49-F238E27FC236}">
                <a16:creationId xmlns:a16="http://schemas.microsoft.com/office/drawing/2014/main" id="{4B1D38C8-951C-E971-B95D-6D74FCD3CCA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684AE562-9E60-34C7-A9F8-969C44D5EE11}"/>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5EA5A8A5-987F-004B-FE55-9C305ADAF7A2}"/>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103412471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1C528-1D24-93E0-FE10-74C07C29E8AC}"/>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B16A7FB0-1981-6C98-02B2-A49E942D4129}"/>
              </a:ext>
            </a:extLst>
          </p:cNvPr>
          <p:cNvSpPr>
            <a:spLocks noGrp="1"/>
          </p:cNvSpPr>
          <p:nvPr>
            <p:ph type="title"/>
          </p:nvPr>
        </p:nvSpPr>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قوموا بصياغة سؤال انطلاقا من الجواب المقترح.</a:t>
            </a:r>
          </a:p>
        </p:txBody>
      </p:sp>
      <p:sp>
        <p:nvSpPr>
          <p:cNvPr id="2" name="ZoneTexte 1">
            <a:extLst>
              <a:ext uri="{FF2B5EF4-FFF2-40B4-BE49-F238E27FC236}">
                <a16:creationId xmlns:a16="http://schemas.microsoft.com/office/drawing/2014/main" id="{05FFA9A0-310C-2281-D15E-7A9CCBE11DE6}"/>
              </a:ext>
            </a:extLst>
          </p:cNvPr>
          <p:cNvSpPr txBox="1"/>
          <p:nvPr/>
        </p:nvSpPr>
        <p:spPr>
          <a:xfrm>
            <a:off x="2092462" y="3016050"/>
            <a:ext cx="5038695" cy="919401"/>
          </a:xfrm>
          <a:prstGeom prst="roundRect">
            <a:avLst/>
          </a:prstGeom>
          <a:noFill/>
          <a:ln w="28575" cap="flat" cmpd="sng" algn="ctr">
            <a:noFill/>
            <a:prstDash val="solid"/>
            <a:miter lim="800000"/>
          </a:ln>
          <a:effectLst/>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اِشْتَرَيْتُ</a:t>
            </a:r>
            <a:r>
              <a:rPr kumimoji="0" lang="ar-MA" sz="48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 رِوايَةً </a:t>
            </a: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مِنَ ﭐلْمَكْتَبَةِ</a:t>
            </a:r>
            <a:r>
              <a:rPr kumimoji="0" lang="ar-MA" sz="4800" b="1" i="0" u="none" strike="noStrike" kern="0" cap="none" spc="0" normalizeH="0" baseline="0" noProof="0" dirty="0">
                <a:ln>
                  <a:noFill/>
                </a:ln>
                <a:solidFill>
                  <a:prstClr val="black"/>
                </a:solidFill>
                <a:effectLst/>
                <a:uLnTx/>
                <a:uFillTx/>
                <a:latin typeface="Microsoft Uighur" panose="02000000000000000000" pitchFamily="2" charset="-78"/>
                <a:ea typeface="+mn-ea"/>
                <a:cs typeface="Microsoft Uighur" panose="02000000000000000000" pitchFamily="2" charset="-78"/>
              </a:rPr>
              <a:t>.</a:t>
            </a:r>
          </a:p>
        </p:txBody>
      </p:sp>
      <p:sp>
        <p:nvSpPr>
          <p:cNvPr id="7" name="Rectangle 6">
            <a:extLst>
              <a:ext uri="{FF2B5EF4-FFF2-40B4-BE49-F238E27FC236}">
                <a16:creationId xmlns:a16="http://schemas.microsoft.com/office/drawing/2014/main" id="{F2E773EC-845D-41D1-5B63-593F3F88C72A}"/>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8" name="Rectangle 7">
            <a:extLst>
              <a:ext uri="{FF2B5EF4-FFF2-40B4-BE49-F238E27FC236}">
                <a16:creationId xmlns:a16="http://schemas.microsoft.com/office/drawing/2014/main" id="{47D28249-31A4-9DC9-F7D6-81FF35F5920F}"/>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D8716070-5861-7B92-4804-153AAFBC202E}"/>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الأســــاليب</a:t>
            </a:r>
            <a:endParaRPr lang="ar-MA" sz="2400" b="1" dirty="0">
              <a:solidFill>
                <a:srgbClr val="565F88"/>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99AA727A-85E1-3FA5-D16E-681DCB17E9A7}"/>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Google Shape;1245;p5">
            <a:extLst>
              <a:ext uri="{FF2B5EF4-FFF2-40B4-BE49-F238E27FC236}">
                <a16:creationId xmlns:a16="http://schemas.microsoft.com/office/drawing/2014/main" id="{DED6AC6C-6B16-AC91-71AD-D26FF68A9745}"/>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1" name="Image 20">
            <a:extLst>
              <a:ext uri="{FF2B5EF4-FFF2-40B4-BE49-F238E27FC236}">
                <a16:creationId xmlns:a16="http://schemas.microsoft.com/office/drawing/2014/main" id="{09C8A43D-DAA9-DB9D-EE97-3F24747CA292}"/>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2" name="Image 21">
            <a:extLst>
              <a:ext uri="{FF2B5EF4-FFF2-40B4-BE49-F238E27FC236}">
                <a16:creationId xmlns:a16="http://schemas.microsoft.com/office/drawing/2014/main" id="{5C00FF2F-D401-C47E-655D-96218A28E3D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781BB693-1AF0-36B2-BF6F-E3A1C493FCD6}"/>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37B46BB0-D94A-BB0F-0AD7-552F4A7AEFD8}"/>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834956586"/>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97A70-F511-8E1A-DFCF-A1B2C0862EE6}"/>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9CC9F272-DBFD-57D3-C539-87F720D41825}"/>
              </a:ext>
            </a:extLst>
          </p:cNvPr>
          <p:cNvSpPr>
            <a:spLocks noGrp="1"/>
          </p:cNvSpPr>
          <p:nvPr>
            <p:ph type="title"/>
          </p:nvPr>
        </p:nvSpPr>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صححوا. من يقرأ؟ لماذا استعملنا "ماذا"؟</a:t>
            </a:r>
          </a:p>
        </p:txBody>
      </p:sp>
      <p:sp>
        <p:nvSpPr>
          <p:cNvPr id="2" name="ZoneTexte 1">
            <a:extLst>
              <a:ext uri="{FF2B5EF4-FFF2-40B4-BE49-F238E27FC236}">
                <a16:creationId xmlns:a16="http://schemas.microsoft.com/office/drawing/2014/main" id="{BC00AC3D-9CCF-165B-97BA-0FCE3439697D}"/>
              </a:ext>
            </a:extLst>
          </p:cNvPr>
          <p:cNvSpPr txBox="1"/>
          <p:nvPr/>
        </p:nvSpPr>
        <p:spPr>
          <a:xfrm>
            <a:off x="1360104" y="3320965"/>
            <a:ext cx="6423791" cy="919401"/>
          </a:xfrm>
          <a:prstGeom prst="roundRect">
            <a:avLst/>
          </a:prstGeom>
          <a:noFill/>
          <a:ln w="28575" cap="flat" cmpd="sng" algn="ctr">
            <a:noFill/>
            <a:prstDash val="solid"/>
            <a:miter lim="800000"/>
          </a:ln>
          <a:effectLst/>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8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ماذا</a:t>
            </a:r>
            <a:r>
              <a:rPr kumimoji="0" lang="ar-MA" sz="4800" b="1" i="0" u="none" strike="noStrike" kern="0" cap="none" spc="0" normalizeH="0" baseline="0" noProof="0" dirty="0">
                <a:ln>
                  <a:noFill/>
                </a:ln>
                <a:solidFill>
                  <a:prstClr val="black"/>
                </a:solidFill>
                <a:effectLst/>
                <a:uLnTx/>
                <a:uFillTx/>
                <a:latin typeface="Microsoft Uighur" panose="02000000000000000000" pitchFamily="2" charset="-78"/>
                <a:ea typeface="+mn-ea"/>
                <a:cs typeface="Microsoft Uighur" panose="02000000000000000000" pitchFamily="2" charset="-78"/>
              </a:rPr>
              <a:t> </a:t>
            </a:r>
            <a:r>
              <a:rPr kumimoji="0" lang="ar-MA" sz="4800" b="1" i="0" u="none" strike="noStrike" kern="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ﭐشْتَرَيْتَ</a:t>
            </a: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مِنَ ﭐلْمَكْتَبَةِ</a:t>
            </a:r>
            <a:r>
              <a:rPr kumimoji="0" lang="ar-MA" sz="48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a:t>
            </a:r>
          </a:p>
        </p:txBody>
      </p:sp>
      <p:sp>
        <p:nvSpPr>
          <p:cNvPr id="7" name="Rectangle 6">
            <a:extLst>
              <a:ext uri="{FF2B5EF4-FFF2-40B4-BE49-F238E27FC236}">
                <a16:creationId xmlns:a16="http://schemas.microsoft.com/office/drawing/2014/main" id="{0C703971-B2D5-A410-81B5-7BB4F7A40331}"/>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8" name="Rectangle 7">
            <a:extLst>
              <a:ext uri="{FF2B5EF4-FFF2-40B4-BE49-F238E27FC236}">
                <a16:creationId xmlns:a16="http://schemas.microsoft.com/office/drawing/2014/main" id="{EB2D5996-7EA0-6E1A-226C-0F97FEFA5399}"/>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EE850C85-6DF6-7B7E-C77F-71D5CC25E394}"/>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الأســــاليب</a:t>
            </a:r>
            <a:endParaRPr lang="ar-MA" sz="2400" b="1" dirty="0">
              <a:solidFill>
                <a:srgbClr val="565F88"/>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C34FA1B0-8427-35CD-9A4B-09C5CC643CDA}"/>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Google Shape;1245;p5">
            <a:extLst>
              <a:ext uri="{FF2B5EF4-FFF2-40B4-BE49-F238E27FC236}">
                <a16:creationId xmlns:a16="http://schemas.microsoft.com/office/drawing/2014/main" id="{EE78FB87-BBA1-E822-6E10-311CF720BBD3}"/>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1" name="Image 20">
            <a:extLst>
              <a:ext uri="{FF2B5EF4-FFF2-40B4-BE49-F238E27FC236}">
                <a16:creationId xmlns:a16="http://schemas.microsoft.com/office/drawing/2014/main" id="{ED8AF095-1882-6C41-2EEB-12382B630B91}"/>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2" name="Image 21">
            <a:extLst>
              <a:ext uri="{FF2B5EF4-FFF2-40B4-BE49-F238E27FC236}">
                <a16:creationId xmlns:a16="http://schemas.microsoft.com/office/drawing/2014/main" id="{984A328F-57B3-67D3-50AF-722B6F136D68}"/>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322E217C-CF1F-2FBC-C058-EFA6EAFCAB2E}"/>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EC061F09-41ED-E742-BC35-F2915CCCC302}"/>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268589345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05758-445A-A4AD-79F9-A8AD1CC70AA3}"/>
            </a:ext>
          </a:extLst>
        </p:cNvPr>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EA05F123-FFD2-78AE-AAE9-A8680D2C507B}"/>
              </a:ext>
            </a:extLst>
          </p:cNvPr>
          <p:cNvSpPr>
            <a:spLocks noGrp="1"/>
          </p:cNvSpPr>
          <p:nvPr>
            <p:ph type="pic" sz="quarter" idx="15"/>
          </p:nvPr>
        </p:nvSpPr>
        <p:spPr/>
        <p:txBody>
          <a:bodyPr/>
          <a:lstStyle/>
          <a:p>
            <a:endParaRPr lang="fr-MA"/>
          </a:p>
        </p:txBody>
      </p:sp>
      <p:sp>
        <p:nvSpPr>
          <p:cNvPr id="22" name="Espace réservé du texte 21">
            <a:extLst>
              <a:ext uri="{FF2B5EF4-FFF2-40B4-BE49-F238E27FC236}">
                <a16:creationId xmlns:a16="http://schemas.microsoft.com/office/drawing/2014/main" id="{340F09A3-777F-969E-87F4-58ED6BABF452}"/>
              </a:ext>
            </a:extLst>
          </p:cNvPr>
          <p:cNvSpPr>
            <a:spLocks noGrp="1"/>
          </p:cNvSpPr>
          <p:nvPr>
            <p:ph type="body" sz="quarter" idx="16"/>
          </p:nvPr>
        </p:nvSpPr>
        <p:spPr>
          <a:prstGeom prst="roundRect">
            <a:avLst/>
          </a:prstGeom>
        </p:spPr>
        <p:txBody>
          <a:bodyPr/>
          <a:lstStyle/>
          <a:p>
            <a:r>
              <a:rPr lang="ar-MA" dirty="0"/>
              <a:t>تعيين تلميذ(ة) للإجابة</a:t>
            </a:r>
            <a:endParaRPr lang="fr-MA" dirty="0"/>
          </a:p>
        </p:txBody>
      </p:sp>
      <p:sp>
        <p:nvSpPr>
          <p:cNvPr id="23" name="Espace réservé du texte 22">
            <a:extLst>
              <a:ext uri="{FF2B5EF4-FFF2-40B4-BE49-F238E27FC236}">
                <a16:creationId xmlns:a16="http://schemas.microsoft.com/office/drawing/2014/main" id="{76FBBF38-D979-1760-CFBD-CEA2E8FFDFDF}"/>
              </a:ext>
            </a:extLst>
          </p:cNvPr>
          <p:cNvSpPr>
            <a:spLocks noGrp="1"/>
          </p:cNvSpPr>
          <p:nvPr>
            <p:ph type="body" sz="quarter" idx="17"/>
          </p:nvPr>
        </p:nvSpPr>
        <p:spPr>
          <a:prstGeom prst="roundRect">
            <a:avLst/>
          </a:prstGeom>
        </p:spPr>
        <p:txBody>
          <a:bodyPr/>
          <a:lstStyle/>
          <a:p>
            <a:r>
              <a:rPr lang="ar-MA" dirty="0"/>
              <a:t>توجيهات و شرح التعليمات</a:t>
            </a:r>
            <a:endParaRPr lang="fr-MA" dirty="0"/>
          </a:p>
        </p:txBody>
      </p:sp>
      <p:sp>
        <p:nvSpPr>
          <p:cNvPr id="24" name="Espace réservé du texte 23">
            <a:extLst>
              <a:ext uri="{FF2B5EF4-FFF2-40B4-BE49-F238E27FC236}">
                <a16:creationId xmlns:a16="http://schemas.microsoft.com/office/drawing/2014/main" id="{846120EF-AEF4-53F8-590D-30D51543E339}"/>
              </a:ext>
            </a:extLst>
          </p:cNvPr>
          <p:cNvSpPr>
            <a:spLocks noGrp="1"/>
          </p:cNvSpPr>
          <p:nvPr>
            <p:ph type="body" sz="quarter" idx="18"/>
          </p:nvPr>
        </p:nvSpPr>
        <p:spPr>
          <a:prstGeom prst="roundRect">
            <a:avLst/>
          </a:prstGeom>
        </p:spPr>
        <p:txBody>
          <a:bodyPr/>
          <a:lstStyle/>
          <a:p>
            <a:r>
              <a:rPr lang="ar-MA" dirty="0"/>
              <a:t>عرض فيديو</a:t>
            </a:r>
            <a:endParaRPr lang="fr-MA" dirty="0"/>
          </a:p>
        </p:txBody>
      </p:sp>
      <p:sp>
        <p:nvSpPr>
          <p:cNvPr id="25" name="Espace réservé du texte 24">
            <a:extLst>
              <a:ext uri="{FF2B5EF4-FFF2-40B4-BE49-F238E27FC236}">
                <a16:creationId xmlns:a16="http://schemas.microsoft.com/office/drawing/2014/main" id="{9D3895C3-EB07-72EC-8077-B98126883C63}"/>
              </a:ext>
            </a:extLst>
          </p:cNvPr>
          <p:cNvSpPr>
            <a:spLocks noGrp="1"/>
          </p:cNvSpPr>
          <p:nvPr>
            <p:ph type="body" sz="quarter" idx="19"/>
          </p:nvPr>
        </p:nvSpPr>
        <p:spPr>
          <a:prstGeom prst="roundRect">
            <a:avLst/>
          </a:prstGeom>
        </p:spPr>
        <p:txBody>
          <a:bodyPr>
            <a:normAutofit fontScale="85000" lnSpcReduction="20000"/>
          </a:bodyPr>
          <a:lstStyle/>
          <a:p>
            <a:r>
              <a:rPr lang="ar-MA" dirty="0"/>
              <a:t>المرور بين الصفوف للمساعدة و تصحيح الإنجازات</a:t>
            </a:r>
            <a:endParaRPr lang="fr-MA" dirty="0"/>
          </a:p>
        </p:txBody>
      </p:sp>
      <p:sp>
        <p:nvSpPr>
          <p:cNvPr id="26" name="Espace réservé du texte 25">
            <a:extLst>
              <a:ext uri="{FF2B5EF4-FFF2-40B4-BE49-F238E27FC236}">
                <a16:creationId xmlns:a16="http://schemas.microsoft.com/office/drawing/2014/main" id="{F24D4B82-EDED-ED01-76B5-9DE218004A08}"/>
              </a:ext>
            </a:extLst>
          </p:cNvPr>
          <p:cNvSpPr>
            <a:spLocks noGrp="1"/>
          </p:cNvSpPr>
          <p:nvPr>
            <p:ph type="body" sz="quarter" idx="20"/>
          </p:nvPr>
        </p:nvSpPr>
        <p:spPr>
          <a:prstGeom prst="roundRect">
            <a:avLst/>
          </a:prstGeom>
        </p:spPr>
        <p:txBody>
          <a:bodyPr/>
          <a:lstStyle/>
          <a:p>
            <a:r>
              <a:rPr lang="ar-MA" dirty="0"/>
              <a:t>عمل في ثنائيات</a:t>
            </a:r>
            <a:endParaRPr lang="fr-MA" dirty="0"/>
          </a:p>
        </p:txBody>
      </p:sp>
      <p:sp>
        <p:nvSpPr>
          <p:cNvPr id="27" name="Espace réservé du texte 26">
            <a:extLst>
              <a:ext uri="{FF2B5EF4-FFF2-40B4-BE49-F238E27FC236}">
                <a16:creationId xmlns:a16="http://schemas.microsoft.com/office/drawing/2014/main" id="{474352EA-A6B8-8030-D8CC-D502693471A2}"/>
              </a:ext>
            </a:extLst>
          </p:cNvPr>
          <p:cNvSpPr>
            <a:spLocks noGrp="1"/>
          </p:cNvSpPr>
          <p:nvPr>
            <p:ph type="body" sz="quarter" idx="21"/>
          </p:nvPr>
        </p:nvSpPr>
        <p:spPr>
          <a:prstGeom prst="roundRect">
            <a:avLst/>
          </a:prstGeom>
        </p:spPr>
        <p:txBody>
          <a:bodyPr>
            <a:normAutofit fontScale="85000" lnSpcReduction="20000"/>
          </a:bodyPr>
          <a:lstStyle/>
          <a:p>
            <a:r>
              <a:rPr lang="ar-MA" dirty="0"/>
              <a:t>نهاية الشريط، المرور إلى الشريحة الموالية.</a:t>
            </a:r>
            <a:endParaRPr lang="fr-MA" dirty="0"/>
          </a:p>
        </p:txBody>
      </p:sp>
      <p:pic>
        <p:nvPicPr>
          <p:cNvPr id="16" name="Image 15" descr="Une image contenant noir, obscurité&#10;&#10;Le contenu généré par l’IA peut être incorrect.">
            <a:extLst>
              <a:ext uri="{FF2B5EF4-FFF2-40B4-BE49-F238E27FC236}">
                <a16:creationId xmlns:a16="http://schemas.microsoft.com/office/drawing/2014/main" id="{DE866A3C-ACE4-70A9-7DA1-63563F24CA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6757053" y="4245868"/>
            <a:ext cx="996593" cy="996593"/>
          </a:xfrm>
          <a:prstGeom prst="rect">
            <a:avLst/>
          </a:prstGeom>
        </p:spPr>
      </p:pic>
      <p:pic>
        <p:nvPicPr>
          <p:cNvPr id="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993B465C-1E0E-45A1-0D59-B3B690C41E9F}"/>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6535738" y="1573213"/>
            <a:ext cx="1439862" cy="1439862"/>
          </a:xfrm>
        </p:spPr>
      </p:pic>
      <p:pic>
        <p:nvPicPr>
          <p:cNvPr id="7"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2A3B26D7-4847-C4CD-9E84-3DFC52B6F0A7}"/>
              </a:ext>
            </a:extLst>
          </p:cNvPr>
          <p:cNvPicPr>
            <a:picLocks noGrp="1" noChangeAspect="1"/>
          </p:cNvPicPr>
          <p:nvPr>
            <p:ph type="pic" sz="quarter" idx="13"/>
          </p:nvPr>
        </p:nvPicPr>
        <p:blipFill>
          <a:blip r:embed="rId4"/>
          <a:srcRect/>
          <a:stretch>
            <a:fillRect/>
          </a:stretch>
        </p:blipFill>
        <p:spPr>
          <a:xfrm>
            <a:off x="3671888" y="4019550"/>
            <a:ext cx="1439862" cy="1439863"/>
          </a:xfrm>
        </p:spPr>
      </p:pic>
      <p:pic>
        <p:nvPicPr>
          <p:cNvPr id="12" name="Espace réservé pour une image  11">
            <a:extLst>
              <a:ext uri="{FF2B5EF4-FFF2-40B4-BE49-F238E27FC236}">
                <a16:creationId xmlns:a16="http://schemas.microsoft.com/office/drawing/2014/main" id="{934EC00A-B86A-ECFB-CF93-CFB10EAD39D3}"/>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a:stretch>
            <a:fillRect/>
          </a:stretch>
        </p:blipFill>
        <p:spPr/>
      </p:pic>
      <p:pic>
        <p:nvPicPr>
          <p:cNvPr id="18" name="Espace réservé pour une image  17">
            <a:extLst>
              <a:ext uri="{FF2B5EF4-FFF2-40B4-BE49-F238E27FC236}">
                <a16:creationId xmlns:a16="http://schemas.microsoft.com/office/drawing/2014/main" id="{5BF3FD70-C87F-D571-88EA-022287ABC5FF}"/>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a:fillRect/>
          </a:stretch>
        </p:blipFill>
        <p:spPr/>
      </p:pic>
      <p:pic>
        <p:nvPicPr>
          <p:cNvPr id="8" name="Espace réservé pour une image  7">
            <a:extLst>
              <a:ext uri="{FF2B5EF4-FFF2-40B4-BE49-F238E27FC236}">
                <a16:creationId xmlns:a16="http://schemas.microsoft.com/office/drawing/2014/main" id="{16CD5EB4-B221-37CD-1AF3-B7E284302548}"/>
              </a:ext>
            </a:extLst>
          </p:cNvPr>
          <p:cNvPicPr>
            <a:picLocks noGrp="1" noChangeAspect="1"/>
          </p:cNvPicPr>
          <p:nvPr>
            <p:ph type="pic" sz="quarter" idx="10"/>
          </p:nvPr>
        </p:nvPicPr>
        <p:blipFill>
          <a:blip r:embed="rId7">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1712423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96CD2-A297-7C99-F474-D546140B5E56}"/>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id="{1E35DC8A-6006-0D5F-AD7B-79B596591D5A}"/>
              </a:ext>
            </a:extLst>
          </p:cNvPr>
          <p:cNvSpPr>
            <a:spLocks noGrp="1"/>
          </p:cNvSpPr>
          <p:nvPr>
            <p:ph type="title"/>
          </p:nvPr>
        </p:nvSpPr>
        <p:spPr/>
        <p:txBody>
          <a:bodyPr>
            <a:normAutofit/>
          </a:bodyPr>
          <a:lstStyle/>
          <a:p>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خدوا كراساتكم الصفحة</a:t>
            </a:r>
            <a:r>
              <a:rPr kumimoji="0" lang="fr-FR"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20</a:t>
            </a:r>
            <a:endParaRPr lang="fr-MA" sz="2000" dirty="0"/>
          </a:p>
        </p:txBody>
      </p:sp>
      <p:pic>
        <p:nvPicPr>
          <p:cNvPr id="20" name="Image 19">
            <a:extLst>
              <a:ext uri="{FF2B5EF4-FFF2-40B4-BE49-F238E27FC236}">
                <a16:creationId xmlns:a16="http://schemas.microsoft.com/office/drawing/2014/main" id="{67AB1344-843D-53E1-7C3C-D31D55D49C1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4480" y="1512357"/>
            <a:ext cx="3359994" cy="4993583"/>
          </a:xfrm>
          <a:prstGeom prst="rect">
            <a:avLst/>
          </a:prstGeom>
        </p:spPr>
      </p:pic>
      <p:sp>
        <p:nvSpPr>
          <p:cNvPr id="22" name="Ellipse 21">
            <a:extLst>
              <a:ext uri="{FF2B5EF4-FFF2-40B4-BE49-F238E27FC236}">
                <a16:creationId xmlns:a16="http://schemas.microsoft.com/office/drawing/2014/main" id="{BA96EBE0-2692-A065-4948-FD553B11A70C}"/>
              </a:ext>
            </a:extLst>
          </p:cNvPr>
          <p:cNvSpPr/>
          <p:nvPr/>
        </p:nvSpPr>
        <p:spPr>
          <a:xfrm>
            <a:off x="5872101" y="5913488"/>
            <a:ext cx="385060" cy="377024"/>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B887A6D-3D07-0016-65B3-B91FE638B918}"/>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7" name="Rectangle 6">
            <a:extLst>
              <a:ext uri="{FF2B5EF4-FFF2-40B4-BE49-F238E27FC236}">
                <a16:creationId xmlns:a16="http://schemas.microsoft.com/office/drawing/2014/main" id="{6612BB59-F27D-C750-086C-BDE14FC22FAB}"/>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93A0D87F-F965-CD48-67C2-F4B98701833C}"/>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الأســــاليب</a:t>
            </a:r>
            <a:endParaRPr lang="ar-MA" sz="2400" b="1" dirty="0">
              <a:solidFill>
                <a:srgbClr val="565F88"/>
              </a:solidFill>
              <a:latin typeface="Microsoft Uighur" panose="02000000000000000000" pitchFamily="2" charset="-78"/>
              <a:cs typeface="Microsoft Uighur" panose="02000000000000000000" pitchFamily="2" charset="-78"/>
            </a:endParaRPr>
          </a:p>
        </p:txBody>
      </p:sp>
      <p:pic>
        <p:nvPicPr>
          <p:cNvPr id="11" name="Google Shape;1246;p5">
            <a:extLst>
              <a:ext uri="{FF2B5EF4-FFF2-40B4-BE49-F238E27FC236}">
                <a16:creationId xmlns:a16="http://schemas.microsoft.com/office/drawing/2014/main" id="{151D12E8-B381-D58A-9234-3EBA9B7FD0E3}"/>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3" name="Google Shape;1245;p5">
            <a:extLst>
              <a:ext uri="{FF2B5EF4-FFF2-40B4-BE49-F238E27FC236}">
                <a16:creationId xmlns:a16="http://schemas.microsoft.com/office/drawing/2014/main" id="{DA46EBC2-DD28-B7A8-9174-AF5B8671308A}"/>
              </a:ext>
            </a:extLst>
          </p:cNvPr>
          <p:cNvPicPr preferRelativeResize="0"/>
          <p:nvPr/>
        </p:nvPicPr>
        <p:blipFill rotWithShape="1">
          <a:blip r:embed="rId4">
            <a:alphaModFix amt="20000"/>
          </a:blip>
          <a:srcRect/>
          <a:stretch/>
        </p:blipFill>
        <p:spPr>
          <a:xfrm>
            <a:off x="3900297" y="136738"/>
            <a:ext cx="278069" cy="278069"/>
          </a:xfrm>
          <a:prstGeom prst="rect">
            <a:avLst/>
          </a:prstGeom>
          <a:noFill/>
          <a:ln>
            <a:noFill/>
          </a:ln>
        </p:spPr>
      </p:pic>
      <p:pic>
        <p:nvPicPr>
          <p:cNvPr id="23" name="Image 22">
            <a:extLst>
              <a:ext uri="{FF2B5EF4-FFF2-40B4-BE49-F238E27FC236}">
                <a16:creationId xmlns:a16="http://schemas.microsoft.com/office/drawing/2014/main" id="{74BD2CF0-20EB-FDD4-8E8C-E652C869C9C0}"/>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4" name="Image 23">
            <a:extLst>
              <a:ext uri="{FF2B5EF4-FFF2-40B4-BE49-F238E27FC236}">
                <a16:creationId xmlns:a16="http://schemas.microsoft.com/office/drawing/2014/main" id="{C550E057-063C-EBB9-04ED-C949E63B980B}"/>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9C59BC12-B63B-F6FD-7EED-010F9D19609C}"/>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1860B366-702C-BC8D-0BF8-187BD9DAD972}"/>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725902328"/>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D3A6F-7AC8-7772-57A6-02FB0A760218}"/>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0E9DB182-6C89-09CD-8459-BBED9E958428}"/>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ستنجزون في ثنائيات النشاط التالي</a:t>
            </a:r>
          </a:p>
        </p:txBody>
      </p:sp>
      <p:sp>
        <p:nvSpPr>
          <p:cNvPr id="2" name="Rectangle 1">
            <a:extLst>
              <a:ext uri="{FF2B5EF4-FFF2-40B4-BE49-F238E27FC236}">
                <a16:creationId xmlns:a16="http://schemas.microsoft.com/office/drawing/2014/main" id="{DFB3E822-42B2-FC74-E990-7E249BDD7598}"/>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7" name="Rectangle 6">
            <a:extLst>
              <a:ext uri="{FF2B5EF4-FFF2-40B4-BE49-F238E27FC236}">
                <a16:creationId xmlns:a16="http://schemas.microsoft.com/office/drawing/2014/main" id="{1154BFC1-2541-C701-D7D8-2565CC27BB67}"/>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30FFE36E-FF6E-E8D8-FF32-DA9D5C911C96}"/>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الأســــاليب</a:t>
            </a:r>
            <a:endParaRPr lang="ar-MA" sz="2400" b="1" dirty="0">
              <a:solidFill>
                <a:srgbClr val="565F88"/>
              </a:solidFill>
              <a:latin typeface="Microsoft Uighur" panose="02000000000000000000" pitchFamily="2" charset="-78"/>
              <a:cs typeface="Microsoft Uighur" panose="02000000000000000000" pitchFamily="2" charset="-78"/>
            </a:endParaRPr>
          </a:p>
        </p:txBody>
      </p:sp>
      <p:pic>
        <p:nvPicPr>
          <p:cNvPr id="12" name="Google Shape;1246;p5">
            <a:extLst>
              <a:ext uri="{FF2B5EF4-FFF2-40B4-BE49-F238E27FC236}">
                <a16:creationId xmlns:a16="http://schemas.microsoft.com/office/drawing/2014/main" id="{5D3C21BF-D945-EE79-F06C-D11E2E88F41C}"/>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Google Shape;1245;p5">
            <a:extLst>
              <a:ext uri="{FF2B5EF4-FFF2-40B4-BE49-F238E27FC236}">
                <a16:creationId xmlns:a16="http://schemas.microsoft.com/office/drawing/2014/main" id="{719220F2-1553-0721-60B6-4D3A1FDFB89D}"/>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1" name="Image 20">
            <a:extLst>
              <a:ext uri="{FF2B5EF4-FFF2-40B4-BE49-F238E27FC236}">
                <a16:creationId xmlns:a16="http://schemas.microsoft.com/office/drawing/2014/main" id="{6A8A0B0A-C732-8D7C-DC2B-042E0D305F8F}"/>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2" name="Image 21">
            <a:extLst>
              <a:ext uri="{FF2B5EF4-FFF2-40B4-BE49-F238E27FC236}">
                <a16:creationId xmlns:a16="http://schemas.microsoft.com/office/drawing/2014/main" id="{CDA71B76-EF13-CB1E-7CCD-1EB4F5EF546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D7F3025A-C3EF-D828-3587-7C5BED373D7B}"/>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17ACE2BB-BD4A-E33A-F82E-0F93CEC26FDC}"/>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15" name="Image 14">
            <a:extLst>
              <a:ext uri="{FF2B5EF4-FFF2-40B4-BE49-F238E27FC236}">
                <a16:creationId xmlns:a16="http://schemas.microsoft.com/office/drawing/2014/main" id="{1738D36D-9042-3619-3013-C4735A3F6D6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32373" y="2502569"/>
            <a:ext cx="8165518" cy="3291394"/>
          </a:xfrm>
          <a:prstGeom prst="rect">
            <a:avLst/>
          </a:prstGeom>
        </p:spPr>
      </p:pic>
    </p:spTree>
    <p:extLst>
      <p:ext uri="{BB962C8B-B14F-4D97-AF65-F5344CB8AC3E}">
        <p14:creationId xmlns:p14="http://schemas.microsoft.com/office/powerpoint/2010/main" val="3834566768"/>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C72B8-7CFF-AE6A-53F7-63548976F6A5}"/>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A7C5A9D9-BAA7-2B66-7C8B-3C91ECEEE9B4}"/>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سأمر بين الصفوف لمساعدتكم.</a:t>
            </a:r>
          </a:p>
        </p:txBody>
      </p:sp>
      <p:sp>
        <p:nvSpPr>
          <p:cNvPr id="2" name="Rectangle 1">
            <a:extLst>
              <a:ext uri="{FF2B5EF4-FFF2-40B4-BE49-F238E27FC236}">
                <a16:creationId xmlns:a16="http://schemas.microsoft.com/office/drawing/2014/main" id="{CA599F0F-AA06-2637-FF76-A2792B4E4D85}"/>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9" name="Rectangle 8">
            <a:extLst>
              <a:ext uri="{FF2B5EF4-FFF2-40B4-BE49-F238E27FC236}">
                <a16:creationId xmlns:a16="http://schemas.microsoft.com/office/drawing/2014/main" id="{54F71C8F-B78D-D6F9-0440-149AEA589B1A}"/>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1" name="Rectangle 10">
            <a:extLst>
              <a:ext uri="{FF2B5EF4-FFF2-40B4-BE49-F238E27FC236}">
                <a16:creationId xmlns:a16="http://schemas.microsoft.com/office/drawing/2014/main" id="{0D123AF7-9ABE-5FEB-AA2B-79357532C1C6}"/>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الأســــاليب</a:t>
            </a:r>
            <a:endParaRPr lang="ar-MA" sz="2400" b="1" dirty="0">
              <a:solidFill>
                <a:srgbClr val="565F88"/>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C63D5C29-2C95-F113-8379-4C24C51A969D}"/>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Google Shape;1245;p5">
            <a:extLst>
              <a:ext uri="{FF2B5EF4-FFF2-40B4-BE49-F238E27FC236}">
                <a16:creationId xmlns:a16="http://schemas.microsoft.com/office/drawing/2014/main" id="{B0C0055F-636F-0753-11A8-9A07EC4D1E81}"/>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1" name="Image 20">
            <a:extLst>
              <a:ext uri="{FF2B5EF4-FFF2-40B4-BE49-F238E27FC236}">
                <a16:creationId xmlns:a16="http://schemas.microsoft.com/office/drawing/2014/main" id="{2C3C579A-52D0-3FA6-E8C1-A648919D24BB}"/>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2" name="Image 21">
            <a:extLst>
              <a:ext uri="{FF2B5EF4-FFF2-40B4-BE49-F238E27FC236}">
                <a16:creationId xmlns:a16="http://schemas.microsoft.com/office/drawing/2014/main" id="{11466DD0-0524-6249-FC11-EA3D088AC9DC}"/>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EDEC167A-F4B6-466E-6200-EF68FEE30AED}"/>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349D92FE-E8C1-7C09-9047-23CB3EBF694D}"/>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14" name="Image 13">
            <a:extLst>
              <a:ext uri="{FF2B5EF4-FFF2-40B4-BE49-F238E27FC236}">
                <a16:creationId xmlns:a16="http://schemas.microsoft.com/office/drawing/2014/main" id="{AF372B37-3B74-82CB-59E4-4724944BE8C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32373" y="2394285"/>
            <a:ext cx="8165518" cy="3291394"/>
          </a:xfrm>
          <a:prstGeom prst="rect">
            <a:avLst/>
          </a:prstGeom>
        </p:spPr>
      </p:pic>
    </p:spTree>
    <p:extLst>
      <p:ext uri="{BB962C8B-B14F-4D97-AF65-F5344CB8AC3E}">
        <p14:creationId xmlns:p14="http://schemas.microsoft.com/office/powerpoint/2010/main" val="4013998942"/>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6BD3A-92CD-0E76-D869-A39254385743}"/>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6280A5D6-F8DA-50F1-B481-22386F6F60DF}"/>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لنصحح. من يقرأ السؤال؟ من يجيب؟</a:t>
            </a:r>
            <a:endPar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2" name="Rectangle 1">
            <a:extLst>
              <a:ext uri="{FF2B5EF4-FFF2-40B4-BE49-F238E27FC236}">
                <a16:creationId xmlns:a16="http://schemas.microsoft.com/office/drawing/2014/main" id="{BBE91E58-4C09-F68E-E7EA-AB519DABAABD}"/>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9" name="Rectangle 8">
            <a:extLst>
              <a:ext uri="{FF2B5EF4-FFF2-40B4-BE49-F238E27FC236}">
                <a16:creationId xmlns:a16="http://schemas.microsoft.com/office/drawing/2014/main" id="{18BA69BE-A58D-125B-D413-1AC1713B8230}"/>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1" name="Rectangle 10">
            <a:extLst>
              <a:ext uri="{FF2B5EF4-FFF2-40B4-BE49-F238E27FC236}">
                <a16:creationId xmlns:a16="http://schemas.microsoft.com/office/drawing/2014/main" id="{30BD1E1F-9945-8630-CE59-AC6655BD8E1A}"/>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الأســــاليب</a:t>
            </a:r>
            <a:endParaRPr lang="ar-MA" sz="2400" b="1" dirty="0">
              <a:solidFill>
                <a:srgbClr val="565F88"/>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CB8E21AB-0D50-4CE8-02A0-D6C60F29B56C}"/>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Google Shape;1245;p5">
            <a:extLst>
              <a:ext uri="{FF2B5EF4-FFF2-40B4-BE49-F238E27FC236}">
                <a16:creationId xmlns:a16="http://schemas.microsoft.com/office/drawing/2014/main" id="{276A9591-673B-ACFF-44DB-BB3BBBC18C38}"/>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1" name="Image 20">
            <a:extLst>
              <a:ext uri="{FF2B5EF4-FFF2-40B4-BE49-F238E27FC236}">
                <a16:creationId xmlns:a16="http://schemas.microsoft.com/office/drawing/2014/main" id="{5A38ECF6-DBFD-9C55-27BC-22B9B44B0AFA}"/>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2" name="Image 21">
            <a:extLst>
              <a:ext uri="{FF2B5EF4-FFF2-40B4-BE49-F238E27FC236}">
                <a16:creationId xmlns:a16="http://schemas.microsoft.com/office/drawing/2014/main" id="{EAF3E438-8849-2222-B8E6-9B11AA51BFBE}"/>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84038DB6-8329-8259-B1E6-91A9C10ACB04}"/>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169E8F86-94BD-4745-2000-A877C533B87A}"/>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14" name="Image 13">
            <a:extLst>
              <a:ext uri="{FF2B5EF4-FFF2-40B4-BE49-F238E27FC236}">
                <a16:creationId xmlns:a16="http://schemas.microsoft.com/office/drawing/2014/main" id="{DB7E9162-3435-429E-FAFA-F3858D84274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32373" y="2502569"/>
            <a:ext cx="8165518" cy="3291394"/>
          </a:xfrm>
          <a:prstGeom prst="rect">
            <a:avLst/>
          </a:prstGeom>
        </p:spPr>
      </p:pic>
    </p:spTree>
    <p:extLst>
      <p:ext uri="{BB962C8B-B14F-4D97-AF65-F5344CB8AC3E}">
        <p14:creationId xmlns:p14="http://schemas.microsoft.com/office/powerpoint/2010/main" val="687097517"/>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9102A-6F86-D32F-83C6-AEBF1CC3CBA8}"/>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6564FE06-B35C-AFBF-38CB-841C080A60AA}"/>
              </a:ext>
            </a:extLst>
          </p:cNvPr>
          <p:cNvSpPr>
            <a:spLocks noGrp="1"/>
          </p:cNvSpPr>
          <p:nvPr>
            <p:ph type="title"/>
          </p:nvPr>
        </p:nvSpPr>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إليكم الجواب الصحيح. من يقرأ؟ لماذا استعملنا "ماذا / من ؟</a:t>
            </a:r>
          </a:p>
        </p:txBody>
      </p:sp>
      <p:sp>
        <p:nvSpPr>
          <p:cNvPr id="2" name="Rectangle 1">
            <a:extLst>
              <a:ext uri="{FF2B5EF4-FFF2-40B4-BE49-F238E27FC236}">
                <a16:creationId xmlns:a16="http://schemas.microsoft.com/office/drawing/2014/main" id="{57FADED4-D4D6-3C5C-07ED-E007A5605CB1}"/>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7" name="Rectangle 6">
            <a:extLst>
              <a:ext uri="{FF2B5EF4-FFF2-40B4-BE49-F238E27FC236}">
                <a16:creationId xmlns:a16="http://schemas.microsoft.com/office/drawing/2014/main" id="{734B6602-9006-F88D-DE20-AD21BA9E6BAE}"/>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8" name="Rectangle 7">
            <a:extLst>
              <a:ext uri="{FF2B5EF4-FFF2-40B4-BE49-F238E27FC236}">
                <a16:creationId xmlns:a16="http://schemas.microsoft.com/office/drawing/2014/main" id="{7F553D88-8AC9-CA96-5D8D-15D462E1C164}"/>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الأســــاليب</a:t>
            </a:r>
            <a:endParaRPr lang="ar-MA" sz="2400" b="1" dirty="0">
              <a:solidFill>
                <a:srgbClr val="565F88"/>
              </a:solidFill>
              <a:latin typeface="Microsoft Uighur" panose="02000000000000000000" pitchFamily="2" charset="-78"/>
              <a:cs typeface="Microsoft Uighur" panose="02000000000000000000" pitchFamily="2" charset="-78"/>
            </a:endParaRPr>
          </a:p>
        </p:txBody>
      </p:sp>
      <p:pic>
        <p:nvPicPr>
          <p:cNvPr id="11" name="Google Shape;1246;p5">
            <a:extLst>
              <a:ext uri="{FF2B5EF4-FFF2-40B4-BE49-F238E27FC236}">
                <a16:creationId xmlns:a16="http://schemas.microsoft.com/office/drawing/2014/main" id="{5248F866-6F7A-F4AB-E468-F3C6B0BA4F07}"/>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12" name="Google Shape;1245;p5">
            <a:extLst>
              <a:ext uri="{FF2B5EF4-FFF2-40B4-BE49-F238E27FC236}">
                <a16:creationId xmlns:a16="http://schemas.microsoft.com/office/drawing/2014/main" id="{2AEF0C35-3AC6-0C68-1486-F1A7A45BCC41}"/>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5" name="Image 24">
            <a:extLst>
              <a:ext uri="{FF2B5EF4-FFF2-40B4-BE49-F238E27FC236}">
                <a16:creationId xmlns:a16="http://schemas.microsoft.com/office/drawing/2014/main" id="{C24F77BC-B923-1177-5002-F2117A3A1AE2}"/>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6" name="Image 25">
            <a:extLst>
              <a:ext uri="{FF2B5EF4-FFF2-40B4-BE49-F238E27FC236}">
                <a16:creationId xmlns:a16="http://schemas.microsoft.com/office/drawing/2014/main" id="{E32A70B9-5FF0-F3FE-F530-EC4FF8AA991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37BFA469-DF72-EBDE-15C3-99B94EF57E93}"/>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0C352DF8-3DB7-FF64-4D2A-554B2D8A236C}"/>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15" name="Image 14">
            <a:extLst>
              <a:ext uri="{FF2B5EF4-FFF2-40B4-BE49-F238E27FC236}">
                <a16:creationId xmlns:a16="http://schemas.microsoft.com/office/drawing/2014/main" id="{1EDD2024-FE01-CD4F-A41A-8089E52ACF7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757989" y="2598821"/>
            <a:ext cx="7892597" cy="2420602"/>
          </a:xfrm>
          <a:prstGeom prst="rect">
            <a:avLst/>
          </a:prstGeom>
        </p:spPr>
      </p:pic>
      <p:sp>
        <p:nvSpPr>
          <p:cNvPr id="16" name="ZoneTexte 15">
            <a:extLst>
              <a:ext uri="{FF2B5EF4-FFF2-40B4-BE49-F238E27FC236}">
                <a16:creationId xmlns:a16="http://schemas.microsoft.com/office/drawing/2014/main" id="{D1A5A8AF-3D83-FDB4-57BA-D5C75B561D35}"/>
              </a:ext>
            </a:extLst>
          </p:cNvPr>
          <p:cNvSpPr txBox="1"/>
          <p:nvPr/>
        </p:nvSpPr>
        <p:spPr>
          <a:xfrm>
            <a:off x="662453" y="3998025"/>
            <a:ext cx="4425933" cy="830997"/>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مَنِ </a:t>
            </a:r>
            <a:r>
              <a:rPr kumimoji="0" lang="ar-MA" sz="4800" b="1" i="0" u="none" strike="noStrike" kern="1200" cap="none" spc="0" normalizeH="0" baseline="0" noProof="0" dirty="0" err="1">
                <a:ln>
                  <a:noFill/>
                </a:ln>
                <a:solidFill>
                  <a:srgbClr val="C00000"/>
                </a:solidFill>
                <a:effectLst/>
                <a:uLnTx/>
                <a:uFillTx/>
                <a:latin typeface="Microsoft Uighur" panose="02000000000000000000" pitchFamily="2" charset="-78"/>
                <a:ea typeface="+mn-ea"/>
                <a:cs typeface="Microsoft Uighur" panose="02000000000000000000" pitchFamily="2" charset="-78"/>
              </a:rPr>
              <a:t>ﭐسْتَيْقَظَ</a:t>
            </a: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 مِنَ ٱلنَّوْمِ باكِراً؟</a:t>
            </a:r>
            <a:endParaRPr kumimoji="0" lang="fr-FR"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p:txBody>
      </p:sp>
      <p:sp>
        <p:nvSpPr>
          <p:cNvPr id="17" name="ZoneTexte 16">
            <a:extLst>
              <a:ext uri="{FF2B5EF4-FFF2-40B4-BE49-F238E27FC236}">
                <a16:creationId xmlns:a16="http://schemas.microsoft.com/office/drawing/2014/main" id="{7BF7D10B-A4FA-6BFB-70B0-EEF5D7D1489B}"/>
              </a:ext>
            </a:extLst>
          </p:cNvPr>
          <p:cNvSpPr txBox="1"/>
          <p:nvPr/>
        </p:nvSpPr>
        <p:spPr>
          <a:xfrm>
            <a:off x="757989" y="2859975"/>
            <a:ext cx="4234862" cy="830997"/>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ماذا ﭐشْتَرَيْتَ مِنَ ٱلْمَكْتَبَةِ ؟</a:t>
            </a:r>
            <a:endParaRPr kumimoji="0" lang="fr-FR"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p:txBody>
      </p:sp>
    </p:spTree>
    <p:extLst>
      <p:ext uri="{BB962C8B-B14F-4D97-AF65-F5344CB8AC3E}">
        <p14:creationId xmlns:p14="http://schemas.microsoft.com/office/powerpoint/2010/main" val="3624117887"/>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E1FE6-8933-4F3C-75FC-BB8060F68DF6}"/>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A82C6E8A-5A6B-2C68-EFB3-9455A30E1160}"/>
              </a:ext>
            </a:extLst>
          </p:cNvPr>
          <p:cNvSpPr>
            <a:spLocks noGrp="1"/>
          </p:cNvSpPr>
          <p:nvPr>
            <p:ph type="title"/>
          </p:nvPr>
        </p:nvSpPr>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من يقرأ؟ لماذا استعملنا "أليس / ما؟</a:t>
            </a:r>
          </a:p>
        </p:txBody>
      </p:sp>
      <p:sp>
        <p:nvSpPr>
          <p:cNvPr id="2" name="Rectangle 1">
            <a:extLst>
              <a:ext uri="{FF2B5EF4-FFF2-40B4-BE49-F238E27FC236}">
                <a16:creationId xmlns:a16="http://schemas.microsoft.com/office/drawing/2014/main" id="{62175114-292C-4FCE-07BA-81C6814F2015}"/>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id="{DAB19D23-4F3A-3028-5A30-93A18B36E138}"/>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8" name="Rectangle 7">
            <a:extLst>
              <a:ext uri="{FF2B5EF4-FFF2-40B4-BE49-F238E27FC236}">
                <a16:creationId xmlns:a16="http://schemas.microsoft.com/office/drawing/2014/main" id="{5020C073-6312-9E8E-5F76-D0318EDA4BDF}"/>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الأســــاليب</a:t>
            </a:r>
            <a:endPar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endParaRPr>
          </a:p>
        </p:txBody>
      </p:sp>
      <p:pic>
        <p:nvPicPr>
          <p:cNvPr id="11" name="Google Shape;1246;p5">
            <a:extLst>
              <a:ext uri="{FF2B5EF4-FFF2-40B4-BE49-F238E27FC236}">
                <a16:creationId xmlns:a16="http://schemas.microsoft.com/office/drawing/2014/main" id="{0B9B2689-5CBF-34B9-F545-2EE225734031}"/>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12" name="Google Shape;1245;p5">
            <a:extLst>
              <a:ext uri="{FF2B5EF4-FFF2-40B4-BE49-F238E27FC236}">
                <a16:creationId xmlns:a16="http://schemas.microsoft.com/office/drawing/2014/main" id="{114B76D0-DF77-CE0B-18D0-39687D559C2C}"/>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5" name="Image 24">
            <a:extLst>
              <a:ext uri="{FF2B5EF4-FFF2-40B4-BE49-F238E27FC236}">
                <a16:creationId xmlns:a16="http://schemas.microsoft.com/office/drawing/2014/main" id="{9534ACC4-B1DC-325F-1EFF-2EAD37CBF3FD}"/>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6" name="Image 25">
            <a:extLst>
              <a:ext uri="{FF2B5EF4-FFF2-40B4-BE49-F238E27FC236}">
                <a16:creationId xmlns:a16="http://schemas.microsoft.com/office/drawing/2014/main" id="{6F35A1FB-B7B3-F443-10ED-0DF4DD598CE4}"/>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BF9790E0-5AB6-2F0F-8314-B37FDA54988B}"/>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A461373C-FA86-8E08-24DF-F001CF4CA0D1}"/>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5" name="Image 4">
            <a:extLst>
              <a:ext uri="{FF2B5EF4-FFF2-40B4-BE49-F238E27FC236}">
                <a16:creationId xmlns:a16="http://schemas.microsoft.com/office/drawing/2014/main" id="{69A084F0-6D62-B948-CB5D-00A3719C98A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482626" y="2985173"/>
            <a:ext cx="8178747" cy="2033338"/>
          </a:xfrm>
          <a:prstGeom prst="rect">
            <a:avLst/>
          </a:prstGeom>
        </p:spPr>
      </p:pic>
      <p:sp>
        <p:nvSpPr>
          <p:cNvPr id="9" name="ZoneTexte 8">
            <a:extLst>
              <a:ext uri="{FF2B5EF4-FFF2-40B4-BE49-F238E27FC236}">
                <a16:creationId xmlns:a16="http://schemas.microsoft.com/office/drawing/2014/main" id="{7A14DC3C-2F23-DF93-0BFD-ECBEF24A7D9D}"/>
              </a:ext>
            </a:extLst>
          </p:cNvPr>
          <p:cNvSpPr txBox="1"/>
          <p:nvPr/>
        </p:nvSpPr>
        <p:spPr>
          <a:xfrm>
            <a:off x="400093" y="4054343"/>
            <a:ext cx="4063042" cy="830997"/>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ما هِوايَتُكَ </a:t>
            </a:r>
            <a:r>
              <a:rPr kumimoji="0" lang="ar-MA" sz="4800" b="1" i="0" u="none" strike="noStrike" kern="1200" cap="none" spc="0" normalizeH="0" baseline="0" noProof="0" dirty="0" err="1">
                <a:ln>
                  <a:noFill/>
                </a:ln>
                <a:solidFill>
                  <a:srgbClr val="C00000"/>
                </a:solidFill>
                <a:effectLst/>
                <a:uLnTx/>
                <a:uFillTx/>
                <a:latin typeface="Microsoft Uighur" panose="02000000000000000000" pitchFamily="2" charset="-78"/>
                <a:ea typeface="+mn-ea"/>
                <a:cs typeface="Microsoft Uighur" panose="02000000000000000000" pitchFamily="2" charset="-78"/>
              </a:rPr>
              <a:t>ﭐلْمُفَضَّلَةُ</a:t>
            </a: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a:t>
            </a:r>
            <a:endParaRPr kumimoji="0" lang="fr-FR"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p:txBody>
      </p:sp>
      <p:sp>
        <p:nvSpPr>
          <p:cNvPr id="13" name="ZoneTexte 12">
            <a:extLst>
              <a:ext uri="{FF2B5EF4-FFF2-40B4-BE49-F238E27FC236}">
                <a16:creationId xmlns:a16="http://schemas.microsoft.com/office/drawing/2014/main" id="{0F2A8C30-BA39-5B23-4362-957927C4AB9E}"/>
              </a:ext>
            </a:extLst>
          </p:cNvPr>
          <p:cNvSpPr txBox="1"/>
          <p:nvPr/>
        </p:nvSpPr>
        <p:spPr>
          <a:xfrm>
            <a:off x="430093" y="3090176"/>
            <a:ext cx="4063042" cy="830997"/>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أَلَيْسَتِ </a:t>
            </a:r>
            <a:r>
              <a:rPr kumimoji="0" lang="ar-MA" sz="4800" b="1" i="0" u="none" strike="noStrike" kern="1200" cap="none" spc="0" normalizeH="0" baseline="0" noProof="0" dirty="0" err="1">
                <a:ln>
                  <a:noFill/>
                </a:ln>
                <a:solidFill>
                  <a:srgbClr val="C00000"/>
                </a:solidFill>
                <a:effectLst/>
                <a:uLnTx/>
                <a:uFillTx/>
                <a:latin typeface="Microsoft Uighur" panose="02000000000000000000" pitchFamily="2" charset="-78"/>
                <a:ea typeface="+mn-ea"/>
                <a:cs typeface="Microsoft Uighur" panose="02000000000000000000" pitchFamily="2" charset="-78"/>
              </a:rPr>
              <a:t>ﭐلْقِراءَةُ</a:t>
            </a: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 مُفيدَةً؟</a:t>
            </a:r>
            <a:endParaRPr kumimoji="0" lang="fr-FR"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p:txBody>
      </p:sp>
    </p:spTree>
    <p:extLst>
      <p:ext uri="{BB962C8B-B14F-4D97-AF65-F5344CB8AC3E}">
        <p14:creationId xmlns:p14="http://schemas.microsoft.com/office/powerpoint/2010/main" val="917045679"/>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5C8FD-8A45-FA37-9EAB-5A4E9DD7E6B7}"/>
            </a:ext>
          </a:extLst>
        </p:cNvPr>
        <p:cNvGrpSpPr/>
        <p:nvPr/>
      </p:nvGrpSpPr>
      <p:grpSpPr>
        <a:xfrm>
          <a:off x="0" y="0"/>
          <a:ext cx="0" cy="0"/>
          <a:chOff x="0" y="0"/>
          <a:chExt cx="0" cy="0"/>
        </a:xfrm>
      </p:grpSpPr>
      <p:pic>
        <p:nvPicPr>
          <p:cNvPr id="28" name="Image 27">
            <a:extLst>
              <a:ext uri="{FF2B5EF4-FFF2-40B4-BE49-F238E27FC236}">
                <a16:creationId xmlns:a16="http://schemas.microsoft.com/office/drawing/2014/main" id="{1A3979C3-D8EB-84F0-FD65-621F36958920}"/>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4"/>
            <a:ext cx="7789894" cy="2921038"/>
          </a:xfrm>
          <a:prstGeom prst="rect">
            <a:avLst/>
          </a:prstGeom>
        </p:spPr>
      </p:pic>
      <p:pic>
        <p:nvPicPr>
          <p:cNvPr id="31" name="Image 30">
            <a:extLst>
              <a:ext uri="{FF2B5EF4-FFF2-40B4-BE49-F238E27FC236}">
                <a16:creationId xmlns:a16="http://schemas.microsoft.com/office/drawing/2014/main" id="{D6AF240B-FE29-653B-0F61-D8D1ECCD296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7262911" y="1970694"/>
            <a:ext cx="726603" cy="720000"/>
          </a:xfrm>
          <a:prstGeom prst="rect">
            <a:avLst/>
          </a:prstGeom>
        </p:spPr>
      </p:pic>
      <p:sp>
        <p:nvSpPr>
          <p:cNvPr id="10" name="Titre 3">
            <a:extLst>
              <a:ext uri="{FF2B5EF4-FFF2-40B4-BE49-F238E27FC236}">
                <a16:creationId xmlns:a16="http://schemas.microsoft.com/office/drawing/2014/main" id="{95B05E15-C569-A7F1-0540-C39C73F08231}"/>
              </a:ext>
            </a:extLst>
          </p:cNvPr>
          <p:cNvSpPr txBox="1">
            <a:spLocks/>
          </p:cNvSpPr>
          <p:nvPr/>
        </p:nvSpPr>
        <p:spPr>
          <a:xfrm>
            <a:off x="628650" y="812399"/>
            <a:ext cx="7886700" cy="720000"/>
          </a:xfrm>
          <a:prstGeom prst="rect">
            <a:avLst/>
          </a:prstGeom>
        </p:spPr>
        <p:txBody>
          <a:bodyPr anchor="ctr"/>
          <a:lstStyle>
            <a:lvl1pPr algn="ctr" defTabSz="914400" rtl="1" eaLnBrk="1" latinLnBrk="0" hangingPunct="1">
              <a:lnSpc>
                <a:spcPct val="90000"/>
              </a:lnSpc>
              <a:spcBef>
                <a:spcPct val="0"/>
              </a:spcBef>
              <a:buNone/>
              <a:defRPr lang="fr-MA" sz="3600" b="1" kern="1200">
                <a:solidFill>
                  <a:srgbClr val="565F88"/>
                </a:solidFill>
                <a:latin typeface="Microsoft Uighur" panose="02000000000000000000" pitchFamily="2" charset="-78"/>
                <a:ea typeface="+mj-ea"/>
                <a:cs typeface="Microsoft Uighur" panose="02000000000000000000" pitchFamily="2" charset="-78"/>
              </a:defRPr>
            </a:lvl1pPr>
          </a:lstStyle>
          <a:p>
            <a:pPr>
              <a:lnSpc>
                <a:spcPct val="100000"/>
              </a:lnSpc>
              <a:spcBef>
                <a:spcPts val="0"/>
              </a:spcBef>
              <a:defRPr/>
            </a:pPr>
            <a:r>
              <a:rPr lang="ar-MA" dirty="0">
                <a:solidFill>
                  <a:srgbClr val="424D7B"/>
                </a:solidFill>
              </a:rPr>
              <a:t>التحدث</a:t>
            </a:r>
          </a:p>
        </p:txBody>
      </p:sp>
      <p:sp>
        <p:nvSpPr>
          <p:cNvPr id="11" name="Espace réservé du texte 5">
            <a:extLst>
              <a:ext uri="{FF2B5EF4-FFF2-40B4-BE49-F238E27FC236}">
                <a16:creationId xmlns:a16="http://schemas.microsoft.com/office/drawing/2014/main" id="{0ED4AF47-8B98-B047-469F-EAFB487702EF}"/>
              </a:ext>
            </a:extLst>
          </p:cNvPr>
          <p:cNvSpPr txBox="1">
            <a:spLocks/>
          </p:cNvSpPr>
          <p:nvPr/>
        </p:nvSpPr>
        <p:spPr>
          <a:xfrm>
            <a:off x="2664352" y="3159000"/>
            <a:ext cx="4500000" cy="540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24D7B"/>
              </a:buClr>
              <a:buFont typeface="Wingdings" panose="05000000000000000000" pitchFamily="2" charset="2"/>
              <a:buChar char="l"/>
            </a:pPr>
            <a:r>
              <a:rPr lang="ar-MA" sz="2400" b="1" dirty="0">
                <a:solidFill>
                  <a:srgbClr val="424D7B"/>
                </a:solidFill>
                <a:cs typeface="Microsoft Uighur" panose="02000000000000000000" pitchFamily="2" charset="-78"/>
              </a:rPr>
              <a:t>خطوات النجاح : أتحدث</a:t>
            </a:r>
          </a:p>
        </p:txBody>
      </p:sp>
      <p:sp>
        <p:nvSpPr>
          <p:cNvPr id="15" name="ZoneTexte 14">
            <a:extLst>
              <a:ext uri="{FF2B5EF4-FFF2-40B4-BE49-F238E27FC236}">
                <a16:creationId xmlns:a16="http://schemas.microsoft.com/office/drawing/2014/main" id="{F5C6CD46-F773-6FA8-F41A-437652E68D23}"/>
              </a:ext>
            </a:extLst>
          </p:cNvPr>
          <p:cNvSpPr txBox="1"/>
          <p:nvPr/>
        </p:nvSpPr>
        <p:spPr>
          <a:xfrm>
            <a:off x="5161932" y="1771950"/>
            <a:ext cx="1936955" cy="646331"/>
          </a:xfrm>
          <a:prstGeom prst="rect">
            <a:avLst/>
          </a:prstGeom>
          <a:noFill/>
        </p:spPr>
        <p:txBody>
          <a:bodyPr wrap="square">
            <a:spAutoFit/>
          </a:bodyPr>
          <a:lstStyle/>
          <a:p>
            <a:pPr algn="r">
              <a:lnSpc>
                <a:spcPct val="100000"/>
              </a:lnSpc>
              <a:spcBef>
                <a:spcPts val="0"/>
              </a:spcBef>
              <a:defRPr/>
            </a:pPr>
            <a:r>
              <a:rPr lang="ar-MA" sz="3600" b="1" dirty="0">
                <a:solidFill>
                  <a:srgbClr val="424D7B"/>
                </a:solidFill>
                <a:latin typeface="Microsoft Uighur" panose="02000000000000000000" pitchFamily="2" charset="-78"/>
                <a:cs typeface="Microsoft Uighur" panose="02000000000000000000" pitchFamily="2" charset="-78"/>
              </a:rPr>
              <a:t>التحدث</a:t>
            </a:r>
          </a:p>
        </p:txBody>
      </p:sp>
      <p:pic>
        <p:nvPicPr>
          <p:cNvPr id="2" name="Image 1" descr="Une image contenant horloge, cercle, symbole, Police&#10;&#10;Le contenu généré par l’IA peut être incorrect.">
            <a:extLst>
              <a:ext uri="{FF2B5EF4-FFF2-40B4-BE49-F238E27FC236}">
                <a16:creationId xmlns:a16="http://schemas.microsoft.com/office/drawing/2014/main" id="{3BB98EB3-C7CE-FD59-A40D-67E172C1BD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002" y="1718694"/>
            <a:ext cx="562893" cy="648000"/>
          </a:xfrm>
          <a:prstGeom prst="rect">
            <a:avLst/>
          </a:prstGeom>
        </p:spPr>
      </p:pic>
      <p:pic>
        <p:nvPicPr>
          <p:cNvPr id="3" name="Image 2">
            <a:extLst>
              <a:ext uri="{FF2B5EF4-FFF2-40B4-BE49-F238E27FC236}">
                <a16:creationId xmlns:a16="http://schemas.microsoft.com/office/drawing/2014/main" id="{02F6DB8C-EE6E-FDCC-C8A7-7181BCB9299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61932" y="956399"/>
            <a:ext cx="432000" cy="432000"/>
          </a:xfrm>
          <a:prstGeom prst="rect">
            <a:avLst/>
          </a:prstGeom>
          <a:ln>
            <a:noFill/>
          </a:ln>
        </p:spPr>
      </p:pic>
    </p:spTree>
    <p:extLst>
      <p:ext uri="{BB962C8B-B14F-4D97-AF65-F5344CB8AC3E}">
        <p14:creationId xmlns:p14="http://schemas.microsoft.com/office/powerpoint/2010/main" val="3021548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B27A1-4A57-F413-CEA9-855FA9B1FF5B}"/>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99FAF33F-F702-75E6-40DA-6ED5F200E57F}"/>
              </a:ext>
            </a:extLst>
          </p:cNvPr>
          <p:cNvSpPr>
            <a:spLocks noGrp="1"/>
          </p:cNvSpPr>
          <p:nvPr>
            <p:ph type="title"/>
          </p:nvPr>
        </p:nvSpPr>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نصحح أولا الواجب المنزلي. من منكم يقرأ ما انتجه؟</a:t>
            </a:r>
          </a:p>
        </p:txBody>
      </p:sp>
      <p:sp>
        <p:nvSpPr>
          <p:cNvPr id="2" name="ZoneTexte 1">
            <a:extLst>
              <a:ext uri="{FF2B5EF4-FFF2-40B4-BE49-F238E27FC236}">
                <a16:creationId xmlns:a16="http://schemas.microsoft.com/office/drawing/2014/main" id="{9670B82D-F61F-3919-E505-5198BEFBAA3A}"/>
              </a:ext>
            </a:extLst>
          </p:cNvPr>
          <p:cNvSpPr txBox="1"/>
          <p:nvPr/>
        </p:nvSpPr>
        <p:spPr>
          <a:xfrm>
            <a:off x="632373" y="3269720"/>
            <a:ext cx="8058912" cy="1615202"/>
          </a:xfrm>
          <a:prstGeom prst="roundRect">
            <a:avLst>
              <a:gd name="adj" fmla="val 5755"/>
            </a:avLst>
          </a:prstGeom>
          <a:noFill/>
          <a:ln w="12700" cap="flat" cmpd="sng" algn="ctr">
            <a:noFill/>
            <a:prstDash val="solid"/>
            <a:miter lim="800000"/>
          </a:ln>
          <a:effectLst/>
        </p:spPr>
        <p:txBody>
          <a:bodyPr wrap="square" rtlCol="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أُعيدُ سَرْدَ أَحْداثِ نَصِّ "</a:t>
            </a:r>
            <a:r>
              <a:rPr lang="ar-MA" sz="4800" b="1" kern="0"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rPr>
              <a:t>خُطواتُ </a:t>
            </a:r>
            <a:r>
              <a:rPr lang="ar-MA" sz="4800" b="1" kern="0" dirty="0" err="1">
                <a:solidFill>
                  <a:srgbClr val="C00000"/>
                </a:solidFill>
                <a:latin typeface="Microsoft Uighur" panose="02000000000000000000" pitchFamily="2" charset="-78"/>
                <a:ea typeface="Calibri" panose="020F0502020204030204" pitchFamily="34" charset="0"/>
                <a:cs typeface="Microsoft Uighur" panose="02000000000000000000" pitchFamily="2" charset="-78"/>
              </a:rPr>
              <a:t>ﭐلنَّجاحِ</a:t>
            </a: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 وَأَكْتُبُها عَلى دَفْتَرِ ﭐلْبَحْثِ.</a:t>
            </a:r>
          </a:p>
        </p:txBody>
      </p:sp>
      <p:sp>
        <p:nvSpPr>
          <p:cNvPr id="7" name="Rectangle 6">
            <a:extLst>
              <a:ext uri="{FF2B5EF4-FFF2-40B4-BE49-F238E27FC236}">
                <a16:creationId xmlns:a16="http://schemas.microsoft.com/office/drawing/2014/main" id="{9A27B71D-0283-094D-73FB-4BD7FDFC6E2D}"/>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8" name="Rectangle 7">
            <a:extLst>
              <a:ext uri="{FF2B5EF4-FFF2-40B4-BE49-F238E27FC236}">
                <a16:creationId xmlns:a16="http://schemas.microsoft.com/office/drawing/2014/main" id="{0589DE4D-6E29-E182-091D-A8C580A605C8}"/>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D5909D40-6502-462C-0F20-3069CE86F96A}"/>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الأســــاليب</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CAA85D2D-5542-8CCB-1FD5-33A605D0C461}"/>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Image 19">
            <a:extLst>
              <a:ext uri="{FF2B5EF4-FFF2-40B4-BE49-F238E27FC236}">
                <a16:creationId xmlns:a16="http://schemas.microsoft.com/office/drawing/2014/main" id="{12EDA0A5-D6F1-8C9E-DD9D-2906B99BEA83}"/>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1" name="Image 20">
            <a:extLst>
              <a:ext uri="{FF2B5EF4-FFF2-40B4-BE49-F238E27FC236}">
                <a16:creationId xmlns:a16="http://schemas.microsoft.com/office/drawing/2014/main" id="{33DBCF1E-B54F-4D5D-BFDE-9BACE15B8F77}"/>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2" name="Image 21">
            <a:extLst>
              <a:ext uri="{FF2B5EF4-FFF2-40B4-BE49-F238E27FC236}">
                <a16:creationId xmlns:a16="http://schemas.microsoft.com/office/drawing/2014/main" id="{3B2B783C-F9C3-C968-7ABE-D2A8A64083AE}"/>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910426" y="136738"/>
            <a:ext cx="278069" cy="278069"/>
          </a:xfrm>
          <a:prstGeom prst="rect">
            <a:avLst/>
          </a:prstGeom>
          <a:ln>
            <a:noFill/>
          </a:ln>
        </p:spPr>
      </p:pic>
      <p:sp>
        <p:nvSpPr>
          <p:cNvPr id="3" name="Rectangle 2">
            <a:extLst>
              <a:ext uri="{FF2B5EF4-FFF2-40B4-BE49-F238E27FC236}">
                <a16:creationId xmlns:a16="http://schemas.microsoft.com/office/drawing/2014/main" id="{FB2B4050-0601-6995-D660-EA9DB3C4D3E1}"/>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2C7E8248-02CA-739D-7FE0-5C0E5EB522DD}"/>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1383410917"/>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68CEB-B66D-6AD8-5958-557D95F2B987}"/>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DD00E718-61A4-B464-42C4-525141FEE9FD}"/>
              </a:ext>
            </a:extLst>
          </p:cNvPr>
          <p:cNvSpPr>
            <a:spLocks noGrp="1"/>
          </p:cNvSpPr>
          <p:nvPr>
            <p:ph type="title"/>
          </p:nvPr>
        </p:nvSpPr>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خذوا الصفحة 21 من كراساتكم.</a:t>
            </a:r>
          </a:p>
        </p:txBody>
      </p:sp>
      <p:sp>
        <p:nvSpPr>
          <p:cNvPr id="2" name="Rectangle 1">
            <a:extLst>
              <a:ext uri="{FF2B5EF4-FFF2-40B4-BE49-F238E27FC236}">
                <a16:creationId xmlns:a16="http://schemas.microsoft.com/office/drawing/2014/main" id="{0BB0649D-CAA1-E9D2-ADFF-67451892D915}"/>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7" name="Rectangle 6">
            <a:extLst>
              <a:ext uri="{FF2B5EF4-FFF2-40B4-BE49-F238E27FC236}">
                <a16:creationId xmlns:a16="http://schemas.microsoft.com/office/drawing/2014/main" id="{126FE8A8-3137-1AC9-7ACE-D4D14DB93A2C}"/>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solidFill>
              <a:latin typeface="Microsoft Uighur" panose="02000000000000000000" pitchFamily="2" charset="-78"/>
              <a:cs typeface="Microsoft Uighur" panose="02000000000000000000" pitchFamily="2" charset="-78"/>
            </a:endParaRPr>
          </a:p>
        </p:txBody>
      </p:sp>
      <p:sp>
        <p:nvSpPr>
          <p:cNvPr id="8" name="Rectangle 7">
            <a:extLst>
              <a:ext uri="{FF2B5EF4-FFF2-40B4-BE49-F238E27FC236}">
                <a16:creationId xmlns:a16="http://schemas.microsoft.com/office/drawing/2014/main" id="{8C0C6FE7-F814-209C-A3B7-8206AF57D38C}"/>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الأســــاليب</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72DD1F6F-8BEB-E601-2F5B-AF9A6923097E}"/>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Image 19">
            <a:extLst>
              <a:ext uri="{FF2B5EF4-FFF2-40B4-BE49-F238E27FC236}">
                <a16:creationId xmlns:a16="http://schemas.microsoft.com/office/drawing/2014/main" id="{A0B1925E-BDA6-4517-0EBB-F0BDD6BAF0EB}"/>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2" name="Image 21">
            <a:extLst>
              <a:ext uri="{FF2B5EF4-FFF2-40B4-BE49-F238E27FC236}">
                <a16:creationId xmlns:a16="http://schemas.microsoft.com/office/drawing/2014/main" id="{A64D6FB3-919B-7372-710F-A62C7BFFE2D8}"/>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3" name="Image 22">
            <a:extLst>
              <a:ext uri="{FF2B5EF4-FFF2-40B4-BE49-F238E27FC236}">
                <a16:creationId xmlns:a16="http://schemas.microsoft.com/office/drawing/2014/main" id="{D752133D-289A-18C6-C5A4-48F131137645}"/>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910426" y="136738"/>
            <a:ext cx="278069" cy="278069"/>
          </a:xfrm>
          <a:prstGeom prst="rect">
            <a:avLst/>
          </a:prstGeom>
          <a:ln>
            <a:noFill/>
          </a:ln>
        </p:spPr>
      </p:pic>
      <p:sp>
        <p:nvSpPr>
          <p:cNvPr id="3" name="Rectangle 2">
            <a:extLst>
              <a:ext uri="{FF2B5EF4-FFF2-40B4-BE49-F238E27FC236}">
                <a16:creationId xmlns:a16="http://schemas.microsoft.com/office/drawing/2014/main" id="{268E836B-38F2-57C1-7624-21977EA40D2F}"/>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C4AC3A87-687F-E4A1-2C15-183287FDB8DD}"/>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12" name="Image 11">
            <a:extLst>
              <a:ext uri="{FF2B5EF4-FFF2-40B4-BE49-F238E27FC236}">
                <a16:creationId xmlns:a16="http://schemas.microsoft.com/office/drawing/2014/main" id="{DC9A2696-49E8-79BB-1786-2D908356FB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5214" y="1447587"/>
            <a:ext cx="3436661" cy="5273675"/>
          </a:xfrm>
          <a:prstGeom prst="rect">
            <a:avLst/>
          </a:prstGeom>
        </p:spPr>
      </p:pic>
    </p:spTree>
    <p:extLst>
      <p:ext uri="{BB962C8B-B14F-4D97-AF65-F5344CB8AC3E}">
        <p14:creationId xmlns:p14="http://schemas.microsoft.com/office/powerpoint/2010/main" val="1780247699"/>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47A5B-3345-FF5B-B58F-73681B5D981C}"/>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C0AF61CE-35DA-3FBA-A88D-A0003D1E0FE6}"/>
              </a:ext>
            </a:extLst>
          </p:cNvPr>
          <p:cNvSpPr>
            <a:spLocks noGrp="1"/>
          </p:cNvSpPr>
          <p:nvPr>
            <p:ph type="title"/>
          </p:nvPr>
        </p:nvSpPr>
        <p:spPr>
          <a:xfrm>
            <a:off x="466642" y="781793"/>
            <a:ext cx="7153286" cy="612000"/>
          </a:xfrm>
        </p:spPr>
        <p:txBody>
          <a:bodyPr>
            <a:no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الآن سنستمع للنص " خطوات النجاح" انتبهوا  ودونوا ما قد يساعدكم على</a:t>
            </a: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 </a:t>
            </a: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ملء الجدول التالي </a:t>
            </a:r>
          </a:p>
        </p:txBody>
      </p:sp>
      <p:pic>
        <p:nvPicPr>
          <p:cNvPr id="2" name="Image 1">
            <a:extLst>
              <a:ext uri="{FF2B5EF4-FFF2-40B4-BE49-F238E27FC236}">
                <a16:creationId xmlns:a16="http://schemas.microsoft.com/office/drawing/2014/main" id="{8E79AE1C-5270-46E5-E408-13B2B14E46E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61379" y="1894144"/>
            <a:ext cx="8214990" cy="3911433"/>
          </a:xfrm>
          <a:prstGeom prst="rect">
            <a:avLst/>
          </a:prstGeom>
        </p:spPr>
      </p:pic>
      <p:sp>
        <p:nvSpPr>
          <p:cNvPr id="9" name="Rectangle 8">
            <a:extLst>
              <a:ext uri="{FF2B5EF4-FFF2-40B4-BE49-F238E27FC236}">
                <a16:creationId xmlns:a16="http://schemas.microsoft.com/office/drawing/2014/main" id="{86786779-5D43-94EE-9248-50AA05661DC0}"/>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11" name="Rectangle 10">
            <a:extLst>
              <a:ext uri="{FF2B5EF4-FFF2-40B4-BE49-F238E27FC236}">
                <a16:creationId xmlns:a16="http://schemas.microsoft.com/office/drawing/2014/main" id="{CFE2351D-DEEE-5492-11A7-E6EDA7555639}"/>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solidFill>
              <a:latin typeface="Microsoft Uighur" panose="02000000000000000000" pitchFamily="2" charset="-78"/>
              <a:cs typeface="Microsoft Uighur" panose="02000000000000000000" pitchFamily="2" charset="-78"/>
            </a:endParaRPr>
          </a:p>
        </p:txBody>
      </p:sp>
      <p:sp>
        <p:nvSpPr>
          <p:cNvPr id="12" name="Rectangle 11">
            <a:extLst>
              <a:ext uri="{FF2B5EF4-FFF2-40B4-BE49-F238E27FC236}">
                <a16:creationId xmlns:a16="http://schemas.microsoft.com/office/drawing/2014/main" id="{F61AF0B4-37E3-359D-F650-BE2341D14E5E}"/>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الأســــاليب</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1" name="Google Shape;1246;p5">
            <a:extLst>
              <a:ext uri="{FF2B5EF4-FFF2-40B4-BE49-F238E27FC236}">
                <a16:creationId xmlns:a16="http://schemas.microsoft.com/office/drawing/2014/main" id="{C959EC9C-4602-657A-A6FE-BF7458DB52F6}"/>
              </a:ext>
            </a:extLst>
          </p:cNvPr>
          <p:cNvPicPr preferRelativeResize="0"/>
          <p:nvPr/>
        </p:nvPicPr>
        <p:blipFill rotWithShape="1">
          <a:blip r:embed="rId4">
            <a:alphaModFix amt="20000"/>
          </a:blip>
          <a:srcRect/>
          <a:stretch/>
        </p:blipFill>
        <p:spPr>
          <a:xfrm>
            <a:off x="2153545" y="146613"/>
            <a:ext cx="278069" cy="278069"/>
          </a:xfrm>
          <a:prstGeom prst="rect">
            <a:avLst/>
          </a:prstGeom>
          <a:noFill/>
          <a:ln>
            <a:noFill/>
          </a:ln>
        </p:spPr>
      </p:pic>
      <p:pic>
        <p:nvPicPr>
          <p:cNvPr id="22" name="Image 21">
            <a:extLst>
              <a:ext uri="{FF2B5EF4-FFF2-40B4-BE49-F238E27FC236}">
                <a16:creationId xmlns:a16="http://schemas.microsoft.com/office/drawing/2014/main" id="{5B44803C-E021-A610-8BB8-05C90D725EE5}"/>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3" name="Image 22">
            <a:extLst>
              <a:ext uri="{FF2B5EF4-FFF2-40B4-BE49-F238E27FC236}">
                <a16:creationId xmlns:a16="http://schemas.microsoft.com/office/drawing/2014/main" id="{F8EF8053-F7C8-DBFD-2230-F01A78E1745F}"/>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4" name="Image 23">
            <a:extLst>
              <a:ext uri="{FF2B5EF4-FFF2-40B4-BE49-F238E27FC236}">
                <a16:creationId xmlns:a16="http://schemas.microsoft.com/office/drawing/2014/main" id="{73A0B72D-7051-AE05-5204-2F70ECB6BDD5}"/>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3910426" y="136738"/>
            <a:ext cx="278069" cy="278069"/>
          </a:xfrm>
          <a:prstGeom prst="rect">
            <a:avLst/>
          </a:prstGeom>
          <a:ln>
            <a:noFill/>
          </a:ln>
        </p:spPr>
      </p:pic>
      <p:sp>
        <p:nvSpPr>
          <p:cNvPr id="3" name="Rectangle 2">
            <a:extLst>
              <a:ext uri="{FF2B5EF4-FFF2-40B4-BE49-F238E27FC236}">
                <a16:creationId xmlns:a16="http://schemas.microsoft.com/office/drawing/2014/main" id="{DBF487FD-FCF0-66C0-6B35-96F1B4205BAE}"/>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16F181D3-8869-8033-3551-06B685DDD0B8}"/>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14817802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724064-2AF4-2711-5742-1F849F51B625}"/>
              </a:ext>
            </a:extLst>
          </p:cNvPr>
          <p:cNvSpPr>
            <a:spLocks noGrp="1"/>
          </p:cNvSpPr>
          <p:nvPr>
            <p:ph type="title"/>
          </p:nvPr>
        </p:nvSpPr>
        <p:spPr>
          <a:xfrm>
            <a:off x="637196" y="1008000"/>
            <a:ext cx="7886700" cy="720000"/>
          </a:xfrm>
        </p:spPr>
        <p:txBody>
          <a:bodyPr vert="horz" lIns="91440" tIns="45720" rIns="91440" bIns="45720" rtlCol="0" anchor="ctr">
            <a:normAutofit/>
          </a:bodyPr>
          <a:lstStyle/>
          <a:p>
            <a:r>
              <a:rPr lang="ar-MA" dirty="0">
                <a:latin typeface="Microsoft Uighur" panose="02000000000000000000" pitchFamily="2" charset="-78"/>
                <a:cs typeface="Microsoft Uighur" panose="02000000000000000000" pitchFamily="2" charset="-78"/>
              </a:rPr>
              <a:t>تنظيم حصص الأسبوع الثاني</a:t>
            </a:r>
            <a:endParaRPr lang="fr-MA" dirty="0">
              <a:latin typeface="Microsoft Uighur" panose="02000000000000000000" pitchFamily="2" charset="-78"/>
              <a:cs typeface="Microsoft Uighur" panose="02000000000000000000" pitchFamily="2" charset="-78"/>
            </a:endParaRPr>
          </a:p>
        </p:txBody>
      </p:sp>
      <p:pic>
        <p:nvPicPr>
          <p:cNvPr id="28" name="Image 27" descr="Une image contenant Rectangle, conception&#10;&#10;Le contenu généré par l’IA peut être incorrect.">
            <a:extLst>
              <a:ext uri="{FF2B5EF4-FFF2-40B4-BE49-F238E27FC236}">
                <a16:creationId xmlns:a16="http://schemas.microsoft.com/office/drawing/2014/main" id="{BEC6D4D8-A159-D282-7008-6D82765602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83930" y="1910926"/>
            <a:ext cx="3831420" cy="1362012"/>
          </a:xfrm>
          <a:prstGeom prst="rect">
            <a:avLst/>
          </a:prstGeom>
        </p:spPr>
      </p:pic>
      <p:sp>
        <p:nvSpPr>
          <p:cNvPr id="29" name="Espace réservé du texte 5">
            <a:extLst>
              <a:ext uri="{FF2B5EF4-FFF2-40B4-BE49-F238E27FC236}">
                <a16:creationId xmlns:a16="http://schemas.microsoft.com/office/drawing/2014/main" id="{DC183201-D18D-4935-B177-DA999DC256D1}"/>
              </a:ext>
            </a:extLst>
          </p:cNvPr>
          <p:cNvSpPr txBox="1">
            <a:spLocks/>
          </p:cNvSpPr>
          <p:nvPr/>
        </p:nvSpPr>
        <p:spPr>
          <a:xfrm>
            <a:off x="4864353" y="2380103"/>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600" b="0"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Wingdings" panose="05000000000000000000" pitchFamily="2" charset="2"/>
              </a:rPr>
              <a:t>نشاط اعتيادي</a:t>
            </a:r>
          </a:p>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600" b="0"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Wingdings" panose="05000000000000000000" pitchFamily="2" charset="2"/>
              </a:rPr>
              <a:t>ال</a:t>
            </a:r>
            <a:r>
              <a:rPr lang="ar-MA" sz="1600" dirty="0">
                <a:solidFill>
                  <a:srgbClr val="424D7B"/>
                </a:solidFill>
                <a:latin typeface="Microsoft Uighur" panose="02000000000000000000" pitchFamily="2" charset="-78"/>
                <a:cs typeface="Microsoft Uighur" panose="02000000000000000000" pitchFamily="2" charset="-78"/>
              </a:rPr>
              <a:t>أساليب</a:t>
            </a:r>
            <a:endParaRPr kumimoji="0" lang="ar-MA" sz="1600" b="0"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Wingdings" panose="05000000000000000000" pitchFamily="2" charset="2"/>
            </a:endParaRPr>
          </a:p>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600" b="0"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Wingdings" panose="05000000000000000000" pitchFamily="2" charset="2"/>
              </a:rPr>
              <a:t>التحدث</a:t>
            </a:r>
          </a:p>
        </p:txBody>
      </p:sp>
      <p:sp>
        <p:nvSpPr>
          <p:cNvPr id="30" name="Organigramme : Terminateur 29">
            <a:extLst>
              <a:ext uri="{FF2B5EF4-FFF2-40B4-BE49-F238E27FC236}">
                <a16:creationId xmlns:a16="http://schemas.microsoft.com/office/drawing/2014/main" id="{5E67F533-0003-670A-8653-7D0C6E21111B}"/>
              </a:ext>
            </a:extLst>
          </p:cNvPr>
          <p:cNvSpPr/>
          <p:nvPr/>
        </p:nvSpPr>
        <p:spPr>
          <a:xfrm>
            <a:off x="7024611" y="1910926"/>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474F71"/>
                </a:solidFill>
                <a:effectLst/>
                <a:uLnTx/>
                <a:uFillTx/>
                <a:latin typeface="Dosis ExtraBold" pitchFamily="2" charset="0"/>
                <a:ea typeface="+mn-ea"/>
                <a:cs typeface="Arial" panose="020B0604020202020204" pitchFamily="34" charset="0"/>
              </a:rPr>
              <a:t>اليوم</a:t>
            </a:r>
            <a:r>
              <a:rPr kumimoji="0" lang="fr-MA" sz="1600" b="1" i="0" u="none" strike="noStrike" kern="1200" cap="none" spc="0" normalizeH="0" baseline="0" noProof="0" dirty="0">
                <a:ln>
                  <a:noFill/>
                </a:ln>
                <a:solidFill>
                  <a:srgbClr val="474F71"/>
                </a:solidFill>
                <a:effectLst/>
                <a:uLnTx/>
                <a:uFillTx/>
                <a:latin typeface="Arial" panose="020B0604020202020204" pitchFamily="34" charset="0"/>
                <a:ea typeface="+mn-ea"/>
                <a:cs typeface="Arial" panose="020B0604020202020204" pitchFamily="34" charset="0"/>
              </a:rPr>
              <a:t> 1 - </a:t>
            </a:r>
            <a:endParaRPr kumimoji="0" lang="ar-MA" sz="1600" b="1" i="0" u="none" strike="noStrike" kern="1200" cap="none" spc="0" normalizeH="0" baseline="0" noProof="0" dirty="0">
              <a:ln>
                <a:noFill/>
              </a:ln>
              <a:solidFill>
                <a:srgbClr val="474F71"/>
              </a:solidFill>
              <a:effectLst/>
              <a:uLnTx/>
              <a:uFillTx/>
              <a:latin typeface="Arial" panose="020B0604020202020204" pitchFamily="34" charset="0"/>
              <a:ea typeface="+mn-ea"/>
              <a:cs typeface="Arial" panose="020B0604020202020204" pitchFamily="34" charset="0"/>
            </a:endParaRPr>
          </a:p>
        </p:txBody>
      </p:sp>
      <p:grpSp>
        <p:nvGrpSpPr>
          <p:cNvPr id="31" name="Groupe 30">
            <a:extLst>
              <a:ext uri="{FF2B5EF4-FFF2-40B4-BE49-F238E27FC236}">
                <a16:creationId xmlns:a16="http://schemas.microsoft.com/office/drawing/2014/main" id="{CAE19904-F025-9D70-0C02-58C0F63B0EB8}"/>
              </a:ext>
            </a:extLst>
          </p:cNvPr>
          <p:cNvGrpSpPr/>
          <p:nvPr/>
        </p:nvGrpSpPr>
        <p:grpSpPr>
          <a:xfrm flipH="1">
            <a:off x="4735350" y="5023288"/>
            <a:ext cx="3780000" cy="1332000"/>
            <a:chOff x="4735350" y="5023288"/>
            <a:chExt cx="3780000" cy="1332000"/>
          </a:xfrm>
        </p:grpSpPr>
        <p:sp>
          <p:nvSpPr>
            <p:cNvPr id="32" name="Rectangle : coins arrondis 31">
              <a:extLst>
                <a:ext uri="{FF2B5EF4-FFF2-40B4-BE49-F238E27FC236}">
                  <a16:creationId xmlns:a16="http://schemas.microsoft.com/office/drawing/2014/main" id="{3BA9EC7F-CBF7-7B36-6667-527D498CCE7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Organigramme : Terminateur 32">
              <a:extLst>
                <a:ext uri="{FF2B5EF4-FFF2-40B4-BE49-F238E27FC236}">
                  <a16:creationId xmlns:a16="http://schemas.microsoft.com/office/drawing/2014/main" id="{84917BCC-A7BB-4497-4BC4-FEE3E753238E}"/>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3 - </a:t>
              </a:r>
            </a:p>
          </p:txBody>
        </p:sp>
      </p:grpSp>
      <p:grpSp>
        <p:nvGrpSpPr>
          <p:cNvPr id="34" name="Groupe 33">
            <a:extLst>
              <a:ext uri="{FF2B5EF4-FFF2-40B4-BE49-F238E27FC236}">
                <a16:creationId xmlns:a16="http://schemas.microsoft.com/office/drawing/2014/main" id="{91B696E7-933A-A299-4298-E4459524BA56}"/>
              </a:ext>
            </a:extLst>
          </p:cNvPr>
          <p:cNvGrpSpPr/>
          <p:nvPr/>
        </p:nvGrpSpPr>
        <p:grpSpPr>
          <a:xfrm flipH="1">
            <a:off x="628649" y="5023288"/>
            <a:ext cx="3780000" cy="1332000"/>
            <a:chOff x="628649" y="5023288"/>
            <a:chExt cx="3780000" cy="1332000"/>
          </a:xfrm>
        </p:grpSpPr>
        <p:sp>
          <p:nvSpPr>
            <p:cNvPr id="35" name="Rectangle : coins arrondis 34">
              <a:extLst>
                <a:ext uri="{FF2B5EF4-FFF2-40B4-BE49-F238E27FC236}">
                  <a16:creationId xmlns:a16="http://schemas.microsoft.com/office/drawing/2014/main" id="{0F785BBF-EC21-2EEC-913B-7E2F47345BD7}"/>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Organigramme : Terminateur 35">
              <a:extLst>
                <a:ext uri="{FF2B5EF4-FFF2-40B4-BE49-F238E27FC236}">
                  <a16:creationId xmlns:a16="http://schemas.microsoft.com/office/drawing/2014/main" id="{28CE43BE-827F-7211-C6A8-410E578CDFD4}"/>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6 - </a:t>
              </a:r>
              <a:endParaRPr kumimoji="0" lang="fr-MA" sz="18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endParaRPr>
            </a:p>
          </p:txBody>
        </p:sp>
      </p:grpSp>
      <p:grpSp>
        <p:nvGrpSpPr>
          <p:cNvPr id="37" name="Groupe 36">
            <a:extLst>
              <a:ext uri="{FF2B5EF4-FFF2-40B4-BE49-F238E27FC236}">
                <a16:creationId xmlns:a16="http://schemas.microsoft.com/office/drawing/2014/main" id="{8ABDE56B-B1D8-87F7-43A2-3543B491E169}"/>
              </a:ext>
            </a:extLst>
          </p:cNvPr>
          <p:cNvGrpSpPr/>
          <p:nvPr/>
        </p:nvGrpSpPr>
        <p:grpSpPr>
          <a:xfrm flipH="1">
            <a:off x="4735350" y="3482113"/>
            <a:ext cx="3780000" cy="1332000"/>
            <a:chOff x="4735350" y="3482113"/>
            <a:chExt cx="3780000" cy="1332000"/>
          </a:xfrm>
        </p:grpSpPr>
        <p:sp>
          <p:nvSpPr>
            <p:cNvPr id="38" name="Rectangle : coins arrondis 37">
              <a:extLst>
                <a:ext uri="{FF2B5EF4-FFF2-40B4-BE49-F238E27FC236}">
                  <a16:creationId xmlns:a16="http://schemas.microsoft.com/office/drawing/2014/main" id="{967FFCD5-B508-B459-DD21-A60CF1BB3513}"/>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Organigramme : Terminateur 38">
              <a:extLst>
                <a:ext uri="{FF2B5EF4-FFF2-40B4-BE49-F238E27FC236}">
                  <a16:creationId xmlns:a16="http://schemas.microsoft.com/office/drawing/2014/main" id="{BB1C06D9-07BD-CBE9-D343-BB038D386741}"/>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2 - </a:t>
              </a:r>
              <a:endPar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endParaRPr>
            </a:p>
          </p:txBody>
        </p:sp>
      </p:grpSp>
      <p:grpSp>
        <p:nvGrpSpPr>
          <p:cNvPr id="40" name="Groupe 39">
            <a:extLst>
              <a:ext uri="{FF2B5EF4-FFF2-40B4-BE49-F238E27FC236}">
                <a16:creationId xmlns:a16="http://schemas.microsoft.com/office/drawing/2014/main" id="{DDED51CD-4D89-1DF3-DD52-F228664B958F}"/>
              </a:ext>
            </a:extLst>
          </p:cNvPr>
          <p:cNvGrpSpPr/>
          <p:nvPr/>
        </p:nvGrpSpPr>
        <p:grpSpPr>
          <a:xfrm flipH="1">
            <a:off x="628649" y="3482113"/>
            <a:ext cx="3780000" cy="1332000"/>
            <a:chOff x="628649" y="3482113"/>
            <a:chExt cx="3780000" cy="1332000"/>
          </a:xfrm>
        </p:grpSpPr>
        <p:sp>
          <p:nvSpPr>
            <p:cNvPr id="41" name="Rectangle : coins arrondis 40">
              <a:extLst>
                <a:ext uri="{FF2B5EF4-FFF2-40B4-BE49-F238E27FC236}">
                  <a16:creationId xmlns:a16="http://schemas.microsoft.com/office/drawing/2014/main" id="{C5A935DA-A9B7-8082-BF36-8BFE5A3D0323}"/>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 name="Organigramme : Terminateur 41">
              <a:extLst>
                <a:ext uri="{FF2B5EF4-FFF2-40B4-BE49-F238E27FC236}">
                  <a16:creationId xmlns:a16="http://schemas.microsoft.com/office/drawing/2014/main" id="{A570C06A-CFFA-B7ED-3BDA-E34A8AE3EE17}"/>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 </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5 -</a:t>
              </a:r>
            </a:p>
          </p:txBody>
        </p:sp>
      </p:grpSp>
      <p:sp>
        <p:nvSpPr>
          <p:cNvPr id="43" name="Espace réservé du texte 5">
            <a:extLst>
              <a:ext uri="{FF2B5EF4-FFF2-40B4-BE49-F238E27FC236}">
                <a16:creationId xmlns:a16="http://schemas.microsoft.com/office/drawing/2014/main" id="{CF75969D-4D6F-51EE-7006-7CFBFB05B8E5}"/>
              </a:ext>
            </a:extLst>
          </p:cNvPr>
          <p:cNvSpPr txBox="1">
            <a:spLocks/>
          </p:cNvSpPr>
          <p:nvPr/>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Révision</a:t>
            </a:r>
          </a:p>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Lecture offerte</a:t>
            </a:r>
          </a:p>
        </p:txBody>
      </p:sp>
      <p:grpSp>
        <p:nvGrpSpPr>
          <p:cNvPr id="44" name="Groupe 43">
            <a:extLst>
              <a:ext uri="{FF2B5EF4-FFF2-40B4-BE49-F238E27FC236}">
                <a16:creationId xmlns:a16="http://schemas.microsoft.com/office/drawing/2014/main" id="{56260B1B-8DE6-97FE-27D5-91548C304DA6}"/>
              </a:ext>
            </a:extLst>
          </p:cNvPr>
          <p:cNvGrpSpPr/>
          <p:nvPr/>
        </p:nvGrpSpPr>
        <p:grpSpPr>
          <a:xfrm flipH="1">
            <a:off x="648000" y="1944000"/>
            <a:ext cx="3780000" cy="1332000"/>
            <a:chOff x="648000" y="1944000"/>
            <a:chExt cx="3780000" cy="1332000"/>
          </a:xfrm>
        </p:grpSpPr>
        <p:sp>
          <p:nvSpPr>
            <p:cNvPr id="45" name="Rectangle : coins arrondis 44">
              <a:extLst>
                <a:ext uri="{FF2B5EF4-FFF2-40B4-BE49-F238E27FC236}">
                  <a16:creationId xmlns:a16="http://schemas.microsoft.com/office/drawing/2014/main" id="{89FC8FA4-306D-E0C3-A1C8-05E7899780F8}"/>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Organigramme : Terminateur 45">
              <a:extLst>
                <a:ext uri="{FF2B5EF4-FFF2-40B4-BE49-F238E27FC236}">
                  <a16:creationId xmlns:a16="http://schemas.microsoft.com/office/drawing/2014/main" id="{CF100113-88B0-819E-A10A-33944C554FDF}"/>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4 - </a:t>
              </a:r>
            </a:p>
          </p:txBody>
        </p:sp>
      </p:grpSp>
      <p:sp>
        <p:nvSpPr>
          <p:cNvPr id="47" name="Espace réservé du texte 25">
            <a:extLst>
              <a:ext uri="{FF2B5EF4-FFF2-40B4-BE49-F238E27FC236}">
                <a16:creationId xmlns:a16="http://schemas.microsoft.com/office/drawing/2014/main" id="{F617E492-3EFB-29FF-095B-0BFAB3F63C0C}"/>
              </a:ext>
            </a:extLst>
          </p:cNvPr>
          <p:cNvSpPr txBox="1">
            <a:spLocks/>
          </p:cNvSpPr>
          <p:nvPr/>
        </p:nvSpPr>
        <p:spPr>
          <a:xfrm>
            <a:off x="800611"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نشاط اعتيادي</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ورشة الكتابة: إنتاج كتابي – الحصة (3 )</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ورشة الكتابة : إنتاج كتابي – الحصة (4 )</a:t>
            </a:r>
          </a:p>
        </p:txBody>
      </p:sp>
      <p:sp>
        <p:nvSpPr>
          <p:cNvPr id="48" name="Espace réservé du texte 25">
            <a:extLst>
              <a:ext uri="{FF2B5EF4-FFF2-40B4-BE49-F238E27FC236}">
                <a16:creationId xmlns:a16="http://schemas.microsoft.com/office/drawing/2014/main" id="{D29E61D0-78A5-1DC5-92D8-5ED5B3621DF6}"/>
              </a:ext>
            </a:extLst>
          </p:cNvPr>
          <p:cNvSpPr txBox="1">
            <a:spLocks/>
          </p:cNvSpPr>
          <p:nvPr/>
        </p:nvSpPr>
        <p:spPr>
          <a:xfrm>
            <a:off x="800611"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نشاط اعتيادي</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قراءة : ما بعد القراءة : تقويم المقروء</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ورشة الكتابة : إنتاج كتابي الحصة ( 5)</a:t>
            </a:r>
          </a:p>
        </p:txBody>
      </p:sp>
      <p:sp>
        <p:nvSpPr>
          <p:cNvPr id="49" name="Espace réservé du texte 25">
            <a:extLst>
              <a:ext uri="{FF2B5EF4-FFF2-40B4-BE49-F238E27FC236}">
                <a16:creationId xmlns:a16="http://schemas.microsoft.com/office/drawing/2014/main" id="{BFA1D6E0-8215-9912-4645-47469A888AEE}"/>
              </a:ext>
            </a:extLst>
          </p:cNvPr>
          <p:cNvSpPr txBox="1">
            <a:spLocks/>
          </p:cNvSpPr>
          <p:nvPr/>
        </p:nvSpPr>
        <p:spPr>
          <a:xfrm>
            <a:off x="4909142"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نشاط اعتيادي</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قراءة : ما قبل القراءة: التوقع والتحقق</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قراءة : أثناء القراءة – الفهم</a:t>
            </a:r>
          </a:p>
        </p:txBody>
      </p:sp>
      <p:sp>
        <p:nvSpPr>
          <p:cNvPr id="50" name="Espace réservé du texte 25">
            <a:extLst>
              <a:ext uri="{FF2B5EF4-FFF2-40B4-BE49-F238E27FC236}">
                <a16:creationId xmlns:a16="http://schemas.microsoft.com/office/drawing/2014/main" id="{74B05713-8375-1C9E-B0C5-71F8D81063CE}"/>
              </a:ext>
            </a:extLst>
          </p:cNvPr>
          <p:cNvSpPr txBox="1">
            <a:spLocks/>
          </p:cNvSpPr>
          <p:nvPr/>
        </p:nvSpPr>
        <p:spPr>
          <a:xfrm>
            <a:off x="800611"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نشاط اعتيادي</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مراجعة توليف (شكل وفهم)</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القراءة الاثرائية : الحصة (2 )</a:t>
            </a:r>
          </a:p>
        </p:txBody>
      </p:sp>
      <p:sp>
        <p:nvSpPr>
          <p:cNvPr id="51" name="Espace réservé du texte 25">
            <a:extLst>
              <a:ext uri="{FF2B5EF4-FFF2-40B4-BE49-F238E27FC236}">
                <a16:creationId xmlns:a16="http://schemas.microsoft.com/office/drawing/2014/main" id="{1EF54809-9346-163C-D59E-77AB4FA092E6}"/>
              </a:ext>
            </a:extLst>
          </p:cNvPr>
          <p:cNvSpPr txBox="1">
            <a:spLocks/>
          </p:cNvSpPr>
          <p:nvPr/>
        </p:nvSpPr>
        <p:spPr>
          <a:xfrm>
            <a:off x="4909142"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1نشاط اعتيادي</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قراءة : أثناء القراءة</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6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ورشة الكتابة: التراكيب . </a:t>
            </a:r>
          </a:p>
        </p:txBody>
      </p:sp>
    </p:spTree>
    <p:extLst>
      <p:ext uri="{BB962C8B-B14F-4D97-AF65-F5344CB8AC3E}">
        <p14:creationId xmlns:p14="http://schemas.microsoft.com/office/powerpoint/2010/main" val="41944818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29"/>
                                        </p:tgtEl>
                                        <p:attrNameLst>
                                          <p:attrName>style.visibility</p:attrName>
                                        </p:attrNameLst>
                                      </p:cBhvr>
                                      <p:to>
                                        <p:strVal val="visible"/>
                                      </p:to>
                                    </p:set>
                                    <p:animEffect transition="in" filter="wipe(right)">
                                      <p:cBhvr>
                                        <p:cTn id="10" dur="1000"/>
                                        <p:tgtEl>
                                          <p:spTgt spid="29"/>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19630-D5E4-B6C1-D51B-4AA6118FA157}"/>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0CE6324D-7E3E-5220-05B2-53A78C847E42}"/>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استمعوا حيدا </a:t>
            </a: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ل</a:t>
            </a: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شريط الفيديو</a:t>
            </a:r>
          </a:p>
        </p:txBody>
      </p:sp>
      <p:grpSp>
        <p:nvGrpSpPr>
          <p:cNvPr id="9" name="Groupe 8">
            <a:extLst>
              <a:ext uri="{FF2B5EF4-FFF2-40B4-BE49-F238E27FC236}">
                <a16:creationId xmlns:a16="http://schemas.microsoft.com/office/drawing/2014/main" id="{22CE99E7-4C82-4E56-02DD-3B39BCCAB668}"/>
              </a:ext>
            </a:extLst>
          </p:cNvPr>
          <p:cNvGrpSpPr/>
          <p:nvPr/>
        </p:nvGrpSpPr>
        <p:grpSpPr>
          <a:xfrm>
            <a:off x="466078" y="65319"/>
            <a:ext cx="7399757" cy="389278"/>
            <a:chOff x="845756" y="24558"/>
            <a:chExt cx="7399757" cy="389278"/>
          </a:xfrm>
        </p:grpSpPr>
        <p:grpSp>
          <p:nvGrpSpPr>
            <p:cNvPr id="11" name="Groupe 10">
              <a:extLst>
                <a:ext uri="{FF2B5EF4-FFF2-40B4-BE49-F238E27FC236}">
                  <a16:creationId xmlns:a16="http://schemas.microsoft.com/office/drawing/2014/main" id="{4BB1E2B8-3217-5437-F31D-A968B8F710B9}"/>
                </a:ext>
              </a:extLst>
            </p:cNvPr>
            <p:cNvGrpSpPr/>
            <p:nvPr/>
          </p:nvGrpSpPr>
          <p:grpSpPr>
            <a:xfrm>
              <a:off x="2786450" y="24558"/>
              <a:ext cx="5459063" cy="389278"/>
              <a:chOff x="3710030" y="-55844"/>
              <a:chExt cx="5459063" cy="389278"/>
            </a:xfrm>
          </p:grpSpPr>
          <p:sp>
            <p:nvSpPr>
              <p:cNvPr id="21" name="Rectangle : coins arrondis 20">
                <a:extLst>
                  <a:ext uri="{FF2B5EF4-FFF2-40B4-BE49-F238E27FC236}">
                    <a16:creationId xmlns:a16="http://schemas.microsoft.com/office/drawing/2014/main" id="{4454FFD7-DAB8-BA20-3CF8-D71FD41701A8}"/>
                  </a:ext>
                </a:extLst>
              </p:cNvPr>
              <p:cNvSpPr/>
              <p:nvPr/>
            </p:nvSpPr>
            <p:spPr>
              <a:xfrm>
                <a:off x="7468587" y="-51453"/>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546A">
                        <a:lumMod val="60000"/>
                        <a:lumOff val="40000"/>
                      </a:srgbClr>
                    </a:solidFill>
                    <a:effectLst/>
                    <a:uLnTx/>
                    <a:uFillTx/>
                    <a:latin typeface="Microsoft Uighur" panose="02000000000000000000" pitchFamily="2" charset="-78"/>
                    <a:ea typeface="+mn-ea"/>
                    <a:cs typeface="Microsoft Uighur" panose="02000000000000000000" pitchFamily="2" charset="-78"/>
                  </a:rPr>
                  <a:t> </a:t>
                </a:r>
                <a:r>
                  <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نشاط</a:t>
                </a:r>
                <a:r>
                  <a:rPr kumimoji="0" lang="ar-MA" sz="2400" b="1" i="0" u="none" strike="noStrike" kern="1200" cap="none" spc="0" normalizeH="0" baseline="0" noProof="0" dirty="0">
                    <a:ln>
                      <a:noFill/>
                    </a:ln>
                    <a:solidFill>
                      <a:srgbClr val="44546A">
                        <a:lumMod val="60000"/>
                        <a:lumOff val="40000"/>
                      </a:srgbClr>
                    </a:solidFill>
                    <a:effectLst/>
                    <a:uLnTx/>
                    <a:uFillTx/>
                    <a:latin typeface="Microsoft Uighur" panose="02000000000000000000" pitchFamily="2" charset="-78"/>
                    <a:ea typeface="+mn-ea"/>
                    <a:cs typeface="Microsoft Uighur" panose="02000000000000000000" pitchFamily="2" charset="-78"/>
                  </a:rPr>
                  <a:t> </a:t>
                </a:r>
                <a:r>
                  <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اعتيادي</a:t>
                </a:r>
              </a:p>
            </p:txBody>
          </p:sp>
          <p:sp>
            <p:nvSpPr>
              <p:cNvPr id="22" name="Rectangle : coins arrondis 21">
                <a:extLst>
                  <a:ext uri="{FF2B5EF4-FFF2-40B4-BE49-F238E27FC236}">
                    <a16:creationId xmlns:a16="http://schemas.microsoft.com/office/drawing/2014/main" id="{B4BB435F-32D4-F8C6-ED93-C28B51A2AFF9}"/>
                  </a:ext>
                </a:extLst>
              </p:cNvPr>
              <p:cNvSpPr/>
              <p:nvPr/>
            </p:nvSpPr>
            <p:spPr>
              <a:xfrm>
                <a:off x="3710030" y="-55844"/>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التحـــــــدث</a:t>
                </a:r>
              </a:p>
            </p:txBody>
          </p:sp>
        </p:grpSp>
        <p:sp>
          <p:nvSpPr>
            <p:cNvPr id="12" name="Rectangle 11">
              <a:extLst>
                <a:ext uri="{FF2B5EF4-FFF2-40B4-BE49-F238E27FC236}">
                  <a16:creationId xmlns:a16="http://schemas.microsoft.com/office/drawing/2014/main" id="{747F1993-D4C3-200F-0E1F-D46319EBC83C}"/>
                </a:ext>
              </a:extLst>
            </p:cNvPr>
            <p:cNvSpPr>
              <a:spLocks/>
            </p:cNvSpPr>
            <p:nvPr/>
          </p:nvSpPr>
          <p:spPr>
            <a:xfrm>
              <a:off x="4786402" y="8413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الأســــاليب</a:t>
              </a:r>
            </a:p>
          </p:txBody>
        </p:sp>
        <p:sp>
          <p:nvSpPr>
            <p:cNvPr id="20" name="Rectangle 19">
              <a:extLst>
                <a:ext uri="{FF2B5EF4-FFF2-40B4-BE49-F238E27FC236}">
                  <a16:creationId xmlns:a16="http://schemas.microsoft.com/office/drawing/2014/main" id="{FD71C8D1-D198-A374-7F46-B41F3A967D9C}"/>
                </a:ext>
              </a:extLst>
            </p:cNvPr>
            <p:cNvSpPr>
              <a:spLocks/>
            </p:cNvSpPr>
            <p:nvPr/>
          </p:nvSpPr>
          <p:spPr>
            <a:xfrm>
              <a:off x="845756" y="10849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grpSp>
      <p:grpSp>
        <p:nvGrpSpPr>
          <p:cNvPr id="23" name="Groupe 22">
            <a:extLst>
              <a:ext uri="{FF2B5EF4-FFF2-40B4-BE49-F238E27FC236}">
                <a16:creationId xmlns:a16="http://schemas.microsoft.com/office/drawing/2014/main" id="{F06880D6-8C2A-8554-C75D-3E5D50BA35F8}"/>
              </a:ext>
            </a:extLst>
          </p:cNvPr>
          <p:cNvGrpSpPr/>
          <p:nvPr/>
        </p:nvGrpSpPr>
        <p:grpSpPr>
          <a:xfrm>
            <a:off x="2039761" y="136738"/>
            <a:ext cx="6108491" cy="309631"/>
            <a:chOff x="2039761" y="136738"/>
            <a:chExt cx="6108491" cy="309631"/>
          </a:xfrm>
        </p:grpSpPr>
        <p:pic>
          <p:nvPicPr>
            <p:cNvPr id="24" name="Image 23">
              <a:extLst>
                <a:ext uri="{FF2B5EF4-FFF2-40B4-BE49-F238E27FC236}">
                  <a16:creationId xmlns:a16="http://schemas.microsoft.com/office/drawing/2014/main" id="{AD3AE7BC-CD14-8B53-51D6-1B470F2B716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65814" y="150492"/>
              <a:ext cx="278069" cy="278069"/>
            </a:xfrm>
            <a:prstGeom prst="rect">
              <a:avLst/>
            </a:prstGeom>
            <a:ln>
              <a:noFill/>
            </a:ln>
          </p:spPr>
        </p:pic>
        <p:pic>
          <p:nvPicPr>
            <p:cNvPr id="25" name="Image 24">
              <a:extLst>
                <a:ext uri="{FF2B5EF4-FFF2-40B4-BE49-F238E27FC236}">
                  <a16:creationId xmlns:a16="http://schemas.microsoft.com/office/drawing/2014/main" id="{C8C4F407-319C-34C6-B27C-DDEE9F979458}"/>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26" name="Image 25">
              <a:extLst>
                <a:ext uri="{FF2B5EF4-FFF2-40B4-BE49-F238E27FC236}">
                  <a16:creationId xmlns:a16="http://schemas.microsoft.com/office/drawing/2014/main" id="{9A04B470-DF13-13DB-1B15-CC1774094574}"/>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5887260" y="136738"/>
              <a:ext cx="278069" cy="278069"/>
            </a:xfrm>
            <a:prstGeom prst="rect">
              <a:avLst/>
            </a:prstGeom>
            <a:ln>
              <a:noFill/>
            </a:ln>
          </p:spPr>
        </p:pic>
        <p:pic>
          <p:nvPicPr>
            <p:cNvPr id="27" name="Image 26">
              <a:extLst>
                <a:ext uri="{FF2B5EF4-FFF2-40B4-BE49-F238E27FC236}">
                  <a16:creationId xmlns:a16="http://schemas.microsoft.com/office/drawing/2014/main" id="{AD9132B9-0089-1F2A-0C38-9D4A46307715}"/>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039761" y="168300"/>
              <a:ext cx="278069" cy="278069"/>
            </a:xfrm>
            <a:prstGeom prst="rect">
              <a:avLst/>
            </a:prstGeom>
            <a:ln>
              <a:noFill/>
            </a:ln>
          </p:spPr>
        </p:pic>
      </p:grpSp>
      <p:pic>
        <p:nvPicPr>
          <p:cNvPr id="2" name="FINALE -  خطوات النجاح V3-1080p-251021">
            <a:hlinkClick r:id="" action="ppaction://media"/>
            <a:extLst>
              <a:ext uri="{FF2B5EF4-FFF2-40B4-BE49-F238E27FC236}">
                <a16:creationId xmlns:a16="http://schemas.microsoft.com/office/drawing/2014/main" id="{77B5715A-27E3-8F31-06B8-07C1EE9F1E3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83066" y="1885403"/>
            <a:ext cx="7177868" cy="4037551"/>
          </a:xfrm>
          <a:prstGeom prst="rect">
            <a:avLst/>
          </a:prstGeom>
        </p:spPr>
      </p:pic>
      <p:pic>
        <p:nvPicPr>
          <p:cNvPr id="13" name="Espace réservé pour une image  12">
            <a:extLst>
              <a:ext uri="{FF2B5EF4-FFF2-40B4-BE49-F238E27FC236}">
                <a16:creationId xmlns:a16="http://schemas.microsoft.com/office/drawing/2014/main" id="{E693D924-0E63-3F21-5567-6C345A2036D3}"/>
              </a:ext>
            </a:extLst>
          </p:cNvPr>
          <p:cNvPicPr>
            <a:picLocks noGrp="1" noChangeAspect="1"/>
          </p:cNvPicPr>
          <p:nvPr>
            <p:ph type="pic" sz="quarter" idx="13"/>
          </p:nvPr>
        </p:nvPicPr>
        <p:blipFill>
          <a:blip r:embed="rId9">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5954476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8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A5B30-9C79-20BC-B570-A53406FD1FB3}"/>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A0EB762C-B865-FA0E-8428-2938D0CA24DE}"/>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سأمر بين الصفوف لمساعدتكم.</a:t>
            </a: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p>
        </p:txBody>
      </p:sp>
      <p:pic>
        <p:nvPicPr>
          <p:cNvPr id="13" name="Espace réservé pour une image  12">
            <a:extLst>
              <a:ext uri="{FF2B5EF4-FFF2-40B4-BE49-F238E27FC236}">
                <a16:creationId xmlns:a16="http://schemas.microsoft.com/office/drawing/2014/main" id="{F50721A6-121A-E4B8-4C00-8C53169F305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7" name="Rectangle 6">
            <a:extLst>
              <a:ext uri="{FF2B5EF4-FFF2-40B4-BE49-F238E27FC236}">
                <a16:creationId xmlns:a16="http://schemas.microsoft.com/office/drawing/2014/main" id="{ECA4BDF9-E079-742E-FFC8-C7F685A1B902}"/>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8" name="Rectangle 7">
            <a:extLst>
              <a:ext uri="{FF2B5EF4-FFF2-40B4-BE49-F238E27FC236}">
                <a16:creationId xmlns:a16="http://schemas.microsoft.com/office/drawing/2014/main" id="{816F7E6C-E79A-D750-987B-8C793A222777}"/>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E8B968E1-F460-C339-9E56-DE15C55D07C7}"/>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الأســــاليب</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2" name="Google Shape;1246;p5">
            <a:extLst>
              <a:ext uri="{FF2B5EF4-FFF2-40B4-BE49-F238E27FC236}">
                <a16:creationId xmlns:a16="http://schemas.microsoft.com/office/drawing/2014/main" id="{A937F423-A002-FA1B-0189-9ADA618F7698}"/>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20" name="Image 19">
            <a:extLst>
              <a:ext uri="{FF2B5EF4-FFF2-40B4-BE49-F238E27FC236}">
                <a16:creationId xmlns:a16="http://schemas.microsoft.com/office/drawing/2014/main" id="{E1361594-E3FB-1D92-406D-7772F052171E}"/>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1" name="Image 20">
            <a:extLst>
              <a:ext uri="{FF2B5EF4-FFF2-40B4-BE49-F238E27FC236}">
                <a16:creationId xmlns:a16="http://schemas.microsoft.com/office/drawing/2014/main" id="{B0D25869-C055-FA8C-C852-7EE66BD99E38}"/>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2" name="Image 21">
            <a:extLst>
              <a:ext uri="{FF2B5EF4-FFF2-40B4-BE49-F238E27FC236}">
                <a16:creationId xmlns:a16="http://schemas.microsoft.com/office/drawing/2014/main" id="{C31D1343-A4BF-FE03-8B43-345C930D1F7B}"/>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3910426" y="136738"/>
            <a:ext cx="278069" cy="278069"/>
          </a:xfrm>
          <a:prstGeom prst="rect">
            <a:avLst/>
          </a:prstGeom>
          <a:ln>
            <a:noFill/>
          </a:ln>
        </p:spPr>
      </p:pic>
      <p:sp>
        <p:nvSpPr>
          <p:cNvPr id="3" name="Rectangle 2">
            <a:extLst>
              <a:ext uri="{FF2B5EF4-FFF2-40B4-BE49-F238E27FC236}">
                <a16:creationId xmlns:a16="http://schemas.microsoft.com/office/drawing/2014/main" id="{992569AA-EC59-B383-25D1-8F8AA069FF15}"/>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4" name="Image 3">
            <a:extLst>
              <a:ext uri="{FF2B5EF4-FFF2-40B4-BE49-F238E27FC236}">
                <a16:creationId xmlns:a16="http://schemas.microsoft.com/office/drawing/2014/main" id="{21187C1E-B109-BCAE-D950-41F6BD736C87}"/>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561379" y="1894144"/>
            <a:ext cx="8214990" cy="3911433"/>
          </a:xfrm>
          <a:prstGeom prst="rect">
            <a:avLst/>
          </a:prstGeom>
        </p:spPr>
      </p:pic>
    </p:spTree>
    <p:extLst>
      <p:ext uri="{BB962C8B-B14F-4D97-AF65-F5344CB8AC3E}">
        <p14:creationId xmlns:p14="http://schemas.microsoft.com/office/powerpoint/2010/main" val="44724409"/>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2B30C-0665-C0A5-1574-3D55DC29280F}"/>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50FEC7F3-EE27-BDD1-810F-6B9F2A493390}"/>
              </a:ext>
            </a:extLst>
          </p:cNvPr>
          <p:cNvSpPr>
            <a:spLocks noGrp="1"/>
          </p:cNvSpPr>
          <p:nvPr>
            <p:ph type="title"/>
          </p:nvPr>
        </p:nvSpPr>
        <p:spPr/>
        <p:txBody>
          <a:bodyPr>
            <a:no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لنصحح.</a:t>
            </a:r>
            <a:b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br>
            <a:r>
              <a:rPr lang="ar-MA" sz="2400" i="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نشاط تفاعلي مع المتعلمين </a:t>
            </a:r>
            <a:r>
              <a:rPr kumimoji="0" lang="ar-MA" sz="2400" i="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p>
        </p:txBody>
      </p:sp>
      <p:pic>
        <p:nvPicPr>
          <p:cNvPr id="2" name="Image 1">
            <a:extLst>
              <a:ext uri="{FF2B5EF4-FFF2-40B4-BE49-F238E27FC236}">
                <a16:creationId xmlns:a16="http://schemas.microsoft.com/office/drawing/2014/main" id="{E5728583-DB98-3F99-06B6-99ADBE884749}"/>
              </a:ext>
            </a:extLst>
          </p:cNvPr>
          <p:cNvPicPr>
            <a:picLocks noChangeAspect="1"/>
          </p:cNvPicPr>
          <p:nvPr/>
        </p:nvPicPr>
        <p:blipFill>
          <a:blip r:embed="rId2"/>
          <a:stretch>
            <a:fillRect/>
          </a:stretch>
        </p:blipFill>
        <p:spPr>
          <a:xfrm>
            <a:off x="561379" y="1894144"/>
            <a:ext cx="8214990" cy="3911433"/>
          </a:xfrm>
          <a:prstGeom prst="rect">
            <a:avLst/>
          </a:prstGeom>
        </p:spPr>
      </p:pic>
      <p:sp>
        <p:nvSpPr>
          <p:cNvPr id="7" name="Rectangle 6">
            <a:extLst>
              <a:ext uri="{FF2B5EF4-FFF2-40B4-BE49-F238E27FC236}">
                <a16:creationId xmlns:a16="http://schemas.microsoft.com/office/drawing/2014/main" id="{DAA6B35A-1809-0227-1246-2AB57831A21F}"/>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8" name="Rectangle 7">
            <a:extLst>
              <a:ext uri="{FF2B5EF4-FFF2-40B4-BE49-F238E27FC236}">
                <a16:creationId xmlns:a16="http://schemas.microsoft.com/office/drawing/2014/main" id="{853D3147-2A2D-20E7-8782-A492B54D5F32}"/>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EFD91161-0985-FE1C-1D61-B571010FFDDA}"/>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الأســــاليب</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6AC276F4-DE8B-18BA-4EEE-64F0189DB7F3}"/>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20" name="Image 19">
            <a:extLst>
              <a:ext uri="{FF2B5EF4-FFF2-40B4-BE49-F238E27FC236}">
                <a16:creationId xmlns:a16="http://schemas.microsoft.com/office/drawing/2014/main" id="{9AF419E9-7C6A-EC78-A75F-DFD9DDFE77B4}"/>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1" name="Image 20">
            <a:extLst>
              <a:ext uri="{FF2B5EF4-FFF2-40B4-BE49-F238E27FC236}">
                <a16:creationId xmlns:a16="http://schemas.microsoft.com/office/drawing/2014/main" id="{A32FF302-CB46-4CD2-5FA1-52CBE81E95B8}"/>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2" name="Image 21">
            <a:extLst>
              <a:ext uri="{FF2B5EF4-FFF2-40B4-BE49-F238E27FC236}">
                <a16:creationId xmlns:a16="http://schemas.microsoft.com/office/drawing/2014/main" id="{30526345-5578-1AB6-98CE-29BD9A6E9750}"/>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3910426" y="136738"/>
            <a:ext cx="278069" cy="278069"/>
          </a:xfrm>
          <a:prstGeom prst="rect">
            <a:avLst/>
          </a:prstGeom>
          <a:ln>
            <a:noFill/>
          </a:ln>
        </p:spPr>
      </p:pic>
      <p:sp>
        <p:nvSpPr>
          <p:cNvPr id="3" name="Rectangle 2">
            <a:extLst>
              <a:ext uri="{FF2B5EF4-FFF2-40B4-BE49-F238E27FC236}">
                <a16:creationId xmlns:a16="http://schemas.microsoft.com/office/drawing/2014/main" id="{CD0F1524-7DAF-5523-8F0E-1077C2B415AD}"/>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77AE5F70-FEA1-B671-D4DC-7C077FF1EC09}"/>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1651695155"/>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30752-8CDD-2007-6301-687E5E7CD7A0}"/>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71AB1D08-1492-A93A-A41A-F613C91C6F81}"/>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صححوا.</a:t>
            </a:r>
          </a:p>
        </p:txBody>
      </p:sp>
      <p:grpSp>
        <p:nvGrpSpPr>
          <p:cNvPr id="2" name="Groupe 1">
            <a:extLst>
              <a:ext uri="{FF2B5EF4-FFF2-40B4-BE49-F238E27FC236}">
                <a16:creationId xmlns:a16="http://schemas.microsoft.com/office/drawing/2014/main" id="{1471DD71-5D35-6D34-9775-8ECFE0BC81BA}"/>
              </a:ext>
            </a:extLst>
          </p:cNvPr>
          <p:cNvGrpSpPr/>
          <p:nvPr/>
        </p:nvGrpSpPr>
        <p:grpSpPr>
          <a:xfrm>
            <a:off x="0" y="1895103"/>
            <a:ext cx="8661159" cy="4305419"/>
            <a:chOff x="-60529" y="1709194"/>
            <a:chExt cx="8661159" cy="4305419"/>
          </a:xfrm>
        </p:grpSpPr>
        <p:pic>
          <p:nvPicPr>
            <p:cNvPr id="8" name="Image 7">
              <a:extLst>
                <a:ext uri="{FF2B5EF4-FFF2-40B4-BE49-F238E27FC236}">
                  <a16:creationId xmlns:a16="http://schemas.microsoft.com/office/drawing/2014/main" id="{353F5643-A2E4-4639-D4EF-16E450A9E3B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5640" y="1709194"/>
              <a:ext cx="8214990" cy="4247918"/>
            </a:xfrm>
            <a:prstGeom prst="rect">
              <a:avLst/>
            </a:prstGeom>
          </p:spPr>
        </p:pic>
        <p:sp>
          <p:nvSpPr>
            <p:cNvPr id="9" name="ZoneTexte 8">
              <a:extLst>
                <a:ext uri="{FF2B5EF4-FFF2-40B4-BE49-F238E27FC236}">
                  <a16:creationId xmlns:a16="http://schemas.microsoft.com/office/drawing/2014/main" id="{A0D2BE34-E2F9-4C37-790A-720CAB914C87}"/>
                </a:ext>
              </a:extLst>
            </p:cNvPr>
            <p:cNvSpPr txBox="1"/>
            <p:nvPr/>
          </p:nvSpPr>
          <p:spPr>
            <a:xfrm>
              <a:off x="-60529" y="4646343"/>
              <a:ext cx="3970955" cy="1200329"/>
            </a:xfrm>
            <a:prstGeom prst="rect">
              <a:avLst/>
            </a:prstGeom>
            <a:noFill/>
          </p:spPr>
          <p:txBody>
            <a:bodyPr wrap="square" rtlCol="0">
              <a:spAutoFit/>
            </a:bodyPr>
            <a:lstStyle/>
            <a:p>
              <a:pPr algn="r" rtl="1"/>
              <a:r>
                <a:rPr lang="ar-MA" sz="3600" b="1" kern="0"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rPr>
                <a:t>اِخْتِيارُ مَسارٍ دِراسِيٍّ وَمِهَنِيٍّ مُناسِبٍ.</a:t>
              </a:r>
              <a:endParaRPr lang="fr-FR" sz="3600" b="1" kern="0"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1" name="ZoneTexte 10">
              <a:extLst>
                <a:ext uri="{FF2B5EF4-FFF2-40B4-BE49-F238E27FC236}">
                  <a16:creationId xmlns:a16="http://schemas.microsoft.com/office/drawing/2014/main" id="{947C06EA-39F1-1725-7A0A-35FA79D9E91F}"/>
                </a:ext>
              </a:extLst>
            </p:cNvPr>
            <p:cNvSpPr txBox="1"/>
            <p:nvPr/>
          </p:nvSpPr>
          <p:spPr>
            <a:xfrm>
              <a:off x="1015341" y="3357478"/>
              <a:ext cx="1708030" cy="646331"/>
            </a:xfrm>
            <a:prstGeom prst="rect">
              <a:avLst/>
            </a:prstGeom>
            <a:noFill/>
          </p:spPr>
          <p:txBody>
            <a:bodyPr wrap="square" rtlCol="0">
              <a:spAutoFit/>
            </a:bodyPr>
            <a:lstStyle/>
            <a:p>
              <a:pPr algn="r" rtl="1"/>
              <a:r>
                <a:rPr lang="ar-MA" sz="3600" b="1" kern="0"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rPr>
                <a:t>اَلتَّخْطيطُ</a:t>
              </a:r>
              <a:endParaRPr lang="fr-FR" sz="3600" b="1" kern="0"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2" name="ZoneTexte 11">
              <a:extLst>
                <a:ext uri="{FF2B5EF4-FFF2-40B4-BE49-F238E27FC236}">
                  <a16:creationId xmlns:a16="http://schemas.microsoft.com/office/drawing/2014/main" id="{B4D29CAB-9C3A-57A6-36FC-7DF8BEF6C9E4}"/>
                </a:ext>
              </a:extLst>
            </p:cNvPr>
            <p:cNvSpPr txBox="1"/>
            <p:nvPr/>
          </p:nvSpPr>
          <p:spPr>
            <a:xfrm>
              <a:off x="4283356" y="4937395"/>
              <a:ext cx="2194911" cy="1077218"/>
            </a:xfrm>
            <a:prstGeom prst="rect">
              <a:avLst/>
            </a:prstGeom>
            <a:noFill/>
          </p:spPr>
          <p:txBody>
            <a:bodyPr wrap="square" rtlCol="0">
              <a:spAutoFit/>
            </a:bodyPr>
            <a:lstStyle/>
            <a:p>
              <a:pPr algn="r" rtl="1"/>
              <a:r>
                <a:rPr lang="ar-MA" sz="3200" b="1" kern="0"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rPr>
                <a:t>تُخَطِّطُ لِتُصْبِحَ </a:t>
              </a:r>
            </a:p>
            <a:p>
              <a:pPr algn="r" rtl="1"/>
              <a:r>
                <a:rPr lang="ar-MA" sz="3200" b="1" kern="0"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rPr>
                <a:t>أُستاذَةً أو مُهَنْدِسَةً</a:t>
              </a:r>
              <a:endParaRPr lang="fr-FR" sz="3200" b="1" kern="0"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3" name="ZoneTexte 12">
              <a:extLst>
                <a:ext uri="{FF2B5EF4-FFF2-40B4-BE49-F238E27FC236}">
                  <a16:creationId xmlns:a16="http://schemas.microsoft.com/office/drawing/2014/main" id="{9E0106B2-9D81-C7E0-BA02-E54FBB3A4069}"/>
                </a:ext>
              </a:extLst>
            </p:cNvPr>
            <p:cNvSpPr txBox="1"/>
            <p:nvPr/>
          </p:nvSpPr>
          <p:spPr>
            <a:xfrm>
              <a:off x="6431529" y="4969509"/>
              <a:ext cx="1708030" cy="769441"/>
            </a:xfrm>
            <a:prstGeom prst="rect">
              <a:avLst/>
            </a:prstGeom>
            <a:noFill/>
          </p:spPr>
          <p:txBody>
            <a:bodyPr wrap="square" rtlCol="0">
              <a:spAutoFit/>
            </a:bodyPr>
            <a:lstStyle/>
            <a:p>
              <a:pPr algn="r" rtl="1"/>
              <a:r>
                <a:rPr lang="ar-MA" sz="3600" b="1" kern="0"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rPr>
                <a:t>ياقوت</a:t>
              </a:r>
              <a:r>
                <a:rPr lang="ar-MA" sz="4400" b="1" kern="0"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rPr>
                <a:t> </a:t>
              </a:r>
              <a:endParaRPr lang="fr-FR" sz="4400" b="1" kern="0"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20" name="ZoneTexte 19">
              <a:extLst>
                <a:ext uri="{FF2B5EF4-FFF2-40B4-BE49-F238E27FC236}">
                  <a16:creationId xmlns:a16="http://schemas.microsoft.com/office/drawing/2014/main" id="{39D57BA6-F459-66C9-5BC9-EB42DAE14014}"/>
                </a:ext>
              </a:extLst>
            </p:cNvPr>
            <p:cNvSpPr txBox="1"/>
            <p:nvPr/>
          </p:nvSpPr>
          <p:spPr>
            <a:xfrm>
              <a:off x="4161765" y="4213871"/>
              <a:ext cx="1708030" cy="707886"/>
            </a:xfrm>
            <a:prstGeom prst="rect">
              <a:avLst/>
            </a:prstGeom>
            <a:noFill/>
          </p:spPr>
          <p:txBody>
            <a:bodyPr wrap="square" rtlCol="0">
              <a:spAutoFit/>
            </a:bodyPr>
            <a:lstStyle/>
            <a:p>
              <a:pPr algn="r" rtl="1"/>
              <a:r>
                <a:rPr lang="ar-MA" sz="4000" b="1" kern="0"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rPr>
                <a:t>مُحامٍ</a:t>
              </a:r>
              <a:endParaRPr lang="fr-FR" sz="4000" b="1" kern="0"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21" name="ZoneTexte 20">
              <a:extLst>
                <a:ext uri="{FF2B5EF4-FFF2-40B4-BE49-F238E27FC236}">
                  <a16:creationId xmlns:a16="http://schemas.microsoft.com/office/drawing/2014/main" id="{E5A3A264-EB30-30E4-2529-C80DDE685C59}"/>
                </a:ext>
              </a:extLst>
            </p:cNvPr>
            <p:cNvSpPr txBox="1"/>
            <p:nvPr/>
          </p:nvSpPr>
          <p:spPr>
            <a:xfrm>
              <a:off x="6457326" y="4323178"/>
              <a:ext cx="1928811" cy="646331"/>
            </a:xfrm>
            <a:prstGeom prst="rect">
              <a:avLst/>
            </a:prstGeom>
            <a:noFill/>
          </p:spPr>
          <p:txBody>
            <a:bodyPr wrap="square" rtlCol="0">
              <a:spAutoFit/>
            </a:bodyPr>
            <a:lstStyle/>
            <a:p>
              <a:pPr algn="r" rtl="1"/>
              <a:r>
                <a:rPr lang="ar-MA" sz="3600" b="1" kern="0"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rPr>
                <a:t>سَليمٌ ٱلْهِلالي</a:t>
              </a:r>
              <a:endParaRPr lang="fr-FR" sz="3600" b="1" kern="0"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22" name="ZoneTexte 21">
              <a:extLst>
                <a:ext uri="{FF2B5EF4-FFF2-40B4-BE49-F238E27FC236}">
                  <a16:creationId xmlns:a16="http://schemas.microsoft.com/office/drawing/2014/main" id="{36D992C8-7F71-5921-3B36-5A6200E469DB}"/>
                </a:ext>
              </a:extLst>
            </p:cNvPr>
            <p:cNvSpPr txBox="1"/>
            <p:nvPr/>
          </p:nvSpPr>
          <p:spPr>
            <a:xfrm>
              <a:off x="2420192" y="4021816"/>
              <a:ext cx="1708030" cy="646331"/>
            </a:xfrm>
            <a:prstGeom prst="rect">
              <a:avLst/>
            </a:prstGeom>
            <a:noFill/>
          </p:spPr>
          <p:txBody>
            <a:bodyPr wrap="square" rtlCol="0">
              <a:spAutoFit/>
            </a:bodyPr>
            <a:lstStyle/>
            <a:p>
              <a:pPr algn="r" rtl="1"/>
              <a:r>
                <a:rPr lang="ar-MA" sz="3600" b="1" kern="0"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rPr>
                <a:t>اَلْمُثابَرَةُ</a:t>
              </a:r>
              <a:endParaRPr lang="fr-FR" sz="3600" b="1" kern="0"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23" name="ZoneTexte 22">
              <a:extLst>
                <a:ext uri="{FF2B5EF4-FFF2-40B4-BE49-F238E27FC236}">
                  <a16:creationId xmlns:a16="http://schemas.microsoft.com/office/drawing/2014/main" id="{1D2F9237-2175-C28E-C6FE-52569F776945}"/>
                </a:ext>
              </a:extLst>
            </p:cNvPr>
            <p:cNvSpPr txBox="1"/>
            <p:nvPr/>
          </p:nvSpPr>
          <p:spPr>
            <a:xfrm>
              <a:off x="886798" y="4076443"/>
              <a:ext cx="1708030" cy="646331"/>
            </a:xfrm>
            <a:prstGeom prst="rect">
              <a:avLst/>
            </a:prstGeom>
            <a:noFill/>
          </p:spPr>
          <p:txBody>
            <a:bodyPr wrap="square" rtlCol="0">
              <a:spAutoFit/>
            </a:bodyPr>
            <a:lstStyle/>
            <a:p>
              <a:pPr algn="r" rtl="1"/>
              <a:r>
                <a:rPr lang="ar-MA" sz="3600" b="1" kern="0"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rPr>
                <a:t>اَلتَّفاني</a:t>
              </a:r>
              <a:endParaRPr lang="fr-FR" sz="3600" b="1" kern="0" dirty="0">
                <a:solidFill>
                  <a:srgbClr val="C00000"/>
                </a:solidFill>
                <a:latin typeface="Microsoft Uighur" panose="02000000000000000000" pitchFamily="2" charset="-78"/>
                <a:ea typeface="Calibri" panose="020F0502020204030204" pitchFamily="34" charset="0"/>
                <a:cs typeface="Microsoft Uighur" panose="02000000000000000000" pitchFamily="2" charset="-78"/>
              </a:endParaRPr>
            </a:p>
          </p:txBody>
        </p:sp>
      </p:grpSp>
      <p:sp>
        <p:nvSpPr>
          <p:cNvPr id="24" name="Rectangle 23">
            <a:extLst>
              <a:ext uri="{FF2B5EF4-FFF2-40B4-BE49-F238E27FC236}">
                <a16:creationId xmlns:a16="http://schemas.microsoft.com/office/drawing/2014/main" id="{44BC35A3-00D7-7462-E089-C9EA6C054C63}"/>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25" name="Rectangle 24">
            <a:extLst>
              <a:ext uri="{FF2B5EF4-FFF2-40B4-BE49-F238E27FC236}">
                <a16:creationId xmlns:a16="http://schemas.microsoft.com/office/drawing/2014/main" id="{2CE68CE8-A7E7-0988-D823-F526C0E454C5}"/>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solidFill>
              <a:latin typeface="Microsoft Uighur" panose="02000000000000000000" pitchFamily="2" charset="-78"/>
              <a:cs typeface="Microsoft Uighur" panose="02000000000000000000" pitchFamily="2" charset="-78"/>
            </a:endParaRPr>
          </a:p>
        </p:txBody>
      </p:sp>
      <p:sp>
        <p:nvSpPr>
          <p:cNvPr id="26" name="Rectangle 25">
            <a:extLst>
              <a:ext uri="{FF2B5EF4-FFF2-40B4-BE49-F238E27FC236}">
                <a16:creationId xmlns:a16="http://schemas.microsoft.com/office/drawing/2014/main" id="{372B1856-529D-C992-B7A6-75C11ED45CBF}"/>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الأســــاليب</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8" name="Google Shape;1246;p5">
            <a:extLst>
              <a:ext uri="{FF2B5EF4-FFF2-40B4-BE49-F238E27FC236}">
                <a16:creationId xmlns:a16="http://schemas.microsoft.com/office/drawing/2014/main" id="{72C826CD-059C-ED90-5ACB-485F93E6A6AF}"/>
              </a:ext>
            </a:extLst>
          </p:cNvPr>
          <p:cNvPicPr preferRelativeResize="0"/>
          <p:nvPr/>
        </p:nvPicPr>
        <p:blipFill rotWithShape="1">
          <a:blip r:embed="rId4">
            <a:alphaModFix amt="20000"/>
          </a:blip>
          <a:srcRect/>
          <a:stretch/>
        </p:blipFill>
        <p:spPr>
          <a:xfrm>
            <a:off x="2153545" y="146613"/>
            <a:ext cx="278069" cy="278069"/>
          </a:xfrm>
          <a:prstGeom prst="rect">
            <a:avLst/>
          </a:prstGeom>
          <a:noFill/>
          <a:ln>
            <a:noFill/>
          </a:ln>
        </p:spPr>
      </p:pic>
      <p:pic>
        <p:nvPicPr>
          <p:cNvPr id="29" name="Image 28">
            <a:extLst>
              <a:ext uri="{FF2B5EF4-FFF2-40B4-BE49-F238E27FC236}">
                <a16:creationId xmlns:a16="http://schemas.microsoft.com/office/drawing/2014/main" id="{EC0FAF03-150B-BB09-2FDB-7BF63DCE208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30" name="Image 29">
            <a:extLst>
              <a:ext uri="{FF2B5EF4-FFF2-40B4-BE49-F238E27FC236}">
                <a16:creationId xmlns:a16="http://schemas.microsoft.com/office/drawing/2014/main" id="{5A170DB6-888C-6B91-4016-0A2ED81F37C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31" name="Image 30">
            <a:extLst>
              <a:ext uri="{FF2B5EF4-FFF2-40B4-BE49-F238E27FC236}">
                <a16:creationId xmlns:a16="http://schemas.microsoft.com/office/drawing/2014/main" id="{B4F80957-A4EB-D560-6471-AF176378DC8E}"/>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3910426" y="136738"/>
            <a:ext cx="278069" cy="278069"/>
          </a:xfrm>
          <a:prstGeom prst="rect">
            <a:avLst/>
          </a:prstGeom>
          <a:ln>
            <a:noFill/>
          </a:ln>
        </p:spPr>
      </p:pic>
      <p:sp>
        <p:nvSpPr>
          <p:cNvPr id="3" name="Rectangle 2">
            <a:extLst>
              <a:ext uri="{FF2B5EF4-FFF2-40B4-BE49-F238E27FC236}">
                <a16:creationId xmlns:a16="http://schemas.microsoft.com/office/drawing/2014/main" id="{E9C2628E-E276-B000-7436-BDA9F6F695F8}"/>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C6007A4C-1487-9F19-CD3D-786C76ABAEE3}"/>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3423235266"/>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044E9-CBAF-9487-C538-4A4D07A72994}"/>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9F208970-7378-AAF3-01EE-E40241D6677B}"/>
              </a:ext>
            </a:extLst>
          </p:cNvPr>
          <p:cNvSpPr>
            <a:spLocks noGrp="1"/>
          </p:cNvSpPr>
          <p:nvPr>
            <p:ph type="title"/>
          </p:nvPr>
        </p:nvSpPr>
        <p:spPr/>
        <p:txBody>
          <a:bodyPr>
            <a:no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الآن ، ستتعلمون التحدث في حوار ثنائي. وفق التصميم الوارد على كراساتكم.</a:t>
            </a:r>
            <a:endParaRPr lang="ar-MA" sz="28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7" name="Rectangle 6">
            <a:extLst>
              <a:ext uri="{FF2B5EF4-FFF2-40B4-BE49-F238E27FC236}">
                <a16:creationId xmlns:a16="http://schemas.microsoft.com/office/drawing/2014/main" id="{AE3A3D84-9766-B33B-B14C-D2AF42F67890}"/>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8" name="Rectangle 7">
            <a:extLst>
              <a:ext uri="{FF2B5EF4-FFF2-40B4-BE49-F238E27FC236}">
                <a16:creationId xmlns:a16="http://schemas.microsoft.com/office/drawing/2014/main" id="{ED1F7BDB-F7EF-A433-A984-614981BA0028}"/>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endParaRPr>
          </a:p>
        </p:txBody>
      </p:sp>
      <p:sp>
        <p:nvSpPr>
          <p:cNvPr id="9" name="Rectangle 8">
            <a:extLst>
              <a:ext uri="{FF2B5EF4-FFF2-40B4-BE49-F238E27FC236}">
                <a16:creationId xmlns:a16="http://schemas.microsoft.com/office/drawing/2014/main" id="{94135F22-3057-3DA4-3190-14E2A93670F8}"/>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الأســــاليب</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pic>
        <p:nvPicPr>
          <p:cNvPr id="13" name="Google Shape;1246;p5">
            <a:extLst>
              <a:ext uri="{FF2B5EF4-FFF2-40B4-BE49-F238E27FC236}">
                <a16:creationId xmlns:a16="http://schemas.microsoft.com/office/drawing/2014/main" id="{E95689E9-B99B-D4D5-EE98-F6A3AAA8E26A}"/>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Image 19">
            <a:extLst>
              <a:ext uri="{FF2B5EF4-FFF2-40B4-BE49-F238E27FC236}">
                <a16:creationId xmlns:a16="http://schemas.microsoft.com/office/drawing/2014/main" id="{4AF4CD3E-1888-FE90-4BC4-A4F5E1345D82}"/>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1" name="Image 20">
            <a:extLst>
              <a:ext uri="{FF2B5EF4-FFF2-40B4-BE49-F238E27FC236}">
                <a16:creationId xmlns:a16="http://schemas.microsoft.com/office/drawing/2014/main" id="{1C0AC976-0FD1-F07F-CB74-51B5836EEFAF}"/>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2" name="Image 21">
            <a:extLst>
              <a:ext uri="{FF2B5EF4-FFF2-40B4-BE49-F238E27FC236}">
                <a16:creationId xmlns:a16="http://schemas.microsoft.com/office/drawing/2014/main" id="{F5C58B87-00FC-BE78-4158-F528F1866404}"/>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910426" y="136738"/>
            <a:ext cx="278069" cy="278069"/>
          </a:xfrm>
          <a:prstGeom prst="rect">
            <a:avLst/>
          </a:prstGeom>
          <a:ln>
            <a:noFill/>
          </a:ln>
        </p:spPr>
      </p:pic>
      <p:sp>
        <p:nvSpPr>
          <p:cNvPr id="3" name="Rectangle 2">
            <a:extLst>
              <a:ext uri="{FF2B5EF4-FFF2-40B4-BE49-F238E27FC236}">
                <a16:creationId xmlns:a16="http://schemas.microsoft.com/office/drawing/2014/main" id="{AAAB7722-7560-048F-AD4E-08A75C4D7B91}"/>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14" name="Espace réservé pour une image  13">
            <a:extLst>
              <a:ext uri="{FF2B5EF4-FFF2-40B4-BE49-F238E27FC236}">
                <a16:creationId xmlns:a16="http://schemas.microsoft.com/office/drawing/2014/main" id="{62DF33DA-7CDF-5903-CB0A-103EEC1020FF}"/>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4" name="Image 3">
            <a:extLst>
              <a:ext uri="{FF2B5EF4-FFF2-40B4-BE49-F238E27FC236}">
                <a16:creationId xmlns:a16="http://schemas.microsoft.com/office/drawing/2014/main" id="{C06877DF-7064-C481-5337-148B9224B9E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32373" y="1890063"/>
            <a:ext cx="7982238" cy="4283724"/>
          </a:xfrm>
          <a:prstGeom prst="rect">
            <a:avLst/>
          </a:prstGeom>
        </p:spPr>
      </p:pic>
    </p:spTree>
    <p:extLst>
      <p:ext uri="{BB962C8B-B14F-4D97-AF65-F5344CB8AC3E}">
        <p14:creationId xmlns:p14="http://schemas.microsoft.com/office/powerpoint/2010/main" val="2170682750"/>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CBDAD-17C2-F49C-4A38-B63AC026A550}"/>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613A0948-30E0-90A0-1CE7-8950C137914B}"/>
              </a:ext>
            </a:extLst>
          </p:cNvPr>
          <p:cNvSpPr>
            <a:spLocks noGrp="1"/>
          </p:cNvSpPr>
          <p:nvPr>
            <p:ph type="title"/>
          </p:nvPr>
        </p:nvSpPr>
        <p:spPr/>
        <p:txBody>
          <a:bodyPr>
            <a:no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استمعوا جيدا للحوار التالي.</a:t>
            </a:r>
            <a:endParaRPr lang="ar-MA" sz="28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7" name="Rectangle 6">
            <a:extLst>
              <a:ext uri="{FF2B5EF4-FFF2-40B4-BE49-F238E27FC236}">
                <a16:creationId xmlns:a16="http://schemas.microsoft.com/office/drawing/2014/main" id="{76217050-6786-DBF7-E6B8-231AC2A61CEE}"/>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8" name="Rectangle 7">
            <a:extLst>
              <a:ext uri="{FF2B5EF4-FFF2-40B4-BE49-F238E27FC236}">
                <a16:creationId xmlns:a16="http://schemas.microsoft.com/office/drawing/2014/main" id="{A4143507-FBE6-1655-D383-BC6B50338CF3}"/>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endParaRPr>
          </a:p>
        </p:txBody>
      </p:sp>
      <p:sp>
        <p:nvSpPr>
          <p:cNvPr id="9" name="Rectangle 8">
            <a:extLst>
              <a:ext uri="{FF2B5EF4-FFF2-40B4-BE49-F238E27FC236}">
                <a16:creationId xmlns:a16="http://schemas.microsoft.com/office/drawing/2014/main" id="{14DFC8FB-22CB-3C51-C4EC-9A61FE0A87F0}"/>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الأســــاليب</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pic>
        <p:nvPicPr>
          <p:cNvPr id="13" name="Google Shape;1246;p5">
            <a:extLst>
              <a:ext uri="{FF2B5EF4-FFF2-40B4-BE49-F238E27FC236}">
                <a16:creationId xmlns:a16="http://schemas.microsoft.com/office/drawing/2014/main" id="{E151044C-0618-2B4F-2272-C91C5E375089}"/>
              </a:ext>
            </a:extLst>
          </p:cNvPr>
          <p:cNvPicPr preferRelativeResize="0"/>
          <p:nvPr/>
        </p:nvPicPr>
        <p:blipFill rotWithShape="1">
          <a:blip r:embed="rId4">
            <a:alphaModFix amt="20000"/>
          </a:blip>
          <a:srcRect/>
          <a:stretch/>
        </p:blipFill>
        <p:spPr>
          <a:xfrm>
            <a:off x="2153545" y="146613"/>
            <a:ext cx="278069" cy="278069"/>
          </a:xfrm>
          <a:prstGeom prst="rect">
            <a:avLst/>
          </a:prstGeom>
          <a:noFill/>
          <a:ln>
            <a:noFill/>
          </a:ln>
        </p:spPr>
      </p:pic>
      <p:pic>
        <p:nvPicPr>
          <p:cNvPr id="20" name="Image 19">
            <a:extLst>
              <a:ext uri="{FF2B5EF4-FFF2-40B4-BE49-F238E27FC236}">
                <a16:creationId xmlns:a16="http://schemas.microsoft.com/office/drawing/2014/main" id="{97E06716-FC6A-92FE-0001-6F8108D93BB0}"/>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1" name="Image 20">
            <a:extLst>
              <a:ext uri="{FF2B5EF4-FFF2-40B4-BE49-F238E27FC236}">
                <a16:creationId xmlns:a16="http://schemas.microsoft.com/office/drawing/2014/main" id="{02A348E7-BC09-9F65-61D8-C88034BBBEEB}"/>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2" name="Image 21">
            <a:extLst>
              <a:ext uri="{FF2B5EF4-FFF2-40B4-BE49-F238E27FC236}">
                <a16:creationId xmlns:a16="http://schemas.microsoft.com/office/drawing/2014/main" id="{A2209A21-995D-DF2A-1877-D2B8F990C311}"/>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3910426" y="136738"/>
            <a:ext cx="278069" cy="278069"/>
          </a:xfrm>
          <a:prstGeom prst="rect">
            <a:avLst/>
          </a:prstGeom>
          <a:ln>
            <a:noFill/>
          </a:ln>
        </p:spPr>
      </p:pic>
      <p:sp>
        <p:nvSpPr>
          <p:cNvPr id="3" name="Rectangle 2">
            <a:extLst>
              <a:ext uri="{FF2B5EF4-FFF2-40B4-BE49-F238E27FC236}">
                <a16:creationId xmlns:a16="http://schemas.microsoft.com/office/drawing/2014/main" id="{291CAB9E-EF90-EB66-584B-4979F4B2A45B}"/>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12" name="Espace réservé pour une image  11">
            <a:extLst>
              <a:ext uri="{FF2B5EF4-FFF2-40B4-BE49-F238E27FC236}">
                <a16:creationId xmlns:a16="http://schemas.microsoft.com/office/drawing/2014/main" id="{4473C4C4-ABB8-5C17-09C5-8D924F36C9A5}"/>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a:stretch>
            <a:fillRect/>
          </a:stretch>
        </p:blipFill>
        <p:spPr/>
      </p:pic>
      <p:pic>
        <p:nvPicPr>
          <p:cNvPr id="15" name="WhatsApp Vidéo 2025-11-01 à 20.33.06_3ae28e01">
            <a:hlinkClick r:id="" action="ppaction://media"/>
            <a:extLst>
              <a:ext uri="{FF2B5EF4-FFF2-40B4-BE49-F238E27FC236}">
                <a16:creationId xmlns:a16="http://schemas.microsoft.com/office/drawing/2014/main" id="{D26D2938-8D76-0941-9C18-4152D4C048A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14400" y="1870204"/>
            <a:ext cx="7343192" cy="4130546"/>
          </a:xfrm>
          <a:prstGeom prst="rect">
            <a:avLst/>
          </a:prstGeom>
        </p:spPr>
      </p:pic>
    </p:spTree>
    <p:extLst>
      <p:ext uri="{BB962C8B-B14F-4D97-AF65-F5344CB8AC3E}">
        <p14:creationId xmlns:p14="http://schemas.microsoft.com/office/powerpoint/2010/main" val="16156285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0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CBDAD-17C2-F49C-4A38-B63AC026A550}"/>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613A0948-30E0-90A0-1CE7-8950C137914B}"/>
              </a:ext>
            </a:extLst>
          </p:cNvPr>
          <p:cNvSpPr>
            <a:spLocks noGrp="1"/>
          </p:cNvSpPr>
          <p:nvPr>
            <p:ph type="title"/>
          </p:nvPr>
        </p:nvSpPr>
        <p:spPr/>
        <p:txBody>
          <a:bodyPr>
            <a:noAutofit/>
          </a:bodyPr>
          <a:lstStyle/>
          <a:p>
            <a:pPr marL="0" marR="0" lvl="0" indent="0" defTabSz="457200" rtl="1" eaLnBrk="1" fontAlgn="auto" latinLnBrk="0" hangingPunct="1">
              <a:lnSpc>
                <a:spcPct val="100000"/>
              </a:lnSpc>
              <a:spcBef>
                <a:spcPts val="0"/>
              </a:spcBef>
              <a:spcAft>
                <a:spcPts val="0"/>
              </a:spcAft>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الآن دوري </a:t>
            </a: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سأقدم  نفس الحوار</a:t>
            </a: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 وفق التصميم المطلوب بين مجد و ندى.</a:t>
            </a:r>
            <a:endParaRPr lang="ar-MA" sz="28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7" name="Rectangle 6">
            <a:extLst>
              <a:ext uri="{FF2B5EF4-FFF2-40B4-BE49-F238E27FC236}">
                <a16:creationId xmlns:a16="http://schemas.microsoft.com/office/drawing/2014/main" id="{76217050-6786-DBF7-E6B8-231AC2A61CEE}"/>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8" name="Rectangle 7">
            <a:extLst>
              <a:ext uri="{FF2B5EF4-FFF2-40B4-BE49-F238E27FC236}">
                <a16:creationId xmlns:a16="http://schemas.microsoft.com/office/drawing/2014/main" id="{A4143507-FBE6-1655-D383-BC6B50338CF3}"/>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endParaRPr>
          </a:p>
        </p:txBody>
      </p:sp>
      <p:sp>
        <p:nvSpPr>
          <p:cNvPr id="9" name="Rectangle 8">
            <a:extLst>
              <a:ext uri="{FF2B5EF4-FFF2-40B4-BE49-F238E27FC236}">
                <a16:creationId xmlns:a16="http://schemas.microsoft.com/office/drawing/2014/main" id="{14DFC8FB-22CB-3C51-C4EC-9A61FE0A87F0}"/>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الأســــاليب</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pic>
        <p:nvPicPr>
          <p:cNvPr id="13" name="Google Shape;1246;p5">
            <a:extLst>
              <a:ext uri="{FF2B5EF4-FFF2-40B4-BE49-F238E27FC236}">
                <a16:creationId xmlns:a16="http://schemas.microsoft.com/office/drawing/2014/main" id="{E151044C-0618-2B4F-2272-C91C5E375089}"/>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Image 19">
            <a:extLst>
              <a:ext uri="{FF2B5EF4-FFF2-40B4-BE49-F238E27FC236}">
                <a16:creationId xmlns:a16="http://schemas.microsoft.com/office/drawing/2014/main" id="{97E06716-FC6A-92FE-0001-6F8108D93BB0}"/>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1" name="Image 20">
            <a:extLst>
              <a:ext uri="{FF2B5EF4-FFF2-40B4-BE49-F238E27FC236}">
                <a16:creationId xmlns:a16="http://schemas.microsoft.com/office/drawing/2014/main" id="{02A348E7-BC09-9F65-61D8-C88034BBBEEB}"/>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2" name="Image 21">
            <a:extLst>
              <a:ext uri="{FF2B5EF4-FFF2-40B4-BE49-F238E27FC236}">
                <a16:creationId xmlns:a16="http://schemas.microsoft.com/office/drawing/2014/main" id="{A2209A21-995D-DF2A-1877-D2B8F990C31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910426" y="136738"/>
            <a:ext cx="278069" cy="278069"/>
          </a:xfrm>
          <a:prstGeom prst="rect">
            <a:avLst/>
          </a:prstGeom>
          <a:ln>
            <a:noFill/>
          </a:ln>
        </p:spPr>
      </p:pic>
      <p:sp>
        <p:nvSpPr>
          <p:cNvPr id="3" name="Rectangle 2">
            <a:extLst>
              <a:ext uri="{FF2B5EF4-FFF2-40B4-BE49-F238E27FC236}">
                <a16:creationId xmlns:a16="http://schemas.microsoft.com/office/drawing/2014/main" id="{291CAB9E-EF90-EB66-584B-4979F4B2A45B}"/>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14" name="Espace réservé pour une image  13">
            <a:extLst>
              <a:ext uri="{FF2B5EF4-FFF2-40B4-BE49-F238E27FC236}">
                <a16:creationId xmlns:a16="http://schemas.microsoft.com/office/drawing/2014/main" id="{8535803C-8E52-E9E6-7476-6C880AAAADFA}"/>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2" name="Image 1">
            <a:extLst>
              <a:ext uri="{FF2B5EF4-FFF2-40B4-BE49-F238E27FC236}">
                <a16:creationId xmlns:a16="http://schemas.microsoft.com/office/drawing/2014/main" id="{D360BAD2-DD46-A6AC-469D-C459CA2AC21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32373" y="1890063"/>
            <a:ext cx="7982238" cy="4283724"/>
          </a:xfrm>
          <a:prstGeom prst="rect">
            <a:avLst/>
          </a:prstGeom>
        </p:spPr>
      </p:pic>
    </p:spTree>
    <p:extLst>
      <p:ext uri="{BB962C8B-B14F-4D97-AF65-F5344CB8AC3E}">
        <p14:creationId xmlns:p14="http://schemas.microsoft.com/office/powerpoint/2010/main" val="945986"/>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E8C76-F598-FC99-B422-F1B43410D853}"/>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E8574260-2C95-69E9-EA99-9D89FB348364}"/>
              </a:ext>
            </a:extLst>
          </p:cNvPr>
          <p:cNvSpPr>
            <a:spLocks noGrp="1"/>
          </p:cNvSpPr>
          <p:nvPr>
            <p:ph type="title"/>
          </p:nvPr>
        </p:nvSpPr>
        <p:spPr/>
        <p:txBody>
          <a:bodyPr>
            <a:noAutofit/>
          </a:bodyPr>
          <a:lstStyle/>
          <a:p>
            <a:pPr marL="0" marR="0" lvl="0" indent="0" defTabSz="457200" rtl="1" eaLnBrk="1" fontAlgn="auto" latinLnBrk="0" hangingPunct="1">
              <a:lnSpc>
                <a:spcPct val="100000"/>
              </a:lnSpc>
              <a:spcBef>
                <a:spcPts val="0"/>
              </a:spcBef>
              <a:spcAft>
                <a:spcPts val="0"/>
              </a:spcAft>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مجد: ..../ ندى..../  من يفعل مثلي؟ </a:t>
            </a:r>
            <a:b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b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 </a:t>
            </a:r>
            <a:r>
              <a:rPr lang="ar-MA" sz="2400" i="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يقوم ثنائي واحد فقط.</a:t>
            </a:r>
            <a:endParaRPr lang="ar-MA" sz="2800" i="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7" name="Rectangle 6">
            <a:extLst>
              <a:ext uri="{FF2B5EF4-FFF2-40B4-BE49-F238E27FC236}">
                <a16:creationId xmlns:a16="http://schemas.microsoft.com/office/drawing/2014/main" id="{CCD248BD-34A1-5CFE-8946-6799C10934B2}"/>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8" name="Rectangle 7">
            <a:extLst>
              <a:ext uri="{FF2B5EF4-FFF2-40B4-BE49-F238E27FC236}">
                <a16:creationId xmlns:a16="http://schemas.microsoft.com/office/drawing/2014/main" id="{A005CB36-868C-06AF-3CB4-69D99A1086E7}"/>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endParaRPr>
          </a:p>
        </p:txBody>
      </p:sp>
      <p:sp>
        <p:nvSpPr>
          <p:cNvPr id="9" name="Rectangle 8">
            <a:extLst>
              <a:ext uri="{FF2B5EF4-FFF2-40B4-BE49-F238E27FC236}">
                <a16:creationId xmlns:a16="http://schemas.microsoft.com/office/drawing/2014/main" id="{D4C166D6-30C3-A7E8-72A3-E6C5B77E608D}"/>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الأســــاليب</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pic>
        <p:nvPicPr>
          <p:cNvPr id="13" name="Google Shape;1246;p5">
            <a:extLst>
              <a:ext uri="{FF2B5EF4-FFF2-40B4-BE49-F238E27FC236}">
                <a16:creationId xmlns:a16="http://schemas.microsoft.com/office/drawing/2014/main" id="{07C0C86B-EBEE-AF3A-E7C4-2023AD573775}"/>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Image 19">
            <a:extLst>
              <a:ext uri="{FF2B5EF4-FFF2-40B4-BE49-F238E27FC236}">
                <a16:creationId xmlns:a16="http://schemas.microsoft.com/office/drawing/2014/main" id="{03D21305-B40A-F98A-BDEE-CB19EEC9695A}"/>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1" name="Image 20">
            <a:extLst>
              <a:ext uri="{FF2B5EF4-FFF2-40B4-BE49-F238E27FC236}">
                <a16:creationId xmlns:a16="http://schemas.microsoft.com/office/drawing/2014/main" id="{934CB77C-B8CF-9352-E60D-0F6433F7BCAF}"/>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2" name="Image 21">
            <a:extLst>
              <a:ext uri="{FF2B5EF4-FFF2-40B4-BE49-F238E27FC236}">
                <a16:creationId xmlns:a16="http://schemas.microsoft.com/office/drawing/2014/main" id="{45E84367-6ADC-63EB-3D47-A9BAA0D04BDC}"/>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910426" y="136738"/>
            <a:ext cx="278069" cy="278069"/>
          </a:xfrm>
          <a:prstGeom prst="rect">
            <a:avLst/>
          </a:prstGeom>
          <a:ln>
            <a:noFill/>
          </a:ln>
        </p:spPr>
      </p:pic>
      <p:sp>
        <p:nvSpPr>
          <p:cNvPr id="3" name="Rectangle 2">
            <a:extLst>
              <a:ext uri="{FF2B5EF4-FFF2-40B4-BE49-F238E27FC236}">
                <a16:creationId xmlns:a16="http://schemas.microsoft.com/office/drawing/2014/main" id="{4BB6EF58-E5FC-0BF9-4D05-23150B71A0DA}"/>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14" name="Espace réservé pour une image  13">
            <a:extLst>
              <a:ext uri="{FF2B5EF4-FFF2-40B4-BE49-F238E27FC236}">
                <a16:creationId xmlns:a16="http://schemas.microsoft.com/office/drawing/2014/main" id="{3024AAA5-576F-72CD-DC12-C960B0C48187}"/>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5" name="ZoneTexte 4">
            <a:extLst>
              <a:ext uri="{FF2B5EF4-FFF2-40B4-BE49-F238E27FC236}">
                <a16:creationId xmlns:a16="http://schemas.microsoft.com/office/drawing/2014/main" id="{30ED6610-C8BD-333F-7AF9-B9FF1764FE1A}"/>
              </a:ext>
            </a:extLst>
          </p:cNvPr>
          <p:cNvSpPr txBox="1"/>
          <p:nvPr/>
        </p:nvSpPr>
        <p:spPr>
          <a:xfrm>
            <a:off x="5495731" y="1901862"/>
            <a:ext cx="2429069" cy="1200329"/>
          </a:xfrm>
          <a:prstGeom prst="rect">
            <a:avLst/>
          </a:prstGeom>
          <a:noFill/>
        </p:spPr>
        <p:txBody>
          <a:bodyPr wrap="square">
            <a:spAutoFit/>
          </a:bodyPr>
          <a:lstStyle/>
          <a:p>
            <a:pPr marL="0" marR="0" lvl="0" indent="0" algn="r" defTabSz="914400" rtl="1" eaLnBrk="1" fontAlgn="auto" latinLnBrk="0" hangingPunct="1">
              <a:spcBef>
                <a:spcPts val="1000"/>
              </a:spcBef>
              <a:spcAft>
                <a:spcPts val="800"/>
              </a:spcAft>
              <a:buClrTx/>
              <a:buSzTx/>
              <a:buFont typeface="Arial" panose="020B0604020202020204" pitchFamily="34" charset="0"/>
              <a:buNone/>
              <a:tabLst/>
              <a:defRPr/>
            </a:pPr>
            <a:r>
              <a:rPr kumimoji="0" lang="ar-MA" sz="2400" i="0" u="none" strike="noStrike" kern="1200" cap="none" spc="0" normalizeH="0" baseline="0" noProof="0" dirty="0">
                <a:ln>
                  <a:noFill/>
                </a:ln>
                <a:solidFill>
                  <a:srgbClr val="002060"/>
                </a:solidFill>
                <a:effectLst/>
                <a:uLnTx/>
                <a:uFillTx/>
                <a:latin typeface="Microsoft Uighur" panose="02000000000000000000" pitchFamily="2" charset="-78"/>
                <a:ea typeface="Calibri" panose="020F0502020204030204" pitchFamily="34" charset="0"/>
                <a:cs typeface="Microsoft Uighur" panose="02000000000000000000" pitchFamily="2" charset="-78"/>
              </a:rPr>
              <a:t>مَرْحَباً يا</a:t>
            </a:r>
            <a:r>
              <a:rPr kumimoji="0" lang="ar-MA" sz="2400" b="1" i="0" u="none" strike="noStrike" kern="1200" cap="none" spc="0" normalizeH="0" baseline="0" noProof="0" dirty="0">
                <a:ln>
                  <a:noFill/>
                </a:ln>
                <a:solidFill>
                  <a:srgbClr val="002060"/>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نَدى</a:t>
            </a:r>
            <a:r>
              <a:rPr kumimoji="0" lang="ar-MA" sz="2400" b="1" i="0" u="none" strike="noStrike" kern="1200" cap="none" spc="0" normalizeH="0" baseline="0" noProof="0" dirty="0">
                <a:ln>
                  <a:noFill/>
                </a:ln>
                <a:solidFill>
                  <a:srgbClr val="002060"/>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kumimoji="0" lang="ar-MA" sz="2400" i="0" u="none" strike="noStrike" kern="1200" cap="none" spc="0" normalizeH="0" baseline="0" noProof="0" dirty="0">
                <a:ln>
                  <a:noFill/>
                </a:ln>
                <a:solidFill>
                  <a:srgbClr val="002060"/>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kumimoji="0" lang="ar-MA" sz="2400"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ما </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ٱلْمِهْنَةُ ٱلَّتي تُريدينَ  مُزاوَلَتَها عِنْدَما تَكْبُرينَ</a:t>
            </a:r>
            <a:r>
              <a:rPr kumimoji="0" lang="ar-MA" sz="2400"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a:t>
            </a:r>
            <a:endParaRPr kumimoji="0" lang="fr-MA" sz="2400"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24" name="ZoneTexte 23">
            <a:extLst>
              <a:ext uri="{FF2B5EF4-FFF2-40B4-BE49-F238E27FC236}">
                <a16:creationId xmlns:a16="http://schemas.microsoft.com/office/drawing/2014/main" id="{E09C7DAC-58CE-4744-44EA-2F73BF683347}"/>
              </a:ext>
            </a:extLst>
          </p:cNvPr>
          <p:cNvSpPr txBox="1"/>
          <p:nvPr/>
        </p:nvSpPr>
        <p:spPr>
          <a:xfrm>
            <a:off x="751256" y="1863747"/>
            <a:ext cx="3250938" cy="1200329"/>
          </a:xfrm>
          <a:prstGeom prst="rect">
            <a:avLst/>
          </a:prstGeom>
          <a:noFill/>
        </p:spPr>
        <p:txBody>
          <a:bodyPr wrap="square">
            <a:spAutoFit/>
          </a:bodyPr>
          <a:lstStyle/>
          <a:p>
            <a:pPr marL="0" marR="0" lvl="0" indent="0" algn="r" defTabSz="914400" rtl="1" eaLnBrk="1" fontAlgn="auto" latinLnBrk="0" hangingPunct="1">
              <a:spcBef>
                <a:spcPts val="1000"/>
              </a:spcBef>
              <a:spcAft>
                <a:spcPts val="800"/>
              </a:spcAft>
              <a:buClrTx/>
              <a:buSzTx/>
              <a:buFont typeface="Arial" panose="020B0604020202020204" pitchFamily="34" charset="0"/>
              <a:buNone/>
              <a:tabLst/>
              <a:defRPr/>
            </a:pPr>
            <a:r>
              <a:rPr kumimoji="0" lang="ar-MA" sz="2400" b="0"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عِنْدَما أَكْبُرُ، أُريدُ أَنْ أَكونَ </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كاتِبَةً مُبْدِعَةً </a:t>
            </a:r>
            <a:r>
              <a:rPr kumimoji="0" lang="ar-MA" sz="2400" b="0"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لِأَنَّني </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أُحِبُّ أَنَ أَنْسُجَ ﭐلْكَلِماتِ وَأُبْدِعَ ﭐلْقِصَصَ </a:t>
            </a:r>
            <a:r>
              <a:rPr kumimoji="0" lang="ar-MA" sz="2400" b="1" i="0" u="none" strike="noStrike" kern="1200" cap="none" spc="0" normalizeH="0" baseline="0" noProof="0" dirty="0" err="1">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ﭐلْجَميلَةَ</a:t>
            </a:r>
            <a:r>
              <a:rPr kumimoji="0" lang="ar-MA" sz="24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a:t>
            </a:r>
            <a:r>
              <a:rPr kumimoji="0" lang="ar-MA" sz="2400" b="0"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 وَماذا عَنْكَ يا</a:t>
            </a:r>
            <a:r>
              <a:rPr kumimoji="0" lang="ar-MA" sz="24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مَجْدُ</a:t>
            </a:r>
            <a:r>
              <a:rPr kumimoji="0" lang="ar-MA" sz="2400" b="0"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a:t>
            </a:r>
            <a:endParaRPr kumimoji="0" lang="fr-MA" sz="2400" b="0"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6" name="Image 25">
            <a:extLst>
              <a:ext uri="{FF2B5EF4-FFF2-40B4-BE49-F238E27FC236}">
                <a16:creationId xmlns:a16="http://schemas.microsoft.com/office/drawing/2014/main" id="{2A87E198-3C91-A26A-E294-E597F5C674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1998" y="2872839"/>
            <a:ext cx="3985161" cy="3985161"/>
          </a:xfrm>
          <a:prstGeom prst="rect">
            <a:avLst/>
          </a:prstGeom>
        </p:spPr>
      </p:pic>
      <p:sp>
        <p:nvSpPr>
          <p:cNvPr id="29" name="Bulle narrative : ronde 28">
            <a:extLst>
              <a:ext uri="{FF2B5EF4-FFF2-40B4-BE49-F238E27FC236}">
                <a16:creationId xmlns:a16="http://schemas.microsoft.com/office/drawing/2014/main" id="{EEC96C97-4022-5A5D-42E1-89214411CF8A}"/>
              </a:ext>
            </a:extLst>
          </p:cNvPr>
          <p:cNvSpPr/>
          <p:nvPr/>
        </p:nvSpPr>
        <p:spPr>
          <a:xfrm>
            <a:off x="5089774" y="1692000"/>
            <a:ext cx="3429075" cy="1680303"/>
          </a:xfrm>
          <a:prstGeom prst="wedgeEllipse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0" name="Bulle narrative : ronde 29">
            <a:extLst>
              <a:ext uri="{FF2B5EF4-FFF2-40B4-BE49-F238E27FC236}">
                <a16:creationId xmlns:a16="http://schemas.microsoft.com/office/drawing/2014/main" id="{09259D21-04EC-5405-6BCC-FD077B467BA0}"/>
              </a:ext>
            </a:extLst>
          </p:cNvPr>
          <p:cNvSpPr/>
          <p:nvPr/>
        </p:nvSpPr>
        <p:spPr>
          <a:xfrm flipH="1">
            <a:off x="586838" y="1498825"/>
            <a:ext cx="3985161" cy="1930175"/>
          </a:xfrm>
          <a:prstGeom prst="wedgeEllipse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2306270179"/>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567B4-4526-A431-09E4-9C41FAEFDB47}"/>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79D44E9B-1A1A-44C7-9445-B264C133532B}"/>
              </a:ext>
            </a:extLst>
          </p:cNvPr>
          <p:cNvSpPr>
            <a:spLocks noGrp="1"/>
          </p:cNvSpPr>
          <p:nvPr>
            <p:ph type="title"/>
          </p:nvPr>
        </p:nvSpPr>
        <p:spPr/>
        <p:txBody>
          <a:bodyPr>
            <a:no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من  يصوغ </a:t>
            </a: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 سؤالا أول مثل مجد؟ من يجيب وفق التصميم ؟</a:t>
            </a:r>
            <a:endParaRPr lang="ar-MA" sz="28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7" name="Rectangle 6">
            <a:extLst>
              <a:ext uri="{FF2B5EF4-FFF2-40B4-BE49-F238E27FC236}">
                <a16:creationId xmlns:a16="http://schemas.microsoft.com/office/drawing/2014/main" id="{E944FDE1-B78B-09C5-EC89-F0F21F8690A8}"/>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8" name="Rectangle 7">
            <a:extLst>
              <a:ext uri="{FF2B5EF4-FFF2-40B4-BE49-F238E27FC236}">
                <a16:creationId xmlns:a16="http://schemas.microsoft.com/office/drawing/2014/main" id="{D87FD416-2171-CF9B-ECC0-2EDC4312020A}"/>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endParaRPr>
          </a:p>
        </p:txBody>
      </p:sp>
      <p:sp>
        <p:nvSpPr>
          <p:cNvPr id="9" name="Rectangle 8">
            <a:extLst>
              <a:ext uri="{FF2B5EF4-FFF2-40B4-BE49-F238E27FC236}">
                <a16:creationId xmlns:a16="http://schemas.microsoft.com/office/drawing/2014/main" id="{2B857470-5813-6E77-1783-83D944FC02C3}"/>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الأســــاليب</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pic>
        <p:nvPicPr>
          <p:cNvPr id="13" name="Google Shape;1246;p5">
            <a:extLst>
              <a:ext uri="{FF2B5EF4-FFF2-40B4-BE49-F238E27FC236}">
                <a16:creationId xmlns:a16="http://schemas.microsoft.com/office/drawing/2014/main" id="{9EF15362-4B8B-7977-8300-9D625E3395A4}"/>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Image 19">
            <a:extLst>
              <a:ext uri="{FF2B5EF4-FFF2-40B4-BE49-F238E27FC236}">
                <a16:creationId xmlns:a16="http://schemas.microsoft.com/office/drawing/2014/main" id="{0058B5C4-62DC-F808-8EBA-59524DD2CF39}"/>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1" name="Image 20">
            <a:extLst>
              <a:ext uri="{FF2B5EF4-FFF2-40B4-BE49-F238E27FC236}">
                <a16:creationId xmlns:a16="http://schemas.microsoft.com/office/drawing/2014/main" id="{1A1D323E-D906-A043-A16C-709E38770925}"/>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2" name="Image 21">
            <a:extLst>
              <a:ext uri="{FF2B5EF4-FFF2-40B4-BE49-F238E27FC236}">
                <a16:creationId xmlns:a16="http://schemas.microsoft.com/office/drawing/2014/main" id="{7766C2E1-2A5E-AE29-B638-8E45E676591C}"/>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910426" y="136738"/>
            <a:ext cx="278069" cy="278069"/>
          </a:xfrm>
          <a:prstGeom prst="rect">
            <a:avLst/>
          </a:prstGeom>
          <a:ln>
            <a:noFill/>
          </a:ln>
        </p:spPr>
      </p:pic>
      <p:sp>
        <p:nvSpPr>
          <p:cNvPr id="3" name="Rectangle 2">
            <a:extLst>
              <a:ext uri="{FF2B5EF4-FFF2-40B4-BE49-F238E27FC236}">
                <a16:creationId xmlns:a16="http://schemas.microsoft.com/office/drawing/2014/main" id="{C45257AC-7C59-9D6E-F872-FF01F855C342}"/>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6" name="Image 5">
            <a:extLst>
              <a:ext uri="{FF2B5EF4-FFF2-40B4-BE49-F238E27FC236}">
                <a16:creationId xmlns:a16="http://schemas.microsoft.com/office/drawing/2014/main" id="{DAC141BD-73F6-934A-CAA2-047239E77FD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455858" y="2550695"/>
            <a:ext cx="8369056" cy="1958289"/>
          </a:xfrm>
          <a:prstGeom prst="rect">
            <a:avLst/>
          </a:prstGeom>
        </p:spPr>
      </p:pic>
      <p:pic>
        <p:nvPicPr>
          <p:cNvPr id="12" name="Espace réservé pour une image  5">
            <a:extLst>
              <a:ext uri="{FF2B5EF4-FFF2-40B4-BE49-F238E27FC236}">
                <a16:creationId xmlns:a16="http://schemas.microsoft.com/office/drawing/2014/main" id="{E4A0F398-9862-5C0F-CC2E-88C3DEA1F12A}"/>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2720438408"/>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3FC1F-4555-714A-4766-E00FC555EE1D}"/>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D9399680-C10B-1D66-A2E4-84C5FE7655D9}"/>
              </a:ext>
            </a:extLst>
          </p:cNvPr>
          <p:cNvSpPr>
            <a:spLocks noGrp="1"/>
          </p:cNvSpPr>
          <p:nvPr>
            <p:ph type="title"/>
          </p:nvPr>
        </p:nvSpPr>
        <p:spPr/>
        <p:txBody>
          <a:bodyPr>
            <a:noAutofit/>
          </a:bodyPr>
          <a:lstStyle/>
          <a:p>
            <a:pPr marL="0" marR="0" lvl="0" indent="0" defTabSz="457200" rtl="1" eaLnBrk="1" fontAlgn="auto" latinLnBrk="0" hangingPunct="1">
              <a:lnSpc>
                <a:spcPct val="100000"/>
              </a:lnSpc>
              <a:spcBef>
                <a:spcPts val="0"/>
              </a:spcBef>
              <a:spcAft>
                <a:spcPts val="0"/>
              </a:spcAft>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أواصل تتمة الحوار. من يلعب دور مجد ؟ من يلعب دور ندى؟</a:t>
            </a:r>
            <a:b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b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 </a:t>
            </a:r>
            <a:r>
              <a:rPr lang="ar-MA" sz="2400" i="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يقوم ثنائي واحد فقط.</a:t>
            </a:r>
            <a:endParaRPr lang="ar-MA" sz="2800" i="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7" name="Rectangle 6">
            <a:extLst>
              <a:ext uri="{FF2B5EF4-FFF2-40B4-BE49-F238E27FC236}">
                <a16:creationId xmlns:a16="http://schemas.microsoft.com/office/drawing/2014/main" id="{7795B626-A4CD-1DB4-86F7-A3AD4A5D55DF}"/>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8" name="Rectangle 7">
            <a:extLst>
              <a:ext uri="{FF2B5EF4-FFF2-40B4-BE49-F238E27FC236}">
                <a16:creationId xmlns:a16="http://schemas.microsoft.com/office/drawing/2014/main" id="{F73E4481-CC43-91DF-2043-CFA91C7B20C2}"/>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endParaRPr>
          </a:p>
        </p:txBody>
      </p:sp>
      <p:sp>
        <p:nvSpPr>
          <p:cNvPr id="9" name="Rectangle 8">
            <a:extLst>
              <a:ext uri="{FF2B5EF4-FFF2-40B4-BE49-F238E27FC236}">
                <a16:creationId xmlns:a16="http://schemas.microsoft.com/office/drawing/2014/main" id="{9552265A-E55D-5833-958B-C1233A125712}"/>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الأســــاليب</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pic>
        <p:nvPicPr>
          <p:cNvPr id="13" name="Google Shape;1246;p5">
            <a:extLst>
              <a:ext uri="{FF2B5EF4-FFF2-40B4-BE49-F238E27FC236}">
                <a16:creationId xmlns:a16="http://schemas.microsoft.com/office/drawing/2014/main" id="{F3C2A0EA-6449-507F-1DFE-827BAC804112}"/>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Image 19">
            <a:extLst>
              <a:ext uri="{FF2B5EF4-FFF2-40B4-BE49-F238E27FC236}">
                <a16:creationId xmlns:a16="http://schemas.microsoft.com/office/drawing/2014/main" id="{B9F9D81E-A24A-620F-5E9F-D5E0CE9AAB2F}"/>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1" name="Image 20">
            <a:extLst>
              <a:ext uri="{FF2B5EF4-FFF2-40B4-BE49-F238E27FC236}">
                <a16:creationId xmlns:a16="http://schemas.microsoft.com/office/drawing/2014/main" id="{A7964073-6F68-44E6-C7B3-901E359994F6}"/>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2" name="Image 21">
            <a:extLst>
              <a:ext uri="{FF2B5EF4-FFF2-40B4-BE49-F238E27FC236}">
                <a16:creationId xmlns:a16="http://schemas.microsoft.com/office/drawing/2014/main" id="{3F07BAF2-C739-0B24-2463-3EBA59B2DD7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910426" y="136738"/>
            <a:ext cx="278069" cy="278069"/>
          </a:xfrm>
          <a:prstGeom prst="rect">
            <a:avLst/>
          </a:prstGeom>
          <a:ln>
            <a:noFill/>
          </a:ln>
        </p:spPr>
      </p:pic>
      <p:sp>
        <p:nvSpPr>
          <p:cNvPr id="3" name="Rectangle 2">
            <a:extLst>
              <a:ext uri="{FF2B5EF4-FFF2-40B4-BE49-F238E27FC236}">
                <a16:creationId xmlns:a16="http://schemas.microsoft.com/office/drawing/2014/main" id="{596AA448-C399-2703-D962-A888C41C60AA}"/>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14" name="Espace réservé pour une image  13">
            <a:extLst>
              <a:ext uri="{FF2B5EF4-FFF2-40B4-BE49-F238E27FC236}">
                <a16:creationId xmlns:a16="http://schemas.microsoft.com/office/drawing/2014/main" id="{7BB76244-718E-5746-7682-6B4BBFC95CA1}"/>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5" name="ZoneTexte 4">
            <a:extLst>
              <a:ext uri="{FF2B5EF4-FFF2-40B4-BE49-F238E27FC236}">
                <a16:creationId xmlns:a16="http://schemas.microsoft.com/office/drawing/2014/main" id="{BD4D8EA5-142F-A037-56C3-7F5B9087EE02}"/>
              </a:ext>
            </a:extLst>
          </p:cNvPr>
          <p:cNvSpPr txBox="1"/>
          <p:nvPr/>
        </p:nvSpPr>
        <p:spPr>
          <a:xfrm>
            <a:off x="4972443" y="1763644"/>
            <a:ext cx="3420301" cy="1569660"/>
          </a:xfrm>
          <a:prstGeom prst="rect">
            <a:avLst/>
          </a:prstGeom>
          <a:noFill/>
        </p:spPr>
        <p:txBody>
          <a:bodyPr wrap="square">
            <a:spAutoFit/>
          </a:bodyPr>
          <a:lstStyle/>
          <a:p>
            <a:pPr marL="0" marR="0" lvl="0" indent="0" algn="r" defTabSz="914400" rtl="1" eaLnBrk="1" fontAlgn="auto" latinLnBrk="0" hangingPunct="1">
              <a:lnSpc>
                <a:spcPct val="100000"/>
              </a:lnSpc>
              <a:spcBef>
                <a:spcPts val="1000"/>
              </a:spcBef>
              <a:spcAft>
                <a:spcPts val="800"/>
              </a:spcAft>
              <a:buClrTx/>
              <a:buSzTx/>
              <a:buFont typeface="Arial" panose="020B0604020202020204" pitchFamily="34" charset="0"/>
              <a:buNone/>
              <a:tabLst/>
              <a:defRPr/>
            </a:pPr>
            <a:r>
              <a:rPr kumimoji="0" lang="ar-MA" sz="2400" b="0" i="0" u="none" strike="noStrike" kern="1200" cap="none" spc="0" normalizeH="0" baseline="0" noProof="0" dirty="0">
                <a:ln>
                  <a:noFill/>
                </a:ln>
                <a:solidFill>
                  <a:srgbClr val="002060"/>
                </a:solidFill>
                <a:effectLst/>
                <a:uLnTx/>
                <a:uFillTx/>
                <a:latin typeface="Microsoft Uighur" panose="02000000000000000000" pitchFamily="2" charset="-78"/>
                <a:ea typeface="Calibri" panose="020F0502020204030204" pitchFamily="34" charset="0"/>
                <a:cs typeface="Microsoft Uighur" panose="02000000000000000000" pitchFamily="2" charset="-78"/>
              </a:rPr>
              <a:t>أَنا أُريدُ أَنْ أَصيرَ </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مُبَرْمِجاً ماهِراً </a:t>
            </a:r>
            <a:r>
              <a:rPr kumimoji="0" lang="ar-MA" sz="2400" b="0" i="0" u="none" strike="noStrike" kern="1200" cap="none" spc="0" normalizeH="0" baseline="0" noProof="0" dirty="0">
                <a:ln>
                  <a:noFill/>
                </a:ln>
                <a:solidFill>
                  <a:srgbClr val="002060"/>
                </a:solidFill>
                <a:effectLst/>
                <a:uLnTx/>
                <a:uFillTx/>
                <a:latin typeface="Microsoft Uighur" panose="02000000000000000000" pitchFamily="2" charset="-78"/>
                <a:ea typeface="Calibri" panose="020F0502020204030204" pitchFamily="34" charset="0"/>
                <a:cs typeface="Microsoft Uighur" panose="02000000000000000000" pitchFamily="2" charset="-78"/>
              </a:rPr>
              <a:t>، لِذَلِكَ يَنْبَغي عَلَيَّ </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أَنْ أَتَعَلَّمَ لُغاتِ </a:t>
            </a:r>
            <a:r>
              <a:rPr kumimoji="0" lang="ar-MA" sz="2400" b="1" i="0" u="none" strike="noStrike" kern="1200" cap="none" spc="0" normalizeH="0" baseline="0" noProof="0" dirty="0" err="1">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ﭐلْبَرْمَجَةِ</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 وَأُطَوِّرَ مَهاراتي في </a:t>
            </a:r>
            <a:r>
              <a:rPr kumimoji="0" lang="ar-MA" sz="2400" b="1" i="0" u="none" strike="noStrike" kern="1200" cap="none" spc="0" normalizeH="0" baseline="0" noProof="0" dirty="0" err="1">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ﭐلْحاسوبِ</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kumimoji="0" lang="ar-MA" sz="2400" b="0" i="0" u="none" strike="noStrike" kern="1200" cap="none" spc="0" normalizeH="0" baseline="0" noProof="0" dirty="0">
                <a:ln>
                  <a:noFill/>
                </a:ln>
                <a:solidFill>
                  <a:srgbClr val="002060"/>
                </a:solidFill>
                <a:effectLst/>
                <a:uLnTx/>
                <a:uFillTx/>
                <a:latin typeface="Microsoft Uighur" panose="02000000000000000000" pitchFamily="2" charset="-78"/>
                <a:ea typeface="Calibri" panose="020F0502020204030204" pitchFamily="34" charset="0"/>
                <a:cs typeface="Microsoft Uighur" panose="02000000000000000000" pitchFamily="2" charset="-78"/>
              </a:rPr>
              <a:t>وَ </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أَتَدَرَّبَ  عَلى حَلِّ </a:t>
            </a:r>
            <a:r>
              <a:rPr kumimoji="0" lang="ar-MA" sz="2400" b="1" i="0" u="none" strike="noStrike" kern="1200" cap="none" spc="0" normalizeH="0" baseline="0" noProof="0" dirty="0" err="1">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ﭐلْمُشْكِلاتِ</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kumimoji="0" lang="ar-MA" sz="2400" b="1" i="0" u="none" strike="noStrike" kern="1200" cap="none" spc="0" normalizeH="0" baseline="0" noProof="0" dirty="0" err="1">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ﭐلتِّقْنِيَّةِ</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 بِعَزْمٍ وَ تَفانٍ.</a:t>
            </a:r>
            <a:endParaRPr kumimoji="0" lang="f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6" name="Image 25">
            <a:extLst>
              <a:ext uri="{FF2B5EF4-FFF2-40B4-BE49-F238E27FC236}">
                <a16:creationId xmlns:a16="http://schemas.microsoft.com/office/drawing/2014/main" id="{6EEFBE81-B161-8408-97C5-83A5D8301A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1998" y="2995263"/>
            <a:ext cx="3862737" cy="3862737"/>
          </a:xfrm>
          <a:prstGeom prst="rect">
            <a:avLst/>
          </a:prstGeom>
        </p:spPr>
      </p:pic>
      <p:sp>
        <p:nvSpPr>
          <p:cNvPr id="29" name="Bulle narrative : ronde 28">
            <a:extLst>
              <a:ext uri="{FF2B5EF4-FFF2-40B4-BE49-F238E27FC236}">
                <a16:creationId xmlns:a16="http://schemas.microsoft.com/office/drawing/2014/main" id="{CD24BC25-8420-1E9E-0528-6F10525290E4}"/>
              </a:ext>
            </a:extLst>
          </p:cNvPr>
          <p:cNvSpPr/>
          <p:nvPr/>
        </p:nvSpPr>
        <p:spPr>
          <a:xfrm>
            <a:off x="4851918" y="1563516"/>
            <a:ext cx="3947977" cy="1930174"/>
          </a:xfrm>
          <a:prstGeom prst="wedgeEllipse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44383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27C7B-9C9C-C699-A54F-7855EA5BB7D5}"/>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05B8846B-83EA-E264-E37E-D695E8254551}"/>
              </a:ext>
            </a:extLst>
          </p:cNvPr>
          <p:cNvSpPr>
            <a:spLocks noGrp="1"/>
          </p:cNvSpPr>
          <p:nvPr>
            <p:ph type="title"/>
          </p:nvPr>
        </p:nvSpPr>
        <p:spPr>
          <a:xfrm>
            <a:off x="628650" y="1081921"/>
            <a:ext cx="7886700" cy="720000"/>
          </a:xfrm>
        </p:spPr>
        <p:txBody>
          <a:bodyPr/>
          <a:lstStyle/>
          <a:p>
            <a:r>
              <a:rPr lang="ar-MA" sz="4000" dirty="0">
                <a:latin typeface="Microsoft Uighur" panose="02000000000000000000" pitchFamily="2" charset="-78"/>
                <a:cs typeface="Microsoft Uighur" panose="02000000000000000000" pitchFamily="2" charset="-78"/>
              </a:rPr>
              <a:t>هيكلة حصة اليوم</a:t>
            </a:r>
            <a:endParaRPr lang="fr-MA" sz="4000" dirty="0">
              <a:solidFill>
                <a:srgbClr val="424D7A"/>
              </a:solidFill>
              <a:latin typeface="Microsoft Uighur" panose="02000000000000000000" pitchFamily="2" charset="-78"/>
              <a:cs typeface="Microsoft Uighur" panose="02000000000000000000" pitchFamily="2" charset="-78"/>
            </a:endParaRPr>
          </a:p>
        </p:txBody>
      </p:sp>
      <p:pic>
        <p:nvPicPr>
          <p:cNvPr id="20" name="Image 19" descr="Une image contenant noir, obscurité&#10;&#10;Le contenu généré par l’IA peut être incorrect.">
            <a:extLst>
              <a:ext uri="{FF2B5EF4-FFF2-40B4-BE49-F238E27FC236}">
                <a16:creationId xmlns:a16="http://schemas.microsoft.com/office/drawing/2014/main" id="{71FA64D6-2488-E89C-59ED-6D025853D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614" y="1977543"/>
            <a:ext cx="5488778" cy="1415180"/>
          </a:xfrm>
          <a:prstGeom prst="rect">
            <a:avLst/>
          </a:prstGeom>
        </p:spPr>
      </p:pic>
      <p:sp>
        <p:nvSpPr>
          <p:cNvPr id="21" name="Espace réservé du texte 5">
            <a:extLst>
              <a:ext uri="{FF2B5EF4-FFF2-40B4-BE49-F238E27FC236}">
                <a16:creationId xmlns:a16="http://schemas.microsoft.com/office/drawing/2014/main" id="{0E1DEF7F-397F-C4D0-C5EC-85EFF585D32C}"/>
              </a:ext>
            </a:extLst>
          </p:cNvPr>
          <p:cNvSpPr txBox="1">
            <a:spLocks/>
          </p:cNvSpPr>
          <p:nvPr/>
        </p:nvSpPr>
        <p:spPr>
          <a:xfrm>
            <a:off x="2051261" y="2570851"/>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Font typeface="Arial" panose="020B0604020202020204" pitchFamily="34" charset="0"/>
              <a:buChar char="•"/>
              <a:defRPr/>
            </a:pPr>
            <a:r>
              <a:rPr lang="ar-MA" sz="1600" b="1" dirty="0">
                <a:cs typeface="Microsoft Uighur" panose="02000000000000000000" pitchFamily="2" charset="-78"/>
              </a:rPr>
              <a:t>ترحيب</a:t>
            </a:r>
          </a:p>
          <a:p>
            <a:pPr algn="r" rtl="1">
              <a:buClr>
                <a:srgbClr val="424D7B"/>
              </a:buClr>
              <a:buFont typeface="Arial" panose="020B0604020202020204" pitchFamily="34" charset="0"/>
              <a:buChar char="•"/>
              <a:defRPr/>
            </a:pPr>
            <a:r>
              <a:rPr lang="ar-MA" sz="1600" b="1" dirty="0">
                <a:cs typeface="Microsoft Uighur" panose="02000000000000000000" pitchFamily="2" charset="-78"/>
              </a:rPr>
              <a:t>تدبير السلوك</a:t>
            </a:r>
          </a:p>
          <a:p>
            <a:pPr algn="r" rtl="1">
              <a:buClr>
                <a:srgbClr val="424D7B"/>
              </a:buClr>
              <a:buFont typeface="Arial" panose="020B0604020202020204" pitchFamily="34" charset="0"/>
              <a:buChar char="•"/>
              <a:defRPr/>
            </a:pPr>
            <a:r>
              <a:rPr lang="ar-MA" sz="1600" b="1" dirty="0">
                <a:cs typeface="Microsoft Uighur" panose="02000000000000000000" pitchFamily="2" charset="-78"/>
              </a:rPr>
              <a:t>نشاط اعتيادي - طلاقة</a:t>
            </a:r>
          </a:p>
          <a:p>
            <a:pPr algn="r" rtl="1">
              <a:buClr>
                <a:srgbClr val="424D7B"/>
              </a:buClr>
              <a:buFont typeface="Arial" panose="020B0604020202020204" pitchFamily="34" charset="0"/>
              <a:buChar char="•"/>
              <a:defRPr/>
            </a:pPr>
            <a:endParaRPr lang="ar-MA" b="1" dirty="0">
              <a:cs typeface="Microsoft Uighur" panose="02000000000000000000" pitchFamily="2" charset="-78"/>
            </a:endParaRPr>
          </a:p>
        </p:txBody>
      </p:sp>
      <p:sp>
        <p:nvSpPr>
          <p:cNvPr id="22" name="ZoneTexte 21">
            <a:extLst>
              <a:ext uri="{FF2B5EF4-FFF2-40B4-BE49-F238E27FC236}">
                <a16:creationId xmlns:a16="http://schemas.microsoft.com/office/drawing/2014/main" id="{FECB4FE8-F88A-0FF3-B3EE-1C21ACDAA97D}"/>
              </a:ext>
            </a:extLst>
          </p:cNvPr>
          <p:cNvSpPr txBox="1"/>
          <p:nvPr/>
        </p:nvSpPr>
        <p:spPr>
          <a:xfrm>
            <a:off x="4460033" y="2122576"/>
            <a:ext cx="2179211" cy="400110"/>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  01 </a:t>
            </a:r>
            <a:r>
              <a:rPr kumimoji="0" lang="ar-MA" sz="20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6" name="Image 5">
            <a:extLst>
              <a:ext uri="{FF2B5EF4-FFF2-40B4-BE49-F238E27FC236}">
                <a16:creationId xmlns:a16="http://schemas.microsoft.com/office/drawing/2014/main" id="{A8033E18-0BF8-0A23-3475-6EDAB678A6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9908" y="2189639"/>
            <a:ext cx="544953" cy="540000"/>
          </a:xfrm>
          <a:prstGeom prst="rect">
            <a:avLst/>
          </a:prstGeom>
        </p:spPr>
      </p:pic>
      <p:pic>
        <p:nvPicPr>
          <p:cNvPr id="23" name="Espace réservé pour une image  20">
            <a:extLst>
              <a:ext uri="{FF2B5EF4-FFF2-40B4-BE49-F238E27FC236}">
                <a16:creationId xmlns:a16="http://schemas.microsoft.com/office/drawing/2014/main" id="{DB7EDC81-5010-F21C-8657-F278D00C5CFC}"/>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1721372" y="1983250"/>
            <a:ext cx="468000" cy="468000"/>
          </a:xfrm>
          <a:prstGeom prst="rect">
            <a:avLst/>
          </a:prstGeom>
        </p:spPr>
      </p:pic>
      <p:pic>
        <p:nvPicPr>
          <p:cNvPr id="2" name="Image 1" descr="Une image contenant noir, obscurité&#10;&#10;Le contenu généré par l’IA peut être incorrect.">
            <a:extLst>
              <a:ext uri="{FF2B5EF4-FFF2-40B4-BE49-F238E27FC236}">
                <a16:creationId xmlns:a16="http://schemas.microsoft.com/office/drawing/2014/main" id="{FB81E251-DEE6-2737-C7C1-6AEADF15F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392" y="3243576"/>
            <a:ext cx="5472000" cy="1405870"/>
          </a:xfrm>
          <a:prstGeom prst="rect">
            <a:avLst/>
          </a:prstGeom>
        </p:spPr>
      </p:pic>
      <p:sp>
        <p:nvSpPr>
          <p:cNvPr id="3" name="Espace réservé du texte 5">
            <a:extLst>
              <a:ext uri="{FF2B5EF4-FFF2-40B4-BE49-F238E27FC236}">
                <a16:creationId xmlns:a16="http://schemas.microsoft.com/office/drawing/2014/main" id="{A8417B3C-ED6C-3E31-483B-4AA47805F93E}"/>
              </a:ext>
            </a:extLst>
          </p:cNvPr>
          <p:cNvSpPr txBox="1">
            <a:spLocks/>
          </p:cNvSpPr>
          <p:nvPr/>
        </p:nvSpPr>
        <p:spPr>
          <a:xfrm>
            <a:off x="2102784" y="3743967"/>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Font typeface="Arial" panose="020B0604020202020204" pitchFamily="34" charset="0"/>
              <a:buChar char="•"/>
            </a:pPr>
            <a:r>
              <a:rPr lang="ar-MA" sz="1600" b="1" dirty="0">
                <a:cs typeface="Microsoft Uighur" panose="02000000000000000000" pitchFamily="2" charset="-78"/>
              </a:rPr>
              <a:t> أساليب التقصي (1)</a:t>
            </a:r>
          </a:p>
        </p:txBody>
      </p:sp>
      <p:sp>
        <p:nvSpPr>
          <p:cNvPr id="5" name="ZoneTexte 4">
            <a:extLst>
              <a:ext uri="{FF2B5EF4-FFF2-40B4-BE49-F238E27FC236}">
                <a16:creationId xmlns:a16="http://schemas.microsoft.com/office/drawing/2014/main" id="{CF9B7FF1-551C-6B3E-88C4-2711FAE3DD72}"/>
              </a:ext>
            </a:extLst>
          </p:cNvPr>
          <p:cNvSpPr txBox="1"/>
          <p:nvPr/>
        </p:nvSpPr>
        <p:spPr>
          <a:xfrm>
            <a:off x="5552760" y="3380220"/>
            <a:ext cx="1055097" cy="400110"/>
          </a:xfrm>
          <a:prstGeom prst="rect">
            <a:avLst/>
          </a:prstGeom>
          <a:noFill/>
        </p:spPr>
        <p:txBody>
          <a:bodyPr wrap="none" rtlCol="0">
            <a:spAutoFit/>
          </a:bodyPr>
          <a:lstStyle/>
          <a:p>
            <a:pPr algn="r" rtl="1"/>
            <a:r>
              <a:rPr lang="fr-MA" sz="1600" b="1" dirty="0">
                <a:solidFill>
                  <a:srgbClr val="757575"/>
                </a:solidFill>
                <a:latin typeface="Microsoft Uighur" panose="02000000000000000000" pitchFamily="2" charset="-78"/>
                <a:cs typeface="Microsoft Uighur" panose="02000000000000000000" pitchFamily="2" charset="-78"/>
              </a:rPr>
              <a:t> </a:t>
            </a:r>
            <a:r>
              <a:rPr lang="fr-MA" sz="1600" b="1" dirty="0">
                <a:solidFill>
                  <a:srgbClr val="424D7B"/>
                </a:solidFill>
                <a:latin typeface="Microsoft Uighur" panose="02000000000000000000" pitchFamily="2" charset="-78"/>
                <a:cs typeface="Microsoft Uighur" panose="02000000000000000000" pitchFamily="2" charset="-78"/>
              </a:rPr>
              <a:t>- </a:t>
            </a:r>
            <a:r>
              <a:rPr lang="fr-MA" sz="2000" b="1" dirty="0">
                <a:solidFill>
                  <a:srgbClr val="424D7B"/>
                </a:solidFill>
                <a:latin typeface="Microsoft Uighur" panose="02000000000000000000" pitchFamily="2" charset="-78"/>
                <a:cs typeface="Microsoft Uighur" panose="02000000000000000000" pitchFamily="2" charset="-78"/>
              </a:rPr>
              <a:t>02</a:t>
            </a:r>
            <a:r>
              <a:rPr lang="ar-MA" sz="2000" b="1" dirty="0">
                <a:solidFill>
                  <a:srgbClr val="424D7B"/>
                </a:solidFill>
                <a:latin typeface="Microsoft Uighur" panose="02000000000000000000" pitchFamily="2" charset="-78"/>
                <a:cs typeface="Microsoft Uighur" panose="02000000000000000000" pitchFamily="2" charset="-78"/>
              </a:rPr>
              <a:t>الأساليب</a:t>
            </a:r>
          </a:p>
        </p:txBody>
      </p:sp>
      <p:pic>
        <p:nvPicPr>
          <p:cNvPr id="7" name="Image 6">
            <a:extLst>
              <a:ext uri="{FF2B5EF4-FFF2-40B4-BE49-F238E27FC236}">
                <a16:creationId xmlns:a16="http://schemas.microsoft.com/office/drawing/2014/main" id="{BF8F49AE-464A-582F-C030-A17BF030BC3B}"/>
              </a:ext>
            </a:extLst>
          </p:cNvPr>
          <p:cNvPicPr>
            <a:picLocks noChangeAspect="1"/>
          </p:cNvPicPr>
          <p:nvPr/>
        </p:nvPicPr>
        <p:blipFill>
          <a:blip r:embed="rId5"/>
          <a:srcRect/>
          <a:stretch/>
        </p:blipFill>
        <p:spPr>
          <a:xfrm>
            <a:off x="6737733" y="3430505"/>
            <a:ext cx="536339" cy="540000"/>
          </a:xfrm>
          <a:prstGeom prst="rect">
            <a:avLst/>
          </a:prstGeom>
        </p:spPr>
      </p:pic>
      <p:pic>
        <p:nvPicPr>
          <p:cNvPr id="12" name="Image 11" descr="Une image contenant noir, obscurité&#10;&#10;Le contenu généré par l’IA peut être incorrect.">
            <a:extLst>
              <a:ext uri="{FF2B5EF4-FFF2-40B4-BE49-F238E27FC236}">
                <a16:creationId xmlns:a16="http://schemas.microsoft.com/office/drawing/2014/main" id="{527705E2-A70D-8FDD-59FC-42FB5B08A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392" y="4525100"/>
            <a:ext cx="5525521" cy="1405870"/>
          </a:xfrm>
          <a:prstGeom prst="rect">
            <a:avLst/>
          </a:prstGeom>
        </p:spPr>
      </p:pic>
      <p:sp>
        <p:nvSpPr>
          <p:cNvPr id="13" name="Espace réservé du texte 5">
            <a:extLst>
              <a:ext uri="{FF2B5EF4-FFF2-40B4-BE49-F238E27FC236}">
                <a16:creationId xmlns:a16="http://schemas.microsoft.com/office/drawing/2014/main" id="{D6485E13-3F45-F80C-515F-11D586D2820C}"/>
              </a:ext>
            </a:extLst>
          </p:cNvPr>
          <p:cNvSpPr txBox="1">
            <a:spLocks/>
          </p:cNvSpPr>
          <p:nvPr/>
        </p:nvSpPr>
        <p:spPr>
          <a:xfrm>
            <a:off x="2160599" y="5017102"/>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Font typeface="Arial" panose="020B0604020202020204" pitchFamily="34" charset="0"/>
              <a:buChar char="•"/>
            </a:pPr>
            <a:r>
              <a:rPr lang="ar-MA" sz="1600" b="1" dirty="0">
                <a:cs typeface="Microsoft Uighur" panose="02000000000000000000" pitchFamily="2" charset="-78"/>
              </a:rPr>
              <a:t>خطوات النجاح : أتحدث</a:t>
            </a:r>
          </a:p>
        </p:txBody>
      </p:sp>
      <p:sp>
        <p:nvSpPr>
          <p:cNvPr id="15" name="ZoneTexte 14">
            <a:extLst>
              <a:ext uri="{FF2B5EF4-FFF2-40B4-BE49-F238E27FC236}">
                <a16:creationId xmlns:a16="http://schemas.microsoft.com/office/drawing/2014/main" id="{01A969E0-85FC-2E62-B385-F693C62C91A3}"/>
              </a:ext>
            </a:extLst>
          </p:cNvPr>
          <p:cNvSpPr txBox="1"/>
          <p:nvPr/>
        </p:nvSpPr>
        <p:spPr>
          <a:xfrm>
            <a:off x="5618018" y="4692778"/>
            <a:ext cx="984766" cy="400110"/>
          </a:xfrm>
          <a:prstGeom prst="rect">
            <a:avLst/>
          </a:prstGeom>
          <a:noFill/>
        </p:spPr>
        <p:txBody>
          <a:bodyPr wrap="square" rtlCol="0">
            <a:spAutoFit/>
          </a:bodyPr>
          <a:lstStyle/>
          <a:p>
            <a:pPr algn="r" rtl="1"/>
            <a:r>
              <a:rPr lang="fr-MA" sz="1600" b="1" dirty="0">
                <a:solidFill>
                  <a:srgbClr val="757575"/>
                </a:solidFill>
                <a:latin typeface="Microsoft Uighur" panose="02000000000000000000" pitchFamily="2" charset="-78"/>
                <a:cs typeface="Microsoft Uighur" panose="02000000000000000000" pitchFamily="2" charset="-78"/>
              </a:rPr>
              <a:t> </a:t>
            </a:r>
            <a:r>
              <a:rPr lang="fr-MA" sz="1600" b="1" dirty="0">
                <a:solidFill>
                  <a:srgbClr val="424D7B"/>
                </a:solidFill>
                <a:latin typeface="Microsoft Uighur" panose="02000000000000000000" pitchFamily="2" charset="-78"/>
                <a:cs typeface="Microsoft Uighur" panose="02000000000000000000" pitchFamily="2" charset="-78"/>
              </a:rPr>
              <a:t>- </a:t>
            </a:r>
            <a:r>
              <a:rPr lang="fr-MA" sz="2000" b="1" dirty="0">
                <a:solidFill>
                  <a:srgbClr val="424D7B"/>
                </a:solidFill>
                <a:latin typeface="Microsoft Uighur" panose="02000000000000000000" pitchFamily="2" charset="-78"/>
                <a:cs typeface="Microsoft Uighur" panose="02000000000000000000" pitchFamily="2" charset="-78"/>
              </a:rPr>
              <a:t>03</a:t>
            </a:r>
            <a:r>
              <a:rPr lang="ar-MA" sz="2000" b="1" dirty="0">
                <a:solidFill>
                  <a:srgbClr val="424D7B"/>
                </a:solidFill>
                <a:latin typeface="Microsoft Uighur" panose="02000000000000000000" pitchFamily="2" charset="-78"/>
                <a:cs typeface="Microsoft Uighur" panose="02000000000000000000" pitchFamily="2" charset="-78"/>
              </a:rPr>
              <a:t>التحدث</a:t>
            </a:r>
          </a:p>
        </p:txBody>
      </p:sp>
      <p:pic>
        <p:nvPicPr>
          <p:cNvPr id="27" name="Espace réservé pour une image  20">
            <a:extLst>
              <a:ext uri="{FF2B5EF4-FFF2-40B4-BE49-F238E27FC236}">
                <a16:creationId xmlns:a16="http://schemas.microsoft.com/office/drawing/2014/main" id="{F2E0393C-6904-6EA4-F854-FE7AF2B5157A}"/>
              </a:ext>
            </a:extLst>
          </p:cNvPr>
          <p:cNvPicPr>
            <a:picLocks noChangeAspect="1"/>
          </p:cNvPicPr>
          <p:nvPr/>
        </p:nvPicPr>
        <p:blipFill rotWithShape="1">
          <a:blip r:embed="rId6">
            <a:extLst>
              <a:ext uri="{28A0092B-C50C-407E-A947-70E740481C1C}">
                <a14:useLocalDpi xmlns:a14="http://schemas.microsoft.com/office/drawing/2010/main" val="0"/>
              </a:ext>
            </a:extLst>
          </a:blip>
          <a:srcRect l="-7560" r="-7560"/>
          <a:stretch>
            <a:fillRect/>
          </a:stretch>
        </p:blipFill>
        <p:spPr>
          <a:xfrm>
            <a:off x="1738472" y="4530539"/>
            <a:ext cx="468000" cy="468000"/>
          </a:xfrm>
          <a:prstGeom prst="rect">
            <a:avLst/>
          </a:prstGeom>
        </p:spPr>
      </p:pic>
      <p:pic>
        <p:nvPicPr>
          <p:cNvPr id="9" name="Image 8">
            <a:extLst>
              <a:ext uri="{FF2B5EF4-FFF2-40B4-BE49-F238E27FC236}">
                <a16:creationId xmlns:a16="http://schemas.microsoft.com/office/drawing/2014/main" id="{57E312E2-A165-620B-EDAA-02AC3B91AB83}"/>
              </a:ext>
            </a:extLst>
          </p:cNvPr>
          <p:cNvPicPr>
            <a:picLocks noChangeAspect="1"/>
          </p:cNvPicPr>
          <p:nvPr/>
        </p:nvPicPr>
        <p:blipFill>
          <a:blip r:embed="rId5"/>
          <a:srcRect/>
          <a:stretch/>
        </p:blipFill>
        <p:spPr>
          <a:xfrm>
            <a:off x="6745679" y="4688035"/>
            <a:ext cx="536339" cy="540000"/>
          </a:xfrm>
          <a:prstGeom prst="rect">
            <a:avLst/>
          </a:prstGeom>
        </p:spPr>
      </p:pic>
      <p:pic>
        <p:nvPicPr>
          <p:cNvPr id="10" name="Espace réservé pour une image  20">
            <a:extLst>
              <a:ext uri="{FF2B5EF4-FFF2-40B4-BE49-F238E27FC236}">
                <a16:creationId xmlns:a16="http://schemas.microsoft.com/office/drawing/2014/main" id="{83A71147-D8F7-EE41-3E3D-A424D8F74FD0}"/>
              </a:ext>
            </a:extLst>
          </p:cNvPr>
          <p:cNvPicPr>
            <a:picLocks noChangeAspect="1"/>
          </p:cNvPicPr>
          <p:nvPr/>
        </p:nvPicPr>
        <p:blipFill rotWithShape="1">
          <a:blip r:embed="rId6">
            <a:extLst>
              <a:ext uri="{28A0092B-C50C-407E-A947-70E740481C1C}">
                <a14:useLocalDpi xmlns:a14="http://schemas.microsoft.com/office/drawing/2010/main" val="0"/>
              </a:ext>
            </a:extLst>
          </a:blip>
          <a:srcRect l="-7560" r="-7560"/>
          <a:stretch>
            <a:fillRect/>
          </a:stretch>
        </p:blipFill>
        <p:spPr>
          <a:xfrm>
            <a:off x="1738472" y="3263371"/>
            <a:ext cx="468000" cy="468000"/>
          </a:xfrm>
          <a:prstGeom prst="rect">
            <a:avLst/>
          </a:prstGeom>
        </p:spPr>
      </p:pic>
    </p:spTree>
    <p:extLst>
      <p:ext uri="{BB962C8B-B14F-4D97-AF65-F5344CB8AC3E}">
        <p14:creationId xmlns:p14="http://schemas.microsoft.com/office/powerpoint/2010/main" val="1677902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1"/>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22"/>
                                        </p:tgtEl>
                                        <p:attrNameLst>
                                          <p:attrName>style.visibility</p:attrName>
                                        </p:attrNameLst>
                                      </p:cBhvr>
                                      <p:to>
                                        <p:strVal val="visible"/>
                                      </p:to>
                                    </p:set>
                                    <p:animEffect transition="in" filter="wipe(up)">
                                      <p:cBhvr>
                                        <p:cTn id="9" dur="250"/>
                                        <p:tgtEl>
                                          <p:spTgt spid="22"/>
                                        </p:tgtEl>
                                      </p:cBhvr>
                                    </p:animEffect>
                                  </p:childTnLst>
                                </p:cTn>
                              </p:par>
                              <p:par>
                                <p:cTn id="10" presetID="10" presetClass="entr" presetSubtype="0" fill="hold" nodeType="withEffect">
                                  <p:stCondLst>
                                    <p:cond delay="1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12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700"/>
                            </p:stCondLst>
                            <p:childTnLst>
                              <p:par>
                                <p:cTn id="17" presetID="1" presetClass="entr" presetSubtype="0" fill="hold" grpId="0" nodeType="afterEffect">
                                  <p:stCondLst>
                                    <p:cond delay="1250"/>
                                  </p:stCondLst>
                                  <p:childTnLst>
                                    <p:set>
                                      <p:cBhvr>
                                        <p:cTn id="18" dur="1" fill="hold">
                                          <p:stCondLst>
                                            <p:cond delay="0"/>
                                          </p:stCondLst>
                                        </p:cTn>
                                        <p:tgtEl>
                                          <p:spTgt spid="3"/>
                                        </p:tgtEl>
                                        <p:attrNameLst>
                                          <p:attrName>style.visibility</p:attrName>
                                        </p:attrNameLst>
                                      </p:cBhvr>
                                      <p:to>
                                        <p:strVal val="visible"/>
                                      </p:to>
                                    </p:set>
                                  </p:childTnLst>
                                </p:cTn>
                              </p:par>
                              <p:par>
                                <p:cTn id="19" presetID="22" presetClass="entr" presetSubtype="1" fill="hold" grpId="0" nodeType="withEffect">
                                  <p:stCondLst>
                                    <p:cond delay="120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250"/>
                                        <p:tgtEl>
                                          <p:spTgt spid="5"/>
                                        </p:tgtEl>
                                      </p:cBhvr>
                                    </p:animEffect>
                                  </p:childTnLst>
                                </p:cTn>
                              </p:par>
                              <p:par>
                                <p:cTn id="22" presetID="10" presetClass="entr" presetSubtype="0" fill="hold" nodeType="withEffect">
                                  <p:stCondLst>
                                    <p:cond delay="12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3400"/>
                            </p:stCondLst>
                            <p:childTnLst>
                              <p:par>
                                <p:cTn id="26" presetID="1" presetClass="entr" presetSubtype="0" fill="hold" grpId="0" nodeType="afterEffect">
                                  <p:stCondLst>
                                    <p:cond delay="1250"/>
                                  </p:stCondLst>
                                  <p:childTnLst>
                                    <p:set>
                                      <p:cBhvr>
                                        <p:cTn id="27" dur="1" fill="hold">
                                          <p:stCondLst>
                                            <p:cond delay="0"/>
                                          </p:stCondLst>
                                        </p:cTn>
                                        <p:tgtEl>
                                          <p:spTgt spid="13"/>
                                        </p:tgtEl>
                                        <p:attrNameLst>
                                          <p:attrName>style.visibility</p:attrName>
                                        </p:attrNameLst>
                                      </p:cBhvr>
                                      <p:to>
                                        <p:strVal val="visible"/>
                                      </p:to>
                                    </p:set>
                                  </p:childTnLst>
                                </p:cTn>
                              </p:par>
                              <p:par>
                                <p:cTn id="28" presetID="22" presetClass="entr" presetSubtype="1" fill="hold" grpId="0" nodeType="withEffect">
                                  <p:stCondLst>
                                    <p:cond delay="120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250"/>
                                        <p:tgtEl>
                                          <p:spTgt spid="15"/>
                                        </p:tgtEl>
                                      </p:cBhvr>
                                    </p:animEffect>
                                  </p:childTnLst>
                                </p:cTn>
                              </p:par>
                              <p:par>
                                <p:cTn id="31" presetID="10" presetClass="entr" presetSubtype="0" fill="hold" nodeType="withEffect">
                                  <p:stCondLst>
                                    <p:cond delay="12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 grpId="0"/>
      <p:bldP spid="5" grpId="0"/>
      <p:bldP spid="13"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EF0BB-79B6-A4F6-6762-15DB428F93C8}"/>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4EBECD5F-0919-584C-62E9-AD17202E201F}"/>
              </a:ext>
            </a:extLst>
          </p:cNvPr>
          <p:cNvSpPr>
            <a:spLocks noGrp="1"/>
          </p:cNvSpPr>
          <p:nvPr>
            <p:ph type="title"/>
          </p:nvPr>
        </p:nvSpPr>
        <p:spPr/>
        <p:txBody>
          <a:bodyPr>
            <a:noAutofit/>
          </a:bodyPr>
          <a:lstStyle/>
          <a:p>
            <a:pPr marL="0" marR="0" lvl="0" indent="0" defTabSz="457200" rtl="1" eaLnBrk="1" fontAlgn="auto" latinLnBrk="0" hangingPunct="1">
              <a:lnSpc>
                <a:spcPct val="100000"/>
              </a:lnSpc>
              <a:spcBef>
                <a:spcPts val="0"/>
              </a:spcBef>
              <a:spcAft>
                <a:spcPts val="0"/>
              </a:spcAft>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أواصل تتمة الحوار. من يلعب دور مجد ؟ من يلعب دور ندى؟</a:t>
            </a:r>
            <a:b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b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 </a:t>
            </a:r>
            <a:r>
              <a:rPr lang="ar-MA" sz="2400" i="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يقوم ثنائي واحد فقط.</a:t>
            </a:r>
            <a:endParaRPr lang="ar-MA" sz="2800" i="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7" name="Rectangle 6">
            <a:extLst>
              <a:ext uri="{FF2B5EF4-FFF2-40B4-BE49-F238E27FC236}">
                <a16:creationId xmlns:a16="http://schemas.microsoft.com/office/drawing/2014/main" id="{E296CC88-A2C8-3794-9055-321AAC98EE34}"/>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8" name="Rectangle 7">
            <a:extLst>
              <a:ext uri="{FF2B5EF4-FFF2-40B4-BE49-F238E27FC236}">
                <a16:creationId xmlns:a16="http://schemas.microsoft.com/office/drawing/2014/main" id="{6CA93D3B-3073-613E-4825-763706214D44}"/>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endParaRPr>
          </a:p>
        </p:txBody>
      </p:sp>
      <p:sp>
        <p:nvSpPr>
          <p:cNvPr id="9" name="Rectangle 8">
            <a:extLst>
              <a:ext uri="{FF2B5EF4-FFF2-40B4-BE49-F238E27FC236}">
                <a16:creationId xmlns:a16="http://schemas.microsoft.com/office/drawing/2014/main" id="{05D5A2D3-806A-E98E-415D-571CE49D4345}"/>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الأســــاليب</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pic>
        <p:nvPicPr>
          <p:cNvPr id="13" name="Google Shape;1246;p5">
            <a:extLst>
              <a:ext uri="{FF2B5EF4-FFF2-40B4-BE49-F238E27FC236}">
                <a16:creationId xmlns:a16="http://schemas.microsoft.com/office/drawing/2014/main" id="{C4BDD955-6581-2618-E773-4AFC97305F43}"/>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Image 19">
            <a:extLst>
              <a:ext uri="{FF2B5EF4-FFF2-40B4-BE49-F238E27FC236}">
                <a16:creationId xmlns:a16="http://schemas.microsoft.com/office/drawing/2014/main" id="{A0D9D9AB-1510-770C-DB97-BC8146EBBCFA}"/>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1" name="Image 20">
            <a:extLst>
              <a:ext uri="{FF2B5EF4-FFF2-40B4-BE49-F238E27FC236}">
                <a16:creationId xmlns:a16="http://schemas.microsoft.com/office/drawing/2014/main" id="{33DCA035-DECA-1667-EB4A-889438021D62}"/>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2" name="Image 21">
            <a:extLst>
              <a:ext uri="{FF2B5EF4-FFF2-40B4-BE49-F238E27FC236}">
                <a16:creationId xmlns:a16="http://schemas.microsoft.com/office/drawing/2014/main" id="{928DCE1F-EED6-7057-C474-5C4840AB70A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910426" y="136738"/>
            <a:ext cx="278069" cy="278069"/>
          </a:xfrm>
          <a:prstGeom prst="rect">
            <a:avLst/>
          </a:prstGeom>
          <a:ln>
            <a:noFill/>
          </a:ln>
        </p:spPr>
      </p:pic>
      <p:sp>
        <p:nvSpPr>
          <p:cNvPr id="3" name="Rectangle 2">
            <a:extLst>
              <a:ext uri="{FF2B5EF4-FFF2-40B4-BE49-F238E27FC236}">
                <a16:creationId xmlns:a16="http://schemas.microsoft.com/office/drawing/2014/main" id="{02E4DD10-4FC1-B4DD-0688-BF6731E32254}"/>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14" name="Espace réservé pour une image  13">
            <a:extLst>
              <a:ext uri="{FF2B5EF4-FFF2-40B4-BE49-F238E27FC236}">
                <a16:creationId xmlns:a16="http://schemas.microsoft.com/office/drawing/2014/main" id="{42544498-DBDB-24E3-3993-79946216F07C}"/>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24" name="ZoneTexte 23">
            <a:extLst>
              <a:ext uri="{FF2B5EF4-FFF2-40B4-BE49-F238E27FC236}">
                <a16:creationId xmlns:a16="http://schemas.microsoft.com/office/drawing/2014/main" id="{D05232B9-A962-2EED-383F-6A5D029B9944}"/>
              </a:ext>
            </a:extLst>
          </p:cNvPr>
          <p:cNvSpPr txBox="1"/>
          <p:nvPr/>
        </p:nvSpPr>
        <p:spPr>
          <a:xfrm>
            <a:off x="556173" y="1486408"/>
            <a:ext cx="3549121" cy="1938992"/>
          </a:xfrm>
          <a:prstGeom prst="rect">
            <a:avLst/>
          </a:prstGeom>
          <a:noFill/>
        </p:spPr>
        <p:txBody>
          <a:bodyPr wrap="square">
            <a:spAutoFit/>
          </a:bodyPr>
          <a:lstStyle/>
          <a:p>
            <a:pPr marL="0" marR="0" lvl="0" indent="0" algn="r" defTabSz="914400" rtl="1" eaLnBrk="1" fontAlgn="auto" latinLnBrk="0" hangingPunct="1">
              <a:lnSpc>
                <a:spcPct val="100000"/>
              </a:lnSpc>
              <a:spcBef>
                <a:spcPts val="1000"/>
              </a:spcBef>
              <a:spcAft>
                <a:spcPts val="800"/>
              </a:spcAft>
              <a:buClrTx/>
              <a:buSzTx/>
              <a:buFont typeface="Arial" panose="020B0604020202020204" pitchFamily="34" charset="0"/>
              <a:buNone/>
              <a:tabLst/>
              <a:defRPr/>
            </a:pPr>
            <a:r>
              <a:rPr kumimoji="0" lang="ar-MA" sz="2400" b="0"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أَعْجَبَتْني كَثيراً شَخْصِيَّةُ </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عَبيرْ عَزيمْ </a:t>
            </a:r>
            <a:r>
              <a:rPr kumimoji="0" lang="ar-MA" sz="2400" b="0"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لِأَنَّها </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أَصْغَرُ كاتِبَةٍ في ﭐلْعالَمِ </a:t>
            </a:r>
            <a:r>
              <a:rPr kumimoji="0" lang="ar-MA" sz="2400" b="1" i="0" u="none" strike="noStrike" kern="1200" cap="none" spc="0" normalizeH="0" baseline="0" noProof="0" dirty="0" err="1">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ﭐلْعَرَبِيِّ</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 لَقَدْ تَمَيَّزَتْ كَذَلِكَ بِجِدِّها وَتَفانيها. فَحَقَّقَتِ </a:t>
            </a:r>
            <a:r>
              <a:rPr kumimoji="0" lang="ar-MA" sz="2400" b="1" i="0" u="none" strike="noStrike" kern="1200" cap="none" spc="0" normalizeH="0" baseline="0" noProof="0" dirty="0" err="1">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ﭐلنَّجاحَ</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kumimoji="0" lang="ar-MA" sz="2400" b="1" i="0" u="none" strike="noStrike" kern="1200" cap="none" spc="0" normalizeH="0" baseline="0" noProof="0" dirty="0" err="1">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وَﭐلتَّأَلُّقَ</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 بِفَضْلِ رِواياتِها </a:t>
            </a:r>
            <a:r>
              <a:rPr kumimoji="0" lang="ar-MA" sz="2400" b="1" i="0" u="none" strike="noStrike" kern="1200" cap="none" spc="0" normalizeH="0" baseline="0" noProof="0" dirty="0" err="1">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ﭐلرّائِعَةِ</a:t>
            </a:r>
            <a:r>
              <a:rPr kumimoji="0" lang="ar-MA" sz="2400" b="0"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 وأَنْتَ يا</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 مَجْدُ  </a:t>
            </a:r>
            <a:r>
              <a:rPr kumimoji="0" lang="ar-MA" sz="2400" b="0"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مَنْ هِيَ ٱلشَّخْصِيَّةُ ٱلَّتي أَثارَتْ إِعْجابَكِ؟</a:t>
            </a:r>
          </a:p>
        </p:txBody>
      </p:sp>
      <p:pic>
        <p:nvPicPr>
          <p:cNvPr id="26" name="Image 25">
            <a:extLst>
              <a:ext uri="{FF2B5EF4-FFF2-40B4-BE49-F238E27FC236}">
                <a16:creationId xmlns:a16="http://schemas.microsoft.com/office/drawing/2014/main" id="{60A41A10-346F-12A0-610C-3ED5D6C7A4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1998" y="2995263"/>
            <a:ext cx="3862737" cy="3862737"/>
          </a:xfrm>
          <a:prstGeom prst="rect">
            <a:avLst/>
          </a:prstGeom>
        </p:spPr>
      </p:pic>
      <p:sp>
        <p:nvSpPr>
          <p:cNvPr id="30" name="Bulle narrative : ronde 29">
            <a:extLst>
              <a:ext uri="{FF2B5EF4-FFF2-40B4-BE49-F238E27FC236}">
                <a16:creationId xmlns:a16="http://schemas.microsoft.com/office/drawing/2014/main" id="{876F02E5-7BFB-C243-F4CD-FA3B7CF07818}"/>
              </a:ext>
            </a:extLst>
          </p:cNvPr>
          <p:cNvSpPr/>
          <p:nvPr/>
        </p:nvSpPr>
        <p:spPr>
          <a:xfrm flipH="1">
            <a:off x="344103" y="1287624"/>
            <a:ext cx="4414508" cy="2141376"/>
          </a:xfrm>
          <a:prstGeom prst="wedgeEllipse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E7503110-8A75-A70F-3588-54A1AB568945}"/>
              </a:ext>
            </a:extLst>
          </p:cNvPr>
          <p:cNvSpPr txBox="1"/>
          <p:nvPr/>
        </p:nvSpPr>
        <p:spPr>
          <a:xfrm>
            <a:off x="6241225" y="3510623"/>
            <a:ext cx="2309185" cy="1569660"/>
          </a:xfrm>
          <a:prstGeom prst="rect">
            <a:avLst/>
          </a:prstGeom>
          <a:noFill/>
        </p:spPr>
        <p:txBody>
          <a:bodyPr wrap="square">
            <a:spAutoFit/>
          </a:bodyPr>
          <a:lstStyle/>
          <a:p>
            <a:pPr marL="0" marR="0" lvl="0" indent="0" algn="r" defTabSz="914400" rtl="1" eaLnBrk="1" fontAlgn="auto" latinLnBrk="0" hangingPunct="1">
              <a:lnSpc>
                <a:spcPct val="100000"/>
              </a:lnSpc>
              <a:spcBef>
                <a:spcPts val="1000"/>
              </a:spcBef>
              <a:spcAft>
                <a:spcPts val="800"/>
              </a:spcAft>
              <a:buClrTx/>
              <a:buSzTx/>
              <a:buFont typeface="Arial" panose="020B0604020202020204" pitchFamily="34" charset="0"/>
              <a:buNone/>
              <a:tabLst/>
              <a:defRPr/>
            </a:pPr>
            <a:r>
              <a:rPr kumimoji="0" lang="ar-MA" sz="2400" i="0" u="none" strike="noStrike" kern="1200" cap="none" spc="0" normalizeH="0" baseline="0" noProof="0" dirty="0">
                <a:ln>
                  <a:noFill/>
                </a:ln>
                <a:solidFill>
                  <a:srgbClr val="002060"/>
                </a:solidFill>
                <a:effectLst/>
                <a:uLnTx/>
                <a:uFillTx/>
                <a:latin typeface="Microsoft Uighur" panose="02000000000000000000" pitchFamily="2" charset="-78"/>
                <a:ea typeface="Calibri" panose="020F0502020204030204" pitchFamily="34" charset="0"/>
                <a:cs typeface="Microsoft Uighur" panose="02000000000000000000" pitchFamily="2" charset="-78"/>
              </a:rPr>
              <a:t>أثارَتِ ٱهْتِمامي </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شَخْصِيَّةُ إيدّْرْ مُطيعْ لِأَنَّهُ بَرَعَ في مَجالِ </a:t>
            </a:r>
            <a:r>
              <a:rPr kumimoji="0" lang="ar-MA" sz="2400" b="1" i="0" u="none" strike="noStrike" kern="1200" cap="none" spc="0" normalizeH="0" baseline="0" noProof="0" dirty="0" err="1">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ﭐلْبَرْمَجِيّاتِ</a:t>
            </a:r>
            <a:r>
              <a:rPr kumimoji="0" lang="a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 وَحَقَّقَ نَجاحاً باهِراً بِفَضْلِ مُثابَرَتِهِ وَإِصْرارِهِ. </a:t>
            </a:r>
            <a:endParaRPr kumimoji="0" lang="fr-MA" sz="2400" b="1" i="0" u="none" strike="noStrike" kern="120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4" name="Bulle narrative : ronde 3">
            <a:extLst>
              <a:ext uri="{FF2B5EF4-FFF2-40B4-BE49-F238E27FC236}">
                <a16:creationId xmlns:a16="http://schemas.microsoft.com/office/drawing/2014/main" id="{AAF82AAE-68BF-5B9E-D3DA-30A175C65975}"/>
              </a:ext>
            </a:extLst>
          </p:cNvPr>
          <p:cNvSpPr/>
          <p:nvPr/>
        </p:nvSpPr>
        <p:spPr>
          <a:xfrm rot="17748766" flipV="1">
            <a:off x="6095685" y="3274257"/>
            <a:ext cx="2794545" cy="2332133"/>
          </a:xfrm>
          <a:prstGeom prst="wedgeEllipse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471938"/>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60AA6-AB3A-1CE1-5C9F-818E8EBE050D}"/>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A715DE2D-3B0A-55B5-271F-86B1C203C88B}"/>
              </a:ext>
            </a:extLst>
          </p:cNvPr>
          <p:cNvSpPr>
            <a:spLocks noGrp="1"/>
          </p:cNvSpPr>
          <p:nvPr>
            <p:ph type="title"/>
          </p:nvPr>
        </p:nvSpPr>
        <p:spPr/>
        <p:txBody>
          <a:bodyPr>
            <a:no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من يتابع الحوار مثل مجد و ندى</a:t>
            </a: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a:t>
            </a:r>
            <a:endParaRPr lang="ar-MA" sz="28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7" name="Rectangle 6">
            <a:extLst>
              <a:ext uri="{FF2B5EF4-FFF2-40B4-BE49-F238E27FC236}">
                <a16:creationId xmlns:a16="http://schemas.microsoft.com/office/drawing/2014/main" id="{36600BCB-903D-D7D0-77DE-84FA0B92F336}"/>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8" name="Rectangle 7">
            <a:extLst>
              <a:ext uri="{FF2B5EF4-FFF2-40B4-BE49-F238E27FC236}">
                <a16:creationId xmlns:a16="http://schemas.microsoft.com/office/drawing/2014/main" id="{89052F3E-E24D-FD01-C8B1-1EDDDA4D6037}"/>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endParaRPr>
          </a:p>
        </p:txBody>
      </p:sp>
      <p:sp>
        <p:nvSpPr>
          <p:cNvPr id="9" name="Rectangle 8">
            <a:extLst>
              <a:ext uri="{FF2B5EF4-FFF2-40B4-BE49-F238E27FC236}">
                <a16:creationId xmlns:a16="http://schemas.microsoft.com/office/drawing/2014/main" id="{ACFEF415-F6AA-E7FB-AF3E-69C7E18B33B5}"/>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الأســــاليب</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pic>
        <p:nvPicPr>
          <p:cNvPr id="13" name="Google Shape;1246;p5">
            <a:extLst>
              <a:ext uri="{FF2B5EF4-FFF2-40B4-BE49-F238E27FC236}">
                <a16:creationId xmlns:a16="http://schemas.microsoft.com/office/drawing/2014/main" id="{8906C759-7966-DD8E-7042-7A1AFA770A1F}"/>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Image 19">
            <a:extLst>
              <a:ext uri="{FF2B5EF4-FFF2-40B4-BE49-F238E27FC236}">
                <a16:creationId xmlns:a16="http://schemas.microsoft.com/office/drawing/2014/main" id="{B68B7701-4B1F-1754-73F3-53F617E5CCC1}"/>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1" name="Image 20">
            <a:extLst>
              <a:ext uri="{FF2B5EF4-FFF2-40B4-BE49-F238E27FC236}">
                <a16:creationId xmlns:a16="http://schemas.microsoft.com/office/drawing/2014/main" id="{5087AE8A-7A28-7337-500D-48F8D6D1E835}"/>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2" name="Image 21">
            <a:extLst>
              <a:ext uri="{FF2B5EF4-FFF2-40B4-BE49-F238E27FC236}">
                <a16:creationId xmlns:a16="http://schemas.microsoft.com/office/drawing/2014/main" id="{48A9A566-D760-F649-4B90-B1D9667DFF2D}"/>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910426" y="136738"/>
            <a:ext cx="278069" cy="278069"/>
          </a:xfrm>
          <a:prstGeom prst="rect">
            <a:avLst/>
          </a:prstGeom>
          <a:ln>
            <a:noFill/>
          </a:ln>
        </p:spPr>
      </p:pic>
      <p:sp>
        <p:nvSpPr>
          <p:cNvPr id="3" name="Rectangle 2">
            <a:extLst>
              <a:ext uri="{FF2B5EF4-FFF2-40B4-BE49-F238E27FC236}">
                <a16:creationId xmlns:a16="http://schemas.microsoft.com/office/drawing/2014/main" id="{1BF5CFC4-EA36-0017-8F39-20333545B5CF}"/>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4" name="Image 3">
            <a:extLst>
              <a:ext uri="{FF2B5EF4-FFF2-40B4-BE49-F238E27FC236}">
                <a16:creationId xmlns:a16="http://schemas.microsoft.com/office/drawing/2014/main" id="{DB792DD7-F376-2A8E-85DD-F97D012EA85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324853" y="2671012"/>
            <a:ext cx="8430807" cy="2969870"/>
          </a:xfrm>
          <a:prstGeom prst="rect">
            <a:avLst/>
          </a:prstGeom>
        </p:spPr>
      </p:pic>
      <p:pic>
        <p:nvPicPr>
          <p:cNvPr id="6" name="Espace réservé pour une image  5">
            <a:extLst>
              <a:ext uri="{FF2B5EF4-FFF2-40B4-BE49-F238E27FC236}">
                <a16:creationId xmlns:a16="http://schemas.microsoft.com/office/drawing/2014/main" id="{76F97BE7-DE22-536C-236C-D94649514F75}"/>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1103547136"/>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87C1A-210F-6BFC-63E3-960A5934FB03}"/>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004842B9-924F-3D56-F286-5BABCF1FE588}"/>
              </a:ext>
            </a:extLst>
          </p:cNvPr>
          <p:cNvSpPr>
            <a:spLocks noGrp="1"/>
          </p:cNvSpPr>
          <p:nvPr>
            <p:ph type="title"/>
          </p:nvPr>
        </p:nvSpPr>
        <p:spPr>
          <a:xfrm>
            <a:off x="319088" y="756000"/>
            <a:ext cx="7300840" cy="612000"/>
          </a:xfrm>
        </p:spPr>
        <p:txBody>
          <a:bodyPr>
            <a:no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الآن تحدث مع زميلك عن مهنة المستقبل التي تحلم بها وفق التصميم ؟ معكم 5 دقائق للإعداد.</a:t>
            </a:r>
            <a:endParaRPr lang="ar-MA" sz="28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7" name="Rectangle 6">
            <a:extLst>
              <a:ext uri="{FF2B5EF4-FFF2-40B4-BE49-F238E27FC236}">
                <a16:creationId xmlns:a16="http://schemas.microsoft.com/office/drawing/2014/main" id="{9657B5AD-7E97-A0BE-5019-94D6B640748C}"/>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8" name="Rectangle 7">
            <a:extLst>
              <a:ext uri="{FF2B5EF4-FFF2-40B4-BE49-F238E27FC236}">
                <a16:creationId xmlns:a16="http://schemas.microsoft.com/office/drawing/2014/main" id="{89E6AB37-28B2-D78C-5731-D021F7CF3DCB}"/>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2D8253E0-A5C6-31DC-AA00-34856D88955E}"/>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الأســــاليب</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C8F1D2AF-8799-DB68-030D-80065927B2CE}"/>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Image 19">
            <a:extLst>
              <a:ext uri="{FF2B5EF4-FFF2-40B4-BE49-F238E27FC236}">
                <a16:creationId xmlns:a16="http://schemas.microsoft.com/office/drawing/2014/main" id="{098A9779-91DD-BB67-3D0A-28EEEFDB07C4}"/>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1" name="Image 20">
            <a:extLst>
              <a:ext uri="{FF2B5EF4-FFF2-40B4-BE49-F238E27FC236}">
                <a16:creationId xmlns:a16="http://schemas.microsoft.com/office/drawing/2014/main" id="{2FC7A58E-6FB5-0D27-A6C1-C863988A4ECD}"/>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2" name="Image 21">
            <a:extLst>
              <a:ext uri="{FF2B5EF4-FFF2-40B4-BE49-F238E27FC236}">
                <a16:creationId xmlns:a16="http://schemas.microsoft.com/office/drawing/2014/main" id="{87DE1DEE-2227-8C1D-0591-9299723D4D7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910426" y="136738"/>
            <a:ext cx="278069" cy="278069"/>
          </a:xfrm>
          <a:prstGeom prst="rect">
            <a:avLst/>
          </a:prstGeom>
          <a:ln>
            <a:noFill/>
          </a:ln>
        </p:spPr>
      </p:pic>
      <p:sp>
        <p:nvSpPr>
          <p:cNvPr id="3" name="Rectangle 2">
            <a:extLst>
              <a:ext uri="{FF2B5EF4-FFF2-40B4-BE49-F238E27FC236}">
                <a16:creationId xmlns:a16="http://schemas.microsoft.com/office/drawing/2014/main" id="{2A491226-0BB9-D7CF-017F-3AFB9527D616}"/>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14" name="Espace réservé pour une image  13">
            <a:extLst>
              <a:ext uri="{FF2B5EF4-FFF2-40B4-BE49-F238E27FC236}">
                <a16:creationId xmlns:a16="http://schemas.microsoft.com/office/drawing/2014/main" id="{F6AB6112-9A22-B40D-69C3-DCEF6C5FDEBE}"/>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16" name="Image 15">
            <a:extLst>
              <a:ext uri="{FF2B5EF4-FFF2-40B4-BE49-F238E27FC236}">
                <a16:creationId xmlns:a16="http://schemas.microsoft.com/office/drawing/2014/main" id="{B5F31B2D-BE6B-E528-5174-15C76682804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502016" y="1890063"/>
            <a:ext cx="7982238" cy="4283724"/>
          </a:xfrm>
          <a:prstGeom prst="rect">
            <a:avLst/>
          </a:prstGeom>
        </p:spPr>
      </p:pic>
    </p:spTree>
    <p:extLst>
      <p:ext uri="{BB962C8B-B14F-4D97-AF65-F5344CB8AC3E}">
        <p14:creationId xmlns:p14="http://schemas.microsoft.com/office/powerpoint/2010/main" val="1412871235"/>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5EBD6-FDE9-49E7-7DC2-AFE943675976}"/>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49B4AFF9-BF57-1DB6-1BB2-5A702D343A86}"/>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سأمر بين الصفوف لمساعدتكم.</a:t>
            </a:r>
          </a:p>
        </p:txBody>
      </p:sp>
      <p:sp>
        <p:nvSpPr>
          <p:cNvPr id="7" name="Rectangle 6">
            <a:extLst>
              <a:ext uri="{FF2B5EF4-FFF2-40B4-BE49-F238E27FC236}">
                <a16:creationId xmlns:a16="http://schemas.microsoft.com/office/drawing/2014/main" id="{89B3E144-F620-A2B4-F078-D4E1E6974D5C}"/>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8" name="Rectangle 7">
            <a:extLst>
              <a:ext uri="{FF2B5EF4-FFF2-40B4-BE49-F238E27FC236}">
                <a16:creationId xmlns:a16="http://schemas.microsoft.com/office/drawing/2014/main" id="{C8BD67A0-41F0-3562-7A88-C16C13F21A09}"/>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E21F5903-70BB-C08C-7F87-80C31F9BD24D}"/>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الأســــاليب</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DF39E80A-A026-67B6-1E2D-8ECA8ACAD5A7}"/>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Image 19">
            <a:extLst>
              <a:ext uri="{FF2B5EF4-FFF2-40B4-BE49-F238E27FC236}">
                <a16:creationId xmlns:a16="http://schemas.microsoft.com/office/drawing/2014/main" id="{C2E95D92-2912-CE2A-9D1A-25A59C9E25F9}"/>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1" name="Image 20">
            <a:extLst>
              <a:ext uri="{FF2B5EF4-FFF2-40B4-BE49-F238E27FC236}">
                <a16:creationId xmlns:a16="http://schemas.microsoft.com/office/drawing/2014/main" id="{CB3C2DBD-77F2-049C-E4D8-9CC6F80EDF74}"/>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2" name="Image 21">
            <a:extLst>
              <a:ext uri="{FF2B5EF4-FFF2-40B4-BE49-F238E27FC236}">
                <a16:creationId xmlns:a16="http://schemas.microsoft.com/office/drawing/2014/main" id="{B8173BB0-1860-4AA7-855B-D7321834390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910426" y="136738"/>
            <a:ext cx="278069" cy="278069"/>
          </a:xfrm>
          <a:prstGeom prst="rect">
            <a:avLst/>
          </a:prstGeom>
          <a:ln>
            <a:noFill/>
          </a:ln>
        </p:spPr>
      </p:pic>
      <p:sp>
        <p:nvSpPr>
          <p:cNvPr id="3" name="Rectangle 2">
            <a:extLst>
              <a:ext uri="{FF2B5EF4-FFF2-40B4-BE49-F238E27FC236}">
                <a16:creationId xmlns:a16="http://schemas.microsoft.com/office/drawing/2014/main" id="{5BFD1949-9468-91CF-EBEA-50779ABCB11D}"/>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2A8CF3C7-394E-3EAB-3057-A2A486FEF012}"/>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14" name="Image 13">
            <a:extLst>
              <a:ext uri="{FF2B5EF4-FFF2-40B4-BE49-F238E27FC236}">
                <a16:creationId xmlns:a16="http://schemas.microsoft.com/office/drawing/2014/main" id="{D30F5D0E-22BE-2FDE-868E-B78887F8B02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502016" y="1890063"/>
            <a:ext cx="7982238" cy="4283724"/>
          </a:xfrm>
          <a:prstGeom prst="rect">
            <a:avLst/>
          </a:prstGeom>
        </p:spPr>
      </p:pic>
    </p:spTree>
    <p:extLst>
      <p:ext uri="{BB962C8B-B14F-4D97-AF65-F5344CB8AC3E}">
        <p14:creationId xmlns:p14="http://schemas.microsoft.com/office/powerpoint/2010/main" val="3840383361"/>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255B3-E920-2BBE-0645-DDC39B922C9E}"/>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B48D5EEF-69A5-C7F6-072E-5C0A4D2C8625}"/>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استعينوا بعناصر الجدول لتقديم حوار جيد.</a:t>
            </a:r>
            <a:endPar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7" name="Rectangle 6">
            <a:extLst>
              <a:ext uri="{FF2B5EF4-FFF2-40B4-BE49-F238E27FC236}">
                <a16:creationId xmlns:a16="http://schemas.microsoft.com/office/drawing/2014/main" id="{3C0908FF-AE12-1DEE-1CEA-73F8D203E4E4}"/>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8" name="Rectangle 7">
            <a:extLst>
              <a:ext uri="{FF2B5EF4-FFF2-40B4-BE49-F238E27FC236}">
                <a16:creationId xmlns:a16="http://schemas.microsoft.com/office/drawing/2014/main" id="{6969F9AF-E7F0-7871-781B-9066407B4A77}"/>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endParaRPr>
          </a:p>
        </p:txBody>
      </p:sp>
      <p:sp>
        <p:nvSpPr>
          <p:cNvPr id="9" name="Rectangle 8">
            <a:extLst>
              <a:ext uri="{FF2B5EF4-FFF2-40B4-BE49-F238E27FC236}">
                <a16:creationId xmlns:a16="http://schemas.microsoft.com/office/drawing/2014/main" id="{B7D46F42-DC68-D26D-5243-0F2E7C584F56}"/>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الأســــاليب</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pic>
        <p:nvPicPr>
          <p:cNvPr id="13" name="Google Shape;1246;p5">
            <a:extLst>
              <a:ext uri="{FF2B5EF4-FFF2-40B4-BE49-F238E27FC236}">
                <a16:creationId xmlns:a16="http://schemas.microsoft.com/office/drawing/2014/main" id="{F137931B-1ECB-2AE7-E127-4D0D796E7422}"/>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Image 19">
            <a:extLst>
              <a:ext uri="{FF2B5EF4-FFF2-40B4-BE49-F238E27FC236}">
                <a16:creationId xmlns:a16="http://schemas.microsoft.com/office/drawing/2014/main" id="{F9A8A393-F527-49C4-713E-43A6EC2222A9}"/>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1" name="Image 20">
            <a:extLst>
              <a:ext uri="{FF2B5EF4-FFF2-40B4-BE49-F238E27FC236}">
                <a16:creationId xmlns:a16="http://schemas.microsoft.com/office/drawing/2014/main" id="{D4450445-F232-29FB-4811-48130CA435C3}"/>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2" name="Image 21">
            <a:extLst>
              <a:ext uri="{FF2B5EF4-FFF2-40B4-BE49-F238E27FC236}">
                <a16:creationId xmlns:a16="http://schemas.microsoft.com/office/drawing/2014/main" id="{7F47F9C8-2327-1D88-ECA8-F6A89E0F397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910426" y="136738"/>
            <a:ext cx="278069" cy="278069"/>
          </a:xfrm>
          <a:prstGeom prst="rect">
            <a:avLst/>
          </a:prstGeom>
          <a:ln>
            <a:noFill/>
          </a:ln>
        </p:spPr>
      </p:pic>
      <p:sp>
        <p:nvSpPr>
          <p:cNvPr id="3" name="Rectangle 2">
            <a:extLst>
              <a:ext uri="{FF2B5EF4-FFF2-40B4-BE49-F238E27FC236}">
                <a16:creationId xmlns:a16="http://schemas.microsoft.com/office/drawing/2014/main" id="{92A36C1D-1E9D-E3DC-D1F0-34F14887DF10}"/>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512CE467-62FD-E3C8-641A-66485E32FE70}"/>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4" name="Image 3">
            <a:extLst>
              <a:ext uri="{FF2B5EF4-FFF2-40B4-BE49-F238E27FC236}">
                <a16:creationId xmlns:a16="http://schemas.microsoft.com/office/drawing/2014/main" id="{487E1141-03EF-8367-DAEA-7DD57CD42E6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08106" y="3090505"/>
            <a:ext cx="8216807" cy="1973178"/>
          </a:xfrm>
          <a:prstGeom prst="rect">
            <a:avLst/>
          </a:prstGeom>
        </p:spPr>
      </p:pic>
    </p:spTree>
    <p:extLst>
      <p:ext uri="{BB962C8B-B14F-4D97-AF65-F5344CB8AC3E}">
        <p14:creationId xmlns:p14="http://schemas.microsoft.com/office/powerpoint/2010/main" val="913551360"/>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78E0C-05A3-9FAF-8000-36438C311399}"/>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9B3A9F6B-0DA5-9E98-FEB3-3C28662236CB}"/>
              </a:ext>
            </a:extLst>
          </p:cNvPr>
          <p:cNvSpPr>
            <a:spLocks noGrp="1"/>
          </p:cNvSpPr>
          <p:nvPr>
            <p:ph type="title"/>
          </p:nvPr>
        </p:nvSpPr>
        <p:spPr/>
        <p:txBody>
          <a:bodyPr>
            <a:no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الان يتقدم كل ثنائي لتقديم عملهما. </a:t>
            </a: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 سن</a:t>
            </a: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ختار أحسن حوار.</a:t>
            </a:r>
          </a:p>
        </p:txBody>
      </p:sp>
      <p:pic>
        <p:nvPicPr>
          <p:cNvPr id="12" name="Espace réservé pour une image  10">
            <a:extLst>
              <a:ext uri="{FF2B5EF4-FFF2-40B4-BE49-F238E27FC236}">
                <a16:creationId xmlns:a16="http://schemas.microsoft.com/office/drawing/2014/main" id="{9CFCEADC-60D0-92F1-5AD5-78CCC2BBB4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399995" y="1584000"/>
            <a:ext cx="4370424" cy="4370424"/>
          </a:xfrm>
          <a:prstGeom prst="rect">
            <a:avLst/>
          </a:prstGeom>
        </p:spPr>
      </p:pic>
      <p:sp>
        <p:nvSpPr>
          <p:cNvPr id="2" name="Rectangle 1">
            <a:extLst>
              <a:ext uri="{FF2B5EF4-FFF2-40B4-BE49-F238E27FC236}">
                <a16:creationId xmlns:a16="http://schemas.microsoft.com/office/drawing/2014/main" id="{3D44F1BE-C837-7E87-269F-E4318DB939F5}"/>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7" name="Rectangle 6">
            <a:extLst>
              <a:ext uri="{FF2B5EF4-FFF2-40B4-BE49-F238E27FC236}">
                <a16:creationId xmlns:a16="http://schemas.microsoft.com/office/drawing/2014/main" id="{2C11B871-FF15-BF0B-A584-80695A38D8D8}"/>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solidFill>
              <a:latin typeface="Microsoft Uighur" panose="02000000000000000000" pitchFamily="2" charset="-78"/>
              <a:cs typeface="Microsoft Uighur" panose="02000000000000000000" pitchFamily="2" charset="-78"/>
            </a:endParaRPr>
          </a:p>
        </p:txBody>
      </p:sp>
      <p:sp>
        <p:nvSpPr>
          <p:cNvPr id="8" name="Rectangle 7">
            <a:extLst>
              <a:ext uri="{FF2B5EF4-FFF2-40B4-BE49-F238E27FC236}">
                <a16:creationId xmlns:a16="http://schemas.microsoft.com/office/drawing/2014/main" id="{80F40887-7B42-DBFF-9D9C-6A437FBE4312}"/>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الأســــاليب</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B83AFDC5-0F97-0DD8-9684-2AF8877E3A10}"/>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20" name="Image 19">
            <a:extLst>
              <a:ext uri="{FF2B5EF4-FFF2-40B4-BE49-F238E27FC236}">
                <a16:creationId xmlns:a16="http://schemas.microsoft.com/office/drawing/2014/main" id="{8841F7FE-62DE-46E2-A68A-F9727D48D323}"/>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1" name="Image 20">
            <a:extLst>
              <a:ext uri="{FF2B5EF4-FFF2-40B4-BE49-F238E27FC236}">
                <a16:creationId xmlns:a16="http://schemas.microsoft.com/office/drawing/2014/main" id="{E789A815-6ED5-A0D7-D97B-94DE8057F3A6}"/>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2" name="Image 21">
            <a:extLst>
              <a:ext uri="{FF2B5EF4-FFF2-40B4-BE49-F238E27FC236}">
                <a16:creationId xmlns:a16="http://schemas.microsoft.com/office/drawing/2014/main" id="{0C700E53-CE35-0CDC-FDEB-B473587D896E}"/>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3910426" y="136738"/>
            <a:ext cx="278069" cy="278069"/>
          </a:xfrm>
          <a:prstGeom prst="rect">
            <a:avLst/>
          </a:prstGeom>
          <a:ln>
            <a:noFill/>
          </a:ln>
        </p:spPr>
      </p:pic>
      <p:sp>
        <p:nvSpPr>
          <p:cNvPr id="3" name="Rectangle 2">
            <a:extLst>
              <a:ext uri="{FF2B5EF4-FFF2-40B4-BE49-F238E27FC236}">
                <a16:creationId xmlns:a16="http://schemas.microsoft.com/office/drawing/2014/main" id="{5748763E-8971-6325-487C-2FF41E59FC11}"/>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B603B419-E00F-20A9-E8FD-24F1F7E51929}"/>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2665939450"/>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244FB-4A87-5CD6-2729-97ABD4DAA02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BE99F511-796C-F9DA-B77D-84C1E293D038}"/>
              </a:ext>
            </a:extLst>
          </p:cNvPr>
          <p:cNvSpPr>
            <a:spLocks noGrp="1"/>
          </p:cNvSpPr>
          <p:nvPr>
            <p:ph type="title"/>
          </p:nvPr>
        </p:nvSpPr>
        <p:spPr>
          <a:xfrm>
            <a:off x="637196" y="1741749"/>
            <a:ext cx="7886700" cy="720000"/>
          </a:xfrm>
        </p:spPr>
        <p:txBody>
          <a:bodyPr>
            <a:normAutofit/>
          </a:bodyPr>
          <a:lstStyle/>
          <a:p>
            <a:r>
              <a:rPr lang="ar-MA" sz="4000" dirty="0">
                <a:solidFill>
                  <a:srgbClr val="424D7B"/>
                </a:solidFill>
              </a:rPr>
              <a:t>اختتام الحصة </a:t>
            </a:r>
            <a:endParaRPr lang="fr-MA" sz="4000" dirty="0"/>
          </a:p>
        </p:txBody>
      </p:sp>
      <p:pic>
        <p:nvPicPr>
          <p:cNvPr id="2" name="Image 1" descr="Une image contenant noir, obscurité&#10;&#10;Le contenu généré par l’IA peut être incorrect.">
            <a:extLst>
              <a:ext uri="{FF2B5EF4-FFF2-40B4-BE49-F238E27FC236}">
                <a16:creationId xmlns:a16="http://schemas.microsoft.com/office/drawing/2014/main" id="{5AEF99B9-064A-D6D7-DFA3-516A036D66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0331" y="3371420"/>
            <a:ext cx="5436000" cy="1405870"/>
          </a:xfrm>
          <a:prstGeom prst="rect">
            <a:avLst/>
          </a:prstGeom>
        </p:spPr>
      </p:pic>
      <p:sp>
        <p:nvSpPr>
          <p:cNvPr id="3" name="Espace réservé du texte 5">
            <a:extLst>
              <a:ext uri="{FF2B5EF4-FFF2-40B4-BE49-F238E27FC236}">
                <a16:creationId xmlns:a16="http://schemas.microsoft.com/office/drawing/2014/main" id="{4F17E366-C802-B162-2B22-4E2ADAB801A7}"/>
              </a:ext>
            </a:extLst>
          </p:cNvPr>
          <p:cNvSpPr txBox="1">
            <a:spLocks/>
          </p:cNvSpPr>
          <p:nvPr/>
        </p:nvSpPr>
        <p:spPr>
          <a:xfrm>
            <a:off x="1855803" y="3871811"/>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r" defTabSz="914400" rtl="1" eaLnBrk="1" fontAlgn="auto" latinLnBrk="0" hangingPunct="1">
              <a:lnSpc>
                <a:spcPct val="100000"/>
              </a:lnSpc>
              <a:spcBef>
                <a:spcPts val="300"/>
              </a:spcBef>
              <a:spcAft>
                <a:spcPts val="0"/>
              </a:spcAft>
              <a:buClr>
                <a:srgbClr val="106585"/>
              </a:buClr>
              <a:buSzTx/>
              <a:buFont typeface="Arial" panose="020B0604020202020204" pitchFamily="34" charset="0"/>
              <a:buChar char="•"/>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ماذا تعلمتم اليوم ؟ </a:t>
            </a:r>
          </a:p>
          <a:p>
            <a:pPr marL="342900" marR="0" lvl="0" indent="-342900" algn="r" defTabSz="914400" rtl="1" eaLnBrk="1" fontAlgn="auto" latinLnBrk="0" hangingPunct="1">
              <a:lnSpc>
                <a:spcPct val="100000"/>
              </a:lnSpc>
              <a:spcBef>
                <a:spcPts val="300"/>
              </a:spcBef>
              <a:spcAft>
                <a:spcPts val="0"/>
              </a:spcAft>
              <a:buClr>
                <a:srgbClr val="106585"/>
              </a:buClr>
              <a:buSzTx/>
              <a:buFont typeface="Arial" panose="020B0604020202020204" pitchFamily="34" charset="0"/>
              <a:buChar char="•"/>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واجباتكم المنزلية </a:t>
            </a:r>
          </a:p>
        </p:txBody>
      </p:sp>
      <p:sp>
        <p:nvSpPr>
          <p:cNvPr id="20" name="ZoneTexte 19">
            <a:extLst>
              <a:ext uri="{FF2B5EF4-FFF2-40B4-BE49-F238E27FC236}">
                <a16:creationId xmlns:a16="http://schemas.microsoft.com/office/drawing/2014/main" id="{49F4200C-0805-8B75-CD63-B04C07D3D562}"/>
              </a:ext>
            </a:extLst>
          </p:cNvPr>
          <p:cNvSpPr txBox="1"/>
          <p:nvPr/>
        </p:nvSpPr>
        <p:spPr>
          <a:xfrm>
            <a:off x="4680374" y="3465497"/>
            <a:ext cx="1704313" cy="46166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04 - </a:t>
            </a:r>
            <a:r>
              <a:rPr kumimoji="0" lang="fr-MA" sz="20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اختتام الحصة </a:t>
            </a:r>
            <a:endParaRPr kumimoji="0" lang="ar-MA" sz="20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pic>
        <p:nvPicPr>
          <p:cNvPr id="21" name="Image 20">
            <a:extLst>
              <a:ext uri="{FF2B5EF4-FFF2-40B4-BE49-F238E27FC236}">
                <a16:creationId xmlns:a16="http://schemas.microsoft.com/office/drawing/2014/main" id="{8F1CCDEA-84DC-7A66-FF3A-4FE7AA7FD12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7824" y="3583516"/>
            <a:ext cx="424748" cy="540000"/>
          </a:xfrm>
          <a:prstGeom prst="rect">
            <a:avLst/>
          </a:prstGeom>
        </p:spPr>
      </p:pic>
      <p:sp>
        <p:nvSpPr>
          <p:cNvPr id="5" name="Ellipse 4">
            <a:extLst>
              <a:ext uri="{FF2B5EF4-FFF2-40B4-BE49-F238E27FC236}">
                <a16:creationId xmlns:a16="http://schemas.microsoft.com/office/drawing/2014/main" id="{C51A604E-EA26-07EE-BAC8-412163C273D7}"/>
              </a:ext>
            </a:extLst>
          </p:cNvPr>
          <p:cNvSpPr/>
          <p:nvPr/>
        </p:nvSpPr>
        <p:spPr>
          <a:xfrm>
            <a:off x="5532530" y="1894965"/>
            <a:ext cx="346976" cy="346976"/>
          </a:xfrm>
          <a:prstGeom prst="ellipse">
            <a:avLst/>
          </a:prstGeom>
          <a:solidFill>
            <a:srgbClr val="00ACA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21504901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20"/>
                                        </p:tgtEl>
                                        <p:attrNameLst>
                                          <p:attrName>style.visibility</p:attrName>
                                        </p:attrNameLst>
                                      </p:cBhvr>
                                      <p:to>
                                        <p:strVal val="visible"/>
                                      </p:to>
                                    </p:set>
                                    <p:animEffect transition="in" filter="wipe(up)">
                                      <p:cBhvr>
                                        <p:cTn id="9" dur="250"/>
                                        <p:tgtEl>
                                          <p:spTgt spid="20"/>
                                        </p:tgtEl>
                                      </p:cBhvr>
                                    </p:animEffect>
                                  </p:childTnLst>
                                </p:cTn>
                              </p:par>
                              <p:par>
                                <p:cTn id="10" presetID="10" presetClass="entr" presetSubtype="0" fill="hold" nodeType="withEffect">
                                  <p:stCondLst>
                                    <p:cond delay="12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ADBDD-B6E4-325F-2B3F-156016D14CE8}"/>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29269B98-8BE4-6462-F9AC-206D22394AFF}"/>
              </a:ext>
            </a:extLst>
          </p:cNvPr>
          <p:cNvSpPr>
            <a:spLocks noGrp="1"/>
          </p:cNvSpPr>
          <p:nvPr>
            <p:ph type="title"/>
          </p:nvPr>
        </p:nvSpPr>
        <p:spPr/>
        <p:txBody>
          <a:bodyPr>
            <a:normAutofit/>
          </a:bodyPr>
          <a:lstStyle/>
          <a:p>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من يذكرنا بأساليب التقصي؟</a:t>
            </a:r>
            <a:endParaRPr lang="fr-MA" sz="1800" dirty="0"/>
          </a:p>
        </p:txBody>
      </p:sp>
      <p:pic>
        <p:nvPicPr>
          <p:cNvPr id="12" name="Image 11">
            <a:extLst>
              <a:ext uri="{FF2B5EF4-FFF2-40B4-BE49-F238E27FC236}">
                <a16:creationId xmlns:a16="http://schemas.microsoft.com/office/drawing/2014/main" id="{226B62D5-A485-BDD8-17A8-2BC85910D009}"/>
              </a:ext>
            </a:extLst>
          </p:cNvPr>
          <p:cNvPicPr>
            <a:picLocks noChangeAspect="1"/>
          </p:cNvPicPr>
          <p:nvPr/>
        </p:nvPicPr>
        <p:blipFill>
          <a:blip r:embed="rId2"/>
          <a:stretch>
            <a:fillRect/>
          </a:stretch>
        </p:blipFill>
        <p:spPr>
          <a:xfrm>
            <a:off x="611999" y="2027046"/>
            <a:ext cx="8001376" cy="4155100"/>
          </a:xfrm>
          <a:prstGeom prst="rect">
            <a:avLst/>
          </a:prstGeom>
        </p:spPr>
      </p:pic>
      <p:sp>
        <p:nvSpPr>
          <p:cNvPr id="2" name="Rectangle 1">
            <a:extLst>
              <a:ext uri="{FF2B5EF4-FFF2-40B4-BE49-F238E27FC236}">
                <a16:creationId xmlns:a16="http://schemas.microsoft.com/office/drawing/2014/main" id="{BB4F526F-6E1B-7D0C-C772-E4090E5B66A7}"/>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a:t>
            </a:r>
            <a:r>
              <a:rPr lang="ar-MA" sz="2000" b="1" dirty="0">
                <a:solidFill>
                  <a:srgbClr val="565F88"/>
                </a:solidFill>
                <a:latin typeface="Microsoft Uighur" panose="02000000000000000000" pitchFamily="2" charset="-78"/>
                <a:cs typeface="Microsoft Uighur" panose="02000000000000000000" pitchFamily="2" charset="-78"/>
              </a:rPr>
              <a:t>الحــصة</a:t>
            </a:r>
          </a:p>
        </p:txBody>
      </p:sp>
      <p:sp>
        <p:nvSpPr>
          <p:cNvPr id="8" name="Rectangle 7">
            <a:extLst>
              <a:ext uri="{FF2B5EF4-FFF2-40B4-BE49-F238E27FC236}">
                <a16:creationId xmlns:a16="http://schemas.microsoft.com/office/drawing/2014/main" id="{7BAE6525-F5BD-EB48-CF03-41DBD41D5B32}"/>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82F93CD6-D1B9-3000-7566-96D1D65D7476}"/>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الأســــاليب</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3" name="Image 12">
            <a:extLst>
              <a:ext uri="{FF2B5EF4-FFF2-40B4-BE49-F238E27FC236}">
                <a16:creationId xmlns:a16="http://schemas.microsoft.com/office/drawing/2014/main" id="{B02C60A9-37B7-571A-F690-12DA49B1D919}"/>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0" name="Image 19">
            <a:extLst>
              <a:ext uri="{FF2B5EF4-FFF2-40B4-BE49-F238E27FC236}">
                <a16:creationId xmlns:a16="http://schemas.microsoft.com/office/drawing/2014/main" id="{84D8A86E-19C5-F593-38E5-D9D435EBB0CB}"/>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3" name="Image 22">
            <a:extLst>
              <a:ext uri="{FF2B5EF4-FFF2-40B4-BE49-F238E27FC236}">
                <a16:creationId xmlns:a16="http://schemas.microsoft.com/office/drawing/2014/main" id="{751C61D5-96A5-7A7C-DDA2-3FE171CE298A}"/>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891181" y="136738"/>
            <a:ext cx="278069" cy="278069"/>
          </a:xfrm>
          <a:prstGeom prst="rect">
            <a:avLst/>
          </a:prstGeom>
          <a:ln>
            <a:noFill/>
          </a:ln>
        </p:spPr>
      </p:pic>
      <p:pic>
        <p:nvPicPr>
          <p:cNvPr id="24" name="Image 23">
            <a:extLst>
              <a:ext uri="{FF2B5EF4-FFF2-40B4-BE49-F238E27FC236}">
                <a16:creationId xmlns:a16="http://schemas.microsoft.com/office/drawing/2014/main" id="{A1E85136-222F-8112-F593-795B444F4E8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46500" y="136738"/>
            <a:ext cx="278069" cy="278069"/>
          </a:xfrm>
          <a:prstGeom prst="rect">
            <a:avLst/>
          </a:prstGeom>
          <a:ln>
            <a:noFill/>
          </a:ln>
        </p:spPr>
      </p:pic>
      <p:sp>
        <p:nvSpPr>
          <p:cNvPr id="3" name="Rectangle 2">
            <a:extLst>
              <a:ext uri="{FF2B5EF4-FFF2-40B4-BE49-F238E27FC236}">
                <a16:creationId xmlns:a16="http://schemas.microsoft.com/office/drawing/2014/main" id="{4B79F3C4-95E4-757F-F6C3-84E7265B7615}"/>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C8774E0E-4D5E-2762-35EF-0B121560A2CA}"/>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878907518"/>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70325-E437-DDE3-24D0-3EDE8A17F606}"/>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CB585FFD-997E-AA98-EA1B-60A87E0A264E}"/>
              </a:ext>
            </a:extLst>
          </p:cNvPr>
          <p:cNvPicPr>
            <a:picLocks noChangeAspect="1"/>
          </p:cNvPicPr>
          <p:nvPr/>
        </p:nvPicPr>
        <p:blipFill>
          <a:blip r:embed="rId2"/>
          <a:srcRect b="32614"/>
          <a:stretch/>
        </p:blipFill>
        <p:spPr>
          <a:xfrm>
            <a:off x="630692" y="2822683"/>
            <a:ext cx="7882615" cy="2607366"/>
          </a:xfrm>
          <a:prstGeom prst="rect">
            <a:avLst/>
          </a:prstGeom>
        </p:spPr>
      </p:pic>
      <p:pic>
        <p:nvPicPr>
          <p:cNvPr id="12" name="Image 11">
            <a:extLst>
              <a:ext uri="{FF2B5EF4-FFF2-40B4-BE49-F238E27FC236}">
                <a16:creationId xmlns:a16="http://schemas.microsoft.com/office/drawing/2014/main" id="{02E31023-B81D-8D26-BDEA-9830B9B89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144" y="1563037"/>
            <a:ext cx="783583" cy="783583"/>
          </a:xfrm>
          <a:prstGeom prst="rect">
            <a:avLst/>
          </a:prstGeom>
        </p:spPr>
      </p:pic>
      <p:sp>
        <p:nvSpPr>
          <p:cNvPr id="2" name="Rectangle 1">
            <a:extLst>
              <a:ext uri="{FF2B5EF4-FFF2-40B4-BE49-F238E27FC236}">
                <a16:creationId xmlns:a16="http://schemas.microsoft.com/office/drawing/2014/main" id="{AED752A8-61B4-E001-6629-93FCB0FA81B6}"/>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a:t>
            </a:r>
            <a:r>
              <a:rPr lang="ar-MA" sz="2000" b="1" dirty="0">
                <a:solidFill>
                  <a:srgbClr val="565F88"/>
                </a:solidFill>
                <a:latin typeface="Microsoft Uighur" panose="02000000000000000000" pitchFamily="2" charset="-78"/>
                <a:cs typeface="Microsoft Uighur" panose="02000000000000000000" pitchFamily="2" charset="-78"/>
              </a:rPr>
              <a:t>الحــصة</a:t>
            </a:r>
          </a:p>
        </p:txBody>
      </p:sp>
      <p:sp>
        <p:nvSpPr>
          <p:cNvPr id="7" name="Rectangle 6">
            <a:extLst>
              <a:ext uri="{FF2B5EF4-FFF2-40B4-BE49-F238E27FC236}">
                <a16:creationId xmlns:a16="http://schemas.microsoft.com/office/drawing/2014/main" id="{0D15611F-73BA-A555-34D8-9F3356CE8132}"/>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60DD45E1-867D-0979-2AF4-A3444D3BC86D}"/>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الأســــاليب</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1" name="Image 10">
            <a:extLst>
              <a:ext uri="{FF2B5EF4-FFF2-40B4-BE49-F238E27FC236}">
                <a16:creationId xmlns:a16="http://schemas.microsoft.com/office/drawing/2014/main" id="{DB662AF7-502C-06E6-732D-73CAA8807FEF}"/>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3" name="Image 12">
            <a:extLst>
              <a:ext uri="{FF2B5EF4-FFF2-40B4-BE49-F238E27FC236}">
                <a16:creationId xmlns:a16="http://schemas.microsoft.com/office/drawing/2014/main" id="{21EF3246-8248-04A6-5195-818371F2D40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0" name="Image 19">
            <a:extLst>
              <a:ext uri="{FF2B5EF4-FFF2-40B4-BE49-F238E27FC236}">
                <a16:creationId xmlns:a16="http://schemas.microsoft.com/office/drawing/2014/main" id="{67E184A0-EE63-1888-D72C-9A390E521760}"/>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891181" y="136738"/>
            <a:ext cx="278069" cy="278069"/>
          </a:xfrm>
          <a:prstGeom prst="rect">
            <a:avLst/>
          </a:prstGeom>
          <a:ln>
            <a:noFill/>
          </a:ln>
        </p:spPr>
      </p:pic>
      <p:pic>
        <p:nvPicPr>
          <p:cNvPr id="21" name="Image 20">
            <a:extLst>
              <a:ext uri="{FF2B5EF4-FFF2-40B4-BE49-F238E27FC236}">
                <a16:creationId xmlns:a16="http://schemas.microsoft.com/office/drawing/2014/main" id="{7B04E572-EA32-F32F-6812-2CF8C8705A4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46500" y="136738"/>
            <a:ext cx="278069" cy="278069"/>
          </a:xfrm>
          <a:prstGeom prst="rect">
            <a:avLst/>
          </a:prstGeom>
          <a:ln>
            <a:noFill/>
          </a:ln>
        </p:spPr>
      </p:pic>
      <p:sp>
        <p:nvSpPr>
          <p:cNvPr id="3" name="Rectangle 2">
            <a:extLst>
              <a:ext uri="{FF2B5EF4-FFF2-40B4-BE49-F238E27FC236}">
                <a16:creationId xmlns:a16="http://schemas.microsoft.com/office/drawing/2014/main" id="{9E5D9096-02C9-B6AA-02D5-2B019255E6F6}"/>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4" name="Image 3">
            <a:extLst>
              <a:ext uri="{FF2B5EF4-FFF2-40B4-BE49-F238E27FC236}">
                <a16:creationId xmlns:a16="http://schemas.microsoft.com/office/drawing/2014/main" id="{448A1816-2351-ADEC-5B68-DD44F89F6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6125" y="613557"/>
            <a:ext cx="850490" cy="850490"/>
          </a:xfrm>
          <a:prstGeom prst="rect">
            <a:avLst/>
          </a:prstGeom>
        </p:spPr>
      </p:pic>
      <p:sp>
        <p:nvSpPr>
          <p:cNvPr id="5" name="Titre 6">
            <a:extLst>
              <a:ext uri="{FF2B5EF4-FFF2-40B4-BE49-F238E27FC236}">
                <a16:creationId xmlns:a16="http://schemas.microsoft.com/office/drawing/2014/main" id="{97459A7B-38FC-5FD2-A291-932E7B53B924}"/>
              </a:ext>
            </a:extLst>
          </p:cNvPr>
          <p:cNvSpPr>
            <a:spLocks noGrp="1"/>
          </p:cNvSpPr>
          <p:nvPr>
            <p:ph type="title"/>
          </p:nvPr>
        </p:nvSpPr>
        <p:spPr>
          <a:xfrm>
            <a:off x="632373" y="756000"/>
            <a:ext cx="6840000" cy="612000"/>
          </a:xfrm>
        </p:spPr>
        <p:txBody>
          <a:bodyPr>
            <a:normAutofit/>
          </a:bodyPr>
          <a:lstStyle/>
          <a:p>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ضعوا علامة على الواجب المنزلي.</a:t>
            </a:r>
            <a:endParaRPr lang="fr-MA" sz="1800" dirty="0"/>
          </a:p>
        </p:txBody>
      </p:sp>
    </p:spTree>
    <p:extLst>
      <p:ext uri="{BB962C8B-B14F-4D97-AF65-F5344CB8AC3E}">
        <p14:creationId xmlns:p14="http://schemas.microsoft.com/office/powerpoint/2010/main" val="4012377264"/>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48DED5-079E-7F2B-944E-27A712227629}"/>
              </a:ext>
            </a:extLst>
          </p:cNvPr>
          <p:cNvSpPr>
            <a:spLocks noGrp="1"/>
          </p:cNvSpPr>
          <p:nvPr>
            <p:ph type="title"/>
          </p:nvPr>
        </p:nvSpPr>
        <p:spPr/>
        <p:txBody>
          <a:bodyPr/>
          <a:lstStyle/>
          <a:p>
            <a:r>
              <a:rPr kumimoji="0" lang="ar-MA" sz="2000" b="1" i="0" u="none" strike="noStrike" kern="0" cap="none" spc="0" normalizeH="0" baseline="0" noProof="0" dirty="0">
                <a:ln>
                  <a:noFill/>
                </a:ln>
                <a:solidFill>
                  <a:srgbClr val="A5A5A5"/>
                </a:solidFill>
                <a:effectLst/>
                <a:uLnTx/>
                <a:uFillTx/>
                <a:latin typeface="Microsoft Uighur" panose="02000000000000000000" pitchFamily="2" charset="-78"/>
                <a:ea typeface="Arial"/>
                <a:cs typeface="Microsoft Uighur" panose="02000000000000000000" pitchFamily="2" charset="-78"/>
                <a:sym typeface="Arial"/>
              </a:rPr>
              <a:t>الفائزون بنجمة السلوك الجيد هم : ............................................</a:t>
            </a:r>
            <a:endParaRPr lang="fr-MA" dirty="0"/>
          </a:p>
        </p:txBody>
      </p:sp>
      <p:pic>
        <p:nvPicPr>
          <p:cNvPr id="5" name="Joyful_Prize_Celebration_Animation">
            <a:hlinkClick r:id="" action="ppaction://media"/>
            <a:extLst>
              <a:ext uri="{FF2B5EF4-FFF2-40B4-BE49-F238E27FC236}">
                <a16:creationId xmlns:a16="http://schemas.microsoft.com/office/drawing/2014/main" id="{F1620410-F112-6210-3B13-37323E514AC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Espace réservé pour une image  5">
            <a:extLst>
              <a:ext uri="{FF2B5EF4-FFF2-40B4-BE49-F238E27FC236}">
                <a16:creationId xmlns:a16="http://schemas.microsoft.com/office/drawing/2014/main" id="{5E6849C0-0440-D45A-2FA8-6C7234741FF0}"/>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6240889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5C776E2-EBEC-1C84-DDC0-0CA04883DBC5}"/>
              </a:ext>
            </a:extLst>
          </p:cNvPr>
          <p:cNvSpPr>
            <a:spLocks noGrp="1"/>
          </p:cNvSpPr>
          <p:nvPr>
            <p:ph type="title"/>
          </p:nvPr>
        </p:nvSpPr>
        <p:spPr>
          <a:xfrm>
            <a:off x="628650" y="1271852"/>
            <a:ext cx="7886700" cy="720000"/>
          </a:xfrm>
        </p:spPr>
        <p:txBody>
          <a:bodyPr/>
          <a:lstStyle/>
          <a:p>
            <a:pPr rtl="1"/>
            <a:r>
              <a:rPr lang="ar-MA" sz="5400" dirty="0">
                <a:solidFill>
                  <a:srgbClr val="424D7B"/>
                </a:solidFill>
                <a:latin typeface="Microsoft Uighur" panose="02000000000000000000" pitchFamily="2" charset="-78"/>
              </a:rPr>
              <a:t>عند نهاية الحصة</a:t>
            </a:r>
            <a:endParaRPr lang="fr-MA" sz="5400" dirty="0">
              <a:solidFill>
                <a:srgbClr val="424D7B"/>
              </a:solidFill>
              <a:latin typeface="Microsoft Uighur" panose="02000000000000000000" pitchFamily="2" charset="-78"/>
            </a:endParaRPr>
          </a:p>
        </p:txBody>
      </p:sp>
      <p:sp>
        <p:nvSpPr>
          <p:cNvPr id="8" name="TextBox 9">
            <a:extLst>
              <a:ext uri="{FF2B5EF4-FFF2-40B4-BE49-F238E27FC236}">
                <a16:creationId xmlns:a16="http://schemas.microsoft.com/office/drawing/2014/main" id="{C32D811D-513D-A436-3C80-C06072DD69AB}"/>
              </a:ext>
            </a:extLst>
          </p:cNvPr>
          <p:cNvSpPr txBox="1"/>
          <p:nvPr/>
        </p:nvSpPr>
        <p:spPr>
          <a:xfrm>
            <a:off x="1437307" y="2029408"/>
            <a:ext cx="6175944" cy="58477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600"/>
              </a:spcAft>
              <a:buClrTx/>
              <a:buSzTx/>
              <a:buFontTx/>
              <a:buNone/>
              <a:tabLst/>
              <a:defRPr/>
            </a:pP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على الأقل </a:t>
            </a:r>
            <a:r>
              <a:rPr kumimoji="0" lang="fr-FR" sz="3200" b="1" i="0" u="none" strike="noStrike" kern="0" cap="none" spc="0" normalizeH="0" baseline="0" noProof="0" dirty="0">
                <a:ln>
                  <a:noFill/>
                </a:ln>
                <a:solidFill>
                  <a:srgbClr val="ED7D31"/>
                </a:solidFill>
                <a:effectLst/>
                <a:uLnTx/>
                <a:uFillTx/>
                <a:latin typeface="Microsoft Uighur" panose="02000000000000000000" pitchFamily="2" charset="-78"/>
                <a:ea typeface="+mn-ea"/>
                <a:cs typeface="Microsoft Uighur" panose="02000000000000000000" pitchFamily="2" charset="-78"/>
              </a:rPr>
              <a:t>80%</a:t>
            </a:r>
            <a:r>
              <a:rPr kumimoji="0" lang="ar-MA" sz="3200" b="1" i="0" u="none" strike="noStrike" kern="0" cap="none" spc="0" normalizeH="0" baseline="0" noProof="0" dirty="0">
                <a:ln>
                  <a:noFill/>
                </a:ln>
                <a:solidFill>
                  <a:srgbClr val="ED7D31"/>
                </a:solidFill>
                <a:effectLst/>
                <a:uLnTx/>
                <a:uFillTx/>
                <a:latin typeface="Microsoft Uighur" panose="02000000000000000000" pitchFamily="2" charset="-78"/>
                <a:ea typeface="+mn-ea"/>
                <a:cs typeface="Microsoft Uighur" panose="02000000000000000000" pitchFamily="2" charset="-78"/>
              </a:rPr>
              <a:t> من المتعلمين </a:t>
            </a: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سيكونون قادرين على</a:t>
            </a:r>
            <a:r>
              <a:rPr kumimoji="0" lang="en-GB"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a:t>
            </a:r>
            <a:endParaRPr kumimoji="0" lang="fr-FR"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grpSp>
        <p:nvGrpSpPr>
          <p:cNvPr id="2" name="Groupe 1">
            <a:extLst>
              <a:ext uri="{FF2B5EF4-FFF2-40B4-BE49-F238E27FC236}">
                <a16:creationId xmlns:a16="http://schemas.microsoft.com/office/drawing/2014/main" id="{628474C2-95CD-8397-D01D-B3E298C554A1}"/>
              </a:ext>
            </a:extLst>
          </p:cNvPr>
          <p:cNvGrpSpPr/>
          <p:nvPr/>
        </p:nvGrpSpPr>
        <p:grpSpPr>
          <a:xfrm>
            <a:off x="1177279" y="2948767"/>
            <a:ext cx="6696000" cy="890781"/>
            <a:chOff x="1331545" y="2851205"/>
            <a:chExt cx="6696000" cy="890781"/>
          </a:xfrm>
        </p:grpSpPr>
        <p:pic>
          <p:nvPicPr>
            <p:cNvPr id="3" name="Image 2">
              <a:extLst>
                <a:ext uri="{FF2B5EF4-FFF2-40B4-BE49-F238E27FC236}">
                  <a16:creationId xmlns:a16="http://schemas.microsoft.com/office/drawing/2014/main" id="{E6AAFCAA-897C-A1DB-AB2E-D48D1C618A7D}"/>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7" name="Rectangle 16">
              <a:extLst>
                <a:ext uri="{FF2B5EF4-FFF2-40B4-BE49-F238E27FC236}">
                  <a16:creationId xmlns:a16="http://schemas.microsoft.com/office/drawing/2014/main" id="{780FEC5A-07B4-5566-C962-9EE4C1E6BFC4}"/>
                </a:ext>
              </a:extLst>
            </p:cNvPr>
            <p:cNvSpPr/>
            <p:nvPr/>
          </p:nvSpPr>
          <p:spPr>
            <a:xfrm>
              <a:off x="1479176" y="3134373"/>
              <a:ext cx="4787153" cy="523220"/>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قراءة فقرة باسترسال</a:t>
              </a:r>
              <a:r>
                <a:rPr kumimoji="0" lang="ar-MA" sz="28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a:t>
              </a:r>
            </a:p>
          </p:txBody>
        </p:sp>
      </p:grpSp>
      <p:grpSp>
        <p:nvGrpSpPr>
          <p:cNvPr id="18" name="Groupe 17">
            <a:extLst>
              <a:ext uri="{FF2B5EF4-FFF2-40B4-BE49-F238E27FC236}">
                <a16:creationId xmlns:a16="http://schemas.microsoft.com/office/drawing/2014/main" id="{D78C3405-B803-2AE8-37E1-58F59AC7A94E}"/>
              </a:ext>
            </a:extLst>
          </p:cNvPr>
          <p:cNvGrpSpPr/>
          <p:nvPr/>
        </p:nvGrpSpPr>
        <p:grpSpPr>
          <a:xfrm>
            <a:off x="1177279" y="3839548"/>
            <a:ext cx="6696000" cy="890781"/>
            <a:chOff x="1331545" y="2851205"/>
            <a:chExt cx="6696000" cy="890781"/>
          </a:xfrm>
        </p:grpSpPr>
        <p:pic>
          <p:nvPicPr>
            <p:cNvPr id="19" name="Image 18">
              <a:extLst>
                <a:ext uri="{FF2B5EF4-FFF2-40B4-BE49-F238E27FC236}">
                  <a16:creationId xmlns:a16="http://schemas.microsoft.com/office/drawing/2014/main" id="{4BD77F55-7221-A84E-114C-AD48A7997C91}"/>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0" name="Rectangle 19">
              <a:extLst>
                <a:ext uri="{FF2B5EF4-FFF2-40B4-BE49-F238E27FC236}">
                  <a16:creationId xmlns:a16="http://schemas.microsoft.com/office/drawing/2014/main" id="{6F3EEF8E-39CE-17C0-233D-32E83AC695A9}"/>
                </a:ext>
              </a:extLst>
            </p:cNvPr>
            <p:cNvSpPr/>
            <p:nvPr/>
          </p:nvSpPr>
          <p:spPr>
            <a:xfrm>
              <a:off x="1479176" y="3134373"/>
              <a:ext cx="4787153" cy="461665"/>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توظيف أساليب التقصي لطلب معلومات؛</a:t>
              </a:r>
            </a:p>
          </p:txBody>
        </p:sp>
      </p:grpSp>
      <p:grpSp>
        <p:nvGrpSpPr>
          <p:cNvPr id="21" name="Groupe 20">
            <a:extLst>
              <a:ext uri="{FF2B5EF4-FFF2-40B4-BE49-F238E27FC236}">
                <a16:creationId xmlns:a16="http://schemas.microsoft.com/office/drawing/2014/main" id="{4FAA6850-C36A-7DBF-7B5B-130D689161F0}"/>
              </a:ext>
            </a:extLst>
          </p:cNvPr>
          <p:cNvGrpSpPr/>
          <p:nvPr/>
        </p:nvGrpSpPr>
        <p:grpSpPr>
          <a:xfrm>
            <a:off x="1177279" y="4730329"/>
            <a:ext cx="6696000" cy="890781"/>
            <a:chOff x="1331545" y="2851205"/>
            <a:chExt cx="6696000" cy="890781"/>
          </a:xfrm>
        </p:grpSpPr>
        <p:pic>
          <p:nvPicPr>
            <p:cNvPr id="22" name="Image 21">
              <a:extLst>
                <a:ext uri="{FF2B5EF4-FFF2-40B4-BE49-F238E27FC236}">
                  <a16:creationId xmlns:a16="http://schemas.microsoft.com/office/drawing/2014/main" id="{D299309B-9414-8C00-BBAA-F86B32EBCC73}"/>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3" name="Rectangle 22">
              <a:extLst>
                <a:ext uri="{FF2B5EF4-FFF2-40B4-BE49-F238E27FC236}">
                  <a16:creationId xmlns:a16="http://schemas.microsoft.com/office/drawing/2014/main" id="{86D788B6-029D-3F9B-688A-6EEA3BD6E06F}"/>
                </a:ext>
              </a:extLst>
            </p:cNvPr>
            <p:cNvSpPr/>
            <p:nvPr/>
          </p:nvSpPr>
          <p:spPr>
            <a:xfrm>
              <a:off x="1331546" y="3134373"/>
              <a:ext cx="4934784" cy="461665"/>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أخذ الكلمة للتحدث عن مهنة أحلامهم .</a:t>
              </a:r>
            </a:p>
          </p:txBody>
        </p:sp>
      </p:grpSp>
    </p:spTree>
    <p:extLst>
      <p:ext uri="{BB962C8B-B14F-4D97-AF65-F5344CB8AC3E}">
        <p14:creationId xmlns:p14="http://schemas.microsoft.com/office/powerpoint/2010/main" val="2811784053"/>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F2A9F-8B04-FB5B-73EF-91D5D1F2A08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9441F28-0CF6-784D-A88D-FF1BAFAAE9E4}"/>
              </a:ext>
            </a:extLst>
          </p:cNvPr>
          <p:cNvSpPr>
            <a:spLocks noGrp="1"/>
          </p:cNvSpPr>
          <p:nvPr>
            <p:ph type="title"/>
          </p:nvPr>
        </p:nvSpPr>
        <p:spPr/>
        <p:txBody>
          <a:bodyPr>
            <a:normAutofit/>
          </a:bodyPr>
          <a:lstStyle/>
          <a:p>
            <a:r>
              <a:rPr kumimoji="0" lang="ar-MA" sz="2400" b="1" i="0" u="none" strike="noStrike" kern="1200" cap="none" spc="0" normalizeH="0" baseline="0" noProof="0" dirty="0">
                <a:ln>
                  <a:noFill/>
                </a:ln>
                <a:solidFill>
                  <a:schemeClr val="bg1">
                    <a:lumMod val="65000"/>
                  </a:scheme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إلى اللقاء في الحصة المقبلة </a:t>
            </a:r>
            <a:endParaRPr lang="fr-FR" sz="2400" dirty="0"/>
          </a:p>
        </p:txBody>
      </p:sp>
      <p:sp>
        <p:nvSpPr>
          <p:cNvPr id="9" name="Rectangle 8">
            <a:extLst>
              <a:ext uri="{FF2B5EF4-FFF2-40B4-BE49-F238E27FC236}">
                <a16:creationId xmlns:a16="http://schemas.microsoft.com/office/drawing/2014/main" id="{E2DEADF1-843F-F4BD-289A-5F336A23B3DB}"/>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a:t>
            </a:r>
            <a:r>
              <a:rPr lang="ar-MA" sz="2000" b="1" dirty="0">
                <a:solidFill>
                  <a:srgbClr val="565F88"/>
                </a:solidFill>
                <a:latin typeface="Microsoft Uighur" panose="02000000000000000000" pitchFamily="2" charset="-78"/>
                <a:cs typeface="Microsoft Uighur" panose="02000000000000000000" pitchFamily="2" charset="-78"/>
              </a:rPr>
              <a:t>الحــصة</a:t>
            </a:r>
          </a:p>
        </p:txBody>
      </p:sp>
      <p:sp>
        <p:nvSpPr>
          <p:cNvPr id="12" name="Rectangle 11">
            <a:extLst>
              <a:ext uri="{FF2B5EF4-FFF2-40B4-BE49-F238E27FC236}">
                <a16:creationId xmlns:a16="http://schemas.microsoft.com/office/drawing/2014/main" id="{E83D0BFB-73DB-D0D7-C5FB-4564FA310089}"/>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3" name="Rectangle 12">
            <a:extLst>
              <a:ext uri="{FF2B5EF4-FFF2-40B4-BE49-F238E27FC236}">
                <a16:creationId xmlns:a16="http://schemas.microsoft.com/office/drawing/2014/main" id="{BABB9059-96F4-D251-172A-0E6AE00CD47D}"/>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الأســــاليب</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8" name="Image 17">
            <a:extLst>
              <a:ext uri="{FF2B5EF4-FFF2-40B4-BE49-F238E27FC236}">
                <a16:creationId xmlns:a16="http://schemas.microsoft.com/office/drawing/2014/main" id="{04248B0D-D281-DA12-EC4A-6C4C7B55CA7F}"/>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9" name="Image 18">
            <a:extLst>
              <a:ext uri="{FF2B5EF4-FFF2-40B4-BE49-F238E27FC236}">
                <a16:creationId xmlns:a16="http://schemas.microsoft.com/office/drawing/2014/main" id="{E4FA075F-FED6-1C3D-F9E0-5394EA883183}"/>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1" name="Image 20">
            <a:extLst>
              <a:ext uri="{FF2B5EF4-FFF2-40B4-BE49-F238E27FC236}">
                <a16:creationId xmlns:a16="http://schemas.microsoft.com/office/drawing/2014/main" id="{18AD1F35-343D-81EF-B104-047D59DFEEED}"/>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891181" y="136738"/>
            <a:ext cx="278069" cy="278069"/>
          </a:xfrm>
          <a:prstGeom prst="rect">
            <a:avLst/>
          </a:prstGeom>
          <a:ln>
            <a:noFill/>
          </a:ln>
        </p:spPr>
      </p:pic>
      <p:pic>
        <p:nvPicPr>
          <p:cNvPr id="22" name="Image 21">
            <a:extLst>
              <a:ext uri="{FF2B5EF4-FFF2-40B4-BE49-F238E27FC236}">
                <a16:creationId xmlns:a16="http://schemas.microsoft.com/office/drawing/2014/main" id="{EDCBF5E5-C3FD-0AD8-9CE9-A943EE4E81C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46500" y="136738"/>
            <a:ext cx="278069" cy="278069"/>
          </a:xfrm>
          <a:prstGeom prst="rect">
            <a:avLst/>
          </a:prstGeom>
          <a:ln>
            <a:noFill/>
          </a:ln>
        </p:spPr>
      </p:pic>
      <p:pic>
        <p:nvPicPr>
          <p:cNvPr id="23" name="اختتام الحصة5_1">
            <a:hlinkClick r:id="" action="ppaction://media"/>
            <a:extLst>
              <a:ext uri="{FF2B5EF4-FFF2-40B4-BE49-F238E27FC236}">
                <a16:creationId xmlns:a16="http://schemas.microsoft.com/office/drawing/2014/main" id="{943C04B2-C268-9D91-E585-6F167880511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92275" y="1808957"/>
            <a:ext cx="5759450" cy="3240087"/>
          </a:xfrm>
          <a:prstGeom prst="rect">
            <a:avLst/>
          </a:prstGeom>
        </p:spPr>
      </p:pic>
      <p:pic>
        <p:nvPicPr>
          <p:cNvPr id="24" name="Image 23" descr="Une image contenant noir, obscurité&#10;&#10;Le contenu généré par l’IA peut être incorrect.">
            <a:extLst>
              <a:ext uri="{FF2B5EF4-FFF2-40B4-BE49-F238E27FC236}">
                <a16:creationId xmlns:a16="http://schemas.microsoft.com/office/drawing/2014/main" id="{55C637ED-FDFE-4757-F602-1207912053E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513461" y="6186227"/>
            <a:ext cx="540000" cy="540000"/>
          </a:xfrm>
          <a:prstGeom prst="rect">
            <a:avLst/>
          </a:prstGeom>
        </p:spPr>
      </p:pic>
      <p:sp>
        <p:nvSpPr>
          <p:cNvPr id="3" name="Rectangle 2">
            <a:extLst>
              <a:ext uri="{FF2B5EF4-FFF2-40B4-BE49-F238E27FC236}">
                <a16:creationId xmlns:a16="http://schemas.microsoft.com/office/drawing/2014/main" id="{D55139B8-9139-9072-E124-A2FE13967B79}"/>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15" descr="Une image contenant accessoire, sac, Bagages et sacs, Bagage à main&#10;&#10;Le contenu généré par l’IA peut être incorrect.">
            <a:extLst>
              <a:ext uri="{FF2B5EF4-FFF2-40B4-BE49-F238E27FC236}">
                <a16:creationId xmlns:a16="http://schemas.microsoft.com/office/drawing/2014/main" id="{A5BCBF39-9384-E2E4-A8A7-CFC17AFA80A0}"/>
              </a:ext>
            </a:extLst>
          </p:cNvPr>
          <p:cNvPicPr>
            <a:picLocks noGrp="1" noChangeAspect="1"/>
          </p:cNvPicPr>
          <p:nvPr>
            <p:ph type="pic" sz="quarter" idx="12"/>
          </p:nvPr>
        </p:nvPicPr>
        <p:blipFill>
          <a:blip r:embed="rId10">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a:xfrm>
            <a:off x="7924800" y="684213"/>
            <a:ext cx="900113" cy="900112"/>
          </a:xfrm>
        </p:spPr>
      </p:pic>
    </p:spTree>
    <p:extLst>
      <p:ext uri="{BB962C8B-B14F-4D97-AF65-F5344CB8AC3E}">
        <p14:creationId xmlns:p14="http://schemas.microsoft.com/office/powerpoint/2010/main" val="3531295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7" fill="hold"/>
                                        <p:tgtEl>
                                          <p:spTgt spid="23"/>
                                        </p:tgtEl>
                                      </p:cBhvr>
                                    </p:cmd>
                                  </p:childTnLst>
                                </p:cTn>
                              </p:par>
                            </p:childTnLst>
                          </p:cTn>
                        </p:par>
                        <p:par>
                          <p:cTn id="7" fill="hold">
                            <p:stCondLst>
                              <p:cond delay="6037"/>
                            </p:stCondLst>
                            <p:childTnLst>
                              <p:par>
                                <p:cTn id="8" presetID="1" presetClass="entr" presetSubtype="0"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3"/>
                                        </p:tgtEl>
                                      </p:cBhvr>
                                    </p:cmd>
                                  </p:childTnLst>
                                </p:cTn>
                              </p:par>
                            </p:childTnLst>
                          </p:cTn>
                        </p:par>
                      </p:childTnLst>
                    </p:cTn>
                  </p:par>
                </p:childTnLst>
              </p:cTn>
              <p:nextCondLst>
                <p:cond evt="onClick" delay="0">
                  <p:tgtEl>
                    <p:spTgt spid="23"/>
                  </p:tgtEl>
                </p:cond>
              </p:nextCondLst>
            </p:seq>
            <p:video>
              <p:cMediaNode vol="80000">
                <p:cTn id="15" fill="hold" display="0">
                  <p:stCondLst>
                    <p:cond delay="indefinite"/>
                  </p:stCondLst>
                </p:cTn>
                <p:tgtEl>
                  <p:spTgt spid="23"/>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بناء على إنجازات المتعلمين خلال الممارسة المستقلة </a:t>
            </a:r>
          </a:p>
        </p:txBody>
      </p:sp>
      <p:sp>
        <p:nvSpPr>
          <p:cNvPr id="6" name="TextBox 5">
            <a:extLst>
              <a:ext uri="{FF2B5EF4-FFF2-40B4-BE49-F238E27FC236}">
                <a16:creationId xmlns:a16="http://schemas.microsoft.com/office/drawing/2014/main"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تسجل النسبة على صفحة اليوم من مذكرة الأستاذ.</a:t>
            </a:r>
          </a:p>
        </p:txBody>
      </p:sp>
      <p:grpSp>
        <p:nvGrpSpPr>
          <p:cNvPr id="2" name="Groupe 1">
            <a:extLst>
              <a:ext uri="{FF2B5EF4-FFF2-40B4-BE49-F238E27FC236}">
                <a16:creationId xmlns:a16="http://schemas.microsoft.com/office/drawing/2014/main"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id="{D29A9D9E-DA16-02EB-A182-E2D45A811C09}"/>
                </a:ext>
              </a:extLst>
            </p:cNvPr>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id="{F450F678-FB89-B61B-431D-D2EE915D0630}"/>
                </a:ext>
              </a:extLst>
            </p:cNvPr>
            <p:cNvSpPr/>
            <p:nvPr/>
          </p:nvSpPr>
          <p:spPr>
            <a:xfrm>
              <a:off x="1438551" y="3070709"/>
              <a:ext cx="4896252" cy="646331"/>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3563925132"/>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B593B-1C9A-BE7E-1BDA-568F03535F44}"/>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3CE2A42A-D63D-84C5-4171-F801D0018BF0}"/>
              </a:ext>
            </a:extLst>
          </p:cNvPr>
          <p:cNvSpPr>
            <a:spLocks noGrp="1"/>
          </p:cNvSpPr>
          <p:nvPr>
            <p:ph type="title"/>
          </p:nvPr>
        </p:nvSpPr>
        <p:spPr>
          <a:xfrm>
            <a:off x="628650" y="963168"/>
            <a:ext cx="7886700" cy="524256"/>
          </a:xfrm>
        </p:spPr>
        <p:txBody>
          <a:bodyPr>
            <a:normAutofit/>
          </a:bodyPr>
          <a:lstStyle/>
          <a:p>
            <a:pPr marL="0" marR="0" lvl="0" indent="0" defTabSz="457200" rtl="0" eaLnBrk="1" fontAlgn="auto" latinLnBrk="0" hangingPunct="1">
              <a:lnSpc>
                <a:spcPts val="2075"/>
              </a:lnSpc>
              <a:spcBef>
                <a:spcPts val="0"/>
              </a:spcBef>
              <a:spcAft>
                <a:spcPts val="0"/>
              </a:spcAft>
              <a:tabLst/>
              <a:defRPr/>
            </a:pPr>
            <a:r>
              <a:rPr kumimoji="0" lang="ar-MA" sz="30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النص المسموع : خطوات النجاح</a:t>
            </a:r>
            <a:endParaRPr lang="fr-MA" dirty="0">
              <a:solidFill>
                <a:srgbClr val="424D7C"/>
              </a:solidFill>
            </a:endParaRPr>
          </a:p>
        </p:txBody>
      </p:sp>
      <p:sp>
        <p:nvSpPr>
          <p:cNvPr id="13" name="ZoneTexte 12">
            <a:extLst>
              <a:ext uri="{FF2B5EF4-FFF2-40B4-BE49-F238E27FC236}">
                <a16:creationId xmlns:a16="http://schemas.microsoft.com/office/drawing/2014/main" id="{5A936414-7736-5017-0055-3E96C5336CC4}"/>
              </a:ext>
            </a:extLst>
          </p:cNvPr>
          <p:cNvSpPr txBox="1"/>
          <p:nvPr/>
        </p:nvSpPr>
        <p:spPr>
          <a:xfrm>
            <a:off x="280415" y="1359781"/>
            <a:ext cx="8583169" cy="5237331"/>
          </a:xfrm>
          <a:prstGeom prst="rect">
            <a:avLst/>
          </a:prstGeom>
          <a:noFill/>
        </p:spPr>
        <p:txBody>
          <a:bodyPr wrap="square">
            <a:spAutoFit/>
          </a:bodyPr>
          <a:lstStyle/>
          <a:p>
            <a:pPr indent="179705" algn="just" rtl="1">
              <a:lnSpc>
                <a:spcPct val="115000"/>
              </a:lnSpc>
              <a:spcBef>
                <a:spcPts val="1000"/>
              </a:spcBef>
            </a:pPr>
            <a:r>
              <a:rPr lang="ar-SA" sz="1600" b="1" dirty="0">
                <a:solidFill>
                  <a:srgbClr val="424D7C"/>
                </a:solidFill>
                <a:effectLst/>
                <a:latin typeface="Microsoft Uighur" panose="02000000000000000000" pitchFamily="2" charset="-78"/>
                <a:ea typeface="Times New Roman" panose="02020603050405020304" pitchFamily="18" charset="0"/>
                <a:cs typeface="Microsoft Uighur" panose="02000000000000000000" pitchFamily="2" charset="-78"/>
              </a:rPr>
              <a:t>لَمْ يَكُنْ عيدُ ٱلْمَدْرَسَةِ هَذِهِ ٱلسَّنَةَ عاديّاً. فَقَدْ قَرَّرَتِ ٱلْإدارَةُ تَنْظيمَ لِقاءٍ مَفْتوحٍ مَعَ بَعْضِ خِرِّيجي ٱلْمَدْرَسَةِ ٱلَّذينَ صاروا ٱلْيَوْمَ شَخْصِيّاتٍ لامِعَةً. وَكانَ بَيْنَهُمُ ٱلْمُحامِيُّ ٱلنّاجِحُ سَليمٌ ٱلْهِلالي، وَمُقدِّمَةُ ٱلْأخْبارِ عَلى شاشَةِ ٱلتِّلِفِزْيونِ مَنالُ ٱلْوَرْدِيُّ.</a:t>
            </a:r>
            <a:endParaRPr lang="fr-MA" sz="1600" b="1" dirty="0">
              <a:solidFill>
                <a:srgbClr val="424D7C"/>
              </a:solidFill>
              <a:effectLst/>
              <a:latin typeface="Microsoft Uighur" panose="02000000000000000000" pitchFamily="2" charset="-78"/>
              <a:ea typeface="Times New Roman" panose="02020603050405020304" pitchFamily="18" charset="0"/>
              <a:cs typeface="Microsoft Uighur" panose="02000000000000000000" pitchFamily="2" charset="-78"/>
            </a:endParaRPr>
          </a:p>
          <a:p>
            <a:pPr indent="179705" algn="just" rtl="1">
              <a:lnSpc>
                <a:spcPct val="115000"/>
              </a:lnSpc>
              <a:spcBef>
                <a:spcPts val="1000"/>
              </a:spcBef>
            </a:pPr>
            <a:r>
              <a:rPr lang="ar-SA" sz="1600" b="1" dirty="0">
                <a:solidFill>
                  <a:srgbClr val="424D7C"/>
                </a:solidFill>
                <a:effectLst/>
                <a:latin typeface="Microsoft Uighur" panose="02000000000000000000" pitchFamily="2" charset="-78"/>
                <a:ea typeface="Times New Roman" panose="02020603050405020304" pitchFamily="18" charset="0"/>
                <a:cs typeface="Microsoft Uighur" panose="02000000000000000000" pitchFamily="2" charset="-78"/>
              </a:rPr>
              <a:t>أجْمَعَ ٱلضُّيوفُ عَلى أَنَّ ٱلاِجْتِهادَ وَٱلْمُثابَرَةَ هُما سَبيلُ ٱلنَّجاحِ. فَلا يُمْكِنُ لِمُتهاوِنٍ أَنْ يَذُوقَ حَلاوَةَ ٱلتَّفَوُّقِ. لِكِنْ، إِضافةً إِلى ٱلاِجْتِهادِ، عَلى ٱلتَّلْميذِ أَنْ يُخطِّطَ لِمُسْتَقْبَلهِ، ويُحْسِنَ ٱخْتِيارَ مَسارِهِ ٱلدِّراسِيِّ، ثُمَّ ٱلْمِهَنِيِّ فيما بَعْدُ.</a:t>
            </a:r>
            <a:endParaRPr lang="fr-MA" sz="1600" b="1" dirty="0">
              <a:solidFill>
                <a:srgbClr val="424D7C"/>
              </a:solidFill>
              <a:effectLst/>
              <a:latin typeface="Microsoft Uighur" panose="02000000000000000000" pitchFamily="2" charset="-78"/>
              <a:ea typeface="Times New Roman" panose="02020603050405020304" pitchFamily="18" charset="0"/>
              <a:cs typeface="Microsoft Uighur" panose="02000000000000000000" pitchFamily="2" charset="-78"/>
            </a:endParaRPr>
          </a:p>
          <a:p>
            <a:pPr indent="179705" algn="just" rtl="1">
              <a:lnSpc>
                <a:spcPct val="115000"/>
              </a:lnSpc>
            </a:pPr>
            <a:r>
              <a:rPr lang="ar-SA" sz="1600" b="1" dirty="0">
                <a:solidFill>
                  <a:srgbClr val="424D7C"/>
                </a:solidFill>
                <a:effectLst/>
                <a:latin typeface="Microsoft Uighur" panose="02000000000000000000" pitchFamily="2" charset="-78"/>
                <a:ea typeface="Times New Roman" panose="02020603050405020304" pitchFamily="18" charset="0"/>
                <a:cs typeface="Microsoft Uighur" panose="02000000000000000000" pitchFamily="2" charset="-78"/>
              </a:rPr>
              <a:t>بَعْدَ مُداخَلاتِ ٱلضُّيوفِ، فَتَحَ ٱلْمُديرُ ٱلنِّقاشَ. وَكانَتْ ياقوتُ أَوَّلَ مَنْ طَلَبَ ٱلْكَلِمَةَ. رَحَّبَتْ بِدايَةً بِٱلضُّيوفِ ٱلْكِرامِ، ثُمَّ طَرَحَتْ سُؤالَها عَلَيْهِمْ:</a:t>
            </a:r>
            <a:endParaRPr lang="fr-MA" sz="1600" b="1" dirty="0">
              <a:solidFill>
                <a:srgbClr val="424D7C"/>
              </a:solidFill>
              <a:effectLst/>
              <a:latin typeface="Microsoft Uighur" panose="02000000000000000000" pitchFamily="2" charset="-78"/>
              <a:ea typeface="Times New Roman" panose="02020603050405020304" pitchFamily="18" charset="0"/>
              <a:cs typeface="Microsoft Uighur" panose="02000000000000000000" pitchFamily="2" charset="-78"/>
            </a:endParaRPr>
          </a:p>
          <a:p>
            <a:pPr indent="179705" algn="just" rtl="1">
              <a:lnSpc>
                <a:spcPct val="115000"/>
              </a:lnSpc>
              <a:spcBef>
                <a:spcPts val="1000"/>
              </a:spcBef>
            </a:pPr>
            <a:r>
              <a:rPr lang="ar-SA" sz="1600" b="1" dirty="0">
                <a:solidFill>
                  <a:srgbClr val="424D7C"/>
                </a:solidFill>
                <a:effectLst/>
                <a:latin typeface="Microsoft Uighur" panose="02000000000000000000" pitchFamily="2" charset="-78"/>
                <a:ea typeface="Times New Roman" panose="02020603050405020304" pitchFamily="18" charset="0"/>
                <a:cs typeface="Microsoft Uighur" panose="02000000000000000000" pitchFamily="2" charset="-78"/>
              </a:rPr>
              <a:t>- حُلْمي أَنْ أَصيرَ أُسْتاذَةً. لِكِنْ مَعَ مُرورِ ٱلسَّنَواتِ، اِكْتَشَفْتُ أَنَّ عِشْقي لِلرِّياضياتِ يَفُوقُ حُبِّي لِلُّغاتِ. فَهَلْ عَلَيَّ أَنْ أَتَخَلَّى عَنْ حُلْمي في ٱلتَّدْريسِ، وأُخَطِّطَ لِأَصيرَ مُهندِسَةً مثلاً؟</a:t>
            </a:r>
            <a:endParaRPr lang="fr-MA" sz="1600" b="1" dirty="0">
              <a:solidFill>
                <a:srgbClr val="424D7C"/>
              </a:solidFill>
              <a:effectLst/>
              <a:latin typeface="Microsoft Uighur" panose="02000000000000000000" pitchFamily="2" charset="-78"/>
              <a:ea typeface="Times New Roman" panose="02020603050405020304" pitchFamily="18" charset="0"/>
              <a:cs typeface="Microsoft Uighur" panose="02000000000000000000" pitchFamily="2" charset="-78"/>
            </a:endParaRPr>
          </a:p>
          <a:p>
            <a:pPr indent="179705" algn="just" rtl="1">
              <a:lnSpc>
                <a:spcPct val="115000"/>
              </a:lnSpc>
              <a:spcBef>
                <a:spcPts val="1000"/>
              </a:spcBef>
            </a:pPr>
            <a:r>
              <a:rPr lang="ar-SA" sz="1600" b="1" dirty="0">
                <a:solidFill>
                  <a:srgbClr val="424D7C"/>
                </a:solidFill>
                <a:effectLst/>
                <a:latin typeface="Microsoft Uighur" panose="02000000000000000000" pitchFamily="2" charset="-78"/>
                <a:ea typeface="Times New Roman" panose="02020603050405020304" pitchFamily="18" charset="0"/>
                <a:cs typeface="Microsoft Uighur" panose="02000000000000000000" pitchFamily="2" charset="-78"/>
              </a:rPr>
              <a:t>- اِبْتَسَمَ ٱلْمُحامِيُّ في وَجْهِ ياقوتَ ثُمَّ تَطوَّعَ لِإجابَتِها:</a:t>
            </a:r>
            <a:endParaRPr lang="fr-MA" sz="1600" b="1" dirty="0">
              <a:solidFill>
                <a:srgbClr val="424D7C"/>
              </a:solidFill>
              <a:effectLst/>
              <a:latin typeface="Microsoft Uighur" panose="02000000000000000000" pitchFamily="2" charset="-78"/>
              <a:ea typeface="Times New Roman" panose="02020603050405020304" pitchFamily="18" charset="0"/>
              <a:cs typeface="Microsoft Uighur" panose="02000000000000000000" pitchFamily="2" charset="-78"/>
            </a:endParaRPr>
          </a:p>
          <a:p>
            <a:pPr indent="179705" algn="just" rtl="1">
              <a:lnSpc>
                <a:spcPct val="115000"/>
              </a:lnSpc>
              <a:spcBef>
                <a:spcPts val="1000"/>
              </a:spcBef>
            </a:pPr>
            <a:r>
              <a:rPr lang="ar-SA" sz="1600" b="1" dirty="0">
                <a:solidFill>
                  <a:srgbClr val="424D7C"/>
                </a:solidFill>
                <a:effectLst/>
                <a:latin typeface="Microsoft Uighur" panose="02000000000000000000" pitchFamily="2" charset="-78"/>
                <a:ea typeface="Times New Roman" panose="02020603050405020304" pitchFamily="18" charset="0"/>
                <a:cs typeface="Microsoft Uighur" panose="02000000000000000000" pitchFamily="2" charset="-78"/>
              </a:rPr>
              <a:t>- ما زالَ ٱلْوَقْتُ مُبكِّراً يا بُنَيَّتي عَلى ٱخْتِيارِ مِهْنَةِ ٱلْمُسْتَقْبَلِ. فَكِّري أَوَّلًا في ٱلشُّعْبةِ ٱلَّتي سَتُتيحُ لَكِ ٱلتَّعمُّقَ في دِراسَةِ ٱلرِّياضياتِ إِلى أَبْعَدِ نُقْطَةٍ في مَسارِكِ. وَإذا كُنْتِ عاشِقةً لِمِهْنَةِ ٱلتَّدْريسِ، فَسَيَكونُ بِإِمْكانِكِ تَدْريسُ ٱلرِّياضِياتِ عَلى مُسْتَوىً عالٍ، في كُليَّةٍ لِلْعُلومِ أَوْ مَعْهَدٍ لِلْهَنْدَسَةِ مَثَلاً.</a:t>
            </a:r>
            <a:endParaRPr lang="fr-MA" sz="1600" b="1" dirty="0">
              <a:solidFill>
                <a:srgbClr val="424D7C"/>
              </a:solidFill>
              <a:effectLst/>
              <a:latin typeface="Microsoft Uighur" panose="02000000000000000000" pitchFamily="2" charset="-78"/>
              <a:ea typeface="Times New Roman" panose="02020603050405020304" pitchFamily="18" charset="0"/>
              <a:cs typeface="Microsoft Uighur" panose="02000000000000000000" pitchFamily="2" charset="-78"/>
            </a:endParaRPr>
          </a:p>
          <a:p>
            <a:pPr indent="179705" algn="just" rtl="1">
              <a:lnSpc>
                <a:spcPct val="115000"/>
              </a:lnSpc>
              <a:spcBef>
                <a:spcPts val="1000"/>
              </a:spcBef>
            </a:pPr>
            <a:r>
              <a:rPr lang="ar-SA" sz="1600" b="1" dirty="0">
                <a:solidFill>
                  <a:srgbClr val="424D7C"/>
                </a:solidFill>
                <a:effectLst/>
                <a:latin typeface="Microsoft Uighur" panose="02000000000000000000" pitchFamily="2" charset="-78"/>
                <a:ea typeface="Times New Roman" panose="02020603050405020304" pitchFamily="18" charset="0"/>
                <a:cs typeface="Microsoft Uighur" panose="02000000000000000000" pitchFamily="2" charset="-78"/>
              </a:rPr>
              <a:t>- أَضافَتْ مَنالُ ٱلْوَرْدِيُّ:</a:t>
            </a:r>
            <a:endParaRPr lang="fr-MA" sz="1600" b="1" dirty="0">
              <a:solidFill>
                <a:srgbClr val="424D7C"/>
              </a:solidFill>
              <a:effectLst/>
              <a:latin typeface="Microsoft Uighur" panose="02000000000000000000" pitchFamily="2" charset="-78"/>
              <a:ea typeface="Times New Roman" panose="02020603050405020304" pitchFamily="18" charset="0"/>
              <a:cs typeface="Microsoft Uighur" panose="02000000000000000000" pitchFamily="2" charset="-78"/>
            </a:endParaRPr>
          </a:p>
          <a:p>
            <a:pPr indent="179705" algn="just" rtl="1">
              <a:lnSpc>
                <a:spcPct val="115000"/>
              </a:lnSpc>
              <a:spcBef>
                <a:spcPts val="1000"/>
              </a:spcBef>
            </a:pPr>
            <a:r>
              <a:rPr lang="ar-SA" sz="1600" b="1" dirty="0">
                <a:solidFill>
                  <a:srgbClr val="424D7C"/>
                </a:solidFill>
                <a:effectLst/>
                <a:latin typeface="Microsoft Uighur" panose="02000000000000000000" pitchFamily="2" charset="-78"/>
                <a:ea typeface="Times New Roman" panose="02020603050405020304" pitchFamily="18" charset="0"/>
                <a:cs typeface="Microsoft Uighur" panose="02000000000000000000" pitchFamily="2" charset="-78"/>
              </a:rPr>
              <a:t>- كُنْتُ قَبْلَ عِشْرينَ سَنَةً تِلْميذَةً مِثْلَكِ في هَذِهِ ٱلْمَدْرَسَةِ. وَكُنْتُ أُحِبُّ ٱلرِّياضِياتِ. هَكَذا حَصَلْتُ عَلى شَهادَةِ ٱلْبَكالورْيا في ٱلْعُلومِ ٱلرِّياضِيَّةِ. لَكنَّني ٱكْتَشَفْتُ في ٱلثّانَوِيَّةِ شَغَفِي بِٱلْمَسْرَحِ، فَٱلْتَحَقْتُ بِٱلْمَعْهَدِ ٱلِعالي لِلْفَنِّ ٱلْمَسْرَحِيِّ بِٱلرِّباطِ، وَتَخَرَّجْتُ مِنْهُ. وَفيما كُنْتُ أَسْتَعِدُّ لِخَوْضِ غِمارِ ٱلتَّمْثيلِ، عُرِضَتْ عَليَّ فُرصَةُ تَقْديمِ نَشْرةِ ٱلْأخْبارِ عَلى شاشَةِ ٱلتِّلِفِزْيونِ. وَأنا ٱلْيَوْمَ سَعيدَةٌ بِمِهْنَتي.</a:t>
            </a:r>
            <a:endParaRPr lang="fr-MA" sz="1600" b="1" dirty="0">
              <a:solidFill>
                <a:srgbClr val="424D7C"/>
              </a:solidFill>
              <a:effectLst/>
              <a:latin typeface="Microsoft Uighur" panose="02000000000000000000" pitchFamily="2" charset="-78"/>
              <a:ea typeface="Times New Roman" panose="02020603050405020304" pitchFamily="18" charset="0"/>
              <a:cs typeface="Microsoft Uighur" panose="02000000000000000000" pitchFamily="2" charset="-78"/>
            </a:endParaRPr>
          </a:p>
          <a:p>
            <a:pPr indent="179705" algn="just" rtl="1">
              <a:lnSpc>
                <a:spcPct val="115000"/>
              </a:lnSpc>
              <a:spcBef>
                <a:spcPts val="1000"/>
              </a:spcBef>
            </a:pPr>
            <a:r>
              <a:rPr lang="ar-SA" sz="1600" b="1" dirty="0">
                <a:solidFill>
                  <a:srgbClr val="424D7C"/>
                </a:solidFill>
                <a:effectLst/>
                <a:latin typeface="Microsoft Uighur" panose="02000000000000000000" pitchFamily="2" charset="-78"/>
                <a:ea typeface="Times New Roman" panose="02020603050405020304" pitchFamily="18" charset="0"/>
                <a:cs typeface="Microsoft Uighur" panose="02000000000000000000" pitchFamily="2" charset="-78"/>
              </a:rPr>
              <a:t>فَهِمَتْ ياقوتُ وَزُمَلاؤُها أَنَّ ٱلتَّخْطيطَ مُهمٌّ جِدّاً. لِكِنَّ ٱلْمُسْتَقْبَلَ قَدْ يُخبِّئُ لَنا مُفاجآتٍ جَميلةً. علَيْنا  فَقَطْ أَنْ نَعْمَلَ بِجِدٍّ. فَبِٱلْمُثابَرةِ وَٱلتَّفاني تَتَحَقَّقُ ٱلْآمالُ وَٱلتَّطَلُّعاتُ.</a:t>
            </a:r>
            <a:endParaRPr lang="fr-MA" sz="1600" b="1" dirty="0">
              <a:solidFill>
                <a:srgbClr val="424D7C"/>
              </a:solidFill>
              <a:effectLst/>
              <a:latin typeface="Microsoft Uighur" panose="02000000000000000000" pitchFamily="2" charset="-78"/>
              <a:ea typeface="Times New Roman" panose="02020603050405020304" pitchFamily="18" charset="0"/>
              <a:cs typeface="Microsoft Uighur" panose="02000000000000000000" pitchFamily="2" charset="-78"/>
            </a:endParaRPr>
          </a:p>
        </p:txBody>
      </p:sp>
    </p:spTree>
    <p:extLst>
      <p:ext uri="{BB962C8B-B14F-4D97-AF65-F5344CB8AC3E}">
        <p14:creationId xmlns:p14="http://schemas.microsoft.com/office/powerpoint/2010/main" val="45317263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1343766"/>
            <a:ext cx="7886700" cy="720000"/>
          </a:xfrm>
        </p:spPr>
        <p:txBody>
          <a:bodyPr/>
          <a:lstStyle/>
          <a:p>
            <a:r>
              <a:rPr lang="ar-AE" sz="4000" dirty="0"/>
              <a:t>  ا</a:t>
            </a:r>
            <a:r>
              <a:rPr lang="ar-MA" sz="4400" dirty="0">
                <a:solidFill>
                  <a:srgbClr val="424D7B"/>
                </a:solidFill>
                <a:latin typeface="Dosis ExtraBold" pitchFamily="2" charset="0"/>
                <a:cs typeface="Microsoft Uighur" panose="02000000000000000000" pitchFamily="2" charset="-78"/>
              </a:rPr>
              <a:t>فتتاح</a:t>
            </a:r>
            <a:r>
              <a:rPr lang="ar-MA" sz="4000" dirty="0"/>
              <a:t> </a:t>
            </a:r>
            <a:r>
              <a:rPr lang="ar-MA" sz="4400" dirty="0">
                <a:solidFill>
                  <a:srgbClr val="424D7B"/>
                </a:solidFill>
                <a:latin typeface="Dosis ExtraBold" pitchFamily="2" charset="0"/>
                <a:cs typeface="Microsoft Uighur" panose="02000000000000000000" pitchFamily="2" charset="-78"/>
              </a:rPr>
              <a:t>الحصة</a:t>
            </a:r>
            <a:endParaRPr lang="fr-MA" sz="4400" dirty="0">
              <a:solidFill>
                <a:srgbClr val="424D7B"/>
              </a:solidFill>
              <a:latin typeface="Dosis ExtraBold" pitchFamily="2" charset="0"/>
              <a:cs typeface="Microsoft Uighur" panose="02000000000000000000" pitchFamily="2" charset="-78"/>
            </a:endParaRPr>
          </a:p>
        </p:txBody>
      </p:sp>
      <p:pic>
        <p:nvPicPr>
          <p:cNvPr id="27" name="Image 26">
            <a:extLst>
              <a:ext uri="{FF2B5EF4-FFF2-40B4-BE49-F238E27FC236}">
                <a16:creationId xmlns:a16="http://schemas.microsoft.com/office/drawing/2014/main" id="{6210EB0F-9A2D-91D9-A1C7-9D1606A2C8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50872" y="1562109"/>
            <a:ext cx="360000" cy="360000"/>
          </a:xfrm>
          <a:prstGeom prst="rect">
            <a:avLst/>
          </a:prstGeom>
          <a:ln>
            <a:noFill/>
          </a:ln>
        </p:spPr>
      </p:pic>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7053" y="2361254"/>
            <a:ext cx="7789894" cy="277623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165590" y="3406523"/>
            <a:ext cx="4500000" cy="102289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SzPct val="50000"/>
            </a:pPr>
            <a:r>
              <a:rPr lang="ar-MA" sz="2800" b="1" dirty="0">
                <a:cs typeface="Microsoft Uighur" panose="02000000000000000000" pitchFamily="2" charset="-78"/>
              </a:rPr>
              <a:t>ترحيب</a:t>
            </a:r>
          </a:p>
          <a:p>
            <a:pPr algn="r" rtl="1">
              <a:buClr>
                <a:srgbClr val="424D7B"/>
              </a:buClr>
              <a:buSzPct val="50000"/>
            </a:pPr>
            <a:r>
              <a:rPr lang="ar-MA" sz="2800" b="1" dirty="0">
                <a:cs typeface="Microsoft Uighur" panose="02000000000000000000" pitchFamily="2" charset="-78"/>
              </a:rPr>
              <a:t>تدبير السلوك</a:t>
            </a:r>
          </a:p>
          <a:p>
            <a:pPr algn="r" rtl="1">
              <a:buClr>
                <a:srgbClr val="424D7B"/>
              </a:buClr>
              <a:buSzPct val="50000"/>
            </a:pPr>
            <a:r>
              <a:rPr lang="ar-MA" sz="2800" b="1" dirty="0">
                <a:cs typeface="Microsoft Uighur" panose="02000000000000000000" pitchFamily="2" charset="-78"/>
              </a:rPr>
              <a:t>نشاط اعتيادي : الطلاقة</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790710" y="2223045"/>
            <a:ext cx="1380506" cy="523220"/>
          </a:xfrm>
          <a:prstGeom prst="rect">
            <a:avLst/>
          </a:prstGeom>
          <a:noFill/>
        </p:spPr>
        <p:txBody>
          <a:bodyPr wrap="none" rtlCol="0">
            <a:spAutoFit/>
          </a:bodyPr>
          <a:lstStyle/>
          <a:p>
            <a:pPr algn="r" rtl="1"/>
            <a:r>
              <a:rPr lang="ar-AE" sz="2800" b="1" dirty="0">
                <a:solidFill>
                  <a:srgbClr val="424D7B"/>
                </a:solidFill>
                <a:latin typeface="Microsoft Uighur" panose="02000000000000000000" pitchFamily="2" charset="-78"/>
                <a:cs typeface="Microsoft Uighur" panose="02000000000000000000" pitchFamily="2" charset="-78"/>
              </a:rPr>
              <a:t>ا</a:t>
            </a:r>
            <a:r>
              <a:rPr lang="ar-MA" sz="2800" b="1" dirty="0">
                <a:solidFill>
                  <a:srgbClr val="424D7B"/>
                </a:solidFill>
                <a:latin typeface="Microsoft Uighur" panose="02000000000000000000" pitchFamily="2" charset="-78"/>
                <a:cs typeface="Microsoft Uighur" panose="02000000000000000000" pitchFamily="2" charset="-78"/>
              </a:rPr>
              <a:t>فتتاح الحصة</a:t>
            </a:r>
          </a:p>
        </p:txBody>
      </p:sp>
      <p:pic>
        <p:nvPicPr>
          <p:cNvPr id="31" name="Image 30">
            <a:extLst>
              <a:ext uri="{FF2B5EF4-FFF2-40B4-BE49-F238E27FC236}">
                <a16:creationId xmlns:a16="http://schemas.microsoft.com/office/drawing/2014/main" id="{37C6F37A-6590-0F81-D8D7-762927830B9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262911" y="2415862"/>
            <a:ext cx="726603" cy="720000"/>
          </a:xfrm>
          <a:prstGeom prst="rect">
            <a:avLst/>
          </a:prstGeom>
        </p:spPr>
      </p:pic>
      <p:pic>
        <p:nvPicPr>
          <p:cNvPr id="32" name="Espace réservé pour une image  20">
            <a:extLst>
              <a:ext uri="{FF2B5EF4-FFF2-40B4-BE49-F238E27FC236}">
                <a16:creationId xmlns:a16="http://schemas.microsoft.com/office/drawing/2014/main" id="{A30AECEB-C2EF-3DB3-46FB-E9ED6FF8C73B}"/>
              </a:ext>
            </a:extLst>
          </p:cNvPr>
          <p:cNvPicPr>
            <a:picLocks noChangeAspect="1"/>
          </p:cNvPicPr>
          <p:nvPr/>
        </p:nvPicPr>
        <p:blipFill rotWithShape="1">
          <a:blip r:embed="rId5">
            <a:extLst>
              <a:ext uri="{28A0092B-C50C-407E-A947-70E740481C1C}">
                <a14:useLocalDpi xmlns:a14="http://schemas.microsoft.com/office/drawing/2010/main" val="0"/>
              </a:ext>
            </a:extLst>
          </a:blip>
          <a:srcRect l="-7560" r="-7560"/>
          <a:stretch>
            <a:fillRect/>
          </a:stretch>
        </p:blipFill>
        <p:spPr>
          <a:xfrm>
            <a:off x="895743" y="2226741"/>
            <a:ext cx="540000" cy="540000"/>
          </a:xfrm>
          <a:prstGeom prst="rect">
            <a:avLst/>
          </a:prstGeom>
        </p:spPr>
      </p:pic>
    </p:spTree>
    <p:extLst>
      <p:ext uri="{BB962C8B-B14F-4D97-AF65-F5344CB8AC3E}">
        <p14:creationId xmlns:p14="http://schemas.microsoft.com/office/powerpoint/2010/main" val="22569261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nodeType="withEffect">
                                  <p:stCondLst>
                                    <p:cond delay="12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4" name="Titre 3"/>
          <p:cNvSpPr>
            <a:spLocks noGrp="1"/>
          </p:cNvSpPr>
          <p:nvPr>
            <p:ph type="title"/>
          </p:nvPr>
        </p:nvSpPr>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مرحبا بكم ، سنبدأ  حصة اللغة العربية.</a:t>
            </a:r>
            <a:endParaRPr lang="fr-FR" sz="2400"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id="{9B3DC6FA-0548-6F4B-393F-1221E5B989E6}"/>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cs typeface="Microsoft Uighur" panose="02000000000000000000" pitchFamily="2" charset="-78"/>
            </a:endParaRPr>
          </a:p>
        </p:txBody>
      </p:sp>
      <p:sp>
        <p:nvSpPr>
          <p:cNvPr id="14" name="Rectangle 13">
            <a:extLst>
              <a:ext uri="{FF2B5EF4-FFF2-40B4-BE49-F238E27FC236}">
                <a16:creationId xmlns:a16="http://schemas.microsoft.com/office/drawing/2014/main" id="{33194E61-FEA4-EC5F-CE10-A70C30C6790E}"/>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7" name="Rectangle 6">
            <a:extLst>
              <a:ext uri="{FF2B5EF4-FFF2-40B4-BE49-F238E27FC236}">
                <a16:creationId xmlns:a16="http://schemas.microsoft.com/office/drawing/2014/main" id="{FFF76CEB-18F3-E028-79EF-70787E3169CA}"/>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التحـــــــدث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1" name="Rectangle 10">
            <a:extLst>
              <a:ext uri="{FF2B5EF4-FFF2-40B4-BE49-F238E27FC236}">
                <a16:creationId xmlns:a16="http://schemas.microsoft.com/office/drawing/2014/main" id="{1567CC5B-0B3E-08EA-BA64-E6373FB53EA8}"/>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الأســــاليب</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2" name="Rectangle 11">
            <a:extLst>
              <a:ext uri="{FF2B5EF4-FFF2-40B4-BE49-F238E27FC236}">
                <a16:creationId xmlns:a16="http://schemas.microsoft.com/office/drawing/2014/main" id="{69BA09D1-49E7-CC2A-C6F0-6210005BC3AA}"/>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55F87"/>
                </a:solidFill>
                <a:latin typeface="Microsoft Uighur" panose="02000000000000000000" pitchFamily="2" charset="-78"/>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id="{5A404578-1C03-2204-FA3B-12BD7A00DD42}"/>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19" name="Google Shape;1245;p5">
            <a:extLst>
              <a:ext uri="{FF2B5EF4-FFF2-40B4-BE49-F238E27FC236}">
                <a16:creationId xmlns:a16="http://schemas.microsoft.com/office/drawing/2014/main" id="{C00092D4-24B4-4BA5-0824-201E49E61DFC}"/>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0" name="Google Shape;1244;p5">
            <a:extLst>
              <a:ext uri="{FF2B5EF4-FFF2-40B4-BE49-F238E27FC236}">
                <a16:creationId xmlns:a16="http://schemas.microsoft.com/office/drawing/2014/main" id="{B3460023-E5D5-2D00-2AA6-4BD17A23E367}"/>
              </a:ext>
            </a:extLst>
          </p:cNvPr>
          <p:cNvPicPr preferRelativeResize="0"/>
          <p:nvPr/>
        </p:nvPicPr>
        <p:blipFill rotWithShape="1">
          <a:blip r:embed="rId4">
            <a:alphaModFix amt="20000"/>
          </a:blip>
          <a:srcRect/>
          <a:stretch/>
        </p:blipFill>
        <p:spPr>
          <a:xfrm>
            <a:off x="5619515" y="136738"/>
            <a:ext cx="278069" cy="278069"/>
          </a:xfrm>
          <a:prstGeom prst="rect">
            <a:avLst/>
          </a:prstGeom>
          <a:noFill/>
          <a:ln>
            <a:noFill/>
          </a:ln>
        </p:spPr>
      </p:pic>
      <p:pic>
        <p:nvPicPr>
          <p:cNvPr id="21" name="Image 20">
            <a:extLst>
              <a:ext uri="{FF2B5EF4-FFF2-40B4-BE49-F238E27FC236}">
                <a16:creationId xmlns:a16="http://schemas.microsoft.com/office/drawing/2014/main" id="{5FD90AAE-D5C5-66F1-BB50-559A7FD5534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602438" y="136738"/>
            <a:ext cx="278069" cy="278069"/>
          </a:xfrm>
          <a:prstGeom prst="rect">
            <a:avLst/>
          </a:prstGeom>
          <a:ln>
            <a:noFill/>
          </a:ln>
        </p:spPr>
      </p:pic>
      <p:pic>
        <p:nvPicPr>
          <p:cNvPr id="22" name="Image 21">
            <a:extLst>
              <a:ext uri="{FF2B5EF4-FFF2-40B4-BE49-F238E27FC236}">
                <a16:creationId xmlns:a16="http://schemas.microsoft.com/office/drawing/2014/main" id="{A8A3C84C-CC8C-BD52-176B-06B1445E18F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981134" y="2096321"/>
            <a:ext cx="5416041" cy="3973924"/>
          </a:xfrm>
          <a:prstGeom prst="roundRect">
            <a:avLst>
              <a:gd name="adj" fmla="val 11828"/>
            </a:avLst>
          </a:prstGeom>
        </p:spPr>
      </p:pic>
      <p:pic>
        <p:nvPicPr>
          <p:cNvPr id="6" name="Espace réservé pour une image  5">
            <a:extLst>
              <a:ext uri="{FF2B5EF4-FFF2-40B4-BE49-F238E27FC236}">
                <a16:creationId xmlns:a16="http://schemas.microsoft.com/office/drawing/2014/main" id="{804E1872-8FA5-0C96-BFA2-70289C33D096}"/>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663847085"/>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EB36A-79AA-2C06-CA0A-36A57C171EAC}"/>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1F69FCEB-E6D3-3214-9635-C7943DCD6814}"/>
              </a:ext>
            </a:extLst>
          </p:cNvPr>
          <p:cNvSpPr>
            <a:spLocks noGrp="1"/>
          </p:cNvSpPr>
          <p:nvPr>
            <p:ph type="title"/>
          </p:nvPr>
        </p:nvSpPr>
        <p:spPr>
          <a:xfrm>
            <a:off x="619331" y="827874"/>
            <a:ext cx="6840000" cy="612000"/>
          </a:xfrm>
        </p:spPr>
        <p:txBody>
          <a:bodyPr>
            <a:normAutofit fontScale="90000"/>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قبل أن نبدأ حصة اليوم سأذكركم بشروط الحصول على نجمة السلوك الجيد. </a:t>
            </a:r>
            <a:b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b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في كل حصة سيفوز ثلاثة منكم بالنجمة</a:t>
            </a:r>
            <a:endParaRPr lang="fr-FR" sz="2400"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id="{0AAD3BF1-7D2E-FACA-261E-CA695624DC8D}"/>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id="{19667EF2-F06F-ABCC-7D6F-19961FF8A107}"/>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id="{D4C6216E-D82C-1684-E112-907F6C6C3679}"/>
              </a:ext>
            </a:extLst>
          </p:cNvPr>
          <p:cNvSpPr>
            <a:spLocks/>
          </p:cNvSpPr>
          <p:nvPr/>
        </p:nvSpPr>
        <p:spPr>
          <a:xfrm>
            <a:off x="2775214"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1" name="Rectangle 10">
            <a:extLst>
              <a:ext uri="{FF2B5EF4-FFF2-40B4-BE49-F238E27FC236}">
                <a16:creationId xmlns:a16="http://schemas.microsoft.com/office/drawing/2014/main" id="{A4AD3AAE-872A-4B1F-2C3C-0BC66FC0DFBF}"/>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الأســــاليب</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id="{D823B439-8A8F-3ADE-918A-5827308EAEB2}"/>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id="{32F1A851-0699-9B33-537C-308F882A5D84}"/>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19" name="Google Shape;1245;p5">
            <a:extLst>
              <a:ext uri="{FF2B5EF4-FFF2-40B4-BE49-F238E27FC236}">
                <a16:creationId xmlns:a16="http://schemas.microsoft.com/office/drawing/2014/main" id="{19BD340D-6C96-2F0A-F208-FAA9A7FECDE6}"/>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0" name="Google Shape;1244;p5">
            <a:extLst>
              <a:ext uri="{FF2B5EF4-FFF2-40B4-BE49-F238E27FC236}">
                <a16:creationId xmlns:a16="http://schemas.microsoft.com/office/drawing/2014/main" id="{7FA6A52C-9DD3-EC2B-490A-DC1381822700}"/>
              </a:ext>
            </a:extLst>
          </p:cNvPr>
          <p:cNvPicPr preferRelativeResize="0"/>
          <p:nvPr/>
        </p:nvPicPr>
        <p:blipFill rotWithShape="1">
          <a:blip r:embed="rId4">
            <a:alphaModFix amt="20000"/>
          </a:blip>
          <a:srcRect/>
          <a:stretch/>
        </p:blipFill>
        <p:spPr>
          <a:xfrm>
            <a:off x="5619515" y="136738"/>
            <a:ext cx="278069" cy="278069"/>
          </a:xfrm>
          <a:prstGeom prst="rect">
            <a:avLst/>
          </a:prstGeom>
          <a:noFill/>
          <a:ln>
            <a:noFill/>
          </a:ln>
        </p:spPr>
      </p:pic>
      <p:pic>
        <p:nvPicPr>
          <p:cNvPr id="21" name="Image 20">
            <a:extLst>
              <a:ext uri="{FF2B5EF4-FFF2-40B4-BE49-F238E27FC236}">
                <a16:creationId xmlns:a16="http://schemas.microsoft.com/office/drawing/2014/main" id="{97BD9C6F-4011-629A-B399-E0C8DECA92C5}"/>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602438" y="136738"/>
            <a:ext cx="278069" cy="278069"/>
          </a:xfrm>
          <a:prstGeom prst="rect">
            <a:avLst/>
          </a:prstGeom>
          <a:ln>
            <a:noFill/>
          </a:ln>
        </p:spPr>
      </p:pic>
      <p:pic>
        <p:nvPicPr>
          <p:cNvPr id="6" name="Espace réservé pour une image  5">
            <a:extLst>
              <a:ext uri="{FF2B5EF4-FFF2-40B4-BE49-F238E27FC236}">
                <a16:creationId xmlns:a16="http://schemas.microsoft.com/office/drawing/2014/main" id="{D4B510FA-95AB-5E85-2947-D55CE6B26101}"/>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2" name="Google Shape;1333;p8">
            <a:extLst>
              <a:ext uri="{FF2B5EF4-FFF2-40B4-BE49-F238E27FC236}">
                <a16:creationId xmlns:a16="http://schemas.microsoft.com/office/drawing/2014/main" id="{4034A3D7-BA9F-1AA3-62F7-055C143FAC7A}"/>
              </a:ext>
            </a:extLst>
          </p:cNvPr>
          <p:cNvSpPr txBox="1"/>
          <p:nvPr/>
        </p:nvSpPr>
        <p:spPr>
          <a:xfrm>
            <a:off x="1471899" y="3662266"/>
            <a:ext cx="4220199" cy="95406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Clr>
                <a:srgbClr val="0C0C0C"/>
              </a:buClr>
              <a:buSzPts val="2800"/>
              <a:buNone/>
              <a:defRPr sz="2800" b="1">
                <a:solidFill>
                  <a:srgbClr val="424D7B"/>
                </a:solidFill>
              </a:defRPr>
            </a:lvl1pPr>
          </a:lstStyle>
          <a:p>
            <a:pPr algn="r" defTabSz="914400" rtl="1"/>
            <a:r>
              <a:rPr lang="ar-MA" kern="0" dirty="0">
                <a:latin typeface="Microsoft Uighur" panose="02000000000000000000" pitchFamily="2" charset="-78"/>
                <a:cs typeface="Microsoft Uighur" panose="02000000000000000000" pitchFamily="2" charset="-78"/>
                <a:sym typeface="Arial"/>
              </a:rPr>
              <a:t>كَيْ أَسْتَأْذِنَ لِأَخْذِ الْكَلِمَةِ:  أَلْزَمُ مَكاني ثُمَّ أَرْفَعُ أُصْبُعي لِلْإجابَةِ.</a:t>
            </a:r>
          </a:p>
        </p:txBody>
      </p:sp>
      <p:sp>
        <p:nvSpPr>
          <p:cNvPr id="8" name="Ellipse 7">
            <a:extLst>
              <a:ext uri="{FF2B5EF4-FFF2-40B4-BE49-F238E27FC236}">
                <a16:creationId xmlns:a16="http://schemas.microsoft.com/office/drawing/2014/main" id="{6DC66C01-3DA0-9040-348F-485FA9CED601}"/>
              </a:ext>
            </a:extLst>
          </p:cNvPr>
          <p:cNvSpPr/>
          <p:nvPr/>
        </p:nvSpPr>
        <p:spPr>
          <a:xfrm>
            <a:off x="5872101" y="2239432"/>
            <a:ext cx="1800000" cy="1800000"/>
          </a:xfrm>
          <a:prstGeom prst="ellipse">
            <a:avLst/>
          </a:prstGeom>
          <a:blipFill>
            <a:blip r:embed="rId7"/>
            <a:stretch>
              <a:fillRect/>
            </a:stretch>
          </a:blipFill>
          <a:ln w="76200" cap="flat" cmpd="sng" algn="ctr">
            <a:solidFill>
              <a:srgbClr val="A1A6B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MA"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1718305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theme/theme1.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02- معــــــــــجم">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14623</TotalTime>
  <Words>1626</Words>
  <Application>Microsoft Office PowerPoint</Application>
  <PresentationFormat>Affichage à l'écran (4:3)</PresentationFormat>
  <Paragraphs>362</Paragraphs>
  <Slides>62</Slides>
  <Notes>0</Notes>
  <HiddenSlides>0</HiddenSlides>
  <MMClips>8</MMClips>
  <ScaleCrop>false</ScaleCrop>
  <HeadingPairs>
    <vt:vector size="6" baseType="variant">
      <vt:variant>
        <vt:lpstr>Polices utilisées</vt:lpstr>
      </vt:variant>
      <vt:variant>
        <vt:i4>10</vt:i4>
      </vt:variant>
      <vt:variant>
        <vt:lpstr>Thème</vt:lpstr>
      </vt:variant>
      <vt:variant>
        <vt:i4>9</vt:i4>
      </vt:variant>
      <vt:variant>
        <vt:lpstr>Titres des diapositives</vt:lpstr>
      </vt:variant>
      <vt:variant>
        <vt:i4>62</vt:i4>
      </vt:variant>
    </vt:vector>
  </HeadingPairs>
  <TitlesOfParts>
    <vt:vector size="81" baseType="lpstr">
      <vt:lpstr>Arial</vt:lpstr>
      <vt:lpstr>Dosis Medium</vt:lpstr>
      <vt:lpstr>Dosis</vt:lpstr>
      <vt:lpstr>Calibri</vt:lpstr>
      <vt:lpstr>Microsoft Uighur</vt:lpstr>
      <vt:lpstr>Dosis ExtraBold</vt:lpstr>
      <vt:lpstr>Modern Love</vt:lpstr>
      <vt:lpstr>Dosis SemiBold</vt:lpstr>
      <vt:lpstr>Wingdings</vt:lpstr>
      <vt:lpstr>Calibri Light</vt:lpstr>
      <vt:lpstr>1_Thème Office</vt:lpstr>
      <vt:lpstr>01- نشاط اعتيادي</vt:lpstr>
      <vt:lpstr>04- قراءة/ كتابة</vt:lpstr>
      <vt:lpstr>2_05- اختتام الحصة</vt:lpstr>
      <vt:lpstr>3_Env-Enseignant</vt:lpstr>
      <vt:lpstr>1_Env-Enseignant</vt:lpstr>
      <vt:lpstr>3_05- اختتام الحصة</vt:lpstr>
      <vt:lpstr>4_05- اختتام الحصة</vt:lpstr>
      <vt:lpstr>02- معــــــــــجم</vt:lpstr>
      <vt:lpstr>Présentation PowerPoint</vt:lpstr>
      <vt:lpstr>Présentation PowerPoint</vt:lpstr>
      <vt:lpstr>Présentation PowerPoint</vt:lpstr>
      <vt:lpstr>تنظيم حصص الأسبوع الثاني</vt:lpstr>
      <vt:lpstr>هيكلة حصة اليوم</vt:lpstr>
      <vt:lpstr>عند نهاية الحصة</vt:lpstr>
      <vt:lpstr>  افتتاح الحصة</vt:lpstr>
      <vt:lpstr>مرحبا بكم ، سنبدأ  حصة اللغة العربية.</vt:lpstr>
      <vt:lpstr>قبل أن نبدأ حصة اليوم سأذكركم بشروط الحصول على نجمة السلوك الجيد.  في كل حصة سيفوز ثلاثة منكم بالنجمة</vt:lpstr>
      <vt:lpstr>ضعوا اللوحة والكراسة في القمطر</vt:lpstr>
      <vt:lpstr>ستتدربون في هذه الحصة على قراءة فقرة بدقة وسرعة. سأقرأ . تابعوا معي</vt:lpstr>
      <vt:lpstr>سأقرأ مجددا. انتبهوا  لعلامات الترقيم. نقف عند الحرف الأخير ساكنا. كما أقرأ التاء المربوطة في نهاية الجملة هاء. و انتبه للوصل. </vt:lpstr>
      <vt:lpstr>الآن سنمر لتحدي الطلاقة. سأسحب 5 بطاقات تحمل أسماء 5 متعلمين.  سأنادي على المتعلم الأول ليقرأ النص بطلاقة.</vt:lpstr>
      <vt:lpstr>أنادي على التلميذ الأول: .................................. </vt:lpstr>
      <vt:lpstr>الفائزون بنجمة الطلاقة هم ...........................................................................</vt:lpstr>
      <vt:lpstr>الأساليب</vt:lpstr>
      <vt:lpstr>خلال هذه الحصة ستتعلمون كيف  تصوغون أسئلة مغلقة واسئلة مفتوحة لطلب معلومات.</vt:lpstr>
      <vt:lpstr>انتبهوا وركزوا جيدا مع شريط الفيديو</vt:lpstr>
      <vt:lpstr>عرض شريط الفيديو.</vt:lpstr>
      <vt:lpstr>من يذكرنا بأدوات الاستفهام التي نوظفها لصياغة أسئلة مغلقة و أسئلة مفتوحة؟ </vt:lpstr>
      <vt:lpstr>من يصوغ سؤالا باستخدام "ما" أو "ماذا"؟ من يجيب عن السؤال؟</vt:lpstr>
      <vt:lpstr>خذوا ألواحكم. قوموا بصياغة سؤال مناسبا للجواب المكتوب بلون أحمر</vt:lpstr>
      <vt:lpstr>صححوا. من يقرأ؟ لماذا استعملنا هل و الهمزة؟</vt:lpstr>
      <vt:lpstr>قوموا بصياغة سؤال انطلاقا من الجواب المقترح</vt:lpstr>
      <vt:lpstr>صححوا. من يقرأ؟ لماذا استعملنا هل و الهمزة؟</vt:lpstr>
      <vt:lpstr>قوموا بصياغة سؤال انطلاقا من الجواب المقترح.</vt:lpstr>
      <vt:lpstr>صححوا. من يقرأ؟ لماذا استعملنا "منْ"؟</vt:lpstr>
      <vt:lpstr>قوموا بصياغة سؤال انطلاقا من الجواب المقترح.</vt:lpstr>
      <vt:lpstr>صححوا. من يقرأ؟ لماذا استعملنا "ماذا"؟</vt:lpstr>
      <vt:lpstr>خدوا كراساتكم الصفحة 20</vt:lpstr>
      <vt:lpstr> ستنجزون في ثنائيات النشاط التالي</vt:lpstr>
      <vt:lpstr> سأمر بين الصفوف لمساعدتكم.</vt:lpstr>
      <vt:lpstr> لنصحح. من يقرأ السؤال؟ من يجيب؟</vt:lpstr>
      <vt:lpstr>إليكم الجواب الصحيح. من يقرأ؟ لماذا استعملنا "ماذا / من ؟</vt:lpstr>
      <vt:lpstr>من يقرأ؟ لماذا استعملنا "أليس / ما؟</vt:lpstr>
      <vt:lpstr>Présentation PowerPoint</vt:lpstr>
      <vt:lpstr>نصحح أولا الواجب المنزلي. من منكم يقرأ ما انتجه؟</vt:lpstr>
      <vt:lpstr>خذوا الصفحة 21 من كراساتكم.</vt:lpstr>
      <vt:lpstr>الآن سنستمع للنص " خطوات النجاح" انتبهوا  ودونوا ما قد يساعدكم على ملء الجدول التالي </vt:lpstr>
      <vt:lpstr>استمعوا حيدا لشريط الفيديو</vt:lpstr>
      <vt:lpstr>سأمر بين الصفوف لمساعدتكم. </vt:lpstr>
      <vt:lpstr>لنصحح. نشاط تفاعلي مع المتعلمين  </vt:lpstr>
      <vt:lpstr>صححوا.</vt:lpstr>
      <vt:lpstr>الآن ، ستتعلمون التحدث في حوار ثنائي. وفق التصميم الوارد على كراساتكم.</vt:lpstr>
      <vt:lpstr>استمعوا جيدا للحوار التالي.</vt:lpstr>
      <vt:lpstr>الآن دوري سأقدم  نفس الحوار وفق التصميم المطلوب بين مجد و ندى.</vt:lpstr>
      <vt:lpstr>مجد: ..../ ندى..../  من يفعل مثلي؟   يقوم ثنائي واحد فقط.</vt:lpstr>
      <vt:lpstr>من  يصوغ  سؤالا أول مثل مجد؟ من يجيب وفق التصميم ؟</vt:lpstr>
      <vt:lpstr>أواصل تتمة الحوار. من يلعب دور مجد ؟ من يلعب دور ندى؟  يقوم ثنائي واحد فقط.</vt:lpstr>
      <vt:lpstr>أواصل تتمة الحوار. من يلعب دور مجد ؟ من يلعب دور ندى؟  يقوم ثنائي واحد فقط.</vt:lpstr>
      <vt:lpstr>من يتابع الحوار مثل مجد و ندى؟</vt:lpstr>
      <vt:lpstr>الآن تحدث مع زميلك عن مهنة المستقبل التي تحلم بها وفق التصميم ؟ معكم 5 دقائق للإعداد.</vt:lpstr>
      <vt:lpstr>سأمر بين الصفوف لمساعدتكم.</vt:lpstr>
      <vt:lpstr>استعينوا بعناصر الجدول لتقديم حوار جيد.</vt:lpstr>
      <vt:lpstr>الان يتقدم كل ثنائي لتقديم عملهما.  سنختار أحسن حوار.</vt:lpstr>
      <vt:lpstr>اختتام الحصة </vt:lpstr>
      <vt:lpstr>من يذكرنا بأساليب التقصي؟</vt:lpstr>
      <vt:lpstr>ضعوا علامة على الواجب المنزلي.</vt:lpstr>
      <vt:lpstr>الفائزون بنجمة السلوك الجيد هم : ............................................</vt:lpstr>
      <vt:lpstr>إلى اللقاء في الحصة المقبلة </vt:lpstr>
      <vt:lpstr>Présentation PowerPoint</vt:lpstr>
      <vt:lpstr>النص المسموع : خطوات النجاح</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youssef harbouli</cp:lastModifiedBy>
  <cp:revision>183</cp:revision>
  <dcterms:created xsi:type="dcterms:W3CDTF">2023-09-20T21:35:22Z</dcterms:created>
  <dcterms:modified xsi:type="dcterms:W3CDTF">2025-11-02T13:26:12Z</dcterms:modified>
</cp:coreProperties>
</file>