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6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34808285" r:id="rId15"/>
    <p:sldId id="2134808273" r:id="rId16"/>
    <p:sldId id="2134808278" r:id="rId17"/>
    <p:sldId id="2134807223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388" r:id="rId25"/>
    <p:sldId id="2147482389" r:id="rId26"/>
    <p:sldId id="2147482374" r:id="rId27"/>
    <p:sldId id="2134808935" r:id="rId28"/>
    <p:sldId id="2147482390" r:id="rId29"/>
    <p:sldId id="2134808872" r:id="rId30"/>
    <p:sldId id="2134808635" r:id="rId31"/>
    <p:sldId id="2134808876" r:id="rId32"/>
    <p:sldId id="2134808874" r:id="rId33"/>
    <p:sldId id="2147482375" r:id="rId34"/>
    <p:sldId id="2134808931" r:id="rId35"/>
    <p:sldId id="2134808863" r:id="rId36"/>
    <p:sldId id="2134808486" r:id="rId37"/>
    <p:sldId id="2134807357" r:id="rId38"/>
    <p:sldId id="2147482369" r:id="rId39"/>
    <p:sldId id="2134808857" r:id="rId40"/>
    <p:sldId id="2134805975" r:id="rId41"/>
    <p:sldId id="2134805828" r:id="rId42"/>
    <p:sldId id="2134808983" r:id="rId43"/>
    <p:sldId id="2134805527" r:id="rId44"/>
    <p:sldId id="2134808914" r:id="rId45"/>
    <p:sldId id="2134805528" r:id="rId46"/>
    <p:sldId id="2134808436" r:id="rId47"/>
    <p:sldId id="2134808985" r:id="rId48"/>
    <p:sldId id="2134808986" r:id="rId49"/>
    <p:sldId id="2134808987" r:id="rId50"/>
    <p:sldId id="2134808988" r:id="rId51"/>
    <p:sldId id="2134808989" r:id="rId52"/>
    <p:sldId id="2134808990" r:id="rId53"/>
    <p:sldId id="2134808992" r:id="rId54"/>
    <p:sldId id="2134808993" r:id="rId55"/>
    <p:sldId id="2134808994" r:id="rId56"/>
    <p:sldId id="2134808995" r:id="rId57"/>
    <p:sldId id="2134808431" r:id="rId58"/>
    <p:sldId id="2147482370" r:id="rId59"/>
    <p:sldId id="2134807509" r:id="rId60"/>
    <p:sldId id="2134808996" r:id="rId61"/>
    <p:sldId id="2147482381" r:id="rId62"/>
    <p:sldId id="2134808958" r:id="rId63"/>
    <p:sldId id="2134808775" r:id="rId64"/>
    <p:sldId id="2134808474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pitchFamily="2" charset="0"/>
      <p:regular r:id="rId74"/>
      <p:bold r:id="rId75"/>
    </p:embeddedFont>
    <p:embeddedFont>
      <p:font typeface="KG Primary Penmanship Alt" panose="020B0604020202020204" charset="0"/>
      <p:regular r:id="rId7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2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3.fntdata"/><Relationship Id="rId7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6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7.fntdata"/><Relationship Id="rId7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0.fntdata"/><Relationship Id="rId7" Type="http://schemas.openxmlformats.org/officeDocument/2006/relationships/slide" Target="slides/slide4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6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2.png"/><Relationship Id="rId2" Type="http://schemas.openxmlformats.org/officeDocument/2006/relationships/tags" Target="../tags/tag169.xml"/><Relationship Id="rId16" Type="http://schemas.openxmlformats.org/officeDocument/2006/relationships/image" Target="../media/image39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.jpeg"/><Relationship Id="rId5" Type="http://schemas.openxmlformats.org/officeDocument/2006/relationships/tags" Target="../tags/tag17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9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1.png"/><Relationship Id="rId5" Type="http://schemas.openxmlformats.org/officeDocument/2006/relationships/tags" Target="../tags/tag194.xml"/><Relationship Id="rId10" Type="http://schemas.openxmlformats.org/officeDocument/2006/relationships/image" Target="../media/image20.png"/><Relationship Id="rId4" Type="http://schemas.openxmlformats.org/officeDocument/2006/relationships/tags" Target="../tags/tag193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5.png"/><Relationship Id="rId5" Type="http://schemas.openxmlformats.org/officeDocument/2006/relationships/tags" Target="../tags/tag200.xml"/><Relationship Id="rId10" Type="http://schemas.openxmlformats.org/officeDocument/2006/relationships/image" Target="../media/image4.svg"/><Relationship Id="rId4" Type="http://schemas.openxmlformats.org/officeDocument/2006/relationships/tags" Target="../tags/tag199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image" Target="../media/image37.png"/><Relationship Id="rId2" Type="http://schemas.openxmlformats.org/officeDocument/2006/relationships/tags" Target="../tags/tag203.xml"/><Relationship Id="rId16" Type="http://schemas.openxmlformats.org/officeDocument/2006/relationships/image" Target="../media/image26.sv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12.png"/><Relationship Id="rId10" Type="http://schemas.openxmlformats.org/officeDocument/2006/relationships/tags" Target="../tags/tag211.xml"/><Relationship Id="rId19" Type="http://schemas.openxmlformats.org/officeDocument/2006/relationships/image" Target="../media/image39.pn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6.xml"/><Relationship Id="rId7" Type="http://schemas.openxmlformats.org/officeDocument/2006/relationships/image" Target="../media/image15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8.xml"/><Relationship Id="rId10" Type="http://schemas.openxmlformats.org/officeDocument/2006/relationships/image" Target="../media/image44.PNG"/><Relationship Id="rId4" Type="http://schemas.openxmlformats.org/officeDocument/2006/relationships/tags" Target="../tags/tag217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46.png"/><Relationship Id="rId3" Type="http://schemas.openxmlformats.org/officeDocument/2006/relationships/tags" Target="../tags/tag221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23.xml"/><Relationship Id="rId10" Type="http://schemas.openxmlformats.org/officeDocument/2006/relationships/image" Target="../media/image43.png"/><Relationship Id="rId4" Type="http://schemas.openxmlformats.org/officeDocument/2006/relationships/tags" Target="../tags/tag222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image" Target="../media/image16.sv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image" Target="../media/image1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9.xml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image" Target="../media/image46.png"/><Relationship Id="rId3" Type="http://schemas.openxmlformats.org/officeDocument/2006/relationships/tags" Target="../tags/tag237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9.xml"/><Relationship Id="rId10" Type="http://schemas.openxmlformats.org/officeDocument/2006/relationships/image" Target="../media/image43.png"/><Relationship Id="rId4" Type="http://schemas.openxmlformats.org/officeDocument/2006/relationships/tags" Target="../tags/tag238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tags" Target="../tags/tag253.xml"/><Relationship Id="rId18" Type="http://schemas.openxmlformats.org/officeDocument/2006/relationships/image" Target="../media/image44.PNG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tags" Target="../tags/tag252.xml"/><Relationship Id="rId17" Type="http://schemas.openxmlformats.org/officeDocument/2006/relationships/image" Target="../media/image43.png"/><Relationship Id="rId2" Type="http://schemas.openxmlformats.org/officeDocument/2006/relationships/tags" Target="../tags/tag242.xml"/><Relationship Id="rId16" Type="http://schemas.openxmlformats.org/officeDocument/2006/relationships/image" Target="../media/image16.svg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tags" Target="../tags/tag251.xml"/><Relationship Id="rId5" Type="http://schemas.openxmlformats.org/officeDocument/2006/relationships/tags" Target="../tags/tag245.xml"/><Relationship Id="rId15" Type="http://schemas.openxmlformats.org/officeDocument/2006/relationships/image" Target="../media/image15.png"/><Relationship Id="rId10" Type="http://schemas.openxmlformats.org/officeDocument/2006/relationships/tags" Target="../tags/tag250.xml"/><Relationship Id="rId19" Type="http://schemas.openxmlformats.org/officeDocument/2006/relationships/image" Target="../media/image48.png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image" Target="../media/image15.png"/><Relationship Id="rId18" Type="http://schemas.openxmlformats.org/officeDocument/2006/relationships/image" Target="../media/image51.jpeg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0.png"/><Relationship Id="rId2" Type="http://schemas.openxmlformats.org/officeDocument/2006/relationships/tags" Target="../tags/tag255.xml"/><Relationship Id="rId16" Type="http://schemas.openxmlformats.org/officeDocument/2006/relationships/image" Target="../media/image49.png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image" Target="../media/image43.png"/><Relationship Id="rId10" Type="http://schemas.openxmlformats.org/officeDocument/2006/relationships/tags" Target="../tags/tag263.xml"/><Relationship Id="rId19" Type="http://schemas.openxmlformats.org/officeDocument/2006/relationships/image" Target="../media/image45.png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tags" Target="../tags/tag277.xml"/><Relationship Id="rId18" Type="http://schemas.openxmlformats.org/officeDocument/2006/relationships/image" Target="../media/image44.PN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image" Target="../media/image43.png"/><Relationship Id="rId2" Type="http://schemas.openxmlformats.org/officeDocument/2006/relationships/tags" Target="../tags/tag266.xml"/><Relationship Id="rId16" Type="http://schemas.openxmlformats.org/officeDocument/2006/relationships/image" Target="../media/image16.sv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image" Target="../media/image15.png"/><Relationship Id="rId10" Type="http://schemas.openxmlformats.org/officeDocument/2006/relationships/tags" Target="../tags/tag274.xml"/><Relationship Id="rId19" Type="http://schemas.openxmlformats.org/officeDocument/2006/relationships/image" Target="../media/image48.png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jpeg"/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3.jpe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52.png"/><Relationship Id="rId5" Type="http://schemas.openxmlformats.org/officeDocument/2006/relationships/tags" Target="../tags/tag282.xml"/><Relationship Id="rId10" Type="http://schemas.openxmlformats.org/officeDocument/2006/relationships/image" Target="../media/image43.png"/><Relationship Id="rId4" Type="http://schemas.openxmlformats.org/officeDocument/2006/relationships/tags" Target="../tags/tag281.xml"/><Relationship Id="rId9" Type="http://schemas.openxmlformats.org/officeDocument/2006/relationships/image" Target="../media/image16.svg"/><Relationship Id="rId1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8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44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43.png"/><Relationship Id="rId5" Type="http://schemas.openxmlformats.org/officeDocument/2006/relationships/tags" Target="../tags/tag288.xml"/><Relationship Id="rId10" Type="http://schemas.openxmlformats.org/officeDocument/2006/relationships/image" Target="../media/image16.svg"/><Relationship Id="rId4" Type="http://schemas.openxmlformats.org/officeDocument/2006/relationships/tags" Target="../tags/tag287.xml"/><Relationship Id="rId9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5.png"/><Relationship Id="rId3" Type="http://schemas.openxmlformats.org/officeDocument/2006/relationships/tags" Target="../tags/tag29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jpe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53.jpeg"/><Relationship Id="rId5" Type="http://schemas.openxmlformats.org/officeDocument/2006/relationships/tags" Target="../tags/tag295.xml"/><Relationship Id="rId10" Type="http://schemas.openxmlformats.org/officeDocument/2006/relationships/image" Target="../media/image43.png"/><Relationship Id="rId4" Type="http://schemas.openxmlformats.org/officeDocument/2006/relationships/tags" Target="../tags/tag294.xml"/><Relationship Id="rId9" Type="http://schemas.openxmlformats.org/officeDocument/2006/relationships/image" Target="../media/image16.svg"/><Relationship Id="rId1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18" Type="http://schemas.openxmlformats.org/officeDocument/2006/relationships/image" Target="../media/image43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image" Target="../media/image16.svg"/><Relationship Id="rId2" Type="http://schemas.openxmlformats.org/officeDocument/2006/relationships/tags" Target="../tags/tag298.xml"/><Relationship Id="rId16" Type="http://schemas.openxmlformats.org/officeDocument/2006/relationships/image" Target="../media/image15.pn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06.xml"/><Relationship Id="rId19" Type="http://schemas.openxmlformats.org/officeDocument/2006/relationships/image" Target="../media/image53.jpeg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3.xml"/><Relationship Id="rId7" Type="http://schemas.openxmlformats.org/officeDocument/2006/relationships/image" Target="../media/image15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5.xml"/><Relationship Id="rId10" Type="http://schemas.openxmlformats.org/officeDocument/2006/relationships/image" Target="../media/image43.png"/><Relationship Id="rId4" Type="http://schemas.openxmlformats.org/officeDocument/2006/relationships/tags" Target="../tags/tag314.xml"/><Relationship Id="rId9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8.png"/><Relationship Id="rId3" Type="http://schemas.openxmlformats.org/officeDocument/2006/relationships/tags" Target="../tags/tag31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7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image" Target="../media/image56.png"/><Relationship Id="rId5" Type="http://schemas.openxmlformats.org/officeDocument/2006/relationships/tags" Target="../tags/tag320.xml"/><Relationship Id="rId10" Type="http://schemas.openxmlformats.org/officeDocument/2006/relationships/image" Target="../media/image55.png"/><Relationship Id="rId4" Type="http://schemas.openxmlformats.org/officeDocument/2006/relationships/tags" Target="../tags/tag319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324.xml"/><Relationship Id="rId7" Type="http://schemas.openxmlformats.org/officeDocument/2006/relationships/image" Target="../media/image16.sv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image" Target="../media/image15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7.png"/><Relationship Id="rId4" Type="http://schemas.openxmlformats.org/officeDocument/2006/relationships/tags" Target="../tags/tag325.xml"/><Relationship Id="rId9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2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image" Target="../media/image5.png"/><Relationship Id="rId5" Type="http://schemas.openxmlformats.org/officeDocument/2006/relationships/tags" Target="../tags/tag330.xml"/><Relationship Id="rId10" Type="http://schemas.openxmlformats.org/officeDocument/2006/relationships/image" Target="../media/image4.svg"/><Relationship Id="rId4" Type="http://schemas.openxmlformats.org/officeDocument/2006/relationships/tags" Target="../tags/tag329.xml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image" Target="../media/image26.svg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12" Type="http://schemas.openxmlformats.org/officeDocument/2006/relationships/image" Target="../media/image12.png"/><Relationship Id="rId2" Type="http://schemas.openxmlformats.org/officeDocument/2006/relationships/tags" Target="../tags/tag333.xml"/><Relationship Id="rId16" Type="http://schemas.openxmlformats.org/officeDocument/2006/relationships/image" Target="../media/image39.png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image" Target="../media/image2.jpeg"/><Relationship Id="rId5" Type="http://schemas.openxmlformats.org/officeDocument/2006/relationships/tags" Target="../tags/tag33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image" Target="../media/image15.pn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5" Type="http://schemas.openxmlformats.org/officeDocument/2006/relationships/tags" Target="../tags/tag345.xml"/><Relationship Id="rId15" Type="http://schemas.openxmlformats.org/officeDocument/2006/relationships/image" Target="../media/image60.jpeg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4.xml"/><Relationship Id="rId7" Type="http://schemas.openxmlformats.org/officeDocument/2006/relationships/image" Target="../media/image15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9" Type="http://schemas.openxmlformats.org/officeDocument/2006/relationships/image" Target="../media/image6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59.xml"/><Relationship Id="rId7" Type="http://schemas.openxmlformats.org/officeDocument/2006/relationships/image" Target="../media/image16.sv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0.xml"/><Relationship Id="rId9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3.xml"/><Relationship Id="rId7" Type="http://schemas.openxmlformats.org/officeDocument/2006/relationships/image" Target="../media/image15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5.xml"/><Relationship Id="rId10" Type="http://schemas.openxmlformats.org/officeDocument/2006/relationships/image" Target="../media/image63.jpeg"/><Relationship Id="rId4" Type="http://schemas.openxmlformats.org/officeDocument/2006/relationships/tags" Target="../tags/tag364.xml"/><Relationship Id="rId9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8.xml"/><Relationship Id="rId7" Type="http://schemas.openxmlformats.org/officeDocument/2006/relationships/image" Target="../media/image15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9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image" Target="../media/image16.svg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image" Target="../media/image15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5.xml"/><Relationship Id="rId10" Type="http://schemas.openxmlformats.org/officeDocument/2006/relationships/tags" Target="../tags/tag380.xml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3.xml"/><Relationship Id="rId7" Type="http://schemas.openxmlformats.org/officeDocument/2006/relationships/image" Target="../media/image15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9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88.xml"/><Relationship Id="rId7" Type="http://schemas.openxmlformats.org/officeDocument/2006/relationships/image" Target="../media/image16.sv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9.xml"/><Relationship Id="rId9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2.xml"/><Relationship Id="rId7" Type="http://schemas.openxmlformats.org/officeDocument/2006/relationships/image" Target="../media/image15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4.xml"/><Relationship Id="rId10" Type="http://schemas.openxmlformats.org/officeDocument/2006/relationships/image" Target="../media/image63.jpeg"/><Relationship Id="rId4" Type="http://schemas.openxmlformats.org/officeDocument/2006/relationships/tags" Target="../tags/tag393.xml"/><Relationship Id="rId9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7.xml"/><Relationship Id="rId7" Type="http://schemas.openxmlformats.org/officeDocument/2006/relationships/image" Target="../media/image15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9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image" Target="../media/image16.svg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image" Target="../media/image15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4.xml"/><Relationship Id="rId10" Type="http://schemas.openxmlformats.org/officeDocument/2006/relationships/tags" Target="../tags/tag409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10" Type="http://schemas.openxmlformats.org/officeDocument/2006/relationships/image" Target="../media/image60.jpeg"/><Relationship Id="rId4" Type="http://schemas.openxmlformats.org/officeDocument/2006/relationships/tags" Target="../tags/tag413.xml"/><Relationship Id="rId9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418.xml"/><Relationship Id="rId7" Type="http://schemas.openxmlformats.org/officeDocument/2006/relationships/image" Target="../media/image16.sv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9.xml"/><Relationship Id="rId9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22.xml"/><Relationship Id="rId7" Type="http://schemas.openxmlformats.org/officeDocument/2006/relationships/image" Target="../media/image15.pn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4.xml"/><Relationship Id="rId10" Type="http://schemas.openxmlformats.org/officeDocument/2006/relationships/image" Target="../media/image63.jpeg"/><Relationship Id="rId4" Type="http://schemas.openxmlformats.org/officeDocument/2006/relationships/tags" Target="../tags/tag423.xml"/><Relationship Id="rId9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27.xml"/><Relationship Id="rId7" Type="http://schemas.openxmlformats.org/officeDocument/2006/relationships/image" Target="../media/image15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9.xml"/><Relationship Id="rId4" Type="http://schemas.openxmlformats.org/officeDocument/2006/relationships/tags" Target="../tags/tag428.xml"/><Relationship Id="rId9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image" Target="../media/image16.sv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image" Target="../media/image15.pn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34.xml"/><Relationship Id="rId10" Type="http://schemas.openxmlformats.org/officeDocument/2006/relationships/tags" Target="../tags/tag439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4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image" Target="../media/image68.png"/><Relationship Id="rId5" Type="http://schemas.openxmlformats.org/officeDocument/2006/relationships/tags" Target="../tags/tag444.xml"/><Relationship Id="rId10" Type="http://schemas.openxmlformats.org/officeDocument/2006/relationships/image" Target="../media/image29.png"/><Relationship Id="rId4" Type="http://schemas.openxmlformats.org/officeDocument/2006/relationships/tags" Target="../tags/tag443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48.xml"/><Relationship Id="rId7" Type="http://schemas.openxmlformats.org/officeDocument/2006/relationships/image" Target="../media/image15.pn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50.xml"/><Relationship Id="rId10" Type="http://schemas.openxmlformats.org/officeDocument/2006/relationships/image" Target="../media/image36.png"/><Relationship Id="rId4" Type="http://schemas.openxmlformats.org/officeDocument/2006/relationships/tags" Target="../tags/tag449.xml"/><Relationship Id="rId9" Type="http://schemas.openxmlformats.org/officeDocument/2006/relationships/image" Target="../media/image6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58.xml"/><Relationship Id="rId13" Type="http://schemas.openxmlformats.org/officeDocument/2006/relationships/image" Target="../media/image23.jpeg"/><Relationship Id="rId3" Type="http://schemas.openxmlformats.org/officeDocument/2006/relationships/tags" Target="../tags/tag453.xml"/><Relationship Id="rId7" Type="http://schemas.openxmlformats.org/officeDocument/2006/relationships/tags" Target="../tags/tag457.xml"/><Relationship Id="rId12" Type="http://schemas.openxmlformats.org/officeDocument/2006/relationships/image" Target="../media/image16.svg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image" Target="../media/image15.png"/><Relationship Id="rId5" Type="http://schemas.openxmlformats.org/officeDocument/2006/relationships/tags" Target="../tags/tag45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4.xml"/><Relationship Id="rId9" Type="http://schemas.openxmlformats.org/officeDocument/2006/relationships/tags" Target="../tags/tag459.xml"/><Relationship Id="rId14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67.xml"/><Relationship Id="rId13" Type="http://schemas.openxmlformats.org/officeDocument/2006/relationships/image" Target="../media/image23.jpeg"/><Relationship Id="rId3" Type="http://schemas.openxmlformats.org/officeDocument/2006/relationships/tags" Target="../tags/tag462.xml"/><Relationship Id="rId7" Type="http://schemas.openxmlformats.org/officeDocument/2006/relationships/tags" Target="../tags/tag466.xml"/><Relationship Id="rId12" Type="http://schemas.openxmlformats.org/officeDocument/2006/relationships/image" Target="../media/image16.svg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image" Target="../media/image15.png"/><Relationship Id="rId5" Type="http://schemas.openxmlformats.org/officeDocument/2006/relationships/tags" Target="../tags/tag46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63.xml"/><Relationship Id="rId9" Type="http://schemas.openxmlformats.org/officeDocument/2006/relationships/tags" Target="../tags/tag468.xml"/><Relationship Id="rId1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71.xml"/><Relationship Id="rId7" Type="http://schemas.openxmlformats.org/officeDocument/2006/relationships/image" Target="../media/image16.svg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2.xml"/><Relationship Id="rId9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13" Type="http://schemas.openxmlformats.org/officeDocument/2006/relationships/tags" Target="../tags/tag483.xml"/><Relationship Id="rId18" Type="http://schemas.openxmlformats.org/officeDocument/2006/relationships/image" Target="../media/image46.png"/><Relationship Id="rId3" Type="http://schemas.openxmlformats.org/officeDocument/2006/relationships/tags" Target="../tags/tag475.xml"/><Relationship Id="rId7" Type="http://schemas.openxmlformats.org/officeDocument/2006/relationships/audio" Target="../media/media2.mp3"/><Relationship Id="rId12" Type="http://schemas.openxmlformats.org/officeDocument/2006/relationships/tags" Target="../tags/tag482.xml"/><Relationship Id="rId17" Type="http://schemas.openxmlformats.org/officeDocument/2006/relationships/image" Target="../media/image72.gif"/><Relationship Id="rId2" Type="http://schemas.openxmlformats.org/officeDocument/2006/relationships/tags" Target="../tags/tag474.xml"/><Relationship Id="rId16" Type="http://schemas.openxmlformats.org/officeDocument/2006/relationships/image" Target="../media/image16.svg"/><Relationship Id="rId1" Type="http://schemas.openxmlformats.org/officeDocument/2006/relationships/tags" Target="../tags/tag473.xml"/><Relationship Id="rId6" Type="http://schemas.microsoft.com/office/2007/relationships/media" Target="../media/media2.mp3"/><Relationship Id="rId11" Type="http://schemas.openxmlformats.org/officeDocument/2006/relationships/tags" Target="../tags/tag481.xml"/><Relationship Id="rId5" Type="http://schemas.openxmlformats.org/officeDocument/2006/relationships/tags" Target="../tags/tag477.xml"/><Relationship Id="rId15" Type="http://schemas.openxmlformats.org/officeDocument/2006/relationships/image" Target="../media/image15.png"/><Relationship Id="rId10" Type="http://schemas.openxmlformats.org/officeDocument/2006/relationships/tags" Target="../tags/tag480.xml"/><Relationship Id="rId4" Type="http://schemas.openxmlformats.org/officeDocument/2006/relationships/tags" Target="../tags/tag476.xml"/><Relationship Id="rId9" Type="http://schemas.openxmlformats.org/officeDocument/2006/relationships/tags" Target="../tags/tag479.xml"/><Relationship Id="rId1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91.xml"/><Relationship Id="rId13" Type="http://schemas.openxmlformats.org/officeDocument/2006/relationships/tags" Target="../tags/tag496.xml"/><Relationship Id="rId18" Type="http://schemas.openxmlformats.org/officeDocument/2006/relationships/image" Target="../media/image53.jpeg"/><Relationship Id="rId3" Type="http://schemas.openxmlformats.org/officeDocument/2006/relationships/tags" Target="../tags/tag486.xml"/><Relationship Id="rId21" Type="http://schemas.microsoft.com/office/2007/relationships/hdphoto" Target="../media/hdphoto1.wdp"/><Relationship Id="rId7" Type="http://schemas.openxmlformats.org/officeDocument/2006/relationships/tags" Target="../tags/tag490.xml"/><Relationship Id="rId12" Type="http://schemas.openxmlformats.org/officeDocument/2006/relationships/tags" Target="../tags/tag495.xml"/><Relationship Id="rId17" Type="http://schemas.openxmlformats.org/officeDocument/2006/relationships/image" Target="../media/image73.jpg"/><Relationship Id="rId2" Type="http://schemas.openxmlformats.org/officeDocument/2006/relationships/tags" Target="../tags/tag485.xml"/><Relationship Id="rId16" Type="http://schemas.openxmlformats.org/officeDocument/2006/relationships/image" Target="../media/image16.svg"/><Relationship Id="rId20" Type="http://schemas.openxmlformats.org/officeDocument/2006/relationships/image" Target="../media/image75.png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4.xml"/><Relationship Id="rId5" Type="http://schemas.openxmlformats.org/officeDocument/2006/relationships/tags" Target="../tags/tag488.xml"/><Relationship Id="rId15" Type="http://schemas.openxmlformats.org/officeDocument/2006/relationships/image" Target="../media/image15.png"/><Relationship Id="rId10" Type="http://schemas.openxmlformats.org/officeDocument/2006/relationships/tags" Target="../tags/tag493.xml"/><Relationship Id="rId19" Type="http://schemas.openxmlformats.org/officeDocument/2006/relationships/image" Target="../media/image74.jpg"/><Relationship Id="rId4" Type="http://schemas.openxmlformats.org/officeDocument/2006/relationships/tags" Target="../tags/tag487.xml"/><Relationship Id="rId9" Type="http://schemas.openxmlformats.org/officeDocument/2006/relationships/tags" Target="../tags/tag492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04.xml"/><Relationship Id="rId13" Type="http://schemas.openxmlformats.org/officeDocument/2006/relationships/image" Target="../media/image40.png"/><Relationship Id="rId3" Type="http://schemas.openxmlformats.org/officeDocument/2006/relationships/tags" Target="../tags/tag499.xml"/><Relationship Id="rId7" Type="http://schemas.openxmlformats.org/officeDocument/2006/relationships/tags" Target="../tags/tag503.xml"/><Relationship Id="rId12" Type="http://schemas.openxmlformats.org/officeDocument/2006/relationships/image" Target="../media/image16.svg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tags" Target="../tags/tag502.xml"/><Relationship Id="rId11" Type="http://schemas.openxmlformats.org/officeDocument/2006/relationships/image" Target="../media/image15.png"/><Relationship Id="rId5" Type="http://schemas.openxmlformats.org/officeDocument/2006/relationships/tags" Target="../tags/tag50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00.xml"/><Relationship Id="rId9" Type="http://schemas.openxmlformats.org/officeDocument/2006/relationships/tags" Target="../tags/tag50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3E9C46-A42D-F3F2-6BDB-F88CF77AA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076" y="2950043"/>
            <a:ext cx="377984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14EF46-4B1B-06B9-63F3-F7DBE9E4A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084" y="2950043"/>
            <a:ext cx="3772227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3039B1-EDE3-5204-1A06-AF0C7110F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36355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28FC383-2F1E-BA8A-513E-490BC7215F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9651" y="3925545"/>
            <a:ext cx="1756940" cy="28837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E8CA3C-3EA5-74B7-3A33-B0590C153C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8011" y="4033336"/>
            <a:ext cx="1722005" cy="27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0387" y="6875805"/>
            <a:ext cx="2837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se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lever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131012" y="6875218"/>
            <a:ext cx="248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s’assoir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D6337D2-A023-3C7E-C1A8-96FC32CA16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5351" y="3411195"/>
            <a:ext cx="1756940" cy="2883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F2D1E2-86AA-1040-BACB-3C2CEF9BAA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3711" y="3518986"/>
            <a:ext cx="1722005" cy="27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fais quoi en classe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je fais … / Non, je ne fais pas … .</a:t>
            </a:r>
          </a:p>
        </p:txBody>
      </p:sp>
    </p:spTree>
    <p:extLst>
      <p:ext uri="{BB962C8B-B14F-4D97-AF65-F5344CB8AC3E}">
        <p14:creationId xmlns:p14="http://schemas.microsoft.com/office/powerpoint/2010/main" val="2102321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A0A43B0-AF35-A66F-B24E-9BAB2896980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F956EF1-7998-486A-F9AB-AD56BE7548E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33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690898-1225-170A-305E-E2F31A1447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F03C6FE-143B-7AAE-E87B-09999F21A6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3F5253-4E7D-FBC8-F5BD-72538DF6926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423E8B-4216-BB19-92A3-1F73BE1A13E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2CCE08-1869-7A5E-169E-402D8836C35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DEEFF8-28E6-15E6-057B-3839224772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264395F-2324-3C21-E362-C1C5EF76B5A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86C2EE-C293-3680-06F9-4FE21179DB9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 ce que tu fais en classe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21546" y="2063856"/>
            <a:ext cx="4150579" cy="1544197"/>
          </a:xfrm>
          <a:prstGeom prst="wedgeEllipseCallout">
            <a:avLst>
              <a:gd name="adj1" fmla="val 6164"/>
              <a:gd name="adj2" fmla="val 8008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 ce que tu fais en classe ? 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B89762-A445-32B2-A104-C9E0318A727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7B815D-319C-1300-8B3F-79F2EF90577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En classe, je lis et j’écris.».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672458" y="2186675"/>
            <a:ext cx="4206118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classe, je lis et j’écris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D6D7516-6780-CA9E-2672-3BEE7C451E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06054" y="4252915"/>
            <a:ext cx="1836722" cy="22583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A9F048-F073-0A08-0B33-1342DAC390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9493" y="6439657"/>
            <a:ext cx="1982432" cy="2437542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E5CA61B-9F76-2FF7-27E3-35354548036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9F56-E5A3-FC1D-6A2D-58C81C1A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7A8612-DA5E-8FC1-8E53-4C8D429AEF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E9E87A-5204-A509-89E7-A216585C89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32F0B-10D8-5A46-59B5-8B0834EDCBD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A7C286-5550-9331-4F5A-23E99D68B0E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337C36-587A-A129-8848-BDC698896D5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3CCDD71-9BED-8838-934F-BA75C0CD2F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174BB77-06D4-8D67-E76C-05C3A66A75A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E44878-C191-19CC-0284-F44C8E1E1A1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F89A8F-79A6-2004-0889-1E293394F5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15212-5895-ED92-BEAD-DEFCB6BF27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tu fais des dessins en classe ?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632FBE-256F-7602-2E39-496B2ED859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B8F094-094A-97AB-FB3D-7542A1556FE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57356" y="1945163"/>
            <a:ext cx="6058587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des dessins en classe ?  </a:t>
            </a:r>
          </a:p>
        </p:txBody>
      </p:sp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BFA2604-9964-8C72-DEDE-6EAFAA21E3C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16FC584-EDF9-D746-EFF6-BE132F4B17E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318113-5D5E-DAF1-460F-F8D12CF8F3F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54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534-85D5-78AA-4A4D-60730C9A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2CA62F3-3C7E-D2FF-FA70-998EF6B0725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EC587-D5F5-40CF-28D6-5E2369F462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Oui, je fais des dessins.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CAFC7-223F-27D2-DD04-1ED97D9EDD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486E08-92C1-9BE6-F626-51801A338A8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490333" y="2022872"/>
            <a:ext cx="4304172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fais des dessins.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3CE0EEA-C9B2-00CB-2C5D-C78C2C28E6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8587" y="5374433"/>
            <a:ext cx="3066882" cy="3343275"/>
          </a:xfrm>
          <a:prstGeom prst="rect">
            <a:avLst/>
          </a:prstGeom>
        </p:spPr>
      </p:pic>
      <p:pic>
        <p:nvPicPr>
          <p:cNvPr id="2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F7FA83A-E7D9-BC7F-01B7-593434ACCE42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15774" y="4008541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1C08725-AAA2-FBA9-446B-48BF3C570BD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318939-434E-6F74-021E-68120D30D3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2FC6C7-239F-0411-F508-B9D2340CCB1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38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E8FA-62F6-B7D3-77D8-0D54CDB5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40E36F5-C25D-5BB3-A1F9-98DEAB998C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4427B6-667B-D8EE-12D1-6261DF9640F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fais du sport en classe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502F3F-9DA3-3274-4F23-1B64F93026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C9CC373E-25D0-2317-545E-970D94F3425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356" y="1945163"/>
            <a:ext cx="620078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du sport en classe ?  </a:t>
            </a:r>
          </a:p>
        </p:txBody>
      </p:sp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866FC55-CF78-A7AC-513C-373D63BD355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B10FF9-E99F-FCFB-C1C6-F1E451BEB93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CD64468-1979-FA09-2E21-49180D3C0BE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146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801AA-AF82-859B-3F46-D1A2D6A66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FEEB7EC-DFC7-5903-B588-D91E2D7170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CF80B2-4C58-E2C4-21A2-607B000AB9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non, je ne fais pas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sport en classe.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A550B27-005D-09D3-EDF6-47F9F76BD1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DB387C9-8546-7417-9CA1-61322BB8E5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183086" y="2022872"/>
            <a:ext cx="5505925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je ne fais pas du sport en classe .</a:t>
            </a:r>
          </a:p>
        </p:txBody>
      </p:sp>
      <p:pic>
        <p:nvPicPr>
          <p:cNvPr id="14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EDF8D12-1D20-0474-3608-0D13FE0AEB26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564095" y="4159525"/>
            <a:ext cx="1283130" cy="1431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DDE1E0E-F474-EA9D-A114-E1C81C29F83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F0B0C2C-89D8-7705-B770-70B47ED96C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A25AD08-074D-3FE3-267E-C343149CC7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4324" y="6119250"/>
            <a:ext cx="2436713" cy="197424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94C707-DE81-0FD8-B36A-30180C73B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174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Oui, je fais / Non je ne fais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903322" y="3989339"/>
            <a:ext cx="5670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ne </a:t>
            </a: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636121" y="3973541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fais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916908" y="5070794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7666438" y="5252297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F28847-09CC-FC02-12E9-59FC054A642A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Dites ce que vous faites en classe.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C88664C-907E-29F6-FFE3-0567B063DB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9798" y="2448153"/>
            <a:ext cx="982491" cy="23733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E38B00-A86B-249B-7C9B-607DBC98F2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68746" y="5304641"/>
            <a:ext cx="1116799" cy="1482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555999-9BCB-BFE4-C884-6763340FB0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1069" y="6888746"/>
            <a:ext cx="1492155" cy="1353134"/>
          </a:xfrm>
          <a:prstGeom prst="rect">
            <a:avLst/>
          </a:prstGeom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345531" y="3413487"/>
            <a:ext cx="924188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en classe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En classe, je … et … 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endParaRPr lang="fr-FR" sz="28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fais des dessins en classe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je fais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fais du sport en classe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Non, je ne fais pas … .</a:t>
            </a:r>
          </a:p>
        </p:txBody>
      </p:sp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C160CE-4E87-6914-54B6-758F7B520D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9798" y="2448153"/>
            <a:ext cx="982491" cy="23733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815F9D-D4C9-3B78-08D3-88F1E6E9E8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8746" y="5304641"/>
            <a:ext cx="1116799" cy="148288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0738223-33B0-6349-AEE1-2C23D45F82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1069" y="6888746"/>
            <a:ext cx="1492155" cy="13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r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r. Elle fait le son « r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r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FF6291-5653-18A9-74C7-6598F621D0B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1474" y="2889036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34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r   </a:t>
            </a: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r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5E1E00C-E597-F261-012A-23EB09EC67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7806" y="3642316"/>
            <a:ext cx="7340387" cy="300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4373349-82FB-8512-C06E-01778DD21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r/i  ri.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54F224-2ED2-D149-DB93-42F7121796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ri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ED25EA-3A80-A6BF-A46C-E251A93DA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2862" y="3630885"/>
            <a:ext cx="6590275" cy="302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ri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438A79-F916-3405-AE5E-3F6BD42489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B80A2E7-4CB9-EAE6-E13A-5E054B833C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370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rou</a:t>
            </a: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FE8D62C1-12E1-2211-D86F-AE1AFFDEAB1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947196" y="4411245"/>
            <a:ext cx="421436" cy="4772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roue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189FA3-96D2-D0E8-7CB4-C8BA794B5E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4841" y="4232831"/>
            <a:ext cx="7346317" cy="18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roue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190CD3-3E30-3BA5-EEA1-3264E4A8C1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19896"/>
            <a:ext cx="130302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4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roue</a:t>
            </a:r>
            <a:endParaRPr kumimoji="0" lang="fr-FR" sz="244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38.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C84F778-1F52-FC79-0D89-367C9D4377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3876" y="1764638"/>
            <a:ext cx="5538490" cy="781183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86182" y="4471995"/>
            <a:ext cx="6143628" cy="3357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6E00C35-C31D-DB88-30EC-5617E4947E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007" y="2891595"/>
            <a:ext cx="12535986" cy="45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 mot : roule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C9050BF-21DA-EC9C-6F51-0CBCEDBBB9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26825" y="3133548"/>
            <a:ext cx="7201902" cy="471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24F60-6D1F-6C4B-1936-9F348F59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78EC96D-312F-82CA-AD9B-6CF50785CC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71CED5-3E30-B1B8-CF76-DD98540ACD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une phrase : La roue roule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2998BD8-C111-67E9-E2AE-8D3C3A183EF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E49149-0D05-C271-FA74-226BFB20C0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079F06-E0E9-D689-D616-EF88FD8A8C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4381" y="2910661"/>
            <a:ext cx="7207237" cy="486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30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15763</TotalTime>
  <Words>1728</Words>
  <PresentationFormat>Personnalisé</PresentationFormat>
  <Paragraphs>334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62</vt:i4>
      </vt:variant>
    </vt:vector>
  </HeadingPairs>
  <TitlesOfParts>
    <vt:vector size="73" baseType="lpstr">
      <vt:lpstr>Dosis Bold</vt:lpstr>
      <vt:lpstr>KG Primary Penmanship Alt</vt:lpstr>
      <vt:lpstr>Dosis</vt:lpstr>
      <vt:lpstr>Carelia</vt:lpstr>
      <vt:lpstr>Arial</vt:lpstr>
      <vt:lpstr>Calibri</vt:lpstr>
      <vt:lpstr>Calibri 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2025-07-21T20:35:40Z</dcterms:modified>
</cp:coreProperties>
</file>