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</p:sldMasterIdLst>
  <p:notesMasterIdLst>
    <p:notesMasterId r:id="rId66"/>
  </p:notesMasterIdLst>
  <p:sldIdLst>
    <p:sldId id="2134808265" r:id="rId4"/>
    <p:sldId id="2134808281" r:id="rId5"/>
    <p:sldId id="2134808266" r:id="rId6"/>
    <p:sldId id="2134808267" r:id="rId7"/>
    <p:sldId id="2134808443" r:id="rId8"/>
    <p:sldId id="2134808284" r:id="rId9"/>
    <p:sldId id="2134808438" r:id="rId10"/>
    <p:sldId id="2134808268" r:id="rId11"/>
    <p:sldId id="2134806282" r:id="rId12"/>
    <p:sldId id="2134808270" r:id="rId13"/>
    <p:sldId id="2134808271" r:id="rId14"/>
    <p:sldId id="2134808285" r:id="rId15"/>
    <p:sldId id="2134808273" r:id="rId16"/>
    <p:sldId id="2134808278" r:id="rId17"/>
    <p:sldId id="2134807223" r:id="rId18"/>
    <p:sldId id="2134808870" r:id="rId19"/>
    <p:sldId id="2134808951" r:id="rId20"/>
    <p:sldId id="2134808846" r:id="rId21"/>
    <p:sldId id="2134808852" r:id="rId22"/>
    <p:sldId id="2134808851" r:id="rId23"/>
    <p:sldId id="2134808949" r:id="rId24"/>
    <p:sldId id="2147482388" r:id="rId25"/>
    <p:sldId id="2147482389" r:id="rId26"/>
    <p:sldId id="2147482374" r:id="rId27"/>
    <p:sldId id="2134808935" r:id="rId28"/>
    <p:sldId id="2147482390" r:id="rId29"/>
    <p:sldId id="2134808872" r:id="rId30"/>
    <p:sldId id="2134808635" r:id="rId31"/>
    <p:sldId id="2134808876" r:id="rId32"/>
    <p:sldId id="2134808874" r:id="rId33"/>
    <p:sldId id="2147482375" r:id="rId34"/>
    <p:sldId id="2134808931" r:id="rId35"/>
    <p:sldId id="2134808863" r:id="rId36"/>
    <p:sldId id="2134808486" r:id="rId37"/>
    <p:sldId id="2134807357" r:id="rId38"/>
    <p:sldId id="2147482369" r:id="rId39"/>
    <p:sldId id="2134808857" r:id="rId40"/>
    <p:sldId id="2134805975" r:id="rId41"/>
    <p:sldId id="2134805828" r:id="rId42"/>
    <p:sldId id="2134808983" r:id="rId43"/>
    <p:sldId id="2134805527" r:id="rId44"/>
    <p:sldId id="2134808914" r:id="rId45"/>
    <p:sldId id="2134805528" r:id="rId46"/>
    <p:sldId id="2134808436" r:id="rId47"/>
    <p:sldId id="2134808985" r:id="rId48"/>
    <p:sldId id="2134808986" r:id="rId49"/>
    <p:sldId id="2134808987" r:id="rId50"/>
    <p:sldId id="2134808988" r:id="rId51"/>
    <p:sldId id="2134808989" r:id="rId52"/>
    <p:sldId id="2134808990" r:id="rId53"/>
    <p:sldId id="2134808992" r:id="rId54"/>
    <p:sldId id="2134808993" r:id="rId55"/>
    <p:sldId id="2134808994" r:id="rId56"/>
    <p:sldId id="2134808995" r:id="rId57"/>
    <p:sldId id="2134808431" r:id="rId58"/>
    <p:sldId id="2147482370" r:id="rId59"/>
    <p:sldId id="2134807509" r:id="rId60"/>
    <p:sldId id="2134808996" r:id="rId61"/>
    <p:sldId id="2147482381" r:id="rId62"/>
    <p:sldId id="2134808958" r:id="rId63"/>
    <p:sldId id="2134808775" r:id="rId64"/>
    <p:sldId id="2134808474" r:id="rId65"/>
  </p:sldIdLst>
  <p:sldSz cx="13716000" cy="10287000"/>
  <p:notesSz cx="6858000" cy="9144000"/>
  <p:embeddedFontLst>
    <p:embeddedFont>
      <p:font typeface="Cambria" panose="02040503050406030204" pitchFamily="18" charset="0"/>
      <p:regular r:id="rId67"/>
      <p:bold r:id="rId68"/>
      <p:italic r:id="rId69"/>
      <p:boldItalic r:id="rId70"/>
    </p:embeddedFont>
    <p:embeddedFont>
      <p:font typeface="Carelia" panose="020B0604020202020204" charset="0"/>
      <p:regular r:id="rId71"/>
    </p:embeddedFont>
    <p:embeddedFont>
      <p:font typeface="Dosis" pitchFamily="2" charset="0"/>
      <p:regular r:id="rId72"/>
      <p:bold r:id="rId73"/>
    </p:embeddedFont>
    <p:embeddedFont>
      <p:font typeface="Dosis Bold" pitchFamily="2" charset="0"/>
      <p:regular r:id="rId74"/>
      <p:bold r:id="rId75"/>
    </p:embeddedFont>
    <p:embeddedFont>
      <p:font typeface="KG Primary Penmanship Alt" panose="020B0604020202020204" charset="0"/>
      <p:regular r:id="rId76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03F"/>
    <a:srgbClr val="F2F2F2"/>
    <a:srgbClr val="7F7F7F"/>
    <a:srgbClr val="106584"/>
    <a:srgbClr val="FDEADA"/>
    <a:srgbClr val="FFFFFF"/>
    <a:srgbClr val="F7F1BD"/>
    <a:srgbClr val="106585"/>
    <a:srgbClr val="426C7C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15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085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2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3.fntdata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6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7.fntdata"/><Relationship Id="rId78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0.fntdata"/><Relationship Id="rId7" Type="http://schemas.openxmlformats.org/officeDocument/2006/relationships/slide" Target="slides/slide4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21/07/2025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4.xml"/><Relationship Id="rId7" Type="http://schemas.openxmlformats.org/officeDocument/2006/relationships/image" Target="../media/image2.jpe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06.xml"/><Relationship Id="rId10" Type="http://schemas.openxmlformats.org/officeDocument/2006/relationships/image" Target="../media/image5.png"/><Relationship Id="rId4" Type="http://schemas.openxmlformats.org/officeDocument/2006/relationships/tags" Target="../tags/tag105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33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13.svg"/><Relationship Id="rId5" Type="http://schemas.openxmlformats.org/officeDocument/2006/relationships/tags" Target="../tags/tag111.xml"/><Relationship Id="rId10" Type="http://schemas.openxmlformats.org/officeDocument/2006/relationships/image" Target="../media/image12.png"/><Relationship Id="rId4" Type="http://schemas.openxmlformats.org/officeDocument/2006/relationships/tags" Target="../tags/tag110.xml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13.sv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12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2.jpeg"/><Relationship Id="rId5" Type="http://schemas.openxmlformats.org/officeDocument/2006/relationships/tags" Target="../tags/tag11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5.xml"/><Relationship Id="rId7" Type="http://schemas.openxmlformats.org/officeDocument/2006/relationships/image" Target="../media/image2.jpe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7.xml"/><Relationship Id="rId10" Type="http://schemas.openxmlformats.org/officeDocument/2006/relationships/image" Target="../media/image5.png"/><Relationship Id="rId4" Type="http://schemas.openxmlformats.org/officeDocument/2006/relationships/tags" Target="../tags/tag126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26" Type="http://schemas.openxmlformats.org/officeDocument/2006/relationships/tags" Target="../tags/tag153.xml"/><Relationship Id="rId3" Type="http://schemas.openxmlformats.org/officeDocument/2006/relationships/tags" Target="../tags/tag130.xml"/><Relationship Id="rId21" Type="http://schemas.openxmlformats.org/officeDocument/2006/relationships/tags" Target="../tags/tag148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image" Target="../media/image13.svg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0" Type="http://schemas.openxmlformats.org/officeDocument/2006/relationships/tags" Target="../tags/tag147.xml"/><Relationship Id="rId29" Type="http://schemas.openxmlformats.org/officeDocument/2006/relationships/tags" Target="../tags/tag156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image" Target="../media/image12.png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10" Type="http://schemas.openxmlformats.org/officeDocument/2006/relationships/tags" Target="../tags/tag137.xml"/><Relationship Id="rId19" Type="http://schemas.openxmlformats.org/officeDocument/2006/relationships/tags" Target="../tags/tag146.xml"/><Relationship Id="rId31" Type="http://schemas.openxmlformats.org/officeDocument/2006/relationships/image" Target="../media/image2.jpe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9.xml"/><Relationship Id="rId7" Type="http://schemas.openxmlformats.org/officeDocument/2006/relationships/image" Target="../media/image2.jpeg"/><Relationship Id="rId12" Type="http://schemas.openxmlformats.org/officeDocument/2006/relationships/image" Target="../media/image36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5" Type="http://schemas.openxmlformats.org/officeDocument/2006/relationships/tags" Target="../tags/tag161.xml"/><Relationship Id="rId10" Type="http://schemas.openxmlformats.org/officeDocument/2006/relationships/image" Target="../media/image34.png"/><Relationship Id="rId4" Type="http://schemas.openxmlformats.org/officeDocument/2006/relationships/tags" Target="../tags/tag160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../media/image5.png"/><Relationship Id="rId5" Type="http://schemas.openxmlformats.org/officeDocument/2006/relationships/tags" Target="../tags/tag166.xml"/><Relationship Id="rId10" Type="http://schemas.openxmlformats.org/officeDocument/2006/relationships/image" Target="../media/image4.svg"/><Relationship Id="rId4" Type="http://schemas.openxmlformats.org/officeDocument/2006/relationships/tags" Target="../tags/tag165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26.sv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image" Target="../media/image12.png"/><Relationship Id="rId2" Type="http://schemas.openxmlformats.org/officeDocument/2006/relationships/tags" Target="../tags/tag169.xml"/><Relationship Id="rId16" Type="http://schemas.openxmlformats.org/officeDocument/2006/relationships/image" Target="../media/image39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image" Target="../media/image2.jpeg"/><Relationship Id="rId5" Type="http://schemas.openxmlformats.org/officeDocument/2006/relationships/tags" Target="../tags/tag172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image" Target="../media/image40.png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12" Type="http://schemas.openxmlformats.org/officeDocument/2006/relationships/image" Target="../media/image16.sv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image" Target="../media/image15.png"/><Relationship Id="rId5" Type="http://schemas.openxmlformats.org/officeDocument/2006/relationships/tags" Target="../tags/tag181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0.xml"/><Relationship Id="rId9" Type="http://schemas.openxmlformats.org/officeDocument/2006/relationships/tags" Target="../tags/tag18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88.xml"/><Relationship Id="rId7" Type="http://schemas.openxmlformats.org/officeDocument/2006/relationships/image" Target="../media/image16.sv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2.png"/><Relationship Id="rId4" Type="http://schemas.openxmlformats.org/officeDocument/2006/relationships/tags" Target="../tags/tag189.xml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9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2.pn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image" Target="../media/image41.png"/><Relationship Id="rId5" Type="http://schemas.openxmlformats.org/officeDocument/2006/relationships/tags" Target="../tags/tag194.xml"/><Relationship Id="rId10" Type="http://schemas.openxmlformats.org/officeDocument/2006/relationships/image" Target="../media/image20.png"/><Relationship Id="rId4" Type="http://schemas.openxmlformats.org/officeDocument/2006/relationships/tags" Target="../tags/tag193.xml"/><Relationship Id="rId9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9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image" Target="../media/image5.png"/><Relationship Id="rId5" Type="http://schemas.openxmlformats.org/officeDocument/2006/relationships/tags" Target="../tags/tag200.xml"/><Relationship Id="rId10" Type="http://schemas.openxmlformats.org/officeDocument/2006/relationships/image" Target="../media/image4.svg"/><Relationship Id="rId4" Type="http://schemas.openxmlformats.org/officeDocument/2006/relationships/tags" Target="../tags/tag199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8.svg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tags" Target="../tags/tag213.xml"/><Relationship Id="rId17" Type="http://schemas.openxmlformats.org/officeDocument/2006/relationships/image" Target="../media/image37.png"/><Relationship Id="rId2" Type="http://schemas.openxmlformats.org/officeDocument/2006/relationships/tags" Target="../tags/tag203.xml"/><Relationship Id="rId16" Type="http://schemas.openxmlformats.org/officeDocument/2006/relationships/image" Target="../media/image26.svg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tags" Target="../tags/tag212.xml"/><Relationship Id="rId5" Type="http://schemas.openxmlformats.org/officeDocument/2006/relationships/tags" Target="../tags/tag206.xml"/><Relationship Id="rId15" Type="http://schemas.openxmlformats.org/officeDocument/2006/relationships/image" Target="../media/image12.png"/><Relationship Id="rId10" Type="http://schemas.openxmlformats.org/officeDocument/2006/relationships/tags" Target="../tags/tag211.xml"/><Relationship Id="rId19" Type="http://schemas.openxmlformats.org/officeDocument/2006/relationships/image" Target="../media/image39.png"/><Relationship Id="rId4" Type="http://schemas.openxmlformats.org/officeDocument/2006/relationships/tags" Target="../tags/tag205.xml"/><Relationship Id="rId9" Type="http://schemas.openxmlformats.org/officeDocument/2006/relationships/tags" Target="../tags/tag210.xml"/><Relationship Id="rId1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16.xml"/><Relationship Id="rId7" Type="http://schemas.openxmlformats.org/officeDocument/2006/relationships/image" Target="../media/image15.pn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5.png"/><Relationship Id="rId5" Type="http://schemas.openxmlformats.org/officeDocument/2006/relationships/tags" Target="../tags/tag218.xml"/><Relationship Id="rId10" Type="http://schemas.openxmlformats.org/officeDocument/2006/relationships/image" Target="../media/image44.PNG"/><Relationship Id="rId4" Type="http://schemas.openxmlformats.org/officeDocument/2006/relationships/tags" Target="../tags/tag217.xml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13" Type="http://schemas.openxmlformats.org/officeDocument/2006/relationships/image" Target="../media/image46.png"/><Relationship Id="rId3" Type="http://schemas.openxmlformats.org/officeDocument/2006/relationships/tags" Target="../tags/tag221.xml"/><Relationship Id="rId7" Type="http://schemas.openxmlformats.org/officeDocument/2006/relationships/audio" Target="../media/media1.wav"/><Relationship Id="rId12" Type="http://schemas.openxmlformats.org/officeDocument/2006/relationships/image" Target="../media/image45.png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microsoft.com/office/2007/relationships/media" Target="../media/media1.wav"/><Relationship Id="rId11" Type="http://schemas.openxmlformats.org/officeDocument/2006/relationships/image" Target="../media/image44.PNG"/><Relationship Id="rId5" Type="http://schemas.openxmlformats.org/officeDocument/2006/relationships/tags" Target="../tags/tag223.xml"/><Relationship Id="rId10" Type="http://schemas.openxmlformats.org/officeDocument/2006/relationships/image" Target="../media/image43.png"/><Relationship Id="rId4" Type="http://schemas.openxmlformats.org/officeDocument/2006/relationships/tags" Target="../tags/tag222.xml"/><Relationship Id="rId9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13" Type="http://schemas.openxmlformats.org/officeDocument/2006/relationships/image" Target="../media/image16.svg"/><Relationship Id="rId3" Type="http://schemas.openxmlformats.org/officeDocument/2006/relationships/tags" Target="../tags/tag227.xml"/><Relationship Id="rId7" Type="http://schemas.openxmlformats.org/officeDocument/2006/relationships/tags" Target="../tags/tag231.xml"/><Relationship Id="rId12" Type="http://schemas.openxmlformats.org/officeDocument/2006/relationships/image" Target="../media/image15.png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29.xml"/><Relationship Id="rId10" Type="http://schemas.openxmlformats.org/officeDocument/2006/relationships/tags" Target="../tags/tag234.xml"/><Relationship Id="rId4" Type="http://schemas.openxmlformats.org/officeDocument/2006/relationships/tags" Target="../tags/tag228.xml"/><Relationship Id="rId9" Type="http://schemas.openxmlformats.org/officeDocument/2006/relationships/tags" Target="../tags/tag233.xml"/><Relationship Id="rId1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40.xml"/><Relationship Id="rId13" Type="http://schemas.openxmlformats.org/officeDocument/2006/relationships/image" Target="../media/image46.png"/><Relationship Id="rId3" Type="http://schemas.openxmlformats.org/officeDocument/2006/relationships/tags" Target="../tags/tag237.xml"/><Relationship Id="rId7" Type="http://schemas.openxmlformats.org/officeDocument/2006/relationships/audio" Target="../media/media1.wav"/><Relationship Id="rId12" Type="http://schemas.openxmlformats.org/officeDocument/2006/relationships/image" Target="../media/image45.png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microsoft.com/office/2007/relationships/media" Target="../media/media1.wav"/><Relationship Id="rId11" Type="http://schemas.openxmlformats.org/officeDocument/2006/relationships/image" Target="../media/image44.PNG"/><Relationship Id="rId5" Type="http://schemas.openxmlformats.org/officeDocument/2006/relationships/tags" Target="../tags/tag239.xml"/><Relationship Id="rId10" Type="http://schemas.openxmlformats.org/officeDocument/2006/relationships/image" Target="../media/image43.png"/><Relationship Id="rId4" Type="http://schemas.openxmlformats.org/officeDocument/2006/relationships/tags" Target="../tags/tag238.xml"/><Relationship Id="rId9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48.xml"/><Relationship Id="rId13" Type="http://schemas.openxmlformats.org/officeDocument/2006/relationships/tags" Target="../tags/tag253.xml"/><Relationship Id="rId18" Type="http://schemas.openxmlformats.org/officeDocument/2006/relationships/image" Target="../media/image44.PNG"/><Relationship Id="rId3" Type="http://schemas.openxmlformats.org/officeDocument/2006/relationships/tags" Target="../tags/tag243.xml"/><Relationship Id="rId7" Type="http://schemas.openxmlformats.org/officeDocument/2006/relationships/tags" Target="../tags/tag247.xml"/><Relationship Id="rId12" Type="http://schemas.openxmlformats.org/officeDocument/2006/relationships/tags" Target="../tags/tag252.xml"/><Relationship Id="rId17" Type="http://schemas.openxmlformats.org/officeDocument/2006/relationships/image" Target="../media/image43.png"/><Relationship Id="rId2" Type="http://schemas.openxmlformats.org/officeDocument/2006/relationships/tags" Target="../tags/tag242.xml"/><Relationship Id="rId16" Type="http://schemas.openxmlformats.org/officeDocument/2006/relationships/image" Target="../media/image16.svg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11" Type="http://schemas.openxmlformats.org/officeDocument/2006/relationships/tags" Target="../tags/tag251.xml"/><Relationship Id="rId5" Type="http://schemas.openxmlformats.org/officeDocument/2006/relationships/tags" Target="../tags/tag245.xml"/><Relationship Id="rId15" Type="http://schemas.openxmlformats.org/officeDocument/2006/relationships/image" Target="../media/image15.png"/><Relationship Id="rId10" Type="http://schemas.openxmlformats.org/officeDocument/2006/relationships/tags" Target="../tags/tag250.xml"/><Relationship Id="rId19" Type="http://schemas.openxmlformats.org/officeDocument/2006/relationships/image" Target="../media/image48.png"/><Relationship Id="rId4" Type="http://schemas.openxmlformats.org/officeDocument/2006/relationships/tags" Target="../tags/tag244.xml"/><Relationship Id="rId9" Type="http://schemas.openxmlformats.org/officeDocument/2006/relationships/tags" Target="../tags/tag249.xml"/><Relationship Id="rId1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61.xml"/><Relationship Id="rId13" Type="http://schemas.openxmlformats.org/officeDocument/2006/relationships/image" Target="../media/image15.png"/><Relationship Id="rId18" Type="http://schemas.openxmlformats.org/officeDocument/2006/relationships/image" Target="../media/image51.jpeg"/><Relationship Id="rId3" Type="http://schemas.openxmlformats.org/officeDocument/2006/relationships/tags" Target="../tags/tag256.xml"/><Relationship Id="rId7" Type="http://schemas.openxmlformats.org/officeDocument/2006/relationships/tags" Target="../tags/tag260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50.png"/><Relationship Id="rId2" Type="http://schemas.openxmlformats.org/officeDocument/2006/relationships/tags" Target="../tags/tag255.xml"/><Relationship Id="rId16" Type="http://schemas.openxmlformats.org/officeDocument/2006/relationships/image" Target="../media/image49.png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tags" Target="../tags/tag264.xml"/><Relationship Id="rId5" Type="http://schemas.openxmlformats.org/officeDocument/2006/relationships/tags" Target="../tags/tag258.xml"/><Relationship Id="rId15" Type="http://schemas.openxmlformats.org/officeDocument/2006/relationships/image" Target="../media/image43.png"/><Relationship Id="rId10" Type="http://schemas.openxmlformats.org/officeDocument/2006/relationships/tags" Target="../tags/tag263.xml"/><Relationship Id="rId19" Type="http://schemas.openxmlformats.org/officeDocument/2006/relationships/image" Target="../media/image45.png"/><Relationship Id="rId4" Type="http://schemas.openxmlformats.org/officeDocument/2006/relationships/tags" Target="../tags/tag257.xml"/><Relationship Id="rId9" Type="http://schemas.openxmlformats.org/officeDocument/2006/relationships/tags" Target="../tags/tag262.xml"/><Relationship Id="rId14" Type="http://schemas.openxmlformats.org/officeDocument/2006/relationships/image" Target="../media/image1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72.xml"/><Relationship Id="rId13" Type="http://schemas.openxmlformats.org/officeDocument/2006/relationships/tags" Target="../tags/tag277.xml"/><Relationship Id="rId18" Type="http://schemas.openxmlformats.org/officeDocument/2006/relationships/image" Target="../media/image44.PNG"/><Relationship Id="rId3" Type="http://schemas.openxmlformats.org/officeDocument/2006/relationships/tags" Target="../tags/tag267.xml"/><Relationship Id="rId7" Type="http://schemas.openxmlformats.org/officeDocument/2006/relationships/tags" Target="../tags/tag271.xml"/><Relationship Id="rId12" Type="http://schemas.openxmlformats.org/officeDocument/2006/relationships/tags" Target="../tags/tag276.xml"/><Relationship Id="rId17" Type="http://schemas.openxmlformats.org/officeDocument/2006/relationships/image" Target="../media/image43.png"/><Relationship Id="rId2" Type="http://schemas.openxmlformats.org/officeDocument/2006/relationships/tags" Target="../tags/tag266.xml"/><Relationship Id="rId16" Type="http://schemas.openxmlformats.org/officeDocument/2006/relationships/image" Target="../media/image16.svg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11" Type="http://schemas.openxmlformats.org/officeDocument/2006/relationships/tags" Target="../tags/tag275.xml"/><Relationship Id="rId5" Type="http://schemas.openxmlformats.org/officeDocument/2006/relationships/tags" Target="../tags/tag269.xml"/><Relationship Id="rId15" Type="http://schemas.openxmlformats.org/officeDocument/2006/relationships/image" Target="../media/image15.png"/><Relationship Id="rId10" Type="http://schemas.openxmlformats.org/officeDocument/2006/relationships/tags" Target="../tags/tag274.xml"/><Relationship Id="rId19" Type="http://schemas.openxmlformats.org/officeDocument/2006/relationships/image" Target="../media/image48.png"/><Relationship Id="rId4" Type="http://schemas.openxmlformats.org/officeDocument/2006/relationships/tags" Target="../tags/tag268.xml"/><Relationship Id="rId9" Type="http://schemas.openxmlformats.org/officeDocument/2006/relationships/tags" Target="../tags/tag273.xml"/><Relationship Id="rId1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1.jpeg"/><Relationship Id="rId3" Type="http://schemas.openxmlformats.org/officeDocument/2006/relationships/tags" Target="../tags/tag280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3.jpe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11" Type="http://schemas.openxmlformats.org/officeDocument/2006/relationships/image" Target="../media/image52.png"/><Relationship Id="rId5" Type="http://schemas.openxmlformats.org/officeDocument/2006/relationships/tags" Target="../tags/tag282.xml"/><Relationship Id="rId10" Type="http://schemas.openxmlformats.org/officeDocument/2006/relationships/image" Target="../media/image43.png"/><Relationship Id="rId4" Type="http://schemas.openxmlformats.org/officeDocument/2006/relationships/tags" Target="../tags/tag281.xml"/><Relationship Id="rId9" Type="http://schemas.openxmlformats.org/officeDocument/2006/relationships/image" Target="../media/image16.svg"/><Relationship Id="rId1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8.png"/><Relationship Id="rId3" Type="http://schemas.openxmlformats.org/officeDocument/2006/relationships/tags" Target="../tags/tag286.xml"/><Relationship Id="rId7" Type="http://schemas.openxmlformats.org/officeDocument/2006/relationships/tags" Target="../tags/tag290.xml"/><Relationship Id="rId12" Type="http://schemas.openxmlformats.org/officeDocument/2006/relationships/image" Target="../media/image44.PNG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image" Target="../media/image43.png"/><Relationship Id="rId5" Type="http://schemas.openxmlformats.org/officeDocument/2006/relationships/tags" Target="../tags/tag288.xml"/><Relationship Id="rId10" Type="http://schemas.openxmlformats.org/officeDocument/2006/relationships/image" Target="../media/image16.svg"/><Relationship Id="rId4" Type="http://schemas.openxmlformats.org/officeDocument/2006/relationships/tags" Target="../tags/tag287.xml"/><Relationship Id="rId9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5.png"/><Relationship Id="rId3" Type="http://schemas.openxmlformats.org/officeDocument/2006/relationships/tags" Target="../tags/tag29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1.jpeg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image" Target="../media/image53.jpeg"/><Relationship Id="rId5" Type="http://schemas.openxmlformats.org/officeDocument/2006/relationships/tags" Target="../tags/tag295.xml"/><Relationship Id="rId10" Type="http://schemas.openxmlformats.org/officeDocument/2006/relationships/image" Target="../media/image43.png"/><Relationship Id="rId4" Type="http://schemas.openxmlformats.org/officeDocument/2006/relationships/tags" Target="../tags/tag294.xml"/><Relationship Id="rId9" Type="http://schemas.openxmlformats.org/officeDocument/2006/relationships/image" Target="../media/image16.svg"/><Relationship Id="rId1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04.xml"/><Relationship Id="rId13" Type="http://schemas.openxmlformats.org/officeDocument/2006/relationships/tags" Target="../tags/tag309.xml"/><Relationship Id="rId18" Type="http://schemas.openxmlformats.org/officeDocument/2006/relationships/image" Target="../media/image43.png"/><Relationship Id="rId3" Type="http://schemas.openxmlformats.org/officeDocument/2006/relationships/tags" Target="../tags/tag299.xml"/><Relationship Id="rId7" Type="http://schemas.openxmlformats.org/officeDocument/2006/relationships/tags" Target="../tags/tag303.xml"/><Relationship Id="rId12" Type="http://schemas.openxmlformats.org/officeDocument/2006/relationships/tags" Target="../tags/tag308.xml"/><Relationship Id="rId17" Type="http://schemas.openxmlformats.org/officeDocument/2006/relationships/image" Target="../media/image16.svg"/><Relationship Id="rId2" Type="http://schemas.openxmlformats.org/officeDocument/2006/relationships/tags" Target="../tags/tag298.xml"/><Relationship Id="rId16" Type="http://schemas.openxmlformats.org/officeDocument/2006/relationships/image" Target="../media/image15.png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1" Type="http://schemas.openxmlformats.org/officeDocument/2006/relationships/tags" Target="../tags/tag307.xml"/><Relationship Id="rId5" Type="http://schemas.openxmlformats.org/officeDocument/2006/relationships/tags" Target="../tags/tag30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06.xml"/><Relationship Id="rId19" Type="http://schemas.openxmlformats.org/officeDocument/2006/relationships/image" Target="../media/image53.jpeg"/><Relationship Id="rId4" Type="http://schemas.openxmlformats.org/officeDocument/2006/relationships/tags" Target="../tags/tag300.xml"/><Relationship Id="rId9" Type="http://schemas.openxmlformats.org/officeDocument/2006/relationships/tags" Target="../tags/tag305.xml"/><Relationship Id="rId14" Type="http://schemas.openxmlformats.org/officeDocument/2006/relationships/tags" Target="../tags/tag31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13.xml"/><Relationship Id="rId7" Type="http://schemas.openxmlformats.org/officeDocument/2006/relationships/image" Target="../media/image15.png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5.xml"/><Relationship Id="rId10" Type="http://schemas.openxmlformats.org/officeDocument/2006/relationships/image" Target="../media/image43.png"/><Relationship Id="rId4" Type="http://schemas.openxmlformats.org/officeDocument/2006/relationships/tags" Target="../tags/tag314.xml"/><Relationship Id="rId9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8.png"/><Relationship Id="rId3" Type="http://schemas.openxmlformats.org/officeDocument/2006/relationships/tags" Target="../tags/tag31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7.png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tags" Target="../tags/tag321.xml"/><Relationship Id="rId11" Type="http://schemas.openxmlformats.org/officeDocument/2006/relationships/image" Target="../media/image56.png"/><Relationship Id="rId5" Type="http://schemas.openxmlformats.org/officeDocument/2006/relationships/tags" Target="../tags/tag320.xml"/><Relationship Id="rId10" Type="http://schemas.openxmlformats.org/officeDocument/2006/relationships/image" Target="../media/image55.png"/><Relationship Id="rId4" Type="http://schemas.openxmlformats.org/officeDocument/2006/relationships/tags" Target="../tags/tag319.xml"/><Relationship Id="rId9" Type="http://schemas.openxmlformats.org/officeDocument/2006/relationships/image" Target="../media/image1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324.xml"/><Relationship Id="rId7" Type="http://schemas.openxmlformats.org/officeDocument/2006/relationships/image" Target="../media/image16.svg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image" Target="../media/image15.pn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4" Type="http://schemas.openxmlformats.org/officeDocument/2006/relationships/tags" Target="../tags/tag325.xml"/><Relationship Id="rId9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32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tags" Target="../tags/tag331.xml"/><Relationship Id="rId11" Type="http://schemas.openxmlformats.org/officeDocument/2006/relationships/image" Target="../media/image5.png"/><Relationship Id="rId5" Type="http://schemas.openxmlformats.org/officeDocument/2006/relationships/tags" Target="../tags/tag330.xml"/><Relationship Id="rId10" Type="http://schemas.openxmlformats.org/officeDocument/2006/relationships/image" Target="../media/image4.svg"/><Relationship Id="rId4" Type="http://schemas.openxmlformats.org/officeDocument/2006/relationships/tags" Target="../tags/tag329.xml"/><Relationship Id="rId9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39.xml"/><Relationship Id="rId13" Type="http://schemas.openxmlformats.org/officeDocument/2006/relationships/image" Target="../media/image26.svg"/><Relationship Id="rId3" Type="http://schemas.openxmlformats.org/officeDocument/2006/relationships/tags" Target="../tags/tag334.xml"/><Relationship Id="rId7" Type="http://schemas.openxmlformats.org/officeDocument/2006/relationships/tags" Target="../tags/tag338.xml"/><Relationship Id="rId12" Type="http://schemas.openxmlformats.org/officeDocument/2006/relationships/image" Target="../media/image12.png"/><Relationship Id="rId2" Type="http://schemas.openxmlformats.org/officeDocument/2006/relationships/tags" Target="../tags/tag333.xml"/><Relationship Id="rId16" Type="http://schemas.openxmlformats.org/officeDocument/2006/relationships/image" Target="../media/image39.png"/><Relationship Id="rId1" Type="http://schemas.openxmlformats.org/officeDocument/2006/relationships/tags" Target="../tags/tag332.xml"/><Relationship Id="rId6" Type="http://schemas.openxmlformats.org/officeDocument/2006/relationships/tags" Target="../tags/tag337.xml"/><Relationship Id="rId11" Type="http://schemas.openxmlformats.org/officeDocument/2006/relationships/image" Target="../media/image2.jpeg"/><Relationship Id="rId5" Type="http://schemas.openxmlformats.org/officeDocument/2006/relationships/tags" Target="../tags/tag336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35.xml"/><Relationship Id="rId9" Type="http://schemas.openxmlformats.org/officeDocument/2006/relationships/tags" Target="../tags/tag340.xml"/><Relationship Id="rId1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48.xml"/><Relationship Id="rId13" Type="http://schemas.openxmlformats.org/officeDocument/2006/relationships/image" Target="../media/image15.png"/><Relationship Id="rId3" Type="http://schemas.openxmlformats.org/officeDocument/2006/relationships/tags" Target="../tags/tag343.xml"/><Relationship Id="rId7" Type="http://schemas.openxmlformats.org/officeDocument/2006/relationships/tags" Target="../tags/tag347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6" Type="http://schemas.openxmlformats.org/officeDocument/2006/relationships/tags" Target="../tags/tag346.xml"/><Relationship Id="rId11" Type="http://schemas.openxmlformats.org/officeDocument/2006/relationships/tags" Target="../tags/tag351.xml"/><Relationship Id="rId5" Type="http://schemas.openxmlformats.org/officeDocument/2006/relationships/tags" Target="../tags/tag345.xml"/><Relationship Id="rId15" Type="http://schemas.openxmlformats.org/officeDocument/2006/relationships/image" Target="../media/image60.jpeg"/><Relationship Id="rId10" Type="http://schemas.openxmlformats.org/officeDocument/2006/relationships/tags" Target="../tags/tag350.xml"/><Relationship Id="rId4" Type="http://schemas.openxmlformats.org/officeDocument/2006/relationships/tags" Target="../tags/tag344.xml"/><Relationship Id="rId9" Type="http://schemas.openxmlformats.org/officeDocument/2006/relationships/tags" Target="../tags/tag349.xml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4.xml"/><Relationship Id="rId7" Type="http://schemas.openxmlformats.org/officeDocument/2006/relationships/image" Target="../media/image15.png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6.xml"/><Relationship Id="rId4" Type="http://schemas.openxmlformats.org/officeDocument/2006/relationships/tags" Target="../tags/tag355.xml"/><Relationship Id="rId9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359.xml"/><Relationship Id="rId7" Type="http://schemas.openxmlformats.org/officeDocument/2006/relationships/image" Target="../media/image16.svg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60.xml"/><Relationship Id="rId9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63.xml"/><Relationship Id="rId7" Type="http://schemas.openxmlformats.org/officeDocument/2006/relationships/image" Target="../media/image15.png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5.xml"/><Relationship Id="rId10" Type="http://schemas.openxmlformats.org/officeDocument/2006/relationships/image" Target="../media/image63.jpeg"/><Relationship Id="rId4" Type="http://schemas.openxmlformats.org/officeDocument/2006/relationships/tags" Target="../tags/tag364.xml"/><Relationship Id="rId9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68.xml"/><Relationship Id="rId7" Type="http://schemas.openxmlformats.org/officeDocument/2006/relationships/image" Target="../media/image15.png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0.xml"/><Relationship Id="rId4" Type="http://schemas.openxmlformats.org/officeDocument/2006/relationships/tags" Target="../tags/tag369.xml"/><Relationship Id="rId9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378.xml"/><Relationship Id="rId13" Type="http://schemas.openxmlformats.org/officeDocument/2006/relationships/image" Target="../media/image16.svg"/><Relationship Id="rId3" Type="http://schemas.openxmlformats.org/officeDocument/2006/relationships/tags" Target="../tags/tag373.xml"/><Relationship Id="rId7" Type="http://schemas.openxmlformats.org/officeDocument/2006/relationships/tags" Target="../tags/tag377.xml"/><Relationship Id="rId12" Type="http://schemas.openxmlformats.org/officeDocument/2006/relationships/image" Target="../media/image15.png"/><Relationship Id="rId2" Type="http://schemas.openxmlformats.org/officeDocument/2006/relationships/tags" Target="../tags/tag372.xml"/><Relationship Id="rId1" Type="http://schemas.openxmlformats.org/officeDocument/2006/relationships/tags" Target="../tags/tag371.xml"/><Relationship Id="rId6" Type="http://schemas.openxmlformats.org/officeDocument/2006/relationships/tags" Target="../tags/tag37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75.xml"/><Relationship Id="rId10" Type="http://schemas.openxmlformats.org/officeDocument/2006/relationships/tags" Target="../tags/tag380.xml"/><Relationship Id="rId4" Type="http://schemas.openxmlformats.org/officeDocument/2006/relationships/tags" Target="../tags/tag374.xml"/><Relationship Id="rId9" Type="http://schemas.openxmlformats.org/officeDocument/2006/relationships/tags" Target="../tags/tag379.xml"/><Relationship Id="rId1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83.xml"/><Relationship Id="rId7" Type="http://schemas.openxmlformats.org/officeDocument/2006/relationships/image" Target="../media/image15.png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5.xml"/><Relationship Id="rId4" Type="http://schemas.openxmlformats.org/officeDocument/2006/relationships/tags" Target="../tags/tag384.xml"/><Relationship Id="rId9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388.xml"/><Relationship Id="rId7" Type="http://schemas.openxmlformats.org/officeDocument/2006/relationships/image" Target="../media/image16.svg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89.xml"/><Relationship Id="rId9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92.xml"/><Relationship Id="rId7" Type="http://schemas.openxmlformats.org/officeDocument/2006/relationships/image" Target="../media/image15.png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4.xml"/><Relationship Id="rId10" Type="http://schemas.openxmlformats.org/officeDocument/2006/relationships/image" Target="../media/image63.jpeg"/><Relationship Id="rId4" Type="http://schemas.openxmlformats.org/officeDocument/2006/relationships/tags" Target="../tags/tag393.xml"/><Relationship Id="rId9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97.xml"/><Relationship Id="rId7" Type="http://schemas.openxmlformats.org/officeDocument/2006/relationships/image" Target="../media/image15.png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9.xml"/><Relationship Id="rId4" Type="http://schemas.openxmlformats.org/officeDocument/2006/relationships/tags" Target="../tags/tag398.xml"/><Relationship Id="rId9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407.xml"/><Relationship Id="rId13" Type="http://schemas.openxmlformats.org/officeDocument/2006/relationships/image" Target="../media/image16.svg"/><Relationship Id="rId3" Type="http://schemas.openxmlformats.org/officeDocument/2006/relationships/tags" Target="../tags/tag402.xml"/><Relationship Id="rId7" Type="http://schemas.openxmlformats.org/officeDocument/2006/relationships/tags" Target="../tags/tag406.xml"/><Relationship Id="rId12" Type="http://schemas.openxmlformats.org/officeDocument/2006/relationships/image" Target="../media/image15.png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6" Type="http://schemas.openxmlformats.org/officeDocument/2006/relationships/tags" Target="../tags/tag40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04.xml"/><Relationship Id="rId10" Type="http://schemas.openxmlformats.org/officeDocument/2006/relationships/tags" Target="../tags/tag409.xml"/><Relationship Id="rId4" Type="http://schemas.openxmlformats.org/officeDocument/2006/relationships/tags" Target="../tags/tag403.xml"/><Relationship Id="rId9" Type="http://schemas.openxmlformats.org/officeDocument/2006/relationships/tags" Target="../tags/tag408.xml"/><Relationship Id="rId1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1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5" Type="http://schemas.openxmlformats.org/officeDocument/2006/relationships/tags" Target="../tags/tag414.xml"/><Relationship Id="rId10" Type="http://schemas.openxmlformats.org/officeDocument/2006/relationships/image" Target="../media/image60.jpeg"/><Relationship Id="rId4" Type="http://schemas.openxmlformats.org/officeDocument/2006/relationships/tags" Target="../tags/tag413.xml"/><Relationship Id="rId9" Type="http://schemas.openxmlformats.org/officeDocument/2006/relationships/image" Target="../media/image16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418.xml"/><Relationship Id="rId7" Type="http://schemas.openxmlformats.org/officeDocument/2006/relationships/image" Target="../media/image16.svg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19.xml"/><Relationship Id="rId9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22.xml"/><Relationship Id="rId7" Type="http://schemas.openxmlformats.org/officeDocument/2006/relationships/image" Target="../media/image15.png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24.xml"/><Relationship Id="rId10" Type="http://schemas.openxmlformats.org/officeDocument/2006/relationships/image" Target="../media/image63.jpeg"/><Relationship Id="rId4" Type="http://schemas.openxmlformats.org/officeDocument/2006/relationships/tags" Target="../tags/tag423.xml"/><Relationship Id="rId9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27.xml"/><Relationship Id="rId7" Type="http://schemas.openxmlformats.org/officeDocument/2006/relationships/image" Target="../media/image15.png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29.xml"/><Relationship Id="rId4" Type="http://schemas.openxmlformats.org/officeDocument/2006/relationships/tags" Target="../tags/tag428.xml"/><Relationship Id="rId9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437.xml"/><Relationship Id="rId13" Type="http://schemas.openxmlformats.org/officeDocument/2006/relationships/image" Target="../media/image16.svg"/><Relationship Id="rId3" Type="http://schemas.openxmlformats.org/officeDocument/2006/relationships/tags" Target="../tags/tag432.xml"/><Relationship Id="rId7" Type="http://schemas.openxmlformats.org/officeDocument/2006/relationships/tags" Target="../tags/tag436.xml"/><Relationship Id="rId12" Type="http://schemas.openxmlformats.org/officeDocument/2006/relationships/image" Target="../media/image15.png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tags" Target="../tags/tag43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34.xml"/><Relationship Id="rId10" Type="http://schemas.openxmlformats.org/officeDocument/2006/relationships/tags" Target="../tags/tag439.xml"/><Relationship Id="rId4" Type="http://schemas.openxmlformats.org/officeDocument/2006/relationships/tags" Target="../tags/tag433.xml"/><Relationship Id="rId9" Type="http://schemas.openxmlformats.org/officeDocument/2006/relationships/tags" Target="../tags/tag438.xml"/><Relationship Id="rId1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4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41.xml"/><Relationship Id="rId1" Type="http://schemas.openxmlformats.org/officeDocument/2006/relationships/tags" Target="../tags/tag440.xml"/><Relationship Id="rId6" Type="http://schemas.openxmlformats.org/officeDocument/2006/relationships/tags" Target="../tags/tag445.xml"/><Relationship Id="rId11" Type="http://schemas.openxmlformats.org/officeDocument/2006/relationships/image" Target="../media/image68.png"/><Relationship Id="rId5" Type="http://schemas.openxmlformats.org/officeDocument/2006/relationships/tags" Target="../tags/tag444.xml"/><Relationship Id="rId10" Type="http://schemas.openxmlformats.org/officeDocument/2006/relationships/image" Target="../media/image29.png"/><Relationship Id="rId4" Type="http://schemas.openxmlformats.org/officeDocument/2006/relationships/tags" Target="../tags/tag443.xml"/><Relationship Id="rId9" Type="http://schemas.openxmlformats.org/officeDocument/2006/relationships/image" Target="../media/image16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48.xml"/><Relationship Id="rId7" Type="http://schemas.openxmlformats.org/officeDocument/2006/relationships/image" Target="../media/image15.png"/><Relationship Id="rId2" Type="http://schemas.openxmlformats.org/officeDocument/2006/relationships/tags" Target="../tags/tag447.xml"/><Relationship Id="rId1" Type="http://schemas.openxmlformats.org/officeDocument/2006/relationships/tags" Target="../tags/tag44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50.xml"/><Relationship Id="rId10" Type="http://schemas.openxmlformats.org/officeDocument/2006/relationships/image" Target="../media/image36.png"/><Relationship Id="rId4" Type="http://schemas.openxmlformats.org/officeDocument/2006/relationships/tags" Target="../tags/tag449.xml"/><Relationship Id="rId9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458.xml"/><Relationship Id="rId13" Type="http://schemas.openxmlformats.org/officeDocument/2006/relationships/image" Target="../media/image23.jpeg"/><Relationship Id="rId3" Type="http://schemas.openxmlformats.org/officeDocument/2006/relationships/tags" Target="../tags/tag453.xml"/><Relationship Id="rId7" Type="http://schemas.openxmlformats.org/officeDocument/2006/relationships/tags" Target="../tags/tag457.xml"/><Relationship Id="rId12" Type="http://schemas.openxmlformats.org/officeDocument/2006/relationships/image" Target="../media/image16.svg"/><Relationship Id="rId2" Type="http://schemas.openxmlformats.org/officeDocument/2006/relationships/tags" Target="../tags/tag452.xml"/><Relationship Id="rId1" Type="http://schemas.openxmlformats.org/officeDocument/2006/relationships/tags" Target="../tags/tag451.xml"/><Relationship Id="rId6" Type="http://schemas.openxmlformats.org/officeDocument/2006/relationships/tags" Target="../tags/tag456.xml"/><Relationship Id="rId11" Type="http://schemas.openxmlformats.org/officeDocument/2006/relationships/image" Target="../media/image15.png"/><Relationship Id="rId5" Type="http://schemas.openxmlformats.org/officeDocument/2006/relationships/tags" Target="../tags/tag45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54.xml"/><Relationship Id="rId9" Type="http://schemas.openxmlformats.org/officeDocument/2006/relationships/tags" Target="../tags/tag459.xml"/><Relationship Id="rId1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467.xml"/><Relationship Id="rId13" Type="http://schemas.openxmlformats.org/officeDocument/2006/relationships/image" Target="../media/image23.jpeg"/><Relationship Id="rId3" Type="http://schemas.openxmlformats.org/officeDocument/2006/relationships/tags" Target="../tags/tag462.xml"/><Relationship Id="rId7" Type="http://schemas.openxmlformats.org/officeDocument/2006/relationships/tags" Target="../tags/tag466.xml"/><Relationship Id="rId12" Type="http://schemas.openxmlformats.org/officeDocument/2006/relationships/image" Target="../media/image16.svg"/><Relationship Id="rId2" Type="http://schemas.openxmlformats.org/officeDocument/2006/relationships/tags" Target="../tags/tag461.xml"/><Relationship Id="rId1" Type="http://schemas.openxmlformats.org/officeDocument/2006/relationships/tags" Target="../tags/tag460.xml"/><Relationship Id="rId6" Type="http://schemas.openxmlformats.org/officeDocument/2006/relationships/tags" Target="../tags/tag465.xml"/><Relationship Id="rId11" Type="http://schemas.openxmlformats.org/officeDocument/2006/relationships/image" Target="../media/image15.png"/><Relationship Id="rId5" Type="http://schemas.openxmlformats.org/officeDocument/2006/relationships/tags" Target="../tags/tag464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63.xml"/><Relationship Id="rId9" Type="http://schemas.openxmlformats.org/officeDocument/2006/relationships/tags" Target="../tags/tag468.xml"/><Relationship Id="rId1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71.xml"/><Relationship Id="rId7" Type="http://schemas.openxmlformats.org/officeDocument/2006/relationships/image" Target="../media/image16.svg"/><Relationship Id="rId2" Type="http://schemas.openxmlformats.org/officeDocument/2006/relationships/tags" Target="../tags/tag470.xml"/><Relationship Id="rId1" Type="http://schemas.openxmlformats.org/officeDocument/2006/relationships/tags" Target="../tags/tag46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72.xml"/><Relationship Id="rId9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10.png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26.sv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29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12.pn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2.jpeg"/><Relationship Id="rId28" Type="http://schemas.openxmlformats.org/officeDocument/2006/relationships/image" Target="../media/image28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478.xml"/><Relationship Id="rId13" Type="http://schemas.openxmlformats.org/officeDocument/2006/relationships/tags" Target="../tags/tag483.xml"/><Relationship Id="rId18" Type="http://schemas.openxmlformats.org/officeDocument/2006/relationships/image" Target="../media/image46.png"/><Relationship Id="rId3" Type="http://schemas.openxmlformats.org/officeDocument/2006/relationships/tags" Target="../tags/tag475.xml"/><Relationship Id="rId7" Type="http://schemas.openxmlformats.org/officeDocument/2006/relationships/audio" Target="../media/media2.mp3"/><Relationship Id="rId12" Type="http://schemas.openxmlformats.org/officeDocument/2006/relationships/tags" Target="../tags/tag482.xml"/><Relationship Id="rId17" Type="http://schemas.openxmlformats.org/officeDocument/2006/relationships/image" Target="../media/image72.gif"/><Relationship Id="rId2" Type="http://schemas.openxmlformats.org/officeDocument/2006/relationships/tags" Target="../tags/tag474.xml"/><Relationship Id="rId16" Type="http://schemas.openxmlformats.org/officeDocument/2006/relationships/image" Target="../media/image16.svg"/><Relationship Id="rId1" Type="http://schemas.openxmlformats.org/officeDocument/2006/relationships/tags" Target="../tags/tag473.xml"/><Relationship Id="rId6" Type="http://schemas.microsoft.com/office/2007/relationships/media" Target="../media/media2.mp3"/><Relationship Id="rId11" Type="http://schemas.openxmlformats.org/officeDocument/2006/relationships/tags" Target="../tags/tag481.xml"/><Relationship Id="rId5" Type="http://schemas.openxmlformats.org/officeDocument/2006/relationships/tags" Target="../tags/tag477.xml"/><Relationship Id="rId15" Type="http://schemas.openxmlformats.org/officeDocument/2006/relationships/image" Target="../media/image15.png"/><Relationship Id="rId10" Type="http://schemas.openxmlformats.org/officeDocument/2006/relationships/tags" Target="../tags/tag480.xml"/><Relationship Id="rId4" Type="http://schemas.openxmlformats.org/officeDocument/2006/relationships/tags" Target="../tags/tag476.xml"/><Relationship Id="rId9" Type="http://schemas.openxmlformats.org/officeDocument/2006/relationships/tags" Target="../tags/tag479.xml"/><Relationship Id="rId14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491.xml"/><Relationship Id="rId13" Type="http://schemas.openxmlformats.org/officeDocument/2006/relationships/tags" Target="../tags/tag496.xml"/><Relationship Id="rId18" Type="http://schemas.openxmlformats.org/officeDocument/2006/relationships/image" Target="../media/image53.jpeg"/><Relationship Id="rId3" Type="http://schemas.openxmlformats.org/officeDocument/2006/relationships/tags" Target="../tags/tag486.xml"/><Relationship Id="rId21" Type="http://schemas.microsoft.com/office/2007/relationships/hdphoto" Target="../media/hdphoto1.wdp"/><Relationship Id="rId7" Type="http://schemas.openxmlformats.org/officeDocument/2006/relationships/tags" Target="../tags/tag490.xml"/><Relationship Id="rId12" Type="http://schemas.openxmlformats.org/officeDocument/2006/relationships/tags" Target="../tags/tag495.xml"/><Relationship Id="rId17" Type="http://schemas.openxmlformats.org/officeDocument/2006/relationships/image" Target="../media/image73.jpg"/><Relationship Id="rId2" Type="http://schemas.openxmlformats.org/officeDocument/2006/relationships/tags" Target="../tags/tag485.xml"/><Relationship Id="rId16" Type="http://schemas.openxmlformats.org/officeDocument/2006/relationships/image" Target="../media/image16.svg"/><Relationship Id="rId20" Type="http://schemas.openxmlformats.org/officeDocument/2006/relationships/image" Target="../media/image75.png"/><Relationship Id="rId1" Type="http://schemas.openxmlformats.org/officeDocument/2006/relationships/tags" Target="../tags/tag484.xml"/><Relationship Id="rId6" Type="http://schemas.openxmlformats.org/officeDocument/2006/relationships/tags" Target="../tags/tag489.xml"/><Relationship Id="rId11" Type="http://schemas.openxmlformats.org/officeDocument/2006/relationships/tags" Target="../tags/tag494.xml"/><Relationship Id="rId5" Type="http://schemas.openxmlformats.org/officeDocument/2006/relationships/tags" Target="../tags/tag488.xml"/><Relationship Id="rId15" Type="http://schemas.openxmlformats.org/officeDocument/2006/relationships/image" Target="../media/image15.png"/><Relationship Id="rId10" Type="http://schemas.openxmlformats.org/officeDocument/2006/relationships/tags" Target="../tags/tag493.xml"/><Relationship Id="rId19" Type="http://schemas.openxmlformats.org/officeDocument/2006/relationships/image" Target="../media/image74.jpg"/><Relationship Id="rId4" Type="http://schemas.openxmlformats.org/officeDocument/2006/relationships/tags" Target="../tags/tag487.xml"/><Relationship Id="rId9" Type="http://schemas.openxmlformats.org/officeDocument/2006/relationships/tags" Target="../tags/tag492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504.xml"/><Relationship Id="rId13" Type="http://schemas.openxmlformats.org/officeDocument/2006/relationships/image" Target="../media/image40.png"/><Relationship Id="rId3" Type="http://schemas.openxmlformats.org/officeDocument/2006/relationships/tags" Target="../tags/tag499.xml"/><Relationship Id="rId7" Type="http://schemas.openxmlformats.org/officeDocument/2006/relationships/tags" Target="../tags/tag503.xml"/><Relationship Id="rId12" Type="http://schemas.openxmlformats.org/officeDocument/2006/relationships/image" Target="../media/image16.svg"/><Relationship Id="rId2" Type="http://schemas.openxmlformats.org/officeDocument/2006/relationships/tags" Target="../tags/tag498.xml"/><Relationship Id="rId1" Type="http://schemas.openxmlformats.org/officeDocument/2006/relationships/tags" Target="../tags/tag497.xml"/><Relationship Id="rId6" Type="http://schemas.openxmlformats.org/officeDocument/2006/relationships/tags" Target="../tags/tag502.xml"/><Relationship Id="rId11" Type="http://schemas.openxmlformats.org/officeDocument/2006/relationships/image" Target="../media/image15.png"/><Relationship Id="rId5" Type="http://schemas.openxmlformats.org/officeDocument/2006/relationships/tags" Target="../tags/tag501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500.xml"/><Relationship Id="rId9" Type="http://schemas.openxmlformats.org/officeDocument/2006/relationships/tags" Target="../tags/tag50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../media/image31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26.svg"/><Relationship Id="rId5" Type="http://schemas.openxmlformats.org/officeDocument/2006/relationships/tags" Target="../tags/tag86.xml"/><Relationship Id="rId10" Type="http://schemas.openxmlformats.org/officeDocument/2006/relationships/image" Target="../media/image12.png"/><Relationship Id="rId4" Type="http://schemas.openxmlformats.org/officeDocument/2006/relationships/tags" Target="../tags/tag85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1.xml"/><Relationship Id="rId7" Type="http://schemas.openxmlformats.org/officeDocument/2006/relationships/image" Target="../media/image2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3.xml"/><Relationship Id="rId10" Type="http://schemas.openxmlformats.org/officeDocument/2006/relationships/image" Target="../media/image5.png"/><Relationship Id="rId4" Type="http://schemas.openxmlformats.org/officeDocument/2006/relationships/tags" Target="../tags/tag92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26.sv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2.png"/><Relationship Id="rId5" Type="http://schemas.openxmlformats.org/officeDocument/2006/relationships/tags" Target="../tags/tag98.xml"/><Relationship Id="rId10" Type="http://schemas.openxmlformats.org/officeDocument/2006/relationships/image" Target="../media/image2.jpeg"/><Relationship Id="rId4" Type="http://schemas.openxmlformats.org/officeDocument/2006/relationships/tags" Target="../tags/tag97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5 - Séance </a:t>
            </a:r>
            <a:r>
              <a:rPr lang="fr-FR" sz="4001" b="1" dirty="0">
                <a:solidFill>
                  <a:prstClr val="white"/>
                </a:solidFill>
                <a:latin typeface="Dosis Bold"/>
              </a:rPr>
              <a:t>5</a:t>
            </a:r>
            <a:endParaRPr lang="en-US" sz="4001" b="1" dirty="0">
              <a:solidFill>
                <a:prstClr val="white"/>
              </a:solidFill>
              <a:latin typeface="Dosis Bold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2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2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D56A02-822C-0F86-577A-60DB46E4E2B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92208" y="1980926"/>
            <a:ext cx="9731583" cy="63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quoi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Est-ce que tu as…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 Il y a quoi dans…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C’est quel jour, aujourd’hui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5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Tu fais quoi en classe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2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classe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  <a:endParaRPr lang="fr-FR" sz="21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98904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6291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3E9C46-A42D-F3F2-6BDB-F88CF77AA2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8076" y="2950043"/>
            <a:ext cx="3779848" cy="53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14EF46-4B1B-06B9-63F3-F7DBE9E4A4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3084" y="2950043"/>
            <a:ext cx="3772227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03039B1-EDE3-5204-1A06-AF0C7110F7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0689" y="2936355"/>
            <a:ext cx="3787468" cy="53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698463" y="2871788"/>
            <a:ext cx="757437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Tu fais quoi en classe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Oui, je fais … / Non, je ne fais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20824" y="303596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193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89683" y="4769290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876009" y="4673810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1151-5608-0DD3-EDD0-78F3783A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2ADF66C-C38F-EC65-DFC3-2A127500FA5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6452AD8-FD8D-A830-1961-7FDA3705A9B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déjà vu ces mots.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6523FA-9E98-1815-5C13-F152348CA4B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205539DE-D945-3565-E38E-E6056CBE279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928FC383-2F1E-BA8A-513E-490BC7215F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9651" y="3925545"/>
            <a:ext cx="1756940" cy="28837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3E8CA3C-3EA5-74B7-3A33-B0590C153C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8011" y="4033336"/>
            <a:ext cx="1722005" cy="277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49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EF4F8A6-9666-A0D6-B5B5-46BCCE1F6E3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100387" y="6875805"/>
            <a:ext cx="2837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215968"/>
                </a:solidFill>
                <a:latin typeface="Dosis" pitchFamily="2" charset="0"/>
              </a:rPr>
              <a:t>se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lever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5C7679-F6AD-7D8F-13CE-817E3736AF1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131012" y="6875218"/>
            <a:ext cx="2484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215968"/>
                </a:solidFill>
                <a:latin typeface="Dosis" pitchFamily="2" charset="0"/>
              </a:rPr>
              <a:t>s’assoir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265FF4B-9582-9689-14E3-A65CC34D2BE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4D6337D2-A023-3C7E-C1A8-96FC32CA16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5351" y="3411195"/>
            <a:ext cx="1756940" cy="28837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F2D1E2-86AA-1040-BACB-3C2CEF9BAA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3711" y="3518986"/>
            <a:ext cx="1722005" cy="277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90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Tu fais quoi en classe ?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Oui, je fais … / Non, je ne fais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110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Tu fais quoi en classe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Oui, je fais … / Non, je ne fais pas … .</a:t>
            </a:r>
          </a:p>
        </p:txBody>
      </p:sp>
    </p:spTree>
    <p:extLst>
      <p:ext uri="{BB962C8B-B14F-4D97-AF65-F5344CB8AC3E}">
        <p14:creationId xmlns:p14="http://schemas.microsoft.com/office/powerpoint/2010/main" val="2102321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DD41D1-CBD3-A388-722D-730911CECCD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9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Rita et Karim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774F60C-B678-845F-F9E1-85247DD830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5" y="3321180"/>
            <a:ext cx="2988006" cy="5054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CB5DB5-64EB-1847-8B1C-B0BFD85ADFE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4491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6" name="Parcours_1_Pd2_S5_Dialogue">
            <a:hlinkClick r:id="" action="ppaction://media"/>
            <a:extLst>
              <a:ext uri="{FF2B5EF4-FFF2-40B4-BE49-F238E27FC236}">
                <a16:creationId xmlns:a16="http://schemas.microsoft.com/office/drawing/2014/main" id="{B0999809-5A20-4C34-C15B-2078676A733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1471" y="771822"/>
            <a:ext cx="487363" cy="48736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A0A43B0-AF35-A66F-B24E-9BAB28969803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5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3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61879105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85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6" name="Parcours_1_Pd2_S5_Dialogue">
            <a:hlinkClick r:id="" action="ppaction://media"/>
            <a:extLst>
              <a:ext uri="{FF2B5EF4-FFF2-40B4-BE49-F238E27FC236}">
                <a16:creationId xmlns:a16="http://schemas.microsoft.com/office/drawing/2014/main" id="{B0999809-5A20-4C34-C15B-2078676A733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1471" y="771822"/>
            <a:ext cx="487363" cy="48736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F956EF1-7998-486A-F9AB-AD56BE7548EF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933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3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A99E-C1B6-B0FD-3F86-1AC6CF98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3690898-1225-170A-305E-E2F31A1447C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F03C6FE-143B-7AAE-E87B-09999F21A65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3F5253-4E7D-FBC8-F5BD-72538DF6926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423E8B-4216-BB19-92A3-1F73BE1A13E8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F2CCE08-1869-7A5E-169E-402D8836C35E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2DEEFF8-28E6-15E6-057B-38392247729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264395F-2324-3C21-E362-C1C5EF76B5AD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A86C2EE-C293-3680-06F9-4FE21179DB92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EB2A864-D8C2-2469-D8AE-4C9B34EF41B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1AF39B-7314-5A01-87F5-7A5BBFE788D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Qu’est ce que tu fais en classe ? 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29675-BE0F-6900-D888-84EA68F5834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0467F3FF-210D-8056-FDF9-B269A1DA097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421546" y="2063856"/>
            <a:ext cx="4150579" cy="1544197"/>
          </a:xfrm>
          <a:prstGeom prst="wedgeEllipseCallout">
            <a:avLst>
              <a:gd name="adj1" fmla="val 6164"/>
              <a:gd name="adj2" fmla="val 8008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Qu’est ce que tu fais en classe ? </a:t>
            </a:r>
          </a:p>
        </p:txBody>
      </p:sp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1BB89762-A445-32B2-A104-C9E0318A727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094" y="4084879"/>
            <a:ext cx="3096699" cy="523824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87B815D-319C-1300-8B3F-79F2EF90577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578" y="4512436"/>
            <a:ext cx="2743510" cy="4280923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ED6F769-05D5-A05A-C43C-A692E0857862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735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B5DE411-70BA-BFBB-B7AB-90882D9A5B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D98072C-FDC6-CB6A-85B7-9B552507FF3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281F7F-9002-E02E-22E3-1E6F0FC3D47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BECDCE8-2139-A8ED-F2C7-000B8132E8E5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F9EB2EA-F309-223E-20AD-D3A7DCBDC280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6B774D8-A8C3-D97F-CEE4-EE56CD1FD90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7A53A4E-7D6D-0D7F-BDAA-8A9EEBDB05D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06209C-C0F9-20CC-0531-6EBC18E01A2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En classe, je lis et j’écris.».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89C8A655-BF3B-6455-79F3-3755F71F0D1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672458" y="2186675"/>
            <a:ext cx="4206118" cy="1458118"/>
          </a:xfrm>
          <a:prstGeom prst="wedgeEllipseCallout">
            <a:avLst>
              <a:gd name="adj1" fmla="val -20138"/>
              <a:gd name="adj2" fmla="val 8036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classe, je lis et j’écris 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6D7516-6780-CA9E-2672-3BEE7C451E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06054" y="4252915"/>
            <a:ext cx="1836722" cy="22583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8A9F048-F073-0A08-0B33-1342DAC390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49493" y="6439657"/>
            <a:ext cx="1982432" cy="2437542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EE5CA61B-9F76-2FF7-27E3-353545480369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038902" y="3943813"/>
            <a:ext cx="5621442" cy="508029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E882B1-6E9D-6A23-630C-0641D6E1178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51984" y="4643203"/>
            <a:ext cx="3096698" cy="4150156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186F65C-BC33-7E1E-29DD-68498C0BF2EB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243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39F56-E5A3-FC1D-6A2D-58C81C1AE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C7A8612-DA5E-8FC1-8E53-4C8D429AEF0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7E9E87A-5204-A509-89E7-A216585C89D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332F0B-10D8-5A46-59B5-8B0834EDCBD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2A7C286-5550-9331-4F5A-23E99D68B0E7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E337C36-587A-A129-8848-BDC698896D58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3CCDD71-9BED-8838-934F-BA75C0CD2FF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174BB77-06D4-8D67-E76C-05C3A66A75AC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1E44878-C191-19CC-0284-F44C8E1E1A1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3F89A8F-79A6-2004-0889-1E293394F5B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70604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615212-5895-ED92-BEAD-DEFCB6BF27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Est-ce que tu fais des dessins en classe ? 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B632FBE-256F-7602-2E39-496B2ED859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F3B8F094-094A-97AB-FB3D-7542A1556FE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57356" y="1945163"/>
            <a:ext cx="6058587" cy="1544197"/>
          </a:xfrm>
          <a:prstGeom prst="wedgeEllipseCallout">
            <a:avLst>
              <a:gd name="adj1" fmla="val -9858"/>
              <a:gd name="adj2" fmla="val 8378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Est-ce que tu fais des dessins en classe ?  </a:t>
            </a:r>
          </a:p>
        </p:txBody>
      </p:sp>
      <p:pic>
        <p:nvPicPr>
          <p:cNvPr id="6" name="Image 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DBFA2604-9964-8C72-DEDE-6EAFAA21E3C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094" y="4084879"/>
            <a:ext cx="3096699" cy="52382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16FC584-EDF9-D746-EFF6-BE132F4B17E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578" y="4512436"/>
            <a:ext cx="2743510" cy="4280923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20318113-5D5E-DAF1-460F-F8D12CF8F3FE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549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BB534-85D5-78AA-4A4D-60730C9A0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12CA62F3-3C7E-D2FF-FA70-998EF6B0725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0FEC587-D5F5-40CF-28D6-5E2369F4621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Oui, je fais des dessins. 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85CAFC7-223F-27D2-DD04-1ED97D9EDD4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14486E08-92C1-9BE6-F626-51801A338A8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490333" y="2022872"/>
            <a:ext cx="4304172" cy="1544197"/>
          </a:xfrm>
          <a:prstGeom prst="wedgeEllipseCallout">
            <a:avLst>
              <a:gd name="adj1" fmla="val -17113"/>
              <a:gd name="adj2" fmla="val 8286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Oui, je fais des dessins.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3CE0EEA-C9B2-00CB-2C5D-C78C2C28E6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48587" y="5374433"/>
            <a:ext cx="3066882" cy="3343275"/>
          </a:xfrm>
          <a:prstGeom prst="rect">
            <a:avLst/>
          </a:prstGeom>
        </p:spPr>
      </p:pic>
      <p:pic>
        <p:nvPicPr>
          <p:cNvPr id="21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DF7FA83A-E7D9-BC7F-01B7-593434ACCE42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515774" y="4008541"/>
            <a:ext cx="1246765" cy="15441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1C08725-AAA2-FBA9-446B-48BF3C570BD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038902" y="3943813"/>
            <a:ext cx="5621442" cy="50802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318939-434E-6F74-021E-68120D30D3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51984" y="4643203"/>
            <a:ext cx="3096698" cy="4150156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32FC6C7-239F-0411-F508-B9D2340CCB1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38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3E8FA-62F6-B7D3-77D8-0D54CDB5F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40E36F5-C25D-5BB3-A1F9-98DEAB998C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0604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4427B6-667B-D8EE-12D1-6261DF9640F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Est-ce que tu fais du sport en classe ? 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1502F3F-9DA3-3274-4F23-1B64F930260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C9CC373E-25D0-2317-545E-970D94F3425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757356" y="1945163"/>
            <a:ext cx="6200782" cy="1544197"/>
          </a:xfrm>
          <a:prstGeom prst="wedgeEllipseCallout">
            <a:avLst>
              <a:gd name="adj1" fmla="val -9858"/>
              <a:gd name="adj2" fmla="val 8378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Est-ce que tu fais du sport en classe ?  </a:t>
            </a:r>
          </a:p>
        </p:txBody>
      </p:sp>
      <p:pic>
        <p:nvPicPr>
          <p:cNvPr id="6" name="Image 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B866FC55-CF78-A7AC-513C-373D63BD355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094" y="4084879"/>
            <a:ext cx="3096699" cy="52382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1B10FF9-E99F-FCFB-C1C6-F1E451BEB93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578" y="4512436"/>
            <a:ext cx="2743510" cy="428092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CD64468-1979-FA09-2E21-49180D3C0BE0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4146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801AA-AF82-859B-3F46-D1A2D6A66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4FEEB7EC-DFC7-5903-B588-D91E2D71705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7CF80B2-4C58-E2C4-21A2-607B000AB9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non, je ne fais pas d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sport en classe.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A550B27-005D-09D3-EDF6-47F9F76BD14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EDB387C9-8546-7417-9CA1-61322BB8E55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83086" y="2022872"/>
            <a:ext cx="5505925" cy="1544197"/>
          </a:xfrm>
          <a:prstGeom prst="wedgeEllipseCallout">
            <a:avLst>
              <a:gd name="adj1" fmla="val -17113"/>
              <a:gd name="adj2" fmla="val 8286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Non, je ne fais pas du sport en classe .</a:t>
            </a:r>
          </a:p>
        </p:txBody>
      </p:sp>
      <p:pic>
        <p:nvPicPr>
          <p:cNvPr id="14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DEDF8D12-1D20-0474-3608-0D13FE0AEB26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10564095" y="4159525"/>
            <a:ext cx="1283130" cy="14311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FDDE1E0E-F474-EA9D-A114-E1C81C29F83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038902" y="3943813"/>
            <a:ext cx="5621442" cy="50802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0B0C2C-89D8-7705-B770-70B47ED96C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1984" y="4643203"/>
            <a:ext cx="3096698" cy="415015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A25AD08-074D-3FE3-267E-C343149CC7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84324" y="6119250"/>
            <a:ext cx="2436713" cy="1974242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294C707-DE81-0FD8-B36A-30180C73BAD2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174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99619-1B4A-9AF1-7426-D6E7156D6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71F166C-68FD-5A75-2F65-D00138FBE8B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BA7EE2-0BAE-DE28-0C5E-7F2E2885965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8DEEDF-671E-46AF-73D1-1A4C2BFAE0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C964C2B-2DD3-2D8A-FFA4-0F0DBEB3ADC1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11EB598-2BDB-8DB8-5E7D-72CB9FDE06D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D86BAEA-DBE2-E2C1-C4EF-F49C5DF7BFB2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BE3A6E-4E19-31D6-80AC-03A1DC2ADCD8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D304380D-4579-DCA0-65ED-C1EECD939E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67261F-C3B2-B686-9836-C2EEEE4122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retenir ! Oui, je fais / Non je ne fais pas 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Répétez.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660800-DD61-55A6-CC2B-833C1E3B9E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877" y="398932"/>
            <a:ext cx="1350354" cy="1490828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F9E1BD9-66DE-FD44-BAA1-6E72E0A8E89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95867" y="3511877"/>
            <a:ext cx="9893145" cy="3903287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D415D9-A2DA-133B-B059-7FFDA4F8233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903322" y="3989339"/>
            <a:ext cx="5670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Non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, 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</a:t>
            </a:r>
            <a:r>
              <a:rPr lang="fr-FR" sz="5400" b="1" dirty="0">
                <a:solidFill>
                  <a:srgbClr val="FF0000"/>
                </a:solidFill>
                <a:latin typeface="Dosis" pitchFamily="2" charset="0"/>
              </a:rPr>
              <a:t>ne </a:t>
            </a:r>
            <a:r>
              <a:rPr kumimoji="0" lang="fr-FR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fai</a:t>
            </a: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s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E88BA5-7451-4515-7114-13C403421C0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636121" y="3973541"/>
            <a:ext cx="4267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7DBE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Oui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, 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fais</a:t>
            </a:r>
          </a:p>
        </p:txBody>
      </p:sp>
      <p:pic>
        <p:nvPicPr>
          <p:cNvPr id="12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919A4A3F-71D4-0414-8EE8-095F68DC02CD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916908" y="5070794"/>
            <a:ext cx="1705626" cy="21125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43DE959-D06F-7AF9-0E2D-A8F19A52F4A1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7666438" y="5252297"/>
            <a:ext cx="1724631" cy="19235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B0F28847-09CC-FC02-12E9-59FC054A642A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567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596F9-47DB-688D-484A-D15B5942C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B43E4095-B2B6-62C2-06F2-AA61DB84714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6854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DB021DC-6A8E-E6C0-4C74-4D0E042445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592289"/>
            <a:ext cx="121390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vous allez jouer l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 dialogue. 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afficher des images pour vous aider.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449718-BA4F-DB5F-D50A-EB9F4836FDF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3528" y="2969938"/>
            <a:ext cx="7493969" cy="484710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86232E-2457-1425-3A9F-0FE81D38DB5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20051" y="614060"/>
            <a:ext cx="1274595" cy="140718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50BBED6-00F0-C0E0-AF8C-59A0E9DF8A4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76801166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788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79428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608611"/>
            <a:ext cx="782558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jouer le dialogue ?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Dites ce que vous faites en classe.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B2302-BCBB-63D5-AED2-B7CF5EBD36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14459" y="566827"/>
            <a:ext cx="2263358" cy="1463943"/>
          </a:xfrm>
          <a:prstGeom prst="rect">
            <a:avLst/>
          </a:prstGeom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31AA1BBF-7DC0-4126-399B-833B40B697C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76801166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DAE5D317-76FA-4FCA-7F91-F0E5EC6530B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65485" y="8439123"/>
            <a:ext cx="45248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les élèves échangent les rôles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C88664C-907E-29F6-FFE3-0567B063DB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9798" y="2448153"/>
            <a:ext cx="982491" cy="237332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9E38B00-A86B-249B-7C9B-607DBC98F2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8746" y="5304641"/>
            <a:ext cx="1116799" cy="14828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6555999-9BCB-BFE4-C884-6763340FB0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1069" y="6888746"/>
            <a:ext cx="1492155" cy="1353134"/>
          </a:xfrm>
          <a:prstGeom prst="rect">
            <a:avLst/>
          </a:prstGeom>
        </p:spPr>
      </p:pic>
      <p:sp>
        <p:nvSpPr>
          <p:cNvPr id="4" name="ZoneTexte 4">
            <a:extLst>
              <a:ext uri="{FF2B5EF4-FFF2-40B4-BE49-F238E27FC236}">
                <a16:creationId xmlns:a16="http://schemas.microsoft.com/office/drawing/2014/main" id="{D508E92E-3C22-CFF1-CC18-C5E83FEBFFA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345531" y="3413487"/>
            <a:ext cx="924188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Qu’est-ce que tu fais en classe ?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En classe, je … et … .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endParaRPr lang="fr-FR" sz="2800" b="1" kern="100" spc="425" dirty="0">
              <a:solidFill>
                <a:srgbClr val="4290CA"/>
              </a:solidFill>
              <a:latin typeface="Dosis" pitchFamily="2" charset="0"/>
            </a:endParaRPr>
          </a:p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marR="0" lvl="0" indent="-4572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00" cap="none" spc="425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tu fais des dessins en classe ?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Oui, je fais … . </a:t>
            </a:r>
          </a:p>
          <a:p>
            <a:pPr>
              <a:spcAft>
                <a:spcPts val="1200"/>
              </a:spcAft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Est-ce que tu fais du sport en classe ?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Non, je ne fais pas … .</a:t>
            </a:r>
          </a:p>
        </p:txBody>
      </p:sp>
    </p:spTree>
    <p:extLst>
      <p:ext uri="{BB962C8B-B14F-4D97-AF65-F5344CB8AC3E}">
        <p14:creationId xmlns:p14="http://schemas.microsoft.com/office/powerpoint/2010/main" val="792044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17C1-4B44-741B-B708-16517BF5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6781634B-2368-C9A5-24BB-0AC4C83491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79428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FD674772-C7D6-3408-877D-F88CFC615CEC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44B634FB-4173-E9CF-0CDF-33866C0C20C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76939" y="531831"/>
            <a:ext cx="1129609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vous allez jouer le dialogue avec votre camarade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passer entre les rangs pour vous aider.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5AACEC-59DF-38C7-81D7-142623BBC07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3"/>
          <a:stretch/>
        </p:blipFill>
        <p:spPr>
          <a:xfrm>
            <a:off x="5497781" y="4087466"/>
            <a:ext cx="4732070" cy="28897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C160CE-4E87-6914-54B6-758F7B520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9798" y="2448153"/>
            <a:ext cx="982491" cy="23733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8815F9D-D4C9-3B78-08D3-88F1E6E9E8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8746" y="5304641"/>
            <a:ext cx="1116799" cy="148288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0738223-33B0-6349-AEE1-2C23D45F82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1069" y="6888746"/>
            <a:ext cx="1492155" cy="135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56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Tu fais quoi en classe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Oui, je fais … / Non, je ne fais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Écrire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6649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801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274939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467100"/>
            <a:ext cx="110392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556128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B066AEB-6B71-642E-1C2E-E7CACD2CBDB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67488" y="4418770"/>
            <a:ext cx="504425" cy="5490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771775" y="4525823"/>
            <a:ext cx="932913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685800">
              <a:lnSpc>
                <a:spcPts val="3026"/>
              </a:lnSpc>
              <a:spcAft>
                <a:spcPts val="600"/>
              </a:spcAft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des syllabes et des mots simples contenant l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 lettre r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.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561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050B2665-851D-5817-D641-7774DA33899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436113-2632-84B4-3579-C1E413C2C5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E6C9AB5C-6CBB-BD2F-C21F-876A5C4DE4B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CE49FEBD-08A4-E378-78EE-49BEF6B114F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BA9739E2-6692-63F8-F68E-EDFC00C2A01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1" name="Rectangle : coins arrondis 20">
                  <a:extLst>
                    <a:ext uri="{FF2B5EF4-FFF2-40B4-BE49-F238E27FC236}">
                      <a16:creationId xmlns:a16="http://schemas.microsoft.com/office/drawing/2014/main" id="{4FCE06C6-1C3D-35EC-6CDA-CD3DEC2FBCB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DA6DB58-6797-11BB-A452-C76C8A378BE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47069" y="68687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85899" y="534339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r. Elle fait le son « r 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veut répéter « r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? </a:t>
            </a: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0FFEF522-D194-32CD-5357-D4DA01C3DAB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09242A7C-F3FB-76D9-E671-71EF41D77A9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7FF6291-5653-18A9-74C7-6598F621D0B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71474" y="2889036"/>
            <a:ext cx="12973049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344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r   </a:t>
            </a:r>
          </a:p>
        </p:txBody>
      </p:sp>
    </p:spTree>
    <p:extLst>
      <p:ext uri="{BB962C8B-B14F-4D97-AF65-F5344CB8AC3E}">
        <p14:creationId xmlns:p14="http://schemas.microsoft.com/office/powerpoint/2010/main" val="127977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EBB02-66E0-BC44-CFBF-AF5753A0E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4E5E26-49E5-0FCB-F3B0-F46A980E63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94932" y="80237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2B024D-CEA4-67C4-A4AC-4802E01485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1600" y="723900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r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côté de la lettre a, ça fait le son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 ».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1029A93-BA06-8D03-1EC6-48B90135A57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5A249A3-48E7-2FD7-F1CE-277C58BDE66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3C181550-7BAB-5C91-6BA9-B25916E32D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82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syllabe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 »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AA8F882-86C9-058D-06A8-240185C8A99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18DE32DE-2055-3762-8F39-4BD22514AF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E1E00C-E597-F261-012A-23EB09EC67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7806" y="3642316"/>
            <a:ext cx="7340387" cy="300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50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ED6EF-AFFD-DF1E-A521-AC8DEF56AD7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235AB2B-3D73-F1B1-C598-5EAB077DE5F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F2BFFC0-6AB5-DD6B-ECA0-FB9E9EFD9D3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7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la syllabe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 ».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9DD199E0-E065-2581-4631-B9E400B5120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4B33BED6-6C5D-CBDF-B5B4-2334A68608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4373349-82FB-8512-C06E-01778DD219F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5000" b="1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009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6B78A-CF6D-7092-0124-373FADEC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00BA6A3-E15D-CEA4-0A6B-9A7062C625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00B04A-CC1E-622E-29FF-85BD4D0B650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6DF2B3-0108-33A6-EF2D-EBD7245F1ED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EEC15A9-19DD-2727-61CF-86D6107B572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7A9E8EA-3A9B-CC96-CE59-55A82A40D17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E93467-CA91-BF87-0283-6674C68671B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F28B5DC-6B70-1C93-652D-0F60ADA5F43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595A592-E71B-4180-D5AB-8DC2B2F052F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00D6B6D-F83D-1605-B384-4EF56180036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3C8FB0-0D65-BD9F-B9D9-87482D9BE1F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3D1797-2ABA-3417-45E3-3D739B1851A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00A0AA0-BF0C-0373-B1D3-F4C2934EB27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4400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86DDE-0C38-2442-B190-8FC8739CE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9B05159-7D94-7B6F-8D5F-4A6FBBADAE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94932" y="80237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5475785-5FBC-465F-00B5-E6895BCAB14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1600" y="723900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r/i  ri.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611DE31-7865-220A-1820-E45C43FD57C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C08B8044-A2D7-7F67-A0D4-483F49F9DD0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C54F224-2ED2-D149-DB93-42F71217967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-BR" sz="35000" b="1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43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E6036-A630-D7DD-E42B-C6E4DD74C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DB669EF1-9808-41F3-9BAB-1C4A294EA7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BD3391-FDC1-061E-9D92-7910E8B973D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syllabe « ri »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A9843364-F967-2886-634D-F6E55278224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3514E71D-3E89-CDC9-5C79-6EC45B836AA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AED25EA-3A80-A6BF-A46C-E251A93DA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2862" y="3630885"/>
            <a:ext cx="6590275" cy="302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53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0176A-DEF3-12C6-4C45-48386D157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EBE6B1D2-0FD5-2941-58E6-B500EE8984E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370B2F-BCD9-C6EB-E554-57D0E4DAEA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F7283B-05B1-AA7E-3D00-5D0708BEB93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9E38599C-CFDA-1607-083B-25F5003074A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80B1BD19-4F55-18FA-38F1-B21CE4E6D12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23813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D9A10-3C76-3D68-E860-4131A7A5A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1233F29-1ED3-7B18-6B14-8D6F4FD932D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97109A-C401-BC85-4410-7E79654DCBE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la syllabe « ri ».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EA3F6B1A-3A9D-22CC-AAEE-745967AF6A3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9A89C9F7-A65F-9A23-4D64-DC6F79BD03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F438A79-F916-3405-AE5E-3F6BD42489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5000" b="1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ri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5083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CC0CD-274E-0F47-1F14-7FB4EBA36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8FA7977-F9D4-1C34-3FA6-B105D66470F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B179008-11B4-5199-4D88-9DC558B44E1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6998F1-35C8-409B-C711-4C316462205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1F7DBBC-152B-83A9-1DD6-9A1FF189576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C236BE3-5ED4-6C55-BE9F-6A10ECB5AB1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F8F1AD8-6EB0-3A0A-70CA-202C83062D3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F18B0F5-52A6-69DE-4702-AEAB54C51233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2A9BBA4-B4AE-38C3-2329-F6AB5527CD8B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91C15A0-4E0D-6C0C-3144-D61BB437DC4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B8EF22-C2ED-6F10-60E3-B139C9B4A32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0ECFAD-9752-5FE6-8A58-A979EBD2150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A017975-4883-29CB-AA3C-A4D9E630182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478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7ABFF-2E02-B738-9B4B-CFC25BBAB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B80A2E7-4CB9-EAE6-E13A-5E054B833CA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33706" y="2850564"/>
            <a:ext cx="130302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2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rou</a:t>
            </a:r>
            <a:r>
              <a:rPr kumimoji="0" lang="pt-BR" sz="29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endParaRPr kumimoji="0" lang="fr-FR" sz="29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C9FD50F6-7190-01BA-A9AD-064D654D5EB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694932" y="80237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2F08315-65A5-8A19-0C5F-D772695CAF8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71600" y="723900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le mot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60D4862-2433-FCD7-979F-AC61EAEBD76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9D0024CE-0CD3-BBB4-CDB0-9D990A07201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FE8D62C1-12E1-2211-D86F-AE1AFFDEAB1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5947196" y="4411245"/>
            <a:ext cx="421436" cy="477202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39051327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D4211-3FBB-3FAC-CF7E-7F64D921D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377F10B-AE5F-EF40-AB99-CDB60AE14E1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1E440A1-C7A5-5A18-F58F-DF7FA1A5581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675">
              <a:lnSpc>
                <a:spcPct val="150000"/>
              </a:lnSpc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le mot « roue »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24E9137-C154-58F0-A175-37050B00627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42792E22-3E0A-22A4-AA48-F1155372E9E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817487" y="646795"/>
            <a:ext cx="1301897" cy="123882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189FA3-96D2-D0E8-7CB4-C8BA794B5E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4841" y="4232831"/>
            <a:ext cx="7346317" cy="18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928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6B425-341C-7A20-CF26-2A6CA68E2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9452C3A5-1354-1DC3-54A7-BCA2C86A18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5C7E958-CF40-7840-1A24-D0BF880F474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CC869A1-16DE-8823-F8EA-61EC53BA2C7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BA2F964-142A-EE3C-C404-9FDE6F82648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3E4B72F-D347-C979-6DC6-DEAC8BFA7A5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33371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FB4E2-4D3B-F453-1365-4B866011C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E757454-E503-7CE8-3B9E-E6EEBC53BC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A2BE6B7-7B72-260B-C80A-C376A8634A1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le mot « roue ».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55547D8D-8914-17BA-766D-11A7F357EC68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C98A6664-A01B-F660-0585-14B75603413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2190CD3-3E30-3BA5-EEA1-3264E4A8C1E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3219896"/>
            <a:ext cx="1303020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400" b="1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roue</a:t>
            </a:r>
            <a:endParaRPr kumimoji="0" lang="fr-FR" sz="244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0123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E8AB9-4625-3BF2-A63D-8DE61ED06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868684-F582-8476-C964-8DE5FE2C0C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5D960A8-03D5-01AC-092E-2C7C2C29251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BAC24B-CB93-525E-576C-B2F902A4E58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DF36CF3-74C9-1DEB-7943-22D68C661C0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18825EF-09E1-8ECF-E161-35EA9372281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FD0DD3D-ABE3-1548-77AF-26F0BB379C4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C4F6B69-50AB-49C0-8817-1A4A2C108CD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CB632DC-CCCB-E04B-BF3A-689BA4699339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AE04D29-EFB7-374F-FB4D-83AC2FCD2D3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52BB15-9A97-0758-E5A1-2C09280E2B8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F729B6-76DF-A667-49D5-38FE8CE2AA7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DD0CA4F-EAF3-E162-0AB5-92E850B1682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01441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CF20E-FF45-A43A-6F3A-99B7D48DB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01032046-D188-65BB-F18E-E78D3BE300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DF5453-4153-358A-36D5-F86A47E71BE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vos crayons.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3E845F-604F-C835-1434-6653962B02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6ED62753-EA9F-94B6-0569-6B6CE03A9D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577B13-6923-0D00-948F-1DE0691CD30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38206" y="1111691"/>
            <a:ext cx="12497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&gt; 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Si  les élèves ne disposent pas de livret,  l’activité doit </a:t>
            </a:r>
            <a:r>
              <a:rPr kumimoji="0" lang="fr-FR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être réalisée sur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les cahiers à partir du modèle affiché à l’écran.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C5ABFAF-6C55-9CF0-5692-6EAC7F3D0B9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Écriture 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039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EDD629C-DEB6-EF56-BE04-277E91383D8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0" name="Freeform 8">
            <a:extLst>
              <a:ext uri="{FF2B5EF4-FFF2-40B4-BE49-F238E27FC236}">
                <a16:creationId xmlns:a16="http://schemas.microsoft.com/office/drawing/2014/main" id="{1A6C8F40-046A-D562-4E97-F761077A29E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12019" y="790333"/>
            <a:ext cx="364161" cy="31857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2C822F5-D118-EF17-441A-34FD6190E26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57300" y="710527"/>
            <a:ext cx="65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Allez à la page 38.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0AA06D1-2946-1283-742C-17523ECD05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57767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C84F778-1F52-FC79-0D89-367C9D4377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3876" y="1764638"/>
            <a:ext cx="5538490" cy="781183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FDA06A-2F7B-BC3B-F054-EFA04E03B3C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786182" y="4471995"/>
            <a:ext cx="6143628" cy="3357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5624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A3279-11C3-B735-0761-431161D0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1601A7-CF3C-5F6B-F41F-13EBFF87583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B577C40-E5BF-5A33-3633-D8D1A4F8A19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1403637C-6DF6-53A0-9A1A-B3E95913B06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10BCFF06-2F5A-50AB-3E33-E432165034B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EA6AABD4-0512-68D0-3E8E-B956D434FF9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04EEBC8A-224D-8270-3EFC-7CA45C7BCC3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DD4D321-6EBF-93E9-FD39-E2AEB82143C0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A7E40AAE-A75E-3F1E-C316-DA2D02306E1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FAC788-4730-067C-885A-FEBFBBC9C46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2. J’écris des syllabes.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ADD39F4-D318-87F7-0B8B-F1807E993B9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7FCD3040-7B6A-3E2C-B036-8DB72764C7D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E00C35-C31D-DB88-30EC-5617E4947E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007" y="2891595"/>
            <a:ext cx="12535986" cy="45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318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4D590-3811-84ED-A70E-317470358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4E82BCD-2D13-098B-86CA-D27BFC5E380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925BDFC-4591-FFB9-0BD4-96B65A996BB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3D322155-D78D-89C0-88EE-7B4C3449732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A0E50E82-50A1-2B29-6A15-E342460AE5EF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1597C8B7-E8D3-A74E-13EE-64C051092FD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256B40E7-0CC7-3D30-C857-D4F4A3B7A60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79AA089-CFEF-BE6B-225A-1028AD3DBDD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8DC1E6A2-72A9-AF21-5BD6-8EE70CD121F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650EE7-D090-58E3-72FE-4BB4CD8FBE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3. J’écris 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un mot : roule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EE91056D-C160-4E7F-8A95-BEE6E07A06B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CA2079A-AABF-C4F9-37DC-70A94915B48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C9050BF-21DA-EC9C-6F51-0CBCEDBBB9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26825" y="3133548"/>
            <a:ext cx="7201902" cy="471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672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24F60-6D1F-6C4B-1936-9F348F594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578EC96D-312F-82CA-AD9B-6CF50785CC5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771CED5-3E30-B1B8-CF76-DD98540ACDE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4. J’écris 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une phrase : La roue roule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62998BD8-C111-67E9-E2AE-8D3C3A183EF4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3DE49149-0D05-C271-FA74-226BFB20C0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8079F06-E0E9-D689-D616-EF88FD8A8C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4381" y="2910661"/>
            <a:ext cx="7207237" cy="486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30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!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40596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conjugaison,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15763</TotalTime>
  <Words>1728</Words>
  <PresentationFormat>Personnalisé</PresentationFormat>
  <Paragraphs>334</Paragraphs>
  <Slides>62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62</vt:i4>
      </vt:variant>
    </vt:vector>
  </HeadingPairs>
  <TitlesOfParts>
    <vt:vector size="73" baseType="lpstr">
      <vt:lpstr>Dosis Bold</vt:lpstr>
      <vt:lpstr>KG Primary Penmanship Alt</vt:lpstr>
      <vt:lpstr>Dosis</vt:lpstr>
      <vt:lpstr>Carelia</vt:lpstr>
      <vt:lpstr>Arial</vt:lpstr>
      <vt:lpstr>Calibri</vt:lpstr>
      <vt:lpstr>Calibri </vt:lpstr>
      <vt:lpstr>Cambria</vt:lpstr>
      <vt:lpstr>1_Office Theme</vt:lpstr>
      <vt:lpstr>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2025-07-21T20:35:40Z</dcterms:modified>
</cp:coreProperties>
</file>