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6.png"/><Relationship Id="rId11" Type="http://schemas.openxmlformats.org/officeDocument/2006/relationships/image" Target="../media/image3.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txBox="1"/>
          <p:nvPr>
            <p:ph type="title"/>
          </p:nvPr>
        </p:nvSpPr>
        <p:spPr>
          <a:xfrm>
            <a:off x="415600" y="2574580"/>
            <a:ext cx="11360700" cy="1230600"/>
          </a:xfrm>
          <a:prstGeom prst="rect">
            <a:avLst/>
          </a:prstGeom>
        </p:spPr>
        <p:txBody>
          <a:bodyPr anchorCtr="0" anchor="t" bIns="121900" lIns="121900" spcFirstLastPara="1" rIns="121900" wrap="square" tIns="121900">
            <a:noAutofit/>
          </a:bodyPr>
          <a:lstStyle>
            <a:lvl1pPr lvl="0" algn="r">
              <a:spcBef>
                <a:spcPts val="0"/>
              </a:spcBef>
              <a:spcAft>
                <a:spcPts val="0"/>
              </a:spcAft>
              <a:buSzPts val="6000"/>
              <a:buNone/>
              <a:defRPr sz="6000"/>
            </a:lvl1pPr>
            <a:lvl2pPr lvl="1" algn="r">
              <a:spcBef>
                <a:spcPts val="0"/>
              </a:spcBef>
              <a:spcAft>
                <a:spcPts val="0"/>
              </a:spcAft>
              <a:buSzPts val="7000"/>
              <a:buNone/>
              <a:defRPr sz="7000"/>
            </a:lvl2pPr>
            <a:lvl3pPr lvl="2" algn="r">
              <a:spcBef>
                <a:spcPts val="0"/>
              </a:spcBef>
              <a:spcAft>
                <a:spcPts val="0"/>
              </a:spcAft>
              <a:buSzPts val="7000"/>
              <a:buNone/>
              <a:defRPr sz="7000"/>
            </a:lvl3pPr>
            <a:lvl4pPr lvl="3" algn="r">
              <a:spcBef>
                <a:spcPts val="0"/>
              </a:spcBef>
              <a:spcAft>
                <a:spcPts val="0"/>
              </a:spcAft>
              <a:buSzPts val="7000"/>
              <a:buNone/>
              <a:defRPr sz="7000"/>
            </a:lvl4pPr>
            <a:lvl5pPr lvl="4" algn="r">
              <a:spcBef>
                <a:spcPts val="0"/>
              </a:spcBef>
              <a:spcAft>
                <a:spcPts val="0"/>
              </a:spcAft>
              <a:buSzPts val="7000"/>
              <a:buNone/>
              <a:defRPr sz="7000"/>
            </a:lvl5pPr>
            <a:lvl6pPr lvl="5" algn="r">
              <a:spcBef>
                <a:spcPts val="0"/>
              </a:spcBef>
              <a:spcAft>
                <a:spcPts val="0"/>
              </a:spcAft>
              <a:buSzPts val="7000"/>
              <a:buNone/>
              <a:defRPr sz="7000"/>
            </a:lvl6pPr>
            <a:lvl7pPr lvl="6" algn="r">
              <a:spcBef>
                <a:spcPts val="0"/>
              </a:spcBef>
              <a:spcAft>
                <a:spcPts val="0"/>
              </a:spcAft>
              <a:buSzPts val="7000"/>
              <a:buNone/>
              <a:defRPr sz="7000"/>
            </a:lvl7pPr>
            <a:lvl8pPr lvl="7" algn="r">
              <a:spcBef>
                <a:spcPts val="0"/>
              </a:spcBef>
              <a:spcAft>
                <a:spcPts val="0"/>
              </a:spcAft>
              <a:buSzPts val="7000"/>
              <a:buNone/>
              <a:defRPr sz="7000"/>
            </a:lvl8pPr>
            <a:lvl9pPr lvl="8" algn="r">
              <a:spcBef>
                <a:spcPts val="0"/>
              </a:spcBef>
              <a:spcAft>
                <a:spcPts val="0"/>
              </a:spcAft>
              <a:buSzPts val="7000"/>
              <a:buNone/>
              <a:defRPr sz="7000"/>
            </a:lvl9pPr>
          </a:lstStyle>
          <a:p/>
        </p:txBody>
      </p:sp>
      <p:sp>
        <p:nvSpPr>
          <p:cNvPr id="12" name="Google Shape;12;p2"/>
          <p:cNvSpPr txBox="1"/>
          <p:nvPr>
            <p:ph idx="1" type="subTitle"/>
          </p:nvPr>
        </p:nvSpPr>
        <p:spPr>
          <a:xfrm>
            <a:off x="432800" y="6096300"/>
            <a:ext cx="11379900" cy="717900"/>
          </a:xfrm>
          <a:prstGeom prst="rect">
            <a:avLst/>
          </a:prstGeom>
        </p:spPr>
        <p:txBody>
          <a:bodyPr anchorCtr="0" anchor="t" bIns="121900" lIns="121900" spcFirstLastPara="1" rIns="121900" wrap="square" tIns="121900">
            <a:noAutofit/>
          </a:bodyPr>
          <a:lstStyle>
            <a:lvl1pPr lvl="0" algn="r">
              <a:spcBef>
                <a:spcPts val="0"/>
              </a:spcBef>
              <a:spcAft>
                <a:spcPts val="0"/>
              </a:spcAft>
              <a:buSzPts val="1900"/>
              <a:buNone/>
              <a:defRPr/>
            </a:lvl1pPr>
            <a:lvl2pPr lvl="1" algn="r">
              <a:spcBef>
                <a:spcPts val="2100"/>
              </a:spcBef>
              <a:spcAft>
                <a:spcPts val="0"/>
              </a:spcAft>
              <a:buSzPts val="1900"/>
              <a:buNone/>
              <a:defRPr/>
            </a:lvl2pPr>
            <a:lvl3pPr lvl="2" algn="r">
              <a:spcBef>
                <a:spcPts val="2100"/>
              </a:spcBef>
              <a:spcAft>
                <a:spcPts val="0"/>
              </a:spcAft>
              <a:buSzPts val="1900"/>
              <a:buNone/>
              <a:defRPr/>
            </a:lvl3pPr>
            <a:lvl4pPr lvl="3" algn="r">
              <a:spcBef>
                <a:spcPts val="2100"/>
              </a:spcBef>
              <a:spcAft>
                <a:spcPts val="0"/>
              </a:spcAft>
              <a:buSzPts val="1900"/>
              <a:buNone/>
              <a:defRPr/>
            </a:lvl4pPr>
            <a:lvl5pPr lvl="4" algn="r">
              <a:spcBef>
                <a:spcPts val="2100"/>
              </a:spcBef>
              <a:spcAft>
                <a:spcPts val="0"/>
              </a:spcAft>
              <a:buSzPts val="1900"/>
              <a:buNone/>
              <a:defRPr/>
            </a:lvl5pPr>
            <a:lvl6pPr lvl="5" algn="r">
              <a:spcBef>
                <a:spcPts val="2100"/>
              </a:spcBef>
              <a:spcAft>
                <a:spcPts val="0"/>
              </a:spcAft>
              <a:buSzPts val="1900"/>
              <a:buNone/>
              <a:defRPr/>
            </a:lvl6pPr>
            <a:lvl7pPr lvl="6" algn="r">
              <a:spcBef>
                <a:spcPts val="2100"/>
              </a:spcBef>
              <a:spcAft>
                <a:spcPts val="0"/>
              </a:spcAft>
              <a:buSzPts val="1900"/>
              <a:buNone/>
              <a:defRPr/>
            </a:lvl7pPr>
            <a:lvl8pPr lvl="7" algn="r">
              <a:spcBef>
                <a:spcPts val="2100"/>
              </a:spcBef>
              <a:spcAft>
                <a:spcPts val="0"/>
              </a:spcAft>
              <a:buSzPts val="1900"/>
              <a:buNone/>
              <a:defRPr/>
            </a:lvl8pPr>
            <a:lvl9pPr lvl="8" algn="r">
              <a:spcBef>
                <a:spcPts val="2100"/>
              </a:spcBef>
              <a:spcAft>
                <a:spcPts val="2100"/>
              </a:spcAft>
              <a:buSzPts val="1900"/>
              <a:buNone/>
              <a:defRPr/>
            </a:lvl9pPr>
          </a:lstStyle>
          <a:p/>
        </p:txBody>
      </p:sp>
      <p:sp>
        <p:nvSpPr>
          <p:cNvPr id="13" name="Google Shape;13;p2"/>
          <p:cNvSpPr/>
          <p:nvPr/>
        </p:nvSpPr>
        <p:spPr>
          <a:xfrm>
            <a:off x="0" y="0"/>
            <a:ext cx="4406400" cy="535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1277600" y="0"/>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76675" y="242800"/>
            <a:ext cx="4406400" cy="53553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0" y="6256100"/>
            <a:ext cx="601800" cy="601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0858825" y="914400"/>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 name="Google Shape;18;p2"/>
          <p:cNvPicPr preferRelativeResize="0"/>
          <p:nvPr/>
        </p:nvPicPr>
        <p:blipFill rotWithShape="1">
          <a:blip r:embed="rId2">
            <a:alphaModFix amt="21000"/>
          </a:blip>
          <a:srcRect b="24998" l="0" r="0" t="0"/>
          <a:stretch/>
        </p:blipFill>
        <p:spPr>
          <a:xfrm>
            <a:off x="26750" y="0"/>
            <a:ext cx="12192000" cy="6858002"/>
          </a:xfrm>
          <a:prstGeom prst="rect">
            <a:avLst/>
          </a:prstGeom>
          <a:noFill/>
          <a:ln>
            <a:noFill/>
          </a:ln>
        </p:spPr>
      </p:pic>
      <p:sp>
        <p:nvSpPr>
          <p:cNvPr id="19" name="Google Shape;19;p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20" name="Google Shape;20;p2"/>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dk1"/>
                </a:solidFill>
                <a:latin typeface="Questrial"/>
                <a:ea typeface="Questrial"/>
                <a:cs typeface="Questrial"/>
                <a:sym typeface="Questrial"/>
              </a:defRPr>
            </a:lvl1pPr>
            <a:lvl2pPr lvl="1" rtl="0">
              <a:buNone/>
              <a:defRPr>
                <a:solidFill>
                  <a:schemeClr val="dk1"/>
                </a:solidFill>
                <a:latin typeface="Questrial"/>
                <a:ea typeface="Questrial"/>
                <a:cs typeface="Questrial"/>
                <a:sym typeface="Questrial"/>
              </a:defRPr>
            </a:lvl2pPr>
            <a:lvl3pPr lvl="2" rtl="0">
              <a:buNone/>
              <a:defRPr>
                <a:solidFill>
                  <a:schemeClr val="dk1"/>
                </a:solidFill>
                <a:latin typeface="Questrial"/>
                <a:ea typeface="Questrial"/>
                <a:cs typeface="Questrial"/>
                <a:sym typeface="Questrial"/>
              </a:defRPr>
            </a:lvl3pPr>
            <a:lvl4pPr lvl="3" rtl="0">
              <a:buNone/>
              <a:defRPr>
                <a:solidFill>
                  <a:schemeClr val="dk1"/>
                </a:solidFill>
                <a:latin typeface="Questrial"/>
                <a:ea typeface="Questrial"/>
                <a:cs typeface="Questrial"/>
                <a:sym typeface="Questrial"/>
              </a:defRPr>
            </a:lvl4pPr>
            <a:lvl5pPr lvl="4" rtl="0">
              <a:buNone/>
              <a:defRPr>
                <a:solidFill>
                  <a:schemeClr val="dk1"/>
                </a:solidFill>
                <a:latin typeface="Questrial"/>
                <a:ea typeface="Questrial"/>
                <a:cs typeface="Questrial"/>
                <a:sym typeface="Questrial"/>
              </a:defRPr>
            </a:lvl5pPr>
            <a:lvl6pPr lvl="5" rtl="0">
              <a:buNone/>
              <a:defRPr>
                <a:solidFill>
                  <a:schemeClr val="dk1"/>
                </a:solidFill>
                <a:latin typeface="Questrial"/>
                <a:ea typeface="Questrial"/>
                <a:cs typeface="Questrial"/>
                <a:sym typeface="Questrial"/>
              </a:defRPr>
            </a:lvl6pPr>
            <a:lvl7pPr lvl="6" rtl="0">
              <a:buNone/>
              <a:defRPr>
                <a:solidFill>
                  <a:schemeClr val="dk1"/>
                </a:solidFill>
                <a:latin typeface="Questrial"/>
                <a:ea typeface="Questrial"/>
                <a:cs typeface="Questrial"/>
                <a:sym typeface="Questrial"/>
              </a:defRPr>
            </a:lvl7pPr>
            <a:lvl8pPr lvl="7" rtl="0">
              <a:buNone/>
              <a:defRPr>
                <a:solidFill>
                  <a:schemeClr val="dk1"/>
                </a:solidFill>
                <a:latin typeface="Questrial"/>
                <a:ea typeface="Questrial"/>
                <a:cs typeface="Questrial"/>
                <a:sym typeface="Questrial"/>
              </a:defRPr>
            </a:lvl8pPr>
            <a:lvl9pPr lvl="8" rtl="0">
              <a:buNone/>
              <a:defRPr>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94" name="Shape 94"/>
        <p:cNvGrpSpPr/>
        <p:nvPr/>
      </p:nvGrpSpPr>
      <p:grpSpPr>
        <a:xfrm>
          <a:off x="0" y="0"/>
          <a:ext cx="0" cy="0"/>
          <a:chOff x="0" y="0"/>
          <a:chExt cx="0" cy="0"/>
        </a:xfrm>
      </p:grpSpPr>
      <p:sp>
        <p:nvSpPr>
          <p:cNvPr id="95" name="Google Shape;95;p11"/>
          <p:cNvSpPr txBox="1"/>
          <p:nvPr>
            <p:ph idx="1" type="body"/>
          </p:nvPr>
        </p:nvSpPr>
        <p:spPr>
          <a:xfrm>
            <a:off x="3790950" y="5353050"/>
            <a:ext cx="76140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Clr>
                <a:schemeClr val="dk1"/>
              </a:buClr>
              <a:buSzPts val="1400"/>
              <a:buChar char="●"/>
              <a:defRPr sz="1400">
                <a:solidFill>
                  <a:schemeClr val="dk1"/>
                </a:solidFill>
              </a:defRPr>
            </a:lvl1pPr>
            <a:lvl2pPr indent="-317500" lvl="1" marL="914400">
              <a:spcBef>
                <a:spcPts val="2100"/>
              </a:spcBef>
              <a:spcAft>
                <a:spcPts val="0"/>
              </a:spcAft>
              <a:buClr>
                <a:schemeClr val="dk1"/>
              </a:buClr>
              <a:buSzPts val="1400"/>
              <a:buChar char="○"/>
              <a:defRPr sz="1400">
                <a:solidFill>
                  <a:schemeClr val="dk1"/>
                </a:solidFill>
              </a:defRPr>
            </a:lvl2pPr>
            <a:lvl3pPr indent="-317500" lvl="2" marL="1371600">
              <a:spcBef>
                <a:spcPts val="2100"/>
              </a:spcBef>
              <a:spcAft>
                <a:spcPts val="0"/>
              </a:spcAft>
              <a:buClr>
                <a:schemeClr val="dk1"/>
              </a:buClr>
              <a:buSzPts val="1400"/>
              <a:buChar char="■"/>
              <a:defRPr sz="1400">
                <a:solidFill>
                  <a:schemeClr val="dk1"/>
                </a:solidFill>
              </a:defRPr>
            </a:lvl3pPr>
            <a:lvl4pPr indent="-317500" lvl="3" marL="1828800">
              <a:spcBef>
                <a:spcPts val="2100"/>
              </a:spcBef>
              <a:spcAft>
                <a:spcPts val="0"/>
              </a:spcAft>
              <a:buClr>
                <a:schemeClr val="dk1"/>
              </a:buClr>
              <a:buSzPts val="1400"/>
              <a:buChar char="●"/>
              <a:defRPr sz="1400">
                <a:solidFill>
                  <a:schemeClr val="dk1"/>
                </a:solidFill>
              </a:defRPr>
            </a:lvl4pPr>
            <a:lvl5pPr indent="-317500" lvl="4" marL="2286000">
              <a:spcBef>
                <a:spcPts val="2100"/>
              </a:spcBef>
              <a:spcAft>
                <a:spcPts val="0"/>
              </a:spcAft>
              <a:buClr>
                <a:schemeClr val="dk1"/>
              </a:buClr>
              <a:buSzPts val="1400"/>
              <a:buChar char="○"/>
              <a:defRPr sz="1400">
                <a:solidFill>
                  <a:schemeClr val="dk1"/>
                </a:solidFill>
              </a:defRPr>
            </a:lvl5pPr>
            <a:lvl6pPr indent="-317500" lvl="5" marL="2743200">
              <a:spcBef>
                <a:spcPts val="2100"/>
              </a:spcBef>
              <a:spcAft>
                <a:spcPts val="0"/>
              </a:spcAft>
              <a:buClr>
                <a:schemeClr val="dk1"/>
              </a:buClr>
              <a:buSzPts val="1400"/>
              <a:buChar char="■"/>
              <a:defRPr sz="1400">
                <a:solidFill>
                  <a:schemeClr val="dk1"/>
                </a:solidFill>
              </a:defRPr>
            </a:lvl6pPr>
            <a:lvl7pPr indent="-317500" lvl="6" marL="3200400">
              <a:spcBef>
                <a:spcPts val="2100"/>
              </a:spcBef>
              <a:spcAft>
                <a:spcPts val="0"/>
              </a:spcAft>
              <a:buClr>
                <a:schemeClr val="dk1"/>
              </a:buClr>
              <a:buSzPts val="1400"/>
              <a:buChar char="●"/>
              <a:defRPr sz="1400">
                <a:solidFill>
                  <a:schemeClr val="dk1"/>
                </a:solidFill>
              </a:defRPr>
            </a:lvl7pPr>
            <a:lvl8pPr indent="-317500" lvl="7" marL="3657600">
              <a:spcBef>
                <a:spcPts val="2100"/>
              </a:spcBef>
              <a:spcAft>
                <a:spcPts val="0"/>
              </a:spcAft>
              <a:buClr>
                <a:schemeClr val="dk1"/>
              </a:buClr>
              <a:buSzPts val="1400"/>
              <a:buChar char="○"/>
              <a:defRPr sz="1400">
                <a:solidFill>
                  <a:schemeClr val="dk1"/>
                </a:solidFill>
              </a:defRPr>
            </a:lvl8pPr>
            <a:lvl9pPr indent="-317500" lvl="8" marL="4114800">
              <a:spcBef>
                <a:spcPts val="2100"/>
              </a:spcBef>
              <a:spcAft>
                <a:spcPts val="2100"/>
              </a:spcAft>
              <a:buClr>
                <a:schemeClr val="dk1"/>
              </a:buClr>
              <a:buSzPts val="1400"/>
              <a:buChar char="■"/>
              <a:defRPr sz="1400">
                <a:solidFill>
                  <a:schemeClr val="dk1"/>
                </a:solidFill>
              </a:defRPr>
            </a:lvl9pPr>
          </a:lstStyle>
          <a:p/>
        </p:txBody>
      </p:sp>
      <p:sp>
        <p:nvSpPr>
          <p:cNvPr id="96" name="Google Shape;96;p11"/>
          <p:cNvSpPr/>
          <p:nvPr/>
        </p:nvSpPr>
        <p:spPr>
          <a:xfrm>
            <a:off x="381000" y="1729975"/>
            <a:ext cx="10896600" cy="421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1"/>
          <p:cNvPicPr preferRelativeResize="0"/>
          <p:nvPr/>
        </p:nvPicPr>
        <p:blipFill rotWithShape="1">
          <a:blip r:embed="rId2">
            <a:alphaModFix amt="19000"/>
          </a:blip>
          <a:srcRect b="3540" l="47654" r="0" t="21458"/>
          <a:stretch/>
        </p:blipFill>
        <p:spPr>
          <a:xfrm flipH="1" rot="10800000">
            <a:off x="5810250" y="2"/>
            <a:ext cx="6381752" cy="6857998"/>
          </a:xfrm>
          <a:prstGeom prst="rect">
            <a:avLst/>
          </a:prstGeom>
          <a:noFill/>
          <a:ln>
            <a:noFill/>
          </a:ln>
        </p:spPr>
      </p:pic>
      <p:sp>
        <p:nvSpPr>
          <p:cNvPr id="98" name="Google Shape;98;p11"/>
          <p:cNvSpPr/>
          <p:nvPr/>
        </p:nvSpPr>
        <p:spPr>
          <a:xfrm rot="5400000">
            <a:off x="11277588" y="5943588"/>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
          <p:cNvSpPr txBox="1"/>
          <p:nvPr>
            <p:ph idx="2" type="subTitle"/>
          </p:nvPr>
        </p:nvSpPr>
        <p:spPr>
          <a:xfrm>
            <a:off x="3790957" y="1729975"/>
            <a:ext cx="76131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1800"/>
              <a:buNone/>
              <a:defRPr b="1" sz="1800">
                <a:solidFill>
                  <a:schemeClr val="dk1"/>
                </a:solidFill>
              </a:defRPr>
            </a:lvl1pPr>
            <a:lvl2pPr lvl="1" rtl="0">
              <a:spcBef>
                <a:spcPts val="2100"/>
              </a:spcBef>
              <a:spcAft>
                <a:spcPts val="0"/>
              </a:spcAft>
              <a:buClr>
                <a:schemeClr val="dk1"/>
              </a:buClr>
              <a:buSzPts val="1800"/>
              <a:buNone/>
              <a:defRPr b="1" sz="1800">
                <a:solidFill>
                  <a:schemeClr val="dk1"/>
                </a:solidFill>
              </a:defRPr>
            </a:lvl2pPr>
            <a:lvl3pPr lvl="2" rtl="0">
              <a:spcBef>
                <a:spcPts val="2100"/>
              </a:spcBef>
              <a:spcAft>
                <a:spcPts val="0"/>
              </a:spcAft>
              <a:buClr>
                <a:schemeClr val="dk1"/>
              </a:buClr>
              <a:buSzPts val="1800"/>
              <a:buNone/>
              <a:defRPr b="1" sz="1800">
                <a:solidFill>
                  <a:schemeClr val="dk1"/>
                </a:solidFill>
              </a:defRPr>
            </a:lvl3pPr>
            <a:lvl4pPr lvl="3" rtl="0">
              <a:spcBef>
                <a:spcPts val="2100"/>
              </a:spcBef>
              <a:spcAft>
                <a:spcPts val="0"/>
              </a:spcAft>
              <a:buClr>
                <a:schemeClr val="dk1"/>
              </a:buClr>
              <a:buSzPts val="1800"/>
              <a:buNone/>
              <a:defRPr b="1" sz="1800">
                <a:solidFill>
                  <a:schemeClr val="dk1"/>
                </a:solidFill>
              </a:defRPr>
            </a:lvl4pPr>
            <a:lvl5pPr lvl="4" rtl="0">
              <a:spcBef>
                <a:spcPts val="2100"/>
              </a:spcBef>
              <a:spcAft>
                <a:spcPts val="0"/>
              </a:spcAft>
              <a:buClr>
                <a:schemeClr val="dk1"/>
              </a:buClr>
              <a:buSzPts val="1800"/>
              <a:buNone/>
              <a:defRPr b="1" sz="1800">
                <a:solidFill>
                  <a:schemeClr val="dk1"/>
                </a:solidFill>
              </a:defRPr>
            </a:lvl5pPr>
            <a:lvl6pPr lvl="5" rtl="0">
              <a:spcBef>
                <a:spcPts val="2100"/>
              </a:spcBef>
              <a:spcAft>
                <a:spcPts val="0"/>
              </a:spcAft>
              <a:buClr>
                <a:schemeClr val="dk1"/>
              </a:buClr>
              <a:buSzPts val="1800"/>
              <a:buNone/>
              <a:defRPr b="1" sz="1800">
                <a:solidFill>
                  <a:schemeClr val="dk1"/>
                </a:solidFill>
              </a:defRPr>
            </a:lvl6pPr>
            <a:lvl7pPr lvl="6" rtl="0">
              <a:spcBef>
                <a:spcPts val="2100"/>
              </a:spcBef>
              <a:spcAft>
                <a:spcPts val="0"/>
              </a:spcAft>
              <a:buClr>
                <a:schemeClr val="dk1"/>
              </a:buClr>
              <a:buSzPts val="1800"/>
              <a:buNone/>
              <a:defRPr b="1" sz="1800">
                <a:solidFill>
                  <a:schemeClr val="dk1"/>
                </a:solidFill>
              </a:defRPr>
            </a:lvl7pPr>
            <a:lvl8pPr lvl="7" rtl="0">
              <a:spcBef>
                <a:spcPts val="2100"/>
              </a:spcBef>
              <a:spcAft>
                <a:spcPts val="0"/>
              </a:spcAft>
              <a:buClr>
                <a:schemeClr val="dk1"/>
              </a:buClr>
              <a:buSzPts val="1800"/>
              <a:buNone/>
              <a:defRPr b="1" sz="1800">
                <a:solidFill>
                  <a:schemeClr val="dk1"/>
                </a:solidFill>
              </a:defRPr>
            </a:lvl8pPr>
            <a:lvl9pPr lvl="8" rtl="0">
              <a:spcBef>
                <a:spcPts val="2100"/>
              </a:spcBef>
              <a:spcAft>
                <a:spcPts val="2100"/>
              </a:spcAft>
              <a:buClr>
                <a:schemeClr val="dk1"/>
              </a:buClr>
              <a:buSzPts val="1800"/>
              <a:buNone/>
              <a:defRPr b="1" sz="1800">
                <a:solidFill>
                  <a:schemeClr val="dk1"/>
                </a:solidFill>
              </a:defRPr>
            </a:lvl9pPr>
          </a:lstStyle>
          <a:p/>
        </p:txBody>
      </p:sp>
      <p:sp>
        <p:nvSpPr>
          <p:cNvPr id="100" name="Google Shape;100;p11"/>
          <p:cNvSpPr txBox="1"/>
          <p:nvPr>
            <p:ph idx="3" type="subTitle"/>
          </p:nvPr>
        </p:nvSpPr>
        <p:spPr>
          <a:xfrm>
            <a:off x="3790957" y="3334868"/>
            <a:ext cx="76131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1800"/>
              <a:buNone/>
              <a:defRPr b="1" sz="1800">
                <a:solidFill>
                  <a:schemeClr val="dk1"/>
                </a:solidFill>
              </a:defRPr>
            </a:lvl1pPr>
            <a:lvl2pPr lvl="1" rtl="0">
              <a:spcBef>
                <a:spcPts val="2100"/>
              </a:spcBef>
              <a:spcAft>
                <a:spcPts val="0"/>
              </a:spcAft>
              <a:buClr>
                <a:schemeClr val="dk1"/>
              </a:buClr>
              <a:buSzPts val="1800"/>
              <a:buNone/>
              <a:defRPr b="1" sz="1800">
                <a:solidFill>
                  <a:schemeClr val="dk1"/>
                </a:solidFill>
              </a:defRPr>
            </a:lvl2pPr>
            <a:lvl3pPr lvl="2" rtl="0">
              <a:spcBef>
                <a:spcPts val="2100"/>
              </a:spcBef>
              <a:spcAft>
                <a:spcPts val="0"/>
              </a:spcAft>
              <a:buClr>
                <a:schemeClr val="dk1"/>
              </a:buClr>
              <a:buSzPts val="1800"/>
              <a:buNone/>
              <a:defRPr b="1" sz="1800">
                <a:solidFill>
                  <a:schemeClr val="dk1"/>
                </a:solidFill>
              </a:defRPr>
            </a:lvl3pPr>
            <a:lvl4pPr lvl="3" rtl="0">
              <a:spcBef>
                <a:spcPts val="2100"/>
              </a:spcBef>
              <a:spcAft>
                <a:spcPts val="0"/>
              </a:spcAft>
              <a:buClr>
                <a:schemeClr val="dk1"/>
              </a:buClr>
              <a:buSzPts val="1800"/>
              <a:buNone/>
              <a:defRPr b="1" sz="1800">
                <a:solidFill>
                  <a:schemeClr val="dk1"/>
                </a:solidFill>
              </a:defRPr>
            </a:lvl4pPr>
            <a:lvl5pPr lvl="4" rtl="0">
              <a:spcBef>
                <a:spcPts val="2100"/>
              </a:spcBef>
              <a:spcAft>
                <a:spcPts val="0"/>
              </a:spcAft>
              <a:buClr>
                <a:schemeClr val="dk1"/>
              </a:buClr>
              <a:buSzPts val="1800"/>
              <a:buNone/>
              <a:defRPr b="1" sz="1800">
                <a:solidFill>
                  <a:schemeClr val="dk1"/>
                </a:solidFill>
              </a:defRPr>
            </a:lvl5pPr>
            <a:lvl6pPr lvl="5" rtl="0">
              <a:spcBef>
                <a:spcPts val="2100"/>
              </a:spcBef>
              <a:spcAft>
                <a:spcPts val="0"/>
              </a:spcAft>
              <a:buClr>
                <a:schemeClr val="dk1"/>
              </a:buClr>
              <a:buSzPts val="1800"/>
              <a:buNone/>
              <a:defRPr b="1" sz="1800">
                <a:solidFill>
                  <a:schemeClr val="dk1"/>
                </a:solidFill>
              </a:defRPr>
            </a:lvl6pPr>
            <a:lvl7pPr lvl="6" rtl="0">
              <a:spcBef>
                <a:spcPts val="2100"/>
              </a:spcBef>
              <a:spcAft>
                <a:spcPts val="0"/>
              </a:spcAft>
              <a:buClr>
                <a:schemeClr val="dk1"/>
              </a:buClr>
              <a:buSzPts val="1800"/>
              <a:buNone/>
              <a:defRPr b="1" sz="1800">
                <a:solidFill>
                  <a:schemeClr val="dk1"/>
                </a:solidFill>
              </a:defRPr>
            </a:lvl7pPr>
            <a:lvl8pPr lvl="7" rtl="0">
              <a:spcBef>
                <a:spcPts val="2100"/>
              </a:spcBef>
              <a:spcAft>
                <a:spcPts val="0"/>
              </a:spcAft>
              <a:buClr>
                <a:schemeClr val="dk1"/>
              </a:buClr>
              <a:buSzPts val="1800"/>
              <a:buNone/>
              <a:defRPr b="1" sz="1800">
                <a:solidFill>
                  <a:schemeClr val="dk1"/>
                </a:solidFill>
              </a:defRPr>
            </a:lvl8pPr>
            <a:lvl9pPr lvl="8" rtl="0">
              <a:spcBef>
                <a:spcPts val="2100"/>
              </a:spcBef>
              <a:spcAft>
                <a:spcPts val="2100"/>
              </a:spcAft>
              <a:buClr>
                <a:schemeClr val="dk1"/>
              </a:buClr>
              <a:buSzPts val="1800"/>
              <a:buNone/>
              <a:defRPr b="1" sz="1800">
                <a:solidFill>
                  <a:schemeClr val="dk1"/>
                </a:solidFill>
              </a:defRPr>
            </a:lvl9pPr>
          </a:lstStyle>
          <a:p/>
        </p:txBody>
      </p:sp>
      <p:sp>
        <p:nvSpPr>
          <p:cNvPr id="101" name="Google Shape;101;p11"/>
          <p:cNvSpPr txBox="1"/>
          <p:nvPr>
            <p:ph idx="4" type="subTitle"/>
          </p:nvPr>
        </p:nvSpPr>
        <p:spPr>
          <a:xfrm>
            <a:off x="3790957" y="4939762"/>
            <a:ext cx="76131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1800"/>
              <a:buNone/>
              <a:defRPr b="1" sz="1800">
                <a:solidFill>
                  <a:schemeClr val="dk1"/>
                </a:solidFill>
              </a:defRPr>
            </a:lvl1pPr>
            <a:lvl2pPr lvl="1" rtl="0">
              <a:spcBef>
                <a:spcPts val="2100"/>
              </a:spcBef>
              <a:spcAft>
                <a:spcPts val="0"/>
              </a:spcAft>
              <a:buClr>
                <a:schemeClr val="dk1"/>
              </a:buClr>
              <a:buSzPts val="1800"/>
              <a:buNone/>
              <a:defRPr b="1" sz="1800">
                <a:solidFill>
                  <a:schemeClr val="dk1"/>
                </a:solidFill>
              </a:defRPr>
            </a:lvl2pPr>
            <a:lvl3pPr lvl="2" rtl="0">
              <a:spcBef>
                <a:spcPts val="2100"/>
              </a:spcBef>
              <a:spcAft>
                <a:spcPts val="0"/>
              </a:spcAft>
              <a:buClr>
                <a:schemeClr val="dk1"/>
              </a:buClr>
              <a:buSzPts val="1800"/>
              <a:buNone/>
              <a:defRPr b="1" sz="1800">
                <a:solidFill>
                  <a:schemeClr val="dk1"/>
                </a:solidFill>
              </a:defRPr>
            </a:lvl3pPr>
            <a:lvl4pPr lvl="3" rtl="0">
              <a:spcBef>
                <a:spcPts val="2100"/>
              </a:spcBef>
              <a:spcAft>
                <a:spcPts val="0"/>
              </a:spcAft>
              <a:buClr>
                <a:schemeClr val="dk1"/>
              </a:buClr>
              <a:buSzPts val="1800"/>
              <a:buNone/>
              <a:defRPr b="1" sz="1800">
                <a:solidFill>
                  <a:schemeClr val="dk1"/>
                </a:solidFill>
              </a:defRPr>
            </a:lvl4pPr>
            <a:lvl5pPr lvl="4" rtl="0">
              <a:spcBef>
                <a:spcPts val="2100"/>
              </a:spcBef>
              <a:spcAft>
                <a:spcPts val="0"/>
              </a:spcAft>
              <a:buClr>
                <a:schemeClr val="dk1"/>
              </a:buClr>
              <a:buSzPts val="1800"/>
              <a:buNone/>
              <a:defRPr b="1" sz="1800">
                <a:solidFill>
                  <a:schemeClr val="dk1"/>
                </a:solidFill>
              </a:defRPr>
            </a:lvl5pPr>
            <a:lvl6pPr lvl="5" rtl="0">
              <a:spcBef>
                <a:spcPts val="2100"/>
              </a:spcBef>
              <a:spcAft>
                <a:spcPts val="0"/>
              </a:spcAft>
              <a:buClr>
                <a:schemeClr val="dk1"/>
              </a:buClr>
              <a:buSzPts val="1800"/>
              <a:buNone/>
              <a:defRPr b="1" sz="1800">
                <a:solidFill>
                  <a:schemeClr val="dk1"/>
                </a:solidFill>
              </a:defRPr>
            </a:lvl6pPr>
            <a:lvl7pPr lvl="6" rtl="0">
              <a:spcBef>
                <a:spcPts val="2100"/>
              </a:spcBef>
              <a:spcAft>
                <a:spcPts val="0"/>
              </a:spcAft>
              <a:buClr>
                <a:schemeClr val="dk1"/>
              </a:buClr>
              <a:buSzPts val="1800"/>
              <a:buNone/>
              <a:defRPr b="1" sz="1800">
                <a:solidFill>
                  <a:schemeClr val="dk1"/>
                </a:solidFill>
              </a:defRPr>
            </a:lvl7pPr>
            <a:lvl8pPr lvl="7" rtl="0">
              <a:spcBef>
                <a:spcPts val="2100"/>
              </a:spcBef>
              <a:spcAft>
                <a:spcPts val="0"/>
              </a:spcAft>
              <a:buClr>
                <a:schemeClr val="dk1"/>
              </a:buClr>
              <a:buSzPts val="1800"/>
              <a:buNone/>
              <a:defRPr b="1" sz="1800">
                <a:solidFill>
                  <a:schemeClr val="dk1"/>
                </a:solidFill>
              </a:defRPr>
            </a:lvl8pPr>
            <a:lvl9pPr lvl="8" rtl="0">
              <a:spcBef>
                <a:spcPts val="2100"/>
              </a:spcBef>
              <a:spcAft>
                <a:spcPts val="2100"/>
              </a:spcAft>
              <a:buClr>
                <a:schemeClr val="dk1"/>
              </a:buClr>
              <a:buSzPts val="1800"/>
              <a:buNone/>
              <a:defRPr b="1" sz="1800">
                <a:solidFill>
                  <a:schemeClr val="dk1"/>
                </a:solidFill>
              </a:defRPr>
            </a:lvl9pPr>
          </a:lstStyle>
          <a:p/>
        </p:txBody>
      </p:sp>
      <p:sp>
        <p:nvSpPr>
          <p:cNvPr id="102" name="Google Shape;102;p11"/>
          <p:cNvSpPr txBox="1"/>
          <p:nvPr>
            <p:ph type="title"/>
          </p:nvPr>
        </p:nvSpPr>
        <p:spPr>
          <a:xfrm>
            <a:off x="3790950" y="593375"/>
            <a:ext cx="6229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03" name="Google Shape;103;p11"/>
          <p:cNvSpPr txBox="1"/>
          <p:nvPr>
            <p:ph idx="5" type="body"/>
          </p:nvPr>
        </p:nvSpPr>
        <p:spPr>
          <a:xfrm>
            <a:off x="3790950" y="2167925"/>
            <a:ext cx="76131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Clr>
                <a:schemeClr val="dk1"/>
              </a:buClr>
              <a:buSzPts val="1400"/>
              <a:buChar char="●"/>
              <a:defRPr sz="1400">
                <a:solidFill>
                  <a:schemeClr val="dk1"/>
                </a:solidFill>
              </a:defRPr>
            </a:lvl1pPr>
            <a:lvl2pPr indent="-317500" lvl="1" marL="914400">
              <a:spcBef>
                <a:spcPts val="2100"/>
              </a:spcBef>
              <a:spcAft>
                <a:spcPts val="0"/>
              </a:spcAft>
              <a:buClr>
                <a:schemeClr val="dk1"/>
              </a:buClr>
              <a:buSzPts val="1400"/>
              <a:buChar char="○"/>
              <a:defRPr sz="1400">
                <a:solidFill>
                  <a:schemeClr val="dk1"/>
                </a:solidFill>
              </a:defRPr>
            </a:lvl2pPr>
            <a:lvl3pPr indent="-317500" lvl="2" marL="1371600">
              <a:spcBef>
                <a:spcPts val="2100"/>
              </a:spcBef>
              <a:spcAft>
                <a:spcPts val="0"/>
              </a:spcAft>
              <a:buClr>
                <a:schemeClr val="dk1"/>
              </a:buClr>
              <a:buSzPts val="1400"/>
              <a:buChar char="■"/>
              <a:defRPr sz="1400">
                <a:solidFill>
                  <a:schemeClr val="dk1"/>
                </a:solidFill>
              </a:defRPr>
            </a:lvl3pPr>
            <a:lvl4pPr indent="-317500" lvl="3" marL="1828800">
              <a:spcBef>
                <a:spcPts val="2100"/>
              </a:spcBef>
              <a:spcAft>
                <a:spcPts val="0"/>
              </a:spcAft>
              <a:buClr>
                <a:schemeClr val="dk1"/>
              </a:buClr>
              <a:buSzPts val="1400"/>
              <a:buChar char="●"/>
              <a:defRPr sz="1400">
                <a:solidFill>
                  <a:schemeClr val="dk1"/>
                </a:solidFill>
              </a:defRPr>
            </a:lvl4pPr>
            <a:lvl5pPr indent="-317500" lvl="4" marL="2286000">
              <a:spcBef>
                <a:spcPts val="2100"/>
              </a:spcBef>
              <a:spcAft>
                <a:spcPts val="0"/>
              </a:spcAft>
              <a:buClr>
                <a:schemeClr val="dk1"/>
              </a:buClr>
              <a:buSzPts val="1400"/>
              <a:buChar char="○"/>
              <a:defRPr sz="1400">
                <a:solidFill>
                  <a:schemeClr val="dk1"/>
                </a:solidFill>
              </a:defRPr>
            </a:lvl5pPr>
            <a:lvl6pPr indent="-317500" lvl="5" marL="2743200">
              <a:spcBef>
                <a:spcPts val="2100"/>
              </a:spcBef>
              <a:spcAft>
                <a:spcPts val="0"/>
              </a:spcAft>
              <a:buClr>
                <a:schemeClr val="dk1"/>
              </a:buClr>
              <a:buSzPts val="1400"/>
              <a:buChar char="■"/>
              <a:defRPr sz="1400">
                <a:solidFill>
                  <a:schemeClr val="dk1"/>
                </a:solidFill>
              </a:defRPr>
            </a:lvl6pPr>
            <a:lvl7pPr indent="-317500" lvl="6" marL="3200400">
              <a:spcBef>
                <a:spcPts val="2100"/>
              </a:spcBef>
              <a:spcAft>
                <a:spcPts val="0"/>
              </a:spcAft>
              <a:buClr>
                <a:schemeClr val="dk1"/>
              </a:buClr>
              <a:buSzPts val="1400"/>
              <a:buChar char="●"/>
              <a:defRPr sz="1400">
                <a:solidFill>
                  <a:schemeClr val="dk1"/>
                </a:solidFill>
              </a:defRPr>
            </a:lvl7pPr>
            <a:lvl8pPr indent="-317500" lvl="7" marL="3657600">
              <a:spcBef>
                <a:spcPts val="2100"/>
              </a:spcBef>
              <a:spcAft>
                <a:spcPts val="0"/>
              </a:spcAft>
              <a:buClr>
                <a:schemeClr val="dk1"/>
              </a:buClr>
              <a:buSzPts val="1400"/>
              <a:buChar char="○"/>
              <a:defRPr sz="1400">
                <a:solidFill>
                  <a:schemeClr val="dk1"/>
                </a:solidFill>
              </a:defRPr>
            </a:lvl8pPr>
            <a:lvl9pPr indent="-317500" lvl="8" marL="4114800">
              <a:spcBef>
                <a:spcPts val="2100"/>
              </a:spcBef>
              <a:spcAft>
                <a:spcPts val="2100"/>
              </a:spcAft>
              <a:buClr>
                <a:schemeClr val="dk1"/>
              </a:buClr>
              <a:buSzPts val="1400"/>
              <a:buChar char="■"/>
              <a:defRPr sz="1400">
                <a:solidFill>
                  <a:schemeClr val="dk1"/>
                </a:solidFill>
              </a:defRPr>
            </a:lvl9pPr>
          </a:lstStyle>
          <a:p/>
        </p:txBody>
      </p:sp>
      <p:sp>
        <p:nvSpPr>
          <p:cNvPr id="104" name="Google Shape;104;p11"/>
          <p:cNvSpPr txBox="1"/>
          <p:nvPr>
            <p:ph idx="6" type="body"/>
          </p:nvPr>
        </p:nvSpPr>
        <p:spPr>
          <a:xfrm>
            <a:off x="3790950" y="3761388"/>
            <a:ext cx="76131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Clr>
                <a:schemeClr val="dk1"/>
              </a:buClr>
              <a:buSzPts val="1400"/>
              <a:buChar char="●"/>
              <a:defRPr sz="1400">
                <a:solidFill>
                  <a:schemeClr val="dk1"/>
                </a:solidFill>
              </a:defRPr>
            </a:lvl1pPr>
            <a:lvl2pPr indent="-317500" lvl="1" marL="914400">
              <a:spcBef>
                <a:spcPts val="2100"/>
              </a:spcBef>
              <a:spcAft>
                <a:spcPts val="0"/>
              </a:spcAft>
              <a:buClr>
                <a:schemeClr val="dk1"/>
              </a:buClr>
              <a:buSzPts val="1400"/>
              <a:buChar char="○"/>
              <a:defRPr sz="1400">
                <a:solidFill>
                  <a:schemeClr val="dk1"/>
                </a:solidFill>
              </a:defRPr>
            </a:lvl2pPr>
            <a:lvl3pPr indent="-317500" lvl="2" marL="1371600">
              <a:spcBef>
                <a:spcPts val="2100"/>
              </a:spcBef>
              <a:spcAft>
                <a:spcPts val="0"/>
              </a:spcAft>
              <a:buClr>
                <a:schemeClr val="dk1"/>
              </a:buClr>
              <a:buSzPts val="1400"/>
              <a:buChar char="■"/>
              <a:defRPr sz="1400">
                <a:solidFill>
                  <a:schemeClr val="dk1"/>
                </a:solidFill>
              </a:defRPr>
            </a:lvl3pPr>
            <a:lvl4pPr indent="-317500" lvl="3" marL="1828800">
              <a:spcBef>
                <a:spcPts val="2100"/>
              </a:spcBef>
              <a:spcAft>
                <a:spcPts val="0"/>
              </a:spcAft>
              <a:buClr>
                <a:schemeClr val="dk1"/>
              </a:buClr>
              <a:buSzPts val="1400"/>
              <a:buChar char="●"/>
              <a:defRPr sz="1400">
                <a:solidFill>
                  <a:schemeClr val="dk1"/>
                </a:solidFill>
              </a:defRPr>
            </a:lvl4pPr>
            <a:lvl5pPr indent="-317500" lvl="4" marL="2286000">
              <a:spcBef>
                <a:spcPts val="2100"/>
              </a:spcBef>
              <a:spcAft>
                <a:spcPts val="0"/>
              </a:spcAft>
              <a:buClr>
                <a:schemeClr val="dk1"/>
              </a:buClr>
              <a:buSzPts val="1400"/>
              <a:buChar char="○"/>
              <a:defRPr sz="1400">
                <a:solidFill>
                  <a:schemeClr val="dk1"/>
                </a:solidFill>
              </a:defRPr>
            </a:lvl5pPr>
            <a:lvl6pPr indent="-317500" lvl="5" marL="2743200">
              <a:spcBef>
                <a:spcPts val="2100"/>
              </a:spcBef>
              <a:spcAft>
                <a:spcPts val="0"/>
              </a:spcAft>
              <a:buClr>
                <a:schemeClr val="dk1"/>
              </a:buClr>
              <a:buSzPts val="1400"/>
              <a:buChar char="■"/>
              <a:defRPr sz="1400">
                <a:solidFill>
                  <a:schemeClr val="dk1"/>
                </a:solidFill>
              </a:defRPr>
            </a:lvl6pPr>
            <a:lvl7pPr indent="-317500" lvl="6" marL="3200400">
              <a:spcBef>
                <a:spcPts val="2100"/>
              </a:spcBef>
              <a:spcAft>
                <a:spcPts val="0"/>
              </a:spcAft>
              <a:buClr>
                <a:schemeClr val="dk1"/>
              </a:buClr>
              <a:buSzPts val="1400"/>
              <a:buChar char="●"/>
              <a:defRPr sz="1400">
                <a:solidFill>
                  <a:schemeClr val="dk1"/>
                </a:solidFill>
              </a:defRPr>
            </a:lvl7pPr>
            <a:lvl8pPr indent="-317500" lvl="7" marL="3657600">
              <a:spcBef>
                <a:spcPts val="2100"/>
              </a:spcBef>
              <a:spcAft>
                <a:spcPts val="0"/>
              </a:spcAft>
              <a:buClr>
                <a:schemeClr val="dk1"/>
              </a:buClr>
              <a:buSzPts val="1400"/>
              <a:buChar char="○"/>
              <a:defRPr sz="1400">
                <a:solidFill>
                  <a:schemeClr val="dk1"/>
                </a:solidFill>
              </a:defRPr>
            </a:lvl8pPr>
            <a:lvl9pPr indent="-317500" lvl="8" marL="4114800">
              <a:spcBef>
                <a:spcPts val="2100"/>
              </a:spcBef>
              <a:spcAft>
                <a:spcPts val="2100"/>
              </a:spcAft>
              <a:buClr>
                <a:schemeClr val="dk1"/>
              </a:buClr>
              <a:buSzPts val="1400"/>
              <a:buChar char="■"/>
              <a:defRPr sz="1400">
                <a:solidFill>
                  <a:schemeClr val="dk1"/>
                </a:solidFill>
              </a:defRPr>
            </a:lvl9pPr>
          </a:lstStyle>
          <a:p/>
        </p:txBody>
      </p:sp>
      <p:sp>
        <p:nvSpPr>
          <p:cNvPr id="105" name="Google Shape;105;p11"/>
          <p:cNvSpPr/>
          <p:nvPr/>
        </p:nvSpPr>
        <p:spPr>
          <a:xfrm flipH="1">
            <a:off x="0" y="0"/>
            <a:ext cx="914400" cy="91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1"/>
          <p:cNvSpPr txBox="1"/>
          <p:nvPr>
            <p:ph idx="12" type="sldNum"/>
          </p:nvPr>
        </p:nvSpPr>
        <p:spPr>
          <a:xfrm>
            <a:off x="11332845" y="6333134"/>
            <a:ext cx="731700" cy="525000"/>
          </a:xfrm>
          <a:prstGeom prst="rect">
            <a:avLst/>
          </a:prstGeom>
        </p:spPr>
        <p:txBody>
          <a:bodyPr anchorCtr="0" anchor="t" bIns="121900" lIns="121900" spcFirstLastPara="1" rIns="121900" wrap="square" tIns="121900">
            <a:noAutofit/>
          </a:bodyPr>
          <a:lstStyle>
            <a:lvl1pPr lvl="0" rtl="0">
              <a:buNone/>
              <a:defRPr>
                <a:solidFill>
                  <a:schemeClr val="lt1"/>
                </a:solidFill>
                <a:latin typeface="Questrial"/>
                <a:ea typeface="Questrial"/>
                <a:cs typeface="Questrial"/>
                <a:sym typeface="Questrial"/>
              </a:defRPr>
            </a:lvl1pPr>
            <a:lvl2pPr lvl="1" rtl="0">
              <a:buNone/>
              <a:defRPr>
                <a:solidFill>
                  <a:schemeClr val="lt1"/>
                </a:solidFill>
                <a:latin typeface="Questrial"/>
                <a:ea typeface="Questrial"/>
                <a:cs typeface="Questrial"/>
                <a:sym typeface="Questrial"/>
              </a:defRPr>
            </a:lvl2pPr>
            <a:lvl3pPr lvl="2" rtl="0">
              <a:buNone/>
              <a:defRPr>
                <a:solidFill>
                  <a:schemeClr val="lt1"/>
                </a:solidFill>
                <a:latin typeface="Questrial"/>
                <a:ea typeface="Questrial"/>
                <a:cs typeface="Questrial"/>
                <a:sym typeface="Questrial"/>
              </a:defRPr>
            </a:lvl3pPr>
            <a:lvl4pPr lvl="3" rtl="0">
              <a:buNone/>
              <a:defRPr>
                <a:solidFill>
                  <a:schemeClr val="lt1"/>
                </a:solidFill>
                <a:latin typeface="Questrial"/>
                <a:ea typeface="Questrial"/>
                <a:cs typeface="Questrial"/>
                <a:sym typeface="Questrial"/>
              </a:defRPr>
            </a:lvl4pPr>
            <a:lvl5pPr lvl="4" rtl="0">
              <a:buNone/>
              <a:defRPr>
                <a:solidFill>
                  <a:schemeClr val="lt1"/>
                </a:solidFill>
                <a:latin typeface="Questrial"/>
                <a:ea typeface="Questrial"/>
                <a:cs typeface="Questrial"/>
                <a:sym typeface="Questrial"/>
              </a:defRPr>
            </a:lvl5pPr>
            <a:lvl6pPr lvl="5" rtl="0">
              <a:buNone/>
              <a:defRPr>
                <a:solidFill>
                  <a:schemeClr val="lt1"/>
                </a:solidFill>
                <a:latin typeface="Questrial"/>
                <a:ea typeface="Questrial"/>
                <a:cs typeface="Questrial"/>
                <a:sym typeface="Questrial"/>
              </a:defRPr>
            </a:lvl6pPr>
            <a:lvl7pPr lvl="6" rtl="0">
              <a:buNone/>
              <a:defRPr>
                <a:solidFill>
                  <a:schemeClr val="lt1"/>
                </a:solidFill>
                <a:latin typeface="Questrial"/>
                <a:ea typeface="Questrial"/>
                <a:cs typeface="Questrial"/>
                <a:sym typeface="Questrial"/>
              </a:defRPr>
            </a:lvl7pPr>
            <a:lvl8pPr lvl="7" rtl="0">
              <a:buNone/>
              <a:defRPr>
                <a:solidFill>
                  <a:schemeClr val="lt1"/>
                </a:solidFill>
                <a:latin typeface="Questrial"/>
                <a:ea typeface="Questrial"/>
                <a:cs typeface="Questrial"/>
                <a:sym typeface="Questrial"/>
              </a:defRPr>
            </a:lvl8pPr>
            <a:lvl9pPr lvl="8" rtl="0">
              <a:buNone/>
              <a:defRPr>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107" name="Shape 107"/>
        <p:cNvGrpSpPr/>
        <p:nvPr/>
      </p:nvGrpSpPr>
      <p:grpSpPr>
        <a:xfrm>
          <a:off x="0" y="0"/>
          <a:ext cx="0" cy="0"/>
          <a:chOff x="0" y="0"/>
          <a:chExt cx="0" cy="0"/>
        </a:xfrm>
      </p:grpSpPr>
      <p:sp>
        <p:nvSpPr>
          <p:cNvPr id="108" name="Google Shape;108;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09" name="Google Shape;109;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10" name="Google Shape;110;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11" name="Google Shape;111;p12"/>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2" name="Google Shape;112;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13" name="Google Shape;113;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14" name="Google Shape;114;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pic>
        <p:nvPicPr>
          <p:cNvPr id="115" name="Google Shape;115;p12"/>
          <p:cNvPicPr preferRelativeResize="0"/>
          <p:nvPr/>
        </p:nvPicPr>
        <p:blipFill rotWithShape="1">
          <a:blip r:embed="rId2">
            <a:alphaModFix amt="19000"/>
          </a:blip>
          <a:srcRect b="3540" l="47654" r="0" t="21458"/>
          <a:stretch/>
        </p:blipFill>
        <p:spPr>
          <a:xfrm rot="10800000">
            <a:off x="1" y="-76199"/>
            <a:ext cx="4476749" cy="4810825"/>
          </a:xfrm>
          <a:prstGeom prst="rect">
            <a:avLst/>
          </a:prstGeom>
          <a:noFill/>
          <a:ln>
            <a:noFill/>
          </a:ln>
        </p:spPr>
      </p:pic>
      <p:sp>
        <p:nvSpPr>
          <p:cNvPr id="116" name="Google Shape;116;p12"/>
          <p:cNvSpPr/>
          <p:nvPr/>
        </p:nvSpPr>
        <p:spPr>
          <a:xfrm flipH="1" rot="-5400000">
            <a:off x="-12" y="5943588"/>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2"/>
          <p:cNvSpPr/>
          <p:nvPr/>
        </p:nvSpPr>
        <p:spPr>
          <a:xfrm flipH="1" rot="-5400000">
            <a:off x="914388" y="5524813"/>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2"/>
          <p:cNvSpPr/>
          <p:nvPr/>
        </p:nvSpPr>
        <p:spPr>
          <a:xfrm flipH="1">
            <a:off x="11106000" y="0"/>
            <a:ext cx="1086000" cy="1086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120" name="Google Shape;120;p12"/>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dk1"/>
                </a:solidFill>
                <a:latin typeface="Questrial"/>
                <a:ea typeface="Questrial"/>
                <a:cs typeface="Questrial"/>
                <a:sym typeface="Questrial"/>
              </a:defRPr>
            </a:lvl1pPr>
            <a:lvl2pPr lvl="1" rtl="0">
              <a:buNone/>
              <a:defRPr>
                <a:solidFill>
                  <a:schemeClr val="dk1"/>
                </a:solidFill>
                <a:latin typeface="Questrial"/>
                <a:ea typeface="Questrial"/>
                <a:cs typeface="Questrial"/>
                <a:sym typeface="Questrial"/>
              </a:defRPr>
            </a:lvl2pPr>
            <a:lvl3pPr lvl="2" rtl="0">
              <a:buNone/>
              <a:defRPr>
                <a:solidFill>
                  <a:schemeClr val="dk1"/>
                </a:solidFill>
                <a:latin typeface="Questrial"/>
                <a:ea typeface="Questrial"/>
                <a:cs typeface="Questrial"/>
                <a:sym typeface="Questrial"/>
              </a:defRPr>
            </a:lvl3pPr>
            <a:lvl4pPr lvl="3" rtl="0">
              <a:buNone/>
              <a:defRPr>
                <a:solidFill>
                  <a:schemeClr val="dk1"/>
                </a:solidFill>
                <a:latin typeface="Questrial"/>
                <a:ea typeface="Questrial"/>
                <a:cs typeface="Questrial"/>
                <a:sym typeface="Questrial"/>
              </a:defRPr>
            </a:lvl4pPr>
            <a:lvl5pPr lvl="4" rtl="0">
              <a:buNone/>
              <a:defRPr>
                <a:solidFill>
                  <a:schemeClr val="dk1"/>
                </a:solidFill>
                <a:latin typeface="Questrial"/>
                <a:ea typeface="Questrial"/>
                <a:cs typeface="Questrial"/>
                <a:sym typeface="Questrial"/>
              </a:defRPr>
            </a:lvl5pPr>
            <a:lvl6pPr lvl="5" rtl="0">
              <a:buNone/>
              <a:defRPr>
                <a:solidFill>
                  <a:schemeClr val="dk1"/>
                </a:solidFill>
                <a:latin typeface="Questrial"/>
                <a:ea typeface="Questrial"/>
                <a:cs typeface="Questrial"/>
                <a:sym typeface="Questrial"/>
              </a:defRPr>
            </a:lvl6pPr>
            <a:lvl7pPr lvl="6" rtl="0">
              <a:buNone/>
              <a:defRPr>
                <a:solidFill>
                  <a:schemeClr val="dk1"/>
                </a:solidFill>
                <a:latin typeface="Questrial"/>
                <a:ea typeface="Questrial"/>
                <a:cs typeface="Questrial"/>
                <a:sym typeface="Questrial"/>
              </a:defRPr>
            </a:lvl7pPr>
            <a:lvl8pPr lvl="7" rtl="0">
              <a:buNone/>
              <a:defRPr>
                <a:solidFill>
                  <a:schemeClr val="dk1"/>
                </a:solidFill>
                <a:latin typeface="Questrial"/>
                <a:ea typeface="Questrial"/>
                <a:cs typeface="Questrial"/>
                <a:sym typeface="Questrial"/>
              </a:defRPr>
            </a:lvl8pPr>
            <a:lvl9pPr lvl="8" rtl="0">
              <a:buNone/>
              <a:defRPr>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121" name="Shape 121"/>
        <p:cNvGrpSpPr/>
        <p:nvPr/>
      </p:nvGrpSpPr>
      <p:grpSpPr>
        <a:xfrm>
          <a:off x="0" y="0"/>
          <a:ext cx="0" cy="0"/>
          <a:chOff x="0" y="0"/>
          <a:chExt cx="0" cy="0"/>
        </a:xfrm>
      </p:grpSpPr>
      <p:sp>
        <p:nvSpPr>
          <p:cNvPr id="122" name="Google Shape;122;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123" name="Google Shape;123;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pic>
        <p:nvPicPr>
          <p:cNvPr id="124" name="Google Shape;124;p13"/>
          <p:cNvPicPr preferRelativeResize="0"/>
          <p:nvPr/>
        </p:nvPicPr>
        <p:blipFill rotWithShape="1">
          <a:blip r:embed="rId2">
            <a:alphaModFix amt="19000"/>
          </a:blip>
          <a:srcRect b="3540" l="47654" r="0" t="21458"/>
          <a:stretch/>
        </p:blipFill>
        <p:spPr>
          <a:xfrm rot="10800000">
            <a:off x="1" y="-76199"/>
            <a:ext cx="4476749" cy="4810825"/>
          </a:xfrm>
          <a:prstGeom prst="rect">
            <a:avLst/>
          </a:prstGeom>
          <a:noFill/>
          <a:ln>
            <a:noFill/>
          </a:ln>
        </p:spPr>
      </p:pic>
      <p:sp>
        <p:nvSpPr>
          <p:cNvPr id="125" name="Google Shape;125;p13"/>
          <p:cNvSpPr/>
          <p:nvPr/>
        </p:nvSpPr>
        <p:spPr>
          <a:xfrm flipH="1" rot="-5400000">
            <a:off x="-12" y="5943588"/>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flipH="1" rot="-5400000">
            <a:off x="914388" y="5524813"/>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flipH="1">
            <a:off x="11106000" y="0"/>
            <a:ext cx="1086000" cy="1086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129" name="Google Shape;129;p13"/>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dk1"/>
                </a:solidFill>
                <a:latin typeface="Questrial"/>
                <a:ea typeface="Questrial"/>
                <a:cs typeface="Questrial"/>
                <a:sym typeface="Questrial"/>
              </a:defRPr>
            </a:lvl1pPr>
            <a:lvl2pPr lvl="1" rtl="0">
              <a:buNone/>
              <a:defRPr>
                <a:solidFill>
                  <a:schemeClr val="dk1"/>
                </a:solidFill>
                <a:latin typeface="Questrial"/>
                <a:ea typeface="Questrial"/>
                <a:cs typeface="Questrial"/>
                <a:sym typeface="Questrial"/>
              </a:defRPr>
            </a:lvl2pPr>
            <a:lvl3pPr lvl="2" rtl="0">
              <a:buNone/>
              <a:defRPr>
                <a:solidFill>
                  <a:schemeClr val="dk1"/>
                </a:solidFill>
                <a:latin typeface="Questrial"/>
                <a:ea typeface="Questrial"/>
                <a:cs typeface="Questrial"/>
                <a:sym typeface="Questrial"/>
              </a:defRPr>
            </a:lvl3pPr>
            <a:lvl4pPr lvl="3" rtl="0">
              <a:buNone/>
              <a:defRPr>
                <a:solidFill>
                  <a:schemeClr val="dk1"/>
                </a:solidFill>
                <a:latin typeface="Questrial"/>
                <a:ea typeface="Questrial"/>
                <a:cs typeface="Questrial"/>
                <a:sym typeface="Questrial"/>
              </a:defRPr>
            </a:lvl4pPr>
            <a:lvl5pPr lvl="4" rtl="0">
              <a:buNone/>
              <a:defRPr>
                <a:solidFill>
                  <a:schemeClr val="dk1"/>
                </a:solidFill>
                <a:latin typeface="Questrial"/>
                <a:ea typeface="Questrial"/>
                <a:cs typeface="Questrial"/>
                <a:sym typeface="Questrial"/>
              </a:defRPr>
            </a:lvl5pPr>
            <a:lvl6pPr lvl="5" rtl="0">
              <a:buNone/>
              <a:defRPr>
                <a:solidFill>
                  <a:schemeClr val="dk1"/>
                </a:solidFill>
                <a:latin typeface="Questrial"/>
                <a:ea typeface="Questrial"/>
                <a:cs typeface="Questrial"/>
                <a:sym typeface="Questrial"/>
              </a:defRPr>
            </a:lvl6pPr>
            <a:lvl7pPr lvl="6" rtl="0">
              <a:buNone/>
              <a:defRPr>
                <a:solidFill>
                  <a:schemeClr val="dk1"/>
                </a:solidFill>
                <a:latin typeface="Questrial"/>
                <a:ea typeface="Questrial"/>
                <a:cs typeface="Questrial"/>
                <a:sym typeface="Questrial"/>
              </a:defRPr>
            </a:lvl7pPr>
            <a:lvl8pPr lvl="7" rtl="0">
              <a:buNone/>
              <a:defRPr>
                <a:solidFill>
                  <a:schemeClr val="dk1"/>
                </a:solidFill>
                <a:latin typeface="Questrial"/>
                <a:ea typeface="Questrial"/>
                <a:cs typeface="Questrial"/>
                <a:sym typeface="Questrial"/>
              </a:defRPr>
            </a:lvl8pPr>
            <a:lvl9pPr lvl="8" rtl="0">
              <a:buNone/>
              <a:defRPr>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130" name="Shape 130"/>
        <p:cNvGrpSpPr/>
        <p:nvPr/>
      </p:nvGrpSpPr>
      <p:grpSpPr>
        <a:xfrm>
          <a:off x="0" y="0"/>
          <a:ext cx="0" cy="0"/>
          <a:chOff x="0" y="0"/>
          <a:chExt cx="0" cy="0"/>
        </a:xfrm>
      </p:grpSpPr>
      <p:pic>
        <p:nvPicPr>
          <p:cNvPr id="131" name="Google Shape;131;p14"/>
          <p:cNvPicPr preferRelativeResize="0"/>
          <p:nvPr/>
        </p:nvPicPr>
        <p:blipFill rotWithShape="1">
          <a:blip r:embed="rId2">
            <a:alphaModFix amt="21000"/>
          </a:blip>
          <a:srcRect b="24998" l="0" r="0" t="0"/>
          <a:stretch/>
        </p:blipFill>
        <p:spPr>
          <a:xfrm>
            <a:off x="26750" y="0"/>
            <a:ext cx="12192000" cy="6858002"/>
          </a:xfrm>
          <a:prstGeom prst="rect">
            <a:avLst/>
          </a:prstGeom>
          <a:noFill/>
          <a:ln>
            <a:noFill/>
          </a:ln>
        </p:spPr>
      </p:pic>
      <p:sp>
        <p:nvSpPr>
          <p:cNvPr id="132" name="Google Shape;132;p14"/>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accent2"/>
              </a:buClr>
              <a:buSzPts val="6000"/>
              <a:buNone/>
              <a:defRPr sz="6000">
                <a:solidFill>
                  <a:schemeClr val="accent2"/>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
        <p:nvSpPr>
          <p:cNvPr id="133" name="Google Shape;133;p14"/>
          <p:cNvSpPr/>
          <p:nvPr/>
        </p:nvSpPr>
        <p:spPr>
          <a:xfrm rot="-5400000">
            <a:off x="-12" y="-12"/>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rot="-5400000">
            <a:off x="914388" y="914363"/>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dk1"/>
                </a:solidFill>
                <a:latin typeface="Questrial"/>
                <a:ea typeface="Questrial"/>
                <a:cs typeface="Questrial"/>
                <a:sym typeface="Questrial"/>
              </a:defRPr>
            </a:lvl1pPr>
            <a:lvl2pPr lvl="1" rtl="0">
              <a:buNone/>
              <a:defRPr>
                <a:solidFill>
                  <a:schemeClr val="dk1"/>
                </a:solidFill>
                <a:latin typeface="Questrial"/>
                <a:ea typeface="Questrial"/>
                <a:cs typeface="Questrial"/>
                <a:sym typeface="Questrial"/>
              </a:defRPr>
            </a:lvl2pPr>
            <a:lvl3pPr lvl="2" rtl="0">
              <a:buNone/>
              <a:defRPr>
                <a:solidFill>
                  <a:schemeClr val="dk1"/>
                </a:solidFill>
                <a:latin typeface="Questrial"/>
                <a:ea typeface="Questrial"/>
                <a:cs typeface="Questrial"/>
                <a:sym typeface="Questrial"/>
              </a:defRPr>
            </a:lvl3pPr>
            <a:lvl4pPr lvl="3" rtl="0">
              <a:buNone/>
              <a:defRPr>
                <a:solidFill>
                  <a:schemeClr val="dk1"/>
                </a:solidFill>
                <a:latin typeface="Questrial"/>
                <a:ea typeface="Questrial"/>
                <a:cs typeface="Questrial"/>
                <a:sym typeface="Questrial"/>
              </a:defRPr>
            </a:lvl4pPr>
            <a:lvl5pPr lvl="4" rtl="0">
              <a:buNone/>
              <a:defRPr>
                <a:solidFill>
                  <a:schemeClr val="dk1"/>
                </a:solidFill>
                <a:latin typeface="Questrial"/>
                <a:ea typeface="Questrial"/>
                <a:cs typeface="Questrial"/>
                <a:sym typeface="Questrial"/>
              </a:defRPr>
            </a:lvl5pPr>
            <a:lvl6pPr lvl="5" rtl="0">
              <a:buNone/>
              <a:defRPr>
                <a:solidFill>
                  <a:schemeClr val="dk1"/>
                </a:solidFill>
                <a:latin typeface="Questrial"/>
                <a:ea typeface="Questrial"/>
                <a:cs typeface="Questrial"/>
                <a:sym typeface="Questrial"/>
              </a:defRPr>
            </a:lvl6pPr>
            <a:lvl7pPr lvl="6" rtl="0">
              <a:buNone/>
              <a:defRPr>
                <a:solidFill>
                  <a:schemeClr val="dk1"/>
                </a:solidFill>
                <a:latin typeface="Questrial"/>
                <a:ea typeface="Questrial"/>
                <a:cs typeface="Questrial"/>
                <a:sym typeface="Questrial"/>
              </a:defRPr>
            </a:lvl7pPr>
            <a:lvl8pPr lvl="7" rtl="0">
              <a:buNone/>
              <a:defRPr>
                <a:solidFill>
                  <a:schemeClr val="dk1"/>
                </a:solidFill>
                <a:latin typeface="Questrial"/>
                <a:ea typeface="Questrial"/>
                <a:cs typeface="Questrial"/>
                <a:sym typeface="Questrial"/>
              </a:defRPr>
            </a:lvl8pPr>
            <a:lvl9pPr lvl="8" rtl="0">
              <a:buNone/>
              <a:defRPr>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36" name="Shape 136"/>
        <p:cNvGrpSpPr/>
        <p:nvPr/>
      </p:nvGrpSpPr>
      <p:grpSpPr>
        <a:xfrm>
          <a:off x="0" y="0"/>
          <a:ext cx="0" cy="0"/>
          <a:chOff x="0" y="0"/>
          <a:chExt cx="0" cy="0"/>
        </a:xfrm>
      </p:grpSpPr>
      <p:sp>
        <p:nvSpPr>
          <p:cNvPr id="137" name="Google Shape;137;p15"/>
          <p:cNvSpPr/>
          <p:nvPr/>
        </p:nvSpPr>
        <p:spPr>
          <a:xfrm>
            <a:off x="3923225" y="0"/>
            <a:ext cx="4134600" cy="6444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8" name="Google Shape;138;p15"/>
          <p:cNvPicPr preferRelativeResize="0"/>
          <p:nvPr/>
        </p:nvPicPr>
        <p:blipFill rotWithShape="1">
          <a:blip r:embed="rId2">
            <a:alphaModFix amt="21000"/>
          </a:blip>
          <a:srcRect b="24998" l="0" r="0" t="0"/>
          <a:stretch/>
        </p:blipFill>
        <p:spPr>
          <a:xfrm flipH="1">
            <a:off x="26750" y="0"/>
            <a:ext cx="12192000" cy="6858002"/>
          </a:xfrm>
          <a:prstGeom prst="rect">
            <a:avLst/>
          </a:prstGeom>
          <a:noFill/>
          <a:ln>
            <a:noFill/>
          </a:ln>
        </p:spPr>
      </p:pic>
      <p:sp>
        <p:nvSpPr>
          <p:cNvPr id="139" name="Google Shape;139;p15"/>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40" name="Google Shape;140;p15"/>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41" name="Google Shape;141;p15"/>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42" name="Google Shape;142;p15"/>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43" name="Google Shape;143;p15"/>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144" name="Google Shape;144;p15"/>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145" name="Google Shape;145;p15"/>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146" name="Google Shape;146;p15"/>
          <p:cNvSpPr/>
          <p:nvPr/>
        </p:nvSpPr>
        <p:spPr>
          <a:xfrm rot="10800000">
            <a:off x="0" y="5943600"/>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rot="10800000">
            <a:off x="914375" y="5524800"/>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a:off x="11277600" y="0"/>
            <a:ext cx="914400" cy="91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150" name="Google Shape;150;p15"/>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dk1"/>
                </a:solidFill>
                <a:latin typeface="Questrial"/>
                <a:ea typeface="Questrial"/>
                <a:cs typeface="Questrial"/>
                <a:sym typeface="Questrial"/>
              </a:defRPr>
            </a:lvl1pPr>
            <a:lvl2pPr lvl="1" rtl="0">
              <a:buNone/>
              <a:defRPr>
                <a:solidFill>
                  <a:schemeClr val="dk1"/>
                </a:solidFill>
                <a:latin typeface="Questrial"/>
                <a:ea typeface="Questrial"/>
                <a:cs typeface="Questrial"/>
                <a:sym typeface="Questrial"/>
              </a:defRPr>
            </a:lvl2pPr>
            <a:lvl3pPr lvl="2" rtl="0">
              <a:buNone/>
              <a:defRPr>
                <a:solidFill>
                  <a:schemeClr val="dk1"/>
                </a:solidFill>
                <a:latin typeface="Questrial"/>
                <a:ea typeface="Questrial"/>
                <a:cs typeface="Questrial"/>
                <a:sym typeface="Questrial"/>
              </a:defRPr>
            </a:lvl3pPr>
            <a:lvl4pPr lvl="3" rtl="0">
              <a:buNone/>
              <a:defRPr>
                <a:solidFill>
                  <a:schemeClr val="dk1"/>
                </a:solidFill>
                <a:latin typeface="Questrial"/>
                <a:ea typeface="Questrial"/>
                <a:cs typeface="Questrial"/>
                <a:sym typeface="Questrial"/>
              </a:defRPr>
            </a:lvl4pPr>
            <a:lvl5pPr lvl="4" rtl="0">
              <a:buNone/>
              <a:defRPr>
                <a:solidFill>
                  <a:schemeClr val="dk1"/>
                </a:solidFill>
                <a:latin typeface="Questrial"/>
                <a:ea typeface="Questrial"/>
                <a:cs typeface="Questrial"/>
                <a:sym typeface="Questrial"/>
              </a:defRPr>
            </a:lvl5pPr>
            <a:lvl6pPr lvl="5" rtl="0">
              <a:buNone/>
              <a:defRPr>
                <a:solidFill>
                  <a:schemeClr val="dk1"/>
                </a:solidFill>
                <a:latin typeface="Questrial"/>
                <a:ea typeface="Questrial"/>
                <a:cs typeface="Questrial"/>
                <a:sym typeface="Questrial"/>
              </a:defRPr>
            </a:lvl6pPr>
            <a:lvl7pPr lvl="6" rtl="0">
              <a:buNone/>
              <a:defRPr>
                <a:solidFill>
                  <a:schemeClr val="dk1"/>
                </a:solidFill>
                <a:latin typeface="Questrial"/>
                <a:ea typeface="Questrial"/>
                <a:cs typeface="Questrial"/>
                <a:sym typeface="Questrial"/>
              </a:defRPr>
            </a:lvl7pPr>
            <a:lvl8pPr lvl="7" rtl="0">
              <a:buNone/>
              <a:defRPr>
                <a:solidFill>
                  <a:schemeClr val="dk1"/>
                </a:solidFill>
                <a:latin typeface="Questrial"/>
                <a:ea typeface="Questrial"/>
                <a:cs typeface="Questrial"/>
                <a:sym typeface="Questrial"/>
              </a:defRPr>
            </a:lvl8pPr>
            <a:lvl9pPr lvl="8" rtl="0">
              <a:buNone/>
              <a:defRPr>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151" name="Shape 151"/>
        <p:cNvGrpSpPr/>
        <p:nvPr/>
      </p:nvGrpSpPr>
      <p:grpSpPr>
        <a:xfrm>
          <a:off x="0" y="0"/>
          <a:ext cx="0" cy="0"/>
          <a:chOff x="0" y="0"/>
          <a:chExt cx="0" cy="0"/>
        </a:xfrm>
      </p:grpSpPr>
      <p:sp>
        <p:nvSpPr>
          <p:cNvPr id="152" name="Google Shape;152;p16"/>
          <p:cNvSpPr/>
          <p:nvPr/>
        </p:nvSpPr>
        <p:spPr>
          <a:xfrm>
            <a:off x="0" y="1668700"/>
            <a:ext cx="12192000" cy="421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16"/>
          <p:cNvPicPr preferRelativeResize="0"/>
          <p:nvPr/>
        </p:nvPicPr>
        <p:blipFill rotWithShape="1">
          <a:blip r:embed="rId2">
            <a:alphaModFix amt="19000"/>
          </a:blip>
          <a:srcRect b="3540" l="47654" r="0" t="21458"/>
          <a:stretch/>
        </p:blipFill>
        <p:spPr>
          <a:xfrm>
            <a:off x="7545300" y="1901600"/>
            <a:ext cx="4612198" cy="4956399"/>
          </a:xfrm>
          <a:prstGeom prst="rect">
            <a:avLst/>
          </a:prstGeom>
          <a:noFill/>
          <a:ln>
            <a:noFill/>
          </a:ln>
        </p:spPr>
      </p:pic>
      <p:sp>
        <p:nvSpPr>
          <p:cNvPr id="154" name="Google Shape;154;p16"/>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55" name="Google Shape;155;p16"/>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56" name="Google Shape;156;p16"/>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57" name="Google Shape;157;p16"/>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58" name="Google Shape;158;p16"/>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59" name="Google Shape;159;p16"/>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60" name="Google Shape;160;p16"/>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1" name="Google Shape;161;p16"/>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62" name="Google Shape;162;p16"/>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63" name="Google Shape;163;p16"/>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64" name="Google Shape;164;p16"/>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65" name="Google Shape;165;p16"/>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66" name="Google Shape;166;p16"/>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pic>
        <p:nvPicPr>
          <p:cNvPr id="167" name="Google Shape;167;p16"/>
          <p:cNvPicPr preferRelativeResize="0"/>
          <p:nvPr/>
        </p:nvPicPr>
        <p:blipFill rotWithShape="1">
          <a:blip r:embed="rId2">
            <a:alphaModFix amt="19000"/>
          </a:blip>
          <a:srcRect b="3540" l="47654" r="0" t="21458"/>
          <a:stretch/>
        </p:blipFill>
        <p:spPr>
          <a:xfrm rot="10800000">
            <a:off x="1" y="-76200"/>
            <a:ext cx="3203599" cy="3442675"/>
          </a:xfrm>
          <a:prstGeom prst="rect">
            <a:avLst/>
          </a:prstGeom>
          <a:noFill/>
          <a:ln>
            <a:noFill/>
          </a:ln>
        </p:spPr>
      </p:pic>
      <p:sp>
        <p:nvSpPr>
          <p:cNvPr id="168" name="Google Shape;168;p16"/>
          <p:cNvSpPr/>
          <p:nvPr/>
        </p:nvSpPr>
        <p:spPr>
          <a:xfrm flipH="1" rot="5400000">
            <a:off x="11277588" y="-12"/>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p:nvPr/>
        </p:nvSpPr>
        <p:spPr>
          <a:xfrm flipH="1" rot="5400000">
            <a:off x="10858788" y="914363"/>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171" name="Google Shape;171;p16"/>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dk1"/>
                </a:solidFill>
                <a:latin typeface="Questrial"/>
                <a:ea typeface="Questrial"/>
                <a:cs typeface="Questrial"/>
                <a:sym typeface="Questrial"/>
              </a:defRPr>
            </a:lvl1pPr>
            <a:lvl2pPr lvl="1" rtl="0">
              <a:buNone/>
              <a:defRPr>
                <a:solidFill>
                  <a:schemeClr val="dk1"/>
                </a:solidFill>
                <a:latin typeface="Questrial"/>
                <a:ea typeface="Questrial"/>
                <a:cs typeface="Questrial"/>
                <a:sym typeface="Questrial"/>
              </a:defRPr>
            </a:lvl2pPr>
            <a:lvl3pPr lvl="2" rtl="0">
              <a:buNone/>
              <a:defRPr>
                <a:solidFill>
                  <a:schemeClr val="dk1"/>
                </a:solidFill>
                <a:latin typeface="Questrial"/>
                <a:ea typeface="Questrial"/>
                <a:cs typeface="Questrial"/>
                <a:sym typeface="Questrial"/>
              </a:defRPr>
            </a:lvl3pPr>
            <a:lvl4pPr lvl="3" rtl="0">
              <a:buNone/>
              <a:defRPr>
                <a:solidFill>
                  <a:schemeClr val="dk1"/>
                </a:solidFill>
                <a:latin typeface="Questrial"/>
                <a:ea typeface="Questrial"/>
                <a:cs typeface="Questrial"/>
                <a:sym typeface="Questrial"/>
              </a:defRPr>
            </a:lvl4pPr>
            <a:lvl5pPr lvl="4" rtl="0">
              <a:buNone/>
              <a:defRPr>
                <a:solidFill>
                  <a:schemeClr val="dk1"/>
                </a:solidFill>
                <a:latin typeface="Questrial"/>
                <a:ea typeface="Questrial"/>
                <a:cs typeface="Questrial"/>
                <a:sym typeface="Questrial"/>
              </a:defRPr>
            </a:lvl5pPr>
            <a:lvl6pPr lvl="5" rtl="0">
              <a:buNone/>
              <a:defRPr>
                <a:solidFill>
                  <a:schemeClr val="dk1"/>
                </a:solidFill>
                <a:latin typeface="Questrial"/>
                <a:ea typeface="Questrial"/>
                <a:cs typeface="Questrial"/>
                <a:sym typeface="Questrial"/>
              </a:defRPr>
            </a:lvl6pPr>
            <a:lvl7pPr lvl="6" rtl="0">
              <a:buNone/>
              <a:defRPr>
                <a:solidFill>
                  <a:schemeClr val="dk1"/>
                </a:solidFill>
                <a:latin typeface="Questrial"/>
                <a:ea typeface="Questrial"/>
                <a:cs typeface="Questrial"/>
                <a:sym typeface="Questrial"/>
              </a:defRPr>
            </a:lvl7pPr>
            <a:lvl8pPr lvl="7" rtl="0">
              <a:buNone/>
              <a:defRPr>
                <a:solidFill>
                  <a:schemeClr val="dk1"/>
                </a:solidFill>
                <a:latin typeface="Questrial"/>
                <a:ea typeface="Questrial"/>
                <a:cs typeface="Questrial"/>
                <a:sym typeface="Questrial"/>
              </a:defRPr>
            </a:lvl8pPr>
            <a:lvl9pPr lvl="8" rtl="0">
              <a:buNone/>
              <a:defRPr>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172" name="Shape 172"/>
        <p:cNvGrpSpPr/>
        <p:nvPr/>
      </p:nvGrpSpPr>
      <p:grpSpPr>
        <a:xfrm>
          <a:off x="0" y="0"/>
          <a:ext cx="0" cy="0"/>
          <a:chOff x="0" y="0"/>
          <a:chExt cx="0" cy="0"/>
        </a:xfrm>
      </p:grpSpPr>
      <p:sp>
        <p:nvSpPr>
          <p:cNvPr id="173" name="Google Shape;173;p17"/>
          <p:cNvSpPr/>
          <p:nvPr/>
        </p:nvSpPr>
        <p:spPr>
          <a:xfrm>
            <a:off x="381000" y="22625"/>
            <a:ext cx="7315200" cy="6324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a:off x="863250" y="584850"/>
            <a:ext cx="7480800" cy="50781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76" name="Google Shape;176;p17"/>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77" name="Google Shape;177;p17"/>
          <p:cNvSpPr txBox="1"/>
          <p:nvPr>
            <p:ph type="title"/>
          </p:nvPr>
        </p:nvSpPr>
        <p:spPr>
          <a:xfrm>
            <a:off x="1153300" y="745775"/>
            <a:ext cx="10623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8" name="Google Shape;178;p17"/>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179" name="Google Shape;179;p17"/>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pic>
        <p:nvPicPr>
          <p:cNvPr id="180" name="Google Shape;180;p17"/>
          <p:cNvPicPr preferRelativeResize="0"/>
          <p:nvPr/>
        </p:nvPicPr>
        <p:blipFill rotWithShape="1">
          <a:blip r:embed="rId2">
            <a:alphaModFix amt="19000"/>
          </a:blip>
          <a:srcRect b="3540" l="47654" r="0" t="21458"/>
          <a:stretch/>
        </p:blipFill>
        <p:spPr>
          <a:xfrm flipH="1" rot="10800000">
            <a:off x="7715251" y="1"/>
            <a:ext cx="4476749" cy="4810825"/>
          </a:xfrm>
          <a:prstGeom prst="rect">
            <a:avLst/>
          </a:prstGeom>
          <a:noFill/>
          <a:ln>
            <a:noFill/>
          </a:ln>
        </p:spPr>
      </p:pic>
      <p:sp>
        <p:nvSpPr>
          <p:cNvPr id="181" name="Google Shape;181;p17"/>
          <p:cNvSpPr/>
          <p:nvPr/>
        </p:nvSpPr>
        <p:spPr>
          <a:xfrm rot="5400000">
            <a:off x="11277588" y="5943588"/>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rot="5400000">
            <a:off x="10858788" y="5524813"/>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lt1"/>
                </a:solidFill>
                <a:latin typeface="Questrial"/>
                <a:ea typeface="Questrial"/>
                <a:cs typeface="Questrial"/>
                <a:sym typeface="Questrial"/>
              </a:defRPr>
            </a:lvl1pPr>
            <a:lvl2pPr lvl="1" rtl="0">
              <a:buNone/>
              <a:defRPr>
                <a:solidFill>
                  <a:schemeClr val="lt1"/>
                </a:solidFill>
                <a:latin typeface="Questrial"/>
                <a:ea typeface="Questrial"/>
                <a:cs typeface="Questrial"/>
                <a:sym typeface="Questrial"/>
              </a:defRPr>
            </a:lvl2pPr>
            <a:lvl3pPr lvl="2" rtl="0">
              <a:buNone/>
              <a:defRPr>
                <a:solidFill>
                  <a:schemeClr val="lt1"/>
                </a:solidFill>
                <a:latin typeface="Questrial"/>
                <a:ea typeface="Questrial"/>
                <a:cs typeface="Questrial"/>
                <a:sym typeface="Questrial"/>
              </a:defRPr>
            </a:lvl3pPr>
            <a:lvl4pPr lvl="3" rtl="0">
              <a:buNone/>
              <a:defRPr>
                <a:solidFill>
                  <a:schemeClr val="lt1"/>
                </a:solidFill>
                <a:latin typeface="Questrial"/>
                <a:ea typeface="Questrial"/>
                <a:cs typeface="Questrial"/>
                <a:sym typeface="Questrial"/>
              </a:defRPr>
            </a:lvl4pPr>
            <a:lvl5pPr lvl="4" rtl="0">
              <a:buNone/>
              <a:defRPr>
                <a:solidFill>
                  <a:schemeClr val="lt1"/>
                </a:solidFill>
                <a:latin typeface="Questrial"/>
                <a:ea typeface="Questrial"/>
                <a:cs typeface="Questrial"/>
                <a:sym typeface="Questrial"/>
              </a:defRPr>
            </a:lvl5pPr>
            <a:lvl6pPr lvl="5" rtl="0">
              <a:buNone/>
              <a:defRPr>
                <a:solidFill>
                  <a:schemeClr val="lt1"/>
                </a:solidFill>
                <a:latin typeface="Questrial"/>
                <a:ea typeface="Questrial"/>
                <a:cs typeface="Questrial"/>
                <a:sym typeface="Questrial"/>
              </a:defRPr>
            </a:lvl6pPr>
            <a:lvl7pPr lvl="6" rtl="0">
              <a:buNone/>
              <a:defRPr>
                <a:solidFill>
                  <a:schemeClr val="lt1"/>
                </a:solidFill>
                <a:latin typeface="Questrial"/>
                <a:ea typeface="Questrial"/>
                <a:cs typeface="Questrial"/>
                <a:sym typeface="Questrial"/>
              </a:defRPr>
            </a:lvl7pPr>
            <a:lvl8pPr lvl="7" rtl="0">
              <a:buNone/>
              <a:defRPr>
                <a:solidFill>
                  <a:schemeClr val="lt1"/>
                </a:solidFill>
                <a:latin typeface="Questrial"/>
                <a:ea typeface="Questrial"/>
                <a:cs typeface="Questrial"/>
                <a:sym typeface="Questrial"/>
              </a:defRPr>
            </a:lvl8pPr>
            <a:lvl9pPr lvl="8" rtl="0">
              <a:buNone/>
              <a:defRPr>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184" name="Shape 184"/>
        <p:cNvGrpSpPr/>
        <p:nvPr/>
      </p:nvGrpSpPr>
      <p:grpSpPr>
        <a:xfrm>
          <a:off x="0" y="0"/>
          <a:ext cx="0" cy="0"/>
          <a:chOff x="0" y="0"/>
          <a:chExt cx="0" cy="0"/>
        </a:xfrm>
      </p:grpSpPr>
      <p:sp>
        <p:nvSpPr>
          <p:cNvPr id="185" name="Google Shape;185;p18"/>
          <p:cNvSpPr/>
          <p:nvPr/>
        </p:nvSpPr>
        <p:spPr>
          <a:xfrm>
            <a:off x="0" y="4691525"/>
            <a:ext cx="12192000" cy="1190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p:nvPr/>
        </p:nvSpPr>
        <p:spPr>
          <a:xfrm flipH="1">
            <a:off x="0" y="0"/>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p:nvPr/>
        </p:nvSpPr>
        <p:spPr>
          <a:xfrm flipH="1">
            <a:off x="914375" y="914400"/>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8" name="Google Shape;188;p18"/>
          <p:cNvPicPr preferRelativeResize="0"/>
          <p:nvPr/>
        </p:nvPicPr>
        <p:blipFill rotWithShape="1">
          <a:blip r:embed="rId2">
            <a:alphaModFix amt="21000"/>
          </a:blip>
          <a:srcRect b="24998" l="0" r="0" t="0"/>
          <a:stretch/>
        </p:blipFill>
        <p:spPr>
          <a:xfrm>
            <a:off x="26750" y="0"/>
            <a:ext cx="12192000" cy="6858002"/>
          </a:xfrm>
          <a:prstGeom prst="rect">
            <a:avLst/>
          </a:prstGeom>
          <a:noFill/>
          <a:ln>
            <a:noFill/>
          </a:ln>
        </p:spPr>
      </p:pic>
      <p:sp>
        <p:nvSpPr>
          <p:cNvPr id="189" name="Google Shape;189;p18"/>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90" name="Google Shape;190;p18"/>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91" name="Google Shape;191;p18"/>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92" name="Google Shape;192;p18"/>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93" name="Google Shape;193;p18"/>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94" name="Google Shape;194;p18"/>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5" name="Google Shape;195;p18"/>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96" name="Google Shape;196;p18"/>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97" name="Google Shape;197;p18"/>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98" name="Google Shape;198;p18"/>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99" name="Google Shape;199;p18"/>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0" name="Google Shape;200;p1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201" name="Google Shape;201;p18"/>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dk1"/>
                </a:solidFill>
                <a:latin typeface="Questrial"/>
                <a:ea typeface="Questrial"/>
                <a:cs typeface="Questrial"/>
                <a:sym typeface="Questrial"/>
              </a:defRPr>
            </a:lvl1pPr>
            <a:lvl2pPr lvl="1" rtl="0">
              <a:buNone/>
              <a:defRPr>
                <a:solidFill>
                  <a:schemeClr val="dk1"/>
                </a:solidFill>
                <a:latin typeface="Questrial"/>
                <a:ea typeface="Questrial"/>
                <a:cs typeface="Questrial"/>
                <a:sym typeface="Questrial"/>
              </a:defRPr>
            </a:lvl2pPr>
            <a:lvl3pPr lvl="2" rtl="0">
              <a:buNone/>
              <a:defRPr>
                <a:solidFill>
                  <a:schemeClr val="dk1"/>
                </a:solidFill>
                <a:latin typeface="Questrial"/>
                <a:ea typeface="Questrial"/>
                <a:cs typeface="Questrial"/>
                <a:sym typeface="Questrial"/>
              </a:defRPr>
            </a:lvl3pPr>
            <a:lvl4pPr lvl="3" rtl="0">
              <a:buNone/>
              <a:defRPr>
                <a:solidFill>
                  <a:schemeClr val="dk1"/>
                </a:solidFill>
                <a:latin typeface="Questrial"/>
                <a:ea typeface="Questrial"/>
                <a:cs typeface="Questrial"/>
                <a:sym typeface="Questrial"/>
              </a:defRPr>
            </a:lvl4pPr>
            <a:lvl5pPr lvl="4" rtl="0">
              <a:buNone/>
              <a:defRPr>
                <a:solidFill>
                  <a:schemeClr val="dk1"/>
                </a:solidFill>
                <a:latin typeface="Questrial"/>
                <a:ea typeface="Questrial"/>
                <a:cs typeface="Questrial"/>
                <a:sym typeface="Questrial"/>
              </a:defRPr>
            </a:lvl5pPr>
            <a:lvl6pPr lvl="5" rtl="0">
              <a:buNone/>
              <a:defRPr>
                <a:solidFill>
                  <a:schemeClr val="dk1"/>
                </a:solidFill>
                <a:latin typeface="Questrial"/>
                <a:ea typeface="Questrial"/>
                <a:cs typeface="Questrial"/>
                <a:sym typeface="Questrial"/>
              </a:defRPr>
            </a:lvl6pPr>
            <a:lvl7pPr lvl="6" rtl="0">
              <a:buNone/>
              <a:defRPr>
                <a:solidFill>
                  <a:schemeClr val="dk1"/>
                </a:solidFill>
                <a:latin typeface="Questrial"/>
                <a:ea typeface="Questrial"/>
                <a:cs typeface="Questrial"/>
                <a:sym typeface="Questrial"/>
              </a:defRPr>
            </a:lvl7pPr>
            <a:lvl8pPr lvl="7" rtl="0">
              <a:buNone/>
              <a:defRPr>
                <a:solidFill>
                  <a:schemeClr val="dk1"/>
                </a:solidFill>
                <a:latin typeface="Questrial"/>
                <a:ea typeface="Questrial"/>
                <a:cs typeface="Questrial"/>
                <a:sym typeface="Questrial"/>
              </a:defRPr>
            </a:lvl8pPr>
            <a:lvl9pPr lvl="8" rtl="0">
              <a:buNone/>
              <a:defRPr>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202" name="Shape 202"/>
        <p:cNvGrpSpPr/>
        <p:nvPr/>
      </p:nvGrpSpPr>
      <p:grpSpPr>
        <a:xfrm>
          <a:off x="0" y="0"/>
          <a:ext cx="0" cy="0"/>
          <a:chOff x="0" y="0"/>
          <a:chExt cx="0" cy="0"/>
        </a:xfrm>
      </p:grpSpPr>
      <p:pic>
        <p:nvPicPr>
          <p:cNvPr id="203" name="Google Shape;203;p19"/>
          <p:cNvPicPr preferRelativeResize="0"/>
          <p:nvPr/>
        </p:nvPicPr>
        <p:blipFill rotWithShape="1">
          <a:blip r:embed="rId2">
            <a:alphaModFix amt="19000"/>
          </a:blip>
          <a:srcRect b="3540" l="47654" r="0" t="21458"/>
          <a:stretch/>
        </p:blipFill>
        <p:spPr>
          <a:xfrm flipH="1">
            <a:off x="0" y="2"/>
            <a:ext cx="6381752" cy="6857998"/>
          </a:xfrm>
          <a:prstGeom prst="rect">
            <a:avLst/>
          </a:prstGeom>
          <a:noFill/>
          <a:ln>
            <a:noFill/>
          </a:ln>
        </p:spPr>
      </p:pic>
      <p:sp>
        <p:nvSpPr>
          <p:cNvPr id="204" name="Google Shape;204;p19"/>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5" name="Google Shape;205;p19"/>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206" name="Google Shape;206;p19"/>
          <p:cNvSpPr/>
          <p:nvPr/>
        </p:nvSpPr>
        <p:spPr>
          <a:xfrm>
            <a:off x="7166372" y="0"/>
            <a:ext cx="4134600" cy="6324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p:nvPr/>
        </p:nvSpPr>
        <p:spPr>
          <a:xfrm>
            <a:off x="6705600" y="593375"/>
            <a:ext cx="5070900" cy="50697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p:nvPr/>
        </p:nvSpPr>
        <p:spPr>
          <a:xfrm flipH="1">
            <a:off x="0" y="0"/>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p:nvPr/>
        </p:nvSpPr>
        <p:spPr>
          <a:xfrm flipH="1">
            <a:off x="914375" y="914400"/>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p:nvPr/>
        </p:nvSpPr>
        <p:spPr>
          <a:xfrm>
            <a:off x="0" y="5943500"/>
            <a:ext cx="914400" cy="914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9"/>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212" name="Google Shape;212;p19"/>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dk1"/>
                </a:solidFill>
                <a:latin typeface="Questrial"/>
                <a:ea typeface="Questrial"/>
                <a:cs typeface="Questrial"/>
                <a:sym typeface="Questrial"/>
              </a:defRPr>
            </a:lvl1pPr>
            <a:lvl2pPr lvl="1" rtl="0">
              <a:buNone/>
              <a:defRPr>
                <a:solidFill>
                  <a:schemeClr val="dk1"/>
                </a:solidFill>
                <a:latin typeface="Questrial"/>
                <a:ea typeface="Questrial"/>
                <a:cs typeface="Questrial"/>
                <a:sym typeface="Questrial"/>
              </a:defRPr>
            </a:lvl2pPr>
            <a:lvl3pPr lvl="2" rtl="0">
              <a:buNone/>
              <a:defRPr>
                <a:solidFill>
                  <a:schemeClr val="dk1"/>
                </a:solidFill>
                <a:latin typeface="Questrial"/>
                <a:ea typeface="Questrial"/>
                <a:cs typeface="Questrial"/>
                <a:sym typeface="Questrial"/>
              </a:defRPr>
            </a:lvl3pPr>
            <a:lvl4pPr lvl="3" rtl="0">
              <a:buNone/>
              <a:defRPr>
                <a:solidFill>
                  <a:schemeClr val="dk1"/>
                </a:solidFill>
                <a:latin typeface="Questrial"/>
                <a:ea typeface="Questrial"/>
                <a:cs typeface="Questrial"/>
                <a:sym typeface="Questrial"/>
              </a:defRPr>
            </a:lvl4pPr>
            <a:lvl5pPr lvl="4" rtl="0">
              <a:buNone/>
              <a:defRPr>
                <a:solidFill>
                  <a:schemeClr val="dk1"/>
                </a:solidFill>
                <a:latin typeface="Questrial"/>
                <a:ea typeface="Questrial"/>
                <a:cs typeface="Questrial"/>
                <a:sym typeface="Questrial"/>
              </a:defRPr>
            </a:lvl5pPr>
            <a:lvl6pPr lvl="5" rtl="0">
              <a:buNone/>
              <a:defRPr>
                <a:solidFill>
                  <a:schemeClr val="dk1"/>
                </a:solidFill>
                <a:latin typeface="Questrial"/>
                <a:ea typeface="Questrial"/>
                <a:cs typeface="Questrial"/>
                <a:sym typeface="Questrial"/>
              </a:defRPr>
            </a:lvl6pPr>
            <a:lvl7pPr lvl="6" rtl="0">
              <a:buNone/>
              <a:defRPr>
                <a:solidFill>
                  <a:schemeClr val="dk1"/>
                </a:solidFill>
                <a:latin typeface="Questrial"/>
                <a:ea typeface="Questrial"/>
                <a:cs typeface="Questrial"/>
                <a:sym typeface="Questrial"/>
              </a:defRPr>
            </a:lvl7pPr>
            <a:lvl8pPr lvl="7" rtl="0">
              <a:buNone/>
              <a:defRPr>
                <a:solidFill>
                  <a:schemeClr val="dk1"/>
                </a:solidFill>
                <a:latin typeface="Questrial"/>
                <a:ea typeface="Questrial"/>
                <a:cs typeface="Questrial"/>
                <a:sym typeface="Questrial"/>
              </a:defRPr>
            </a:lvl8pPr>
            <a:lvl9pPr lvl="8" rtl="0">
              <a:buNone/>
              <a:defRPr>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bg>
      <p:bgPr>
        <a:solidFill>
          <a:schemeClr val="accent4"/>
        </a:solidFill>
      </p:bgPr>
    </p:bg>
    <p:spTree>
      <p:nvGrpSpPr>
        <p:cNvPr id="213" name="Shape 213"/>
        <p:cNvGrpSpPr/>
        <p:nvPr/>
      </p:nvGrpSpPr>
      <p:grpSpPr>
        <a:xfrm>
          <a:off x="0" y="0"/>
          <a:ext cx="0" cy="0"/>
          <a:chOff x="0" y="0"/>
          <a:chExt cx="0" cy="0"/>
        </a:xfrm>
      </p:grpSpPr>
      <p:pic>
        <p:nvPicPr>
          <p:cNvPr id="214" name="Google Shape;214;p20"/>
          <p:cNvPicPr preferRelativeResize="0"/>
          <p:nvPr/>
        </p:nvPicPr>
        <p:blipFill rotWithShape="1">
          <a:blip r:embed="rId2">
            <a:alphaModFix amt="19000"/>
          </a:blip>
          <a:srcRect b="3540" l="47654" r="0" t="21458"/>
          <a:stretch/>
        </p:blipFill>
        <p:spPr>
          <a:xfrm>
            <a:off x="5810248" y="2"/>
            <a:ext cx="6381752" cy="6857998"/>
          </a:xfrm>
          <a:prstGeom prst="rect">
            <a:avLst/>
          </a:prstGeom>
          <a:noFill/>
          <a:ln>
            <a:noFill/>
          </a:ln>
        </p:spPr>
      </p:pic>
      <p:sp>
        <p:nvSpPr>
          <p:cNvPr id="215" name="Google Shape;215;p20"/>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SzPts val="4000"/>
              <a:buFont typeface="Aldrich"/>
              <a:buNone/>
              <a:defRPr/>
            </a:lvl1pPr>
            <a:lvl2pPr lvl="1" rtl="0">
              <a:spcBef>
                <a:spcPts val="0"/>
              </a:spcBef>
              <a:spcAft>
                <a:spcPts val="0"/>
              </a:spcAft>
              <a:buSzPts val="4000"/>
              <a:buFont typeface="Abril Fatface"/>
              <a:buNone/>
              <a:defRPr sz="4000">
                <a:latin typeface="Abril Fatface"/>
                <a:ea typeface="Abril Fatface"/>
                <a:cs typeface="Abril Fatface"/>
                <a:sym typeface="Abril Fatface"/>
              </a:defRPr>
            </a:lvl2pPr>
            <a:lvl3pPr lvl="2" rtl="0">
              <a:spcBef>
                <a:spcPts val="0"/>
              </a:spcBef>
              <a:spcAft>
                <a:spcPts val="0"/>
              </a:spcAft>
              <a:buSzPts val="4000"/>
              <a:buFont typeface="Abril Fatface"/>
              <a:buNone/>
              <a:defRPr sz="4000">
                <a:latin typeface="Abril Fatface"/>
                <a:ea typeface="Abril Fatface"/>
                <a:cs typeface="Abril Fatface"/>
                <a:sym typeface="Abril Fatface"/>
              </a:defRPr>
            </a:lvl3pPr>
            <a:lvl4pPr lvl="3" rtl="0">
              <a:spcBef>
                <a:spcPts val="0"/>
              </a:spcBef>
              <a:spcAft>
                <a:spcPts val="0"/>
              </a:spcAft>
              <a:buSzPts val="4000"/>
              <a:buFont typeface="Abril Fatface"/>
              <a:buNone/>
              <a:defRPr sz="4000">
                <a:latin typeface="Abril Fatface"/>
                <a:ea typeface="Abril Fatface"/>
                <a:cs typeface="Abril Fatface"/>
                <a:sym typeface="Abril Fatface"/>
              </a:defRPr>
            </a:lvl4pPr>
            <a:lvl5pPr lvl="4" rtl="0">
              <a:spcBef>
                <a:spcPts val="0"/>
              </a:spcBef>
              <a:spcAft>
                <a:spcPts val="0"/>
              </a:spcAft>
              <a:buSzPts val="4000"/>
              <a:buFont typeface="Abril Fatface"/>
              <a:buNone/>
              <a:defRPr sz="4000">
                <a:latin typeface="Abril Fatface"/>
                <a:ea typeface="Abril Fatface"/>
                <a:cs typeface="Abril Fatface"/>
                <a:sym typeface="Abril Fatface"/>
              </a:defRPr>
            </a:lvl5pPr>
            <a:lvl6pPr lvl="5" rtl="0">
              <a:spcBef>
                <a:spcPts val="0"/>
              </a:spcBef>
              <a:spcAft>
                <a:spcPts val="0"/>
              </a:spcAft>
              <a:buSzPts val="4000"/>
              <a:buFont typeface="Abril Fatface"/>
              <a:buNone/>
              <a:defRPr sz="4000">
                <a:latin typeface="Abril Fatface"/>
                <a:ea typeface="Abril Fatface"/>
                <a:cs typeface="Abril Fatface"/>
                <a:sym typeface="Abril Fatface"/>
              </a:defRPr>
            </a:lvl6pPr>
            <a:lvl7pPr lvl="6" rtl="0">
              <a:spcBef>
                <a:spcPts val="0"/>
              </a:spcBef>
              <a:spcAft>
                <a:spcPts val="0"/>
              </a:spcAft>
              <a:buSzPts val="4000"/>
              <a:buFont typeface="Abril Fatface"/>
              <a:buNone/>
              <a:defRPr sz="4000">
                <a:latin typeface="Abril Fatface"/>
                <a:ea typeface="Abril Fatface"/>
                <a:cs typeface="Abril Fatface"/>
                <a:sym typeface="Abril Fatface"/>
              </a:defRPr>
            </a:lvl7pPr>
            <a:lvl8pPr lvl="7" rtl="0">
              <a:spcBef>
                <a:spcPts val="0"/>
              </a:spcBef>
              <a:spcAft>
                <a:spcPts val="0"/>
              </a:spcAft>
              <a:buSzPts val="4000"/>
              <a:buFont typeface="Abril Fatface"/>
              <a:buNone/>
              <a:defRPr sz="4000">
                <a:latin typeface="Abril Fatface"/>
                <a:ea typeface="Abril Fatface"/>
                <a:cs typeface="Abril Fatface"/>
                <a:sym typeface="Abril Fatface"/>
              </a:defRPr>
            </a:lvl8pPr>
            <a:lvl9pPr lvl="8" rtl="0">
              <a:spcBef>
                <a:spcPts val="0"/>
              </a:spcBef>
              <a:spcAft>
                <a:spcPts val="0"/>
              </a:spcAft>
              <a:buSzPts val="4000"/>
              <a:buFont typeface="Abril Fatface"/>
              <a:buNone/>
              <a:defRPr sz="4000">
                <a:latin typeface="Abril Fatface"/>
                <a:ea typeface="Abril Fatface"/>
                <a:cs typeface="Abril Fatface"/>
                <a:sym typeface="Abril Fatface"/>
              </a:defRPr>
            </a:lvl9pPr>
          </a:lstStyle>
          <a:p/>
        </p:txBody>
      </p:sp>
      <p:sp>
        <p:nvSpPr>
          <p:cNvPr id="216" name="Google Shape;216;p20"/>
          <p:cNvSpPr txBox="1"/>
          <p:nvPr>
            <p:ph idx="1" type="body"/>
          </p:nvPr>
        </p:nvSpPr>
        <p:spPr>
          <a:xfrm>
            <a:off x="6012800" y="250847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Clr>
                <a:schemeClr val="dk1"/>
              </a:buClr>
              <a:buSzPts val="1900"/>
              <a:buChar char="●"/>
              <a:defRPr>
                <a:solidFill>
                  <a:schemeClr val="dk1"/>
                </a:solidFill>
              </a:defRPr>
            </a:lvl1pPr>
            <a:lvl2pPr indent="-349250" lvl="1" marL="914400">
              <a:spcBef>
                <a:spcPts val="2100"/>
              </a:spcBef>
              <a:spcAft>
                <a:spcPts val="0"/>
              </a:spcAft>
              <a:buClr>
                <a:schemeClr val="dk1"/>
              </a:buClr>
              <a:buSzPts val="1900"/>
              <a:buChar char="○"/>
              <a:defRPr>
                <a:solidFill>
                  <a:schemeClr val="dk1"/>
                </a:solidFill>
              </a:defRPr>
            </a:lvl2pPr>
            <a:lvl3pPr indent="-349250" lvl="2" marL="1371600">
              <a:spcBef>
                <a:spcPts val="2100"/>
              </a:spcBef>
              <a:spcAft>
                <a:spcPts val="0"/>
              </a:spcAft>
              <a:buClr>
                <a:schemeClr val="dk1"/>
              </a:buClr>
              <a:buSzPts val="1900"/>
              <a:buChar char="■"/>
              <a:defRPr>
                <a:solidFill>
                  <a:schemeClr val="dk1"/>
                </a:solidFill>
              </a:defRPr>
            </a:lvl3pPr>
            <a:lvl4pPr indent="-349250" lvl="3" marL="1828800">
              <a:spcBef>
                <a:spcPts val="2100"/>
              </a:spcBef>
              <a:spcAft>
                <a:spcPts val="0"/>
              </a:spcAft>
              <a:buClr>
                <a:schemeClr val="dk1"/>
              </a:buClr>
              <a:buSzPts val="1900"/>
              <a:buChar char="●"/>
              <a:defRPr>
                <a:solidFill>
                  <a:schemeClr val="dk1"/>
                </a:solidFill>
              </a:defRPr>
            </a:lvl4pPr>
            <a:lvl5pPr indent="-349250" lvl="4" marL="2286000">
              <a:spcBef>
                <a:spcPts val="2100"/>
              </a:spcBef>
              <a:spcAft>
                <a:spcPts val="0"/>
              </a:spcAft>
              <a:buClr>
                <a:schemeClr val="dk1"/>
              </a:buClr>
              <a:buSzPts val="1900"/>
              <a:buChar char="○"/>
              <a:defRPr>
                <a:solidFill>
                  <a:schemeClr val="dk1"/>
                </a:solidFill>
              </a:defRPr>
            </a:lvl5pPr>
            <a:lvl6pPr indent="-349250" lvl="5" marL="2743200">
              <a:spcBef>
                <a:spcPts val="2100"/>
              </a:spcBef>
              <a:spcAft>
                <a:spcPts val="0"/>
              </a:spcAft>
              <a:buClr>
                <a:schemeClr val="dk1"/>
              </a:buClr>
              <a:buSzPts val="1900"/>
              <a:buChar char="■"/>
              <a:defRPr>
                <a:solidFill>
                  <a:schemeClr val="dk1"/>
                </a:solidFill>
              </a:defRPr>
            </a:lvl6pPr>
            <a:lvl7pPr indent="-349250" lvl="6" marL="3200400">
              <a:spcBef>
                <a:spcPts val="2100"/>
              </a:spcBef>
              <a:spcAft>
                <a:spcPts val="0"/>
              </a:spcAft>
              <a:buClr>
                <a:schemeClr val="dk1"/>
              </a:buClr>
              <a:buSzPts val="1900"/>
              <a:buChar char="●"/>
              <a:defRPr>
                <a:solidFill>
                  <a:schemeClr val="dk1"/>
                </a:solidFill>
              </a:defRPr>
            </a:lvl7pPr>
            <a:lvl8pPr indent="-349250" lvl="7" marL="3657600">
              <a:spcBef>
                <a:spcPts val="2100"/>
              </a:spcBef>
              <a:spcAft>
                <a:spcPts val="0"/>
              </a:spcAft>
              <a:buClr>
                <a:schemeClr val="dk1"/>
              </a:buClr>
              <a:buSzPts val="1900"/>
              <a:buChar char="○"/>
              <a:defRPr>
                <a:solidFill>
                  <a:schemeClr val="dk1"/>
                </a:solidFill>
              </a:defRPr>
            </a:lvl8pPr>
            <a:lvl9pPr indent="-349250" lvl="8" marL="4114800">
              <a:spcBef>
                <a:spcPts val="2100"/>
              </a:spcBef>
              <a:spcAft>
                <a:spcPts val="2100"/>
              </a:spcAft>
              <a:buClr>
                <a:schemeClr val="dk1"/>
              </a:buClr>
              <a:buSzPts val="1900"/>
              <a:buChar char="■"/>
              <a:defRPr>
                <a:solidFill>
                  <a:schemeClr val="dk1"/>
                </a:solidFill>
              </a:defRPr>
            </a:lvl9pPr>
          </a:lstStyle>
          <a:p/>
        </p:txBody>
      </p:sp>
      <p:sp>
        <p:nvSpPr>
          <p:cNvPr id="217" name="Google Shape;217;p20"/>
          <p:cNvSpPr/>
          <p:nvPr/>
        </p:nvSpPr>
        <p:spPr>
          <a:xfrm flipH="1">
            <a:off x="856528" y="0"/>
            <a:ext cx="4134600" cy="6324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0"/>
          <p:cNvSpPr/>
          <p:nvPr/>
        </p:nvSpPr>
        <p:spPr>
          <a:xfrm flipH="1">
            <a:off x="381000" y="593375"/>
            <a:ext cx="5070900" cy="5069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0"/>
          <p:cNvSpPr/>
          <p:nvPr/>
        </p:nvSpPr>
        <p:spPr>
          <a:xfrm>
            <a:off x="11277600" y="50"/>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0"/>
          <p:cNvSpPr/>
          <p:nvPr/>
        </p:nvSpPr>
        <p:spPr>
          <a:xfrm>
            <a:off x="10858825" y="914450"/>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0"/>
          <p:cNvSpPr/>
          <p:nvPr/>
        </p:nvSpPr>
        <p:spPr>
          <a:xfrm flipH="1">
            <a:off x="11277600" y="5943550"/>
            <a:ext cx="914400" cy="914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0"/>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dk1"/>
                </a:solidFill>
                <a:latin typeface="Questrial"/>
                <a:ea typeface="Questrial"/>
                <a:cs typeface="Questrial"/>
                <a:sym typeface="Questrial"/>
              </a:defRPr>
            </a:lvl1pPr>
            <a:lvl2pPr lvl="1" rtl="0">
              <a:buNone/>
              <a:defRPr>
                <a:solidFill>
                  <a:schemeClr val="dk1"/>
                </a:solidFill>
                <a:latin typeface="Questrial"/>
                <a:ea typeface="Questrial"/>
                <a:cs typeface="Questrial"/>
                <a:sym typeface="Questrial"/>
              </a:defRPr>
            </a:lvl2pPr>
            <a:lvl3pPr lvl="2" rtl="0">
              <a:buNone/>
              <a:defRPr>
                <a:solidFill>
                  <a:schemeClr val="dk1"/>
                </a:solidFill>
                <a:latin typeface="Questrial"/>
                <a:ea typeface="Questrial"/>
                <a:cs typeface="Questrial"/>
                <a:sym typeface="Questrial"/>
              </a:defRPr>
            </a:lvl3pPr>
            <a:lvl4pPr lvl="3" rtl="0">
              <a:buNone/>
              <a:defRPr>
                <a:solidFill>
                  <a:schemeClr val="dk1"/>
                </a:solidFill>
                <a:latin typeface="Questrial"/>
                <a:ea typeface="Questrial"/>
                <a:cs typeface="Questrial"/>
                <a:sym typeface="Questrial"/>
              </a:defRPr>
            </a:lvl4pPr>
            <a:lvl5pPr lvl="4" rtl="0">
              <a:buNone/>
              <a:defRPr>
                <a:solidFill>
                  <a:schemeClr val="dk1"/>
                </a:solidFill>
                <a:latin typeface="Questrial"/>
                <a:ea typeface="Questrial"/>
                <a:cs typeface="Questrial"/>
                <a:sym typeface="Questrial"/>
              </a:defRPr>
            </a:lvl5pPr>
            <a:lvl6pPr lvl="5" rtl="0">
              <a:buNone/>
              <a:defRPr>
                <a:solidFill>
                  <a:schemeClr val="dk1"/>
                </a:solidFill>
                <a:latin typeface="Questrial"/>
                <a:ea typeface="Questrial"/>
                <a:cs typeface="Questrial"/>
                <a:sym typeface="Questrial"/>
              </a:defRPr>
            </a:lvl6pPr>
            <a:lvl7pPr lvl="6" rtl="0">
              <a:buNone/>
              <a:defRPr>
                <a:solidFill>
                  <a:schemeClr val="dk1"/>
                </a:solidFill>
                <a:latin typeface="Questrial"/>
                <a:ea typeface="Questrial"/>
                <a:cs typeface="Questrial"/>
                <a:sym typeface="Questrial"/>
              </a:defRPr>
            </a:lvl7pPr>
            <a:lvl8pPr lvl="7" rtl="0">
              <a:buNone/>
              <a:defRPr>
                <a:solidFill>
                  <a:schemeClr val="dk1"/>
                </a:solidFill>
                <a:latin typeface="Questrial"/>
                <a:ea typeface="Questrial"/>
                <a:cs typeface="Questrial"/>
                <a:sym typeface="Questrial"/>
              </a:defRPr>
            </a:lvl8pPr>
            <a:lvl9pPr lvl="8" rtl="0">
              <a:buNone/>
              <a:defRPr>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21" name="Shape 21"/>
        <p:cNvGrpSpPr/>
        <p:nvPr/>
      </p:nvGrpSpPr>
      <p:grpSpPr>
        <a:xfrm>
          <a:off x="0" y="0"/>
          <a:ext cx="0" cy="0"/>
          <a:chOff x="0" y="0"/>
          <a:chExt cx="0" cy="0"/>
        </a:xfrm>
      </p:grpSpPr>
      <p:sp>
        <p:nvSpPr>
          <p:cNvPr id="22" name="Google Shape;22;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pic>
        <p:nvPicPr>
          <p:cNvPr id="23" name="Google Shape;23;p3"/>
          <p:cNvPicPr preferRelativeResize="0"/>
          <p:nvPr/>
        </p:nvPicPr>
        <p:blipFill rotWithShape="1">
          <a:blip r:embed="rId2">
            <a:alphaModFix amt="21000"/>
          </a:blip>
          <a:srcRect b="24998" l="0" r="0" t="0"/>
          <a:stretch/>
        </p:blipFill>
        <p:spPr>
          <a:xfrm>
            <a:off x="26750" y="0"/>
            <a:ext cx="12192000" cy="6858002"/>
          </a:xfrm>
          <a:prstGeom prst="rect">
            <a:avLst/>
          </a:prstGeom>
          <a:noFill/>
          <a:ln>
            <a:noFill/>
          </a:ln>
        </p:spPr>
      </p:pic>
      <p:sp>
        <p:nvSpPr>
          <p:cNvPr id="24" name="Google Shape;24;p3"/>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dk1"/>
                </a:solidFill>
                <a:latin typeface="Questrial"/>
                <a:ea typeface="Questrial"/>
                <a:cs typeface="Questrial"/>
                <a:sym typeface="Questrial"/>
              </a:defRPr>
            </a:lvl1pPr>
            <a:lvl2pPr lvl="1" rtl="0">
              <a:buNone/>
              <a:defRPr>
                <a:solidFill>
                  <a:schemeClr val="dk1"/>
                </a:solidFill>
                <a:latin typeface="Questrial"/>
                <a:ea typeface="Questrial"/>
                <a:cs typeface="Questrial"/>
                <a:sym typeface="Questrial"/>
              </a:defRPr>
            </a:lvl2pPr>
            <a:lvl3pPr lvl="2" rtl="0">
              <a:buNone/>
              <a:defRPr>
                <a:solidFill>
                  <a:schemeClr val="dk1"/>
                </a:solidFill>
                <a:latin typeface="Questrial"/>
                <a:ea typeface="Questrial"/>
                <a:cs typeface="Questrial"/>
                <a:sym typeface="Questrial"/>
              </a:defRPr>
            </a:lvl3pPr>
            <a:lvl4pPr lvl="3" rtl="0">
              <a:buNone/>
              <a:defRPr>
                <a:solidFill>
                  <a:schemeClr val="dk1"/>
                </a:solidFill>
                <a:latin typeface="Questrial"/>
                <a:ea typeface="Questrial"/>
                <a:cs typeface="Questrial"/>
                <a:sym typeface="Questrial"/>
              </a:defRPr>
            </a:lvl4pPr>
            <a:lvl5pPr lvl="4" rtl="0">
              <a:buNone/>
              <a:defRPr>
                <a:solidFill>
                  <a:schemeClr val="dk1"/>
                </a:solidFill>
                <a:latin typeface="Questrial"/>
                <a:ea typeface="Questrial"/>
                <a:cs typeface="Questrial"/>
                <a:sym typeface="Questrial"/>
              </a:defRPr>
            </a:lvl5pPr>
            <a:lvl6pPr lvl="5" rtl="0">
              <a:buNone/>
              <a:defRPr>
                <a:solidFill>
                  <a:schemeClr val="dk1"/>
                </a:solidFill>
                <a:latin typeface="Questrial"/>
                <a:ea typeface="Questrial"/>
                <a:cs typeface="Questrial"/>
                <a:sym typeface="Questrial"/>
              </a:defRPr>
            </a:lvl6pPr>
            <a:lvl7pPr lvl="6" rtl="0">
              <a:buNone/>
              <a:defRPr>
                <a:solidFill>
                  <a:schemeClr val="dk1"/>
                </a:solidFill>
                <a:latin typeface="Questrial"/>
                <a:ea typeface="Questrial"/>
                <a:cs typeface="Questrial"/>
                <a:sym typeface="Questrial"/>
              </a:defRPr>
            </a:lvl7pPr>
            <a:lvl8pPr lvl="7" rtl="0">
              <a:buNone/>
              <a:defRPr>
                <a:solidFill>
                  <a:schemeClr val="dk1"/>
                </a:solidFill>
                <a:latin typeface="Questrial"/>
                <a:ea typeface="Questrial"/>
                <a:cs typeface="Questrial"/>
                <a:sym typeface="Questrial"/>
              </a:defRPr>
            </a:lvl8pPr>
            <a:lvl9pPr lvl="8" rtl="0">
              <a:buNone/>
              <a:defRPr>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223" name="Shape 223"/>
        <p:cNvGrpSpPr/>
        <p:nvPr/>
      </p:nvGrpSpPr>
      <p:grpSpPr>
        <a:xfrm>
          <a:off x="0" y="0"/>
          <a:ext cx="0" cy="0"/>
          <a:chOff x="0" y="0"/>
          <a:chExt cx="0" cy="0"/>
        </a:xfrm>
      </p:grpSpPr>
      <p:sp>
        <p:nvSpPr>
          <p:cNvPr id="224" name="Google Shape;224;p21"/>
          <p:cNvSpPr txBox="1"/>
          <p:nvPr>
            <p:ph idx="1" type="subTitle"/>
          </p:nvPr>
        </p:nvSpPr>
        <p:spPr>
          <a:xfrm>
            <a:off x="6130600" y="25168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5" name="Google Shape;225;p21"/>
          <p:cNvSpPr txBox="1"/>
          <p:nvPr>
            <p:ph type="title"/>
          </p:nvPr>
        </p:nvSpPr>
        <p:spPr>
          <a:xfrm>
            <a:off x="6130600" y="1583975"/>
            <a:ext cx="5581500" cy="763500"/>
          </a:xfrm>
          <a:prstGeom prst="rect">
            <a:avLst/>
          </a:prstGeom>
        </p:spPr>
        <p:txBody>
          <a:bodyPr anchorCtr="0" anchor="b"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226" name="Google Shape;226;p21"/>
          <p:cNvSpPr txBox="1"/>
          <p:nvPr>
            <p:ph idx="2" type="body"/>
          </p:nvPr>
        </p:nvSpPr>
        <p:spPr>
          <a:xfrm>
            <a:off x="6130650" y="3381625"/>
            <a:ext cx="55815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pic>
        <p:nvPicPr>
          <p:cNvPr id="227" name="Google Shape;227;p21"/>
          <p:cNvPicPr preferRelativeResize="0"/>
          <p:nvPr/>
        </p:nvPicPr>
        <p:blipFill rotWithShape="1">
          <a:blip r:embed="rId2">
            <a:alphaModFix amt="21000"/>
          </a:blip>
          <a:srcRect b="24998" l="0" r="0" t="0"/>
          <a:stretch/>
        </p:blipFill>
        <p:spPr>
          <a:xfrm flipH="1">
            <a:off x="26750" y="0"/>
            <a:ext cx="12192000" cy="6858002"/>
          </a:xfrm>
          <a:prstGeom prst="rect">
            <a:avLst/>
          </a:prstGeom>
          <a:noFill/>
          <a:ln>
            <a:noFill/>
          </a:ln>
        </p:spPr>
      </p:pic>
      <p:sp>
        <p:nvSpPr>
          <p:cNvPr id="228" name="Google Shape;228;p21"/>
          <p:cNvSpPr/>
          <p:nvPr/>
        </p:nvSpPr>
        <p:spPr>
          <a:xfrm rot="5400000">
            <a:off x="11277588" y="5943588"/>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1"/>
          <p:cNvSpPr/>
          <p:nvPr/>
        </p:nvSpPr>
        <p:spPr>
          <a:xfrm rot="5400000">
            <a:off x="10858788" y="5524813"/>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1"/>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lt1"/>
                </a:solidFill>
                <a:latin typeface="Questrial"/>
                <a:ea typeface="Questrial"/>
                <a:cs typeface="Questrial"/>
                <a:sym typeface="Questrial"/>
              </a:defRPr>
            </a:lvl1pPr>
            <a:lvl2pPr lvl="1" rtl="0">
              <a:buNone/>
              <a:defRPr>
                <a:solidFill>
                  <a:schemeClr val="lt1"/>
                </a:solidFill>
                <a:latin typeface="Questrial"/>
                <a:ea typeface="Questrial"/>
                <a:cs typeface="Questrial"/>
                <a:sym typeface="Questrial"/>
              </a:defRPr>
            </a:lvl2pPr>
            <a:lvl3pPr lvl="2" rtl="0">
              <a:buNone/>
              <a:defRPr>
                <a:solidFill>
                  <a:schemeClr val="lt1"/>
                </a:solidFill>
                <a:latin typeface="Questrial"/>
                <a:ea typeface="Questrial"/>
                <a:cs typeface="Questrial"/>
                <a:sym typeface="Questrial"/>
              </a:defRPr>
            </a:lvl3pPr>
            <a:lvl4pPr lvl="3" rtl="0">
              <a:buNone/>
              <a:defRPr>
                <a:solidFill>
                  <a:schemeClr val="lt1"/>
                </a:solidFill>
                <a:latin typeface="Questrial"/>
                <a:ea typeface="Questrial"/>
                <a:cs typeface="Questrial"/>
                <a:sym typeface="Questrial"/>
              </a:defRPr>
            </a:lvl4pPr>
            <a:lvl5pPr lvl="4" rtl="0">
              <a:buNone/>
              <a:defRPr>
                <a:solidFill>
                  <a:schemeClr val="lt1"/>
                </a:solidFill>
                <a:latin typeface="Questrial"/>
                <a:ea typeface="Questrial"/>
                <a:cs typeface="Questrial"/>
                <a:sym typeface="Questrial"/>
              </a:defRPr>
            </a:lvl5pPr>
            <a:lvl6pPr lvl="5" rtl="0">
              <a:buNone/>
              <a:defRPr>
                <a:solidFill>
                  <a:schemeClr val="lt1"/>
                </a:solidFill>
                <a:latin typeface="Questrial"/>
                <a:ea typeface="Questrial"/>
                <a:cs typeface="Questrial"/>
                <a:sym typeface="Questrial"/>
              </a:defRPr>
            </a:lvl6pPr>
            <a:lvl7pPr lvl="6" rtl="0">
              <a:buNone/>
              <a:defRPr>
                <a:solidFill>
                  <a:schemeClr val="lt1"/>
                </a:solidFill>
                <a:latin typeface="Questrial"/>
                <a:ea typeface="Questrial"/>
                <a:cs typeface="Questrial"/>
                <a:sym typeface="Questrial"/>
              </a:defRPr>
            </a:lvl7pPr>
            <a:lvl8pPr lvl="7" rtl="0">
              <a:buNone/>
              <a:defRPr>
                <a:solidFill>
                  <a:schemeClr val="lt1"/>
                </a:solidFill>
                <a:latin typeface="Questrial"/>
                <a:ea typeface="Questrial"/>
                <a:cs typeface="Questrial"/>
                <a:sym typeface="Questrial"/>
              </a:defRPr>
            </a:lvl8pPr>
            <a:lvl9pPr lvl="8" rtl="0">
              <a:buNone/>
              <a:defRPr>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231" name="Shape 231"/>
        <p:cNvGrpSpPr/>
        <p:nvPr/>
      </p:nvGrpSpPr>
      <p:grpSpPr>
        <a:xfrm>
          <a:off x="0" y="0"/>
          <a:ext cx="0" cy="0"/>
          <a:chOff x="0" y="0"/>
          <a:chExt cx="0" cy="0"/>
        </a:xfrm>
      </p:grpSpPr>
      <p:grpSp>
        <p:nvGrpSpPr>
          <p:cNvPr id="232" name="Google Shape;232;p22"/>
          <p:cNvGrpSpPr/>
          <p:nvPr/>
        </p:nvGrpSpPr>
        <p:grpSpPr>
          <a:xfrm>
            <a:off x="0" y="0"/>
            <a:ext cx="12192000" cy="6858000"/>
            <a:chOff x="0" y="0"/>
            <a:chExt cx="12192000" cy="6858000"/>
          </a:xfrm>
        </p:grpSpPr>
        <p:sp>
          <p:nvSpPr>
            <p:cNvPr id="233" name="Google Shape;233;p22"/>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35" name="Google Shape;235;p22"/>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236" name="Google Shape;236;p22">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237" name="Google Shape;237;p22">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238" name="Google Shape;238;p22">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239" name="Google Shape;239;p22">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240" name="Google Shape;240;p22"/>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241" name="Google Shape;241;p22"/>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
        <p:nvSpPr>
          <p:cNvPr id="242" name="Google Shape;242;p22"/>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atin typeface="Questrial"/>
                <a:ea typeface="Questrial"/>
                <a:cs typeface="Questrial"/>
                <a:sym typeface="Questrial"/>
              </a:defRPr>
            </a:lvl1pPr>
            <a:lvl2pPr lvl="1">
              <a:buNone/>
              <a:defRPr>
                <a:latin typeface="Questrial"/>
                <a:ea typeface="Questrial"/>
                <a:cs typeface="Questrial"/>
                <a:sym typeface="Questrial"/>
              </a:defRPr>
            </a:lvl2pPr>
            <a:lvl3pPr lvl="2">
              <a:buNone/>
              <a:defRPr>
                <a:latin typeface="Questrial"/>
                <a:ea typeface="Questrial"/>
                <a:cs typeface="Questrial"/>
                <a:sym typeface="Questrial"/>
              </a:defRPr>
            </a:lvl3pPr>
            <a:lvl4pPr lvl="3">
              <a:buNone/>
              <a:defRPr>
                <a:latin typeface="Questrial"/>
                <a:ea typeface="Questrial"/>
                <a:cs typeface="Questrial"/>
                <a:sym typeface="Questrial"/>
              </a:defRPr>
            </a:lvl4pPr>
            <a:lvl5pPr lvl="4">
              <a:buNone/>
              <a:defRPr>
                <a:latin typeface="Questrial"/>
                <a:ea typeface="Questrial"/>
                <a:cs typeface="Questrial"/>
                <a:sym typeface="Questrial"/>
              </a:defRPr>
            </a:lvl5pPr>
            <a:lvl6pPr lvl="5">
              <a:buNone/>
              <a:defRPr>
                <a:latin typeface="Questrial"/>
                <a:ea typeface="Questrial"/>
                <a:cs typeface="Questrial"/>
                <a:sym typeface="Questrial"/>
              </a:defRPr>
            </a:lvl6pPr>
            <a:lvl7pPr lvl="6">
              <a:buNone/>
              <a:defRPr>
                <a:latin typeface="Questrial"/>
                <a:ea typeface="Questrial"/>
                <a:cs typeface="Questrial"/>
                <a:sym typeface="Questrial"/>
              </a:defRPr>
            </a:lvl7pPr>
            <a:lvl8pPr lvl="7">
              <a:buNone/>
              <a:defRPr>
                <a:latin typeface="Questrial"/>
                <a:ea typeface="Questrial"/>
                <a:cs typeface="Questrial"/>
                <a:sym typeface="Questrial"/>
              </a:defRPr>
            </a:lvl8pPr>
            <a:lvl9pPr lvl="8">
              <a:buNone/>
              <a:defRPr>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5" name="Shape 25"/>
        <p:cNvGrpSpPr/>
        <p:nvPr/>
      </p:nvGrpSpPr>
      <p:grpSpPr>
        <a:xfrm>
          <a:off x="0" y="0"/>
          <a:ext cx="0" cy="0"/>
          <a:chOff x="0" y="0"/>
          <a:chExt cx="0" cy="0"/>
        </a:xfrm>
      </p:grpSpPr>
      <p:sp>
        <p:nvSpPr>
          <p:cNvPr id="26" name="Google Shape;26;p4"/>
          <p:cNvSpPr/>
          <p:nvPr/>
        </p:nvSpPr>
        <p:spPr>
          <a:xfrm>
            <a:off x="11277600" y="0"/>
            <a:ext cx="914400" cy="914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0" y="6256100"/>
            <a:ext cx="601800" cy="601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11391900" y="6066239"/>
            <a:ext cx="800100" cy="79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rot="10800000">
            <a:off x="4781550" y="0"/>
            <a:ext cx="2933700" cy="2886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 name="Google Shape;30;p4"/>
          <p:cNvPicPr preferRelativeResize="0"/>
          <p:nvPr/>
        </p:nvPicPr>
        <p:blipFill rotWithShape="1">
          <a:blip r:embed="rId2">
            <a:alphaModFix amt="19000"/>
          </a:blip>
          <a:srcRect b="3540" l="47654" r="0" t="21458"/>
          <a:stretch/>
        </p:blipFill>
        <p:spPr>
          <a:xfrm flipH="1" rot="10800000">
            <a:off x="5810250" y="2"/>
            <a:ext cx="6381752" cy="6857998"/>
          </a:xfrm>
          <a:prstGeom prst="rect">
            <a:avLst/>
          </a:prstGeom>
          <a:noFill/>
          <a:ln>
            <a:noFill/>
          </a:ln>
        </p:spPr>
      </p:pic>
      <p:sp>
        <p:nvSpPr>
          <p:cNvPr id="31" name="Google Shape;31;p4"/>
          <p:cNvSpPr txBox="1"/>
          <p:nvPr>
            <p:ph type="title"/>
          </p:nvPr>
        </p:nvSpPr>
        <p:spPr>
          <a:xfrm>
            <a:off x="6903771" y="1583975"/>
            <a:ext cx="44916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5000"/>
              <a:buFont typeface="Aldrich"/>
              <a:buNone/>
              <a:defRPr sz="5000"/>
            </a:lvl1pPr>
            <a:lvl2pPr lvl="1" rtl="0" algn="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p:txBody>
      </p:sp>
      <p:sp>
        <p:nvSpPr>
          <p:cNvPr id="32" name="Google Shape;32;p4"/>
          <p:cNvSpPr txBox="1"/>
          <p:nvPr>
            <p:ph idx="1" type="body"/>
          </p:nvPr>
        </p:nvSpPr>
        <p:spPr>
          <a:xfrm>
            <a:off x="6903750" y="2988275"/>
            <a:ext cx="4491600" cy="22359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33" name="Google Shape;33;p4"/>
          <p:cNvSpPr/>
          <p:nvPr/>
        </p:nvSpPr>
        <p:spPr>
          <a:xfrm>
            <a:off x="10858825" y="914400"/>
            <a:ext cx="418800" cy="418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 name="Google Shape;34;p4"/>
          <p:cNvCxnSpPr/>
          <p:nvPr/>
        </p:nvCxnSpPr>
        <p:spPr>
          <a:xfrm>
            <a:off x="7867650" y="6452500"/>
            <a:ext cx="3539700" cy="0"/>
          </a:xfrm>
          <a:prstGeom prst="straightConnector1">
            <a:avLst/>
          </a:prstGeom>
          <a:noFill/>
          <a:ln cap="rnd" cmpd="sng" w="28575">
            <a:solidFill>
              <a:schemeClr val="dk2"/>
            </a:solidFill>
            <a:prstDash val="solid"/>
            <a:round/>
            <a:headEnd len="med" w="med" type="none"/>
            <a:tailEnd len="med" w="med" type="none"/>
          </a:ln>
        </p:spPr>
      </p:cxnSp>
      <p:sp>
        <p:nvSpPr>
          <p:cNvPr id="35" name="Google Shape;35;p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36" name="Google Shape;36;p4"/>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lt1"/>
                </a:solidFill>
                <a:latin typeface="Questrial"/>
                <a:ea typeface="Questrial"/>
                <a:cs typeface="Questrial"/>
                <a:sym typeface="Questrial"/>
              </a:defRPr>
            </a:lvl1pPr>
            <a:lvl2pPr lvl="1" rtl="0">
              <a:buNone/>
              <a:defRPr>
                <a:solidFill>
                  <a:schemeClr val="lt1"/>
                </a:solidFill>
                <a:latin typeface="Questrial"/>
                <a:ea typeface="Questrial"/>
                <a:cs typeface="Questrial"/>
                <a:sym typeface="Questrial"/>
              </a:defRPr>
            </a:lvl2pPr>
            <a:lvl3pPr lvl="2" rtl="0">
              <a:buNone/>
              <a:defRPr>
                <a:solidFill>
                  <a:schemeClr val="lt1"/>
                </a:solidFill>
                <a:latin typeface="Questrial"/>
                <a:ea typeface="Questrial"/>
                <a:cs typeface="Questrial"/>
                <a:sym typeface="Questrial"/>
              </a:defRPr>
            </a:lvl3pPr>
            <a:lvl4pPr lvl="3" rtl="0">
              <a:buNone/>
              <a:defRPr>
                <a:solidFill>
                  <a:schemeClr val="lt1"/>
                </a:solidFill>
                <a:latin typeface="Questrial"/>
                <a:ea typeface="Questrial"/>
                <a:cs typeface="Questrial"/>
                <a:sym typeface="Questrial"/>
              </a:defRPr>
            </a:lvl4pPr>
            <a:lvl5pPr lvl="4" rtl="0">
              <a:buNone/>
              <a:defRPr>
                <a:solidFill>
                  <a:schemeClr val="lt1"/>
                </a:solidFill>
                <a:latin typeface="Questrial"/>
                <a:ea typeface="Questrial"/>
                <a:cs typeface="Questrial"/>
                <a:sym typeface="Questrial"/>
              </a:defRPr>
            </a:lvl5pPr>
            <a:lvl6pPr lvl="5" rtl="0">
              <a:buNone/>
              <a:defRPr>
                <a:solidFill>
                  <a:schemeClr val="lt1"/>
                </a:solidFill>
                <a:latin typeface="Questrial"/>
                <a:ea typeface="Questrial"/>
                <a:cs typeface="Questrial"/>
                <a:sym typeface="Questrial"/>
              </a:defRPr>
            </a:lvl6pPr>
            <a:lvl7pPr lvl="6" rtl="0">
              <a:buNone/>
              <a:defRPr>
                <a:solidFill>
                  <a:schemeClr val="lt1"/>
                </a:solidFill>
                <a:latin typeface="Questrial"/>
                <a:ea typeface="Questrial"/>
                <a:cs typeface="Questrial"/>
                <a:sym typeface="Questrial"/>
              </a:defRPr>
            </a:lvl7pPr>
            <a:lvl8pPr lvl="7" rtl="0">
              <a:buNone/>
              <a:defRPr>
                <a:solidFill>
                  <a:schemeClr val="lt1"/>
                </a:solidFill>
                <a:latin typeface="Questrial"/>
                <a:ea typeface="Questrial"/>
                <a:cs typeface="Questrial"/>
                <a:sym typeface="Questrial"/>
              </a:defRPr>
            </a:lvl8pPr>
            <a:lvl9pPr lvl="8" rtl="0">
              <a:buNone/>
              <a:defRPr>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37" name="Shape 37"/>
        <p:cNvGrpSpPr/>
        <p:nvPr/>
      </p:nvGrpSpPr>
      <p:grpSpPr>
        <a:xfrm>
          <a:off x="0" y="0"/>
          <a:ext cx="0" cy="0"/>
          <a:chOff x="0" y="0"/>
          <a:chExt cx="0" cy="0"/>
        </a:xfrm>
      </p:grpSpPr>
      <p:sp>
        <p:nvSpPr>
          <p:cNvPr id="38" name="Google Shape;38;p5"/>
          <p:cNvSpPr/>
          <p:nvPr/>
        </p:nvSpPr>
        <p:spPr>
          <a:xfrm>
            <a:off x="4228075" y="0"/>
            <a:ext cx="6821100" cy="6324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3559150" y="1924050"/>
            <a:ext cx="8217300" cy="4043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 name="Google Shape;40;p5"/>
          <p:cNvPicPr preferRelativeResize="0"/>
          <p:nvPr/>
        </p:nvPicPr>
        <p:blipFill rotWithShape="1">
          <a:blip r:embed="rId2">
            <a:alphaModFix amt="19000"/>
          </a:blip>
          <a:srcRect b="3540" l="47654" r="0" t="21458"/>
          <a:stretch/>
        </p:blipFill>
        <p:spPr>
          <a:xfrm flipH="1">
            <a:off x="0" y="2"/>
            <a:ext cx="6381752" cy="6857998"/>
          </a:xfrm>
          <a:prstGeom prst="rect">
            <a:avLst/>
          </a:prstGeom>
          <a:noFill/>
          <a:ln>
            <a:noFill/>
          </a:ln>
        </p:spPr>
      </p:pic>
      <p:sp>
        <p:nvSpPr>
          <p:cNvPr id="41" name="Google Shape;41;p5"/>
          <p:cNvSpPr/>
          <p:nvPr/>
        </p:nvSpPr>
        <p:spPr>
          <a:xfrm>
            <a:off x="11277600" y="0"/>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p:nvPr/>
        </p:nvSpPr>
        <p:spPr>
          <a:xfrm>
            <a:off x="10858825" y="914400"/>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p:nvPr/>
        </p:nvSpPr>
        <p:spPr>
          <a:xfrm>
            <a:off x="0" y="5524400"/>
            <a:ext cx="1333500" cy="133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5" name="Google Shape;45;p5"/>
          <p:cNvSpPr txBox="1"/>
          <p:nvPr>
            <p:ph idx="1" type="body"/>
          </p:nvPr>
        </p:nvSpPr>
        <p:spPr>
          <a:xfrm>
            <a:off x="4819650" y="2212800"/>
            <a:ext cx="6096000" cy="7635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46" name="Google Shape;46;p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47" name="Google Shape;47;p5"/>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dk1"/>
                </a:solidFill>
                <a:latin typeface="Questrial"/>
                <a:ea typeface="Questrial"/>
                <a:cs typeface="Questrial"/>
                <a:sym typeface="Questrial"/>
              </a:defRPr>
            </a:lvl1pPr>
            <a:lvl2pPr lvl="1" rtl="0">
              <a:buNone/>
              <a:defRPr>
                <a:solidFill>
                  <a:schemeClr val="dk1"/>
                </a:solidFill>
                <a:latin typeface="Questrial"/>
                <a:ea typeface="Questrial"/>
                <a:cs typeface="Questrial"/>
                <a:sym typeface="Questrial"/>
              </a:defRPr>
            </a:lvl2pPr>
            <a:lvl3pPr lvl="2" rtl="0">
              <a:buNone/>
              <a:defRPr>
                <a:solidFill>
                  <a:schemeClr val="dk1"/>
                </a:solidFill>
                <a:latin typeface="Questrial"/>
                <a:ea typeface="Questrial"/>
                <a:cs typeface="Questrial"/>
                <a:sym typeface="Questrial"/>
              </a:defRPr>
            </a:lvl3pPr>
            <a:lvl4pPr lvl="3" rtl="0">
              <a:buNone/>
              <a:defRPr>
                <a:solidFill>
                  <a:schemeClr val="dk1"/>
                </a:solidFill>
                <a:latin typeface="Questrial"/>
                <a:ea typeface="Questrial"/>
                <a:cs typeface="Questrial"/>
                <a:sym typeface="Questrial"/>
              </a:defRPr>
            </a:lvl4pPr>
            <a:lvl5pPr lvl="4" rtl="0">
              <a:buNone/>
              <a:defRPr>
                <a:solidFill>
                  <a:schemeClr val="dk1"/>
                </a:solidFill>
                <a:latin typeface="Questrial"/>
                <a:ea typeface="Questrial"/>
                <a:cs typeface="Questrial"/>
                <a:sym typeface="Questrial"/>
              </a:defRPr>
            </a:lvl5pPr>
            <a:lvl6pPr lvl="5" rtl="0">
              <a:buNone/>
              <a:defRPr>
                <a:solidFill>
                  <a:schemeClr val="dk1"/>
                </a:solidFill>
                <a:latin typeface="Questrial"/>
                <a:ea typeface="Questrial"/>
                <a:cs typeface="Questrial"/>
                <a:sym typeface="Questrial"/>
              </a:defRPr>
            </a:lvl6pPr>
            <a:lvl7pPr lvl="6" rtl="0">
              <a:buNone/>
              <a:defRPr>
                <a:solidFill>
                  <a:schemeClr val="dk1"/>
                </a:solidFill>
                <a:latin typeface="Questrial"/>
                <a:ea typeface="Questrial"/>
                <a:cs typeface="Questrial"/>
                <a:sym typeface="Questrial"/>
              </a:defRPr>
            </a:lvl7pPr>
            <a:lvl8pPr lvl="7" rtl="0">
              <a:buNone/>
              <a:defRPr>
                <a:solidFill>
                  <a:schemeClr val="dk1"/>
                </a:solidFill>
                <a:latin typeface="Questrial"/>
                <a:ea typeface="Questrial"/>
                <a:cs typeface="Questrial"/>
                <a:sym typeface="Questrial"/>
              </a:defRPr>
            </a:lvl8pPr>
            <a:lvl9pPr lvl="8" rtl="0">
              <a:buNone/>
              <a:defRPr>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48" name="Shape 48"/>
        <p:cNvGrpSpPr/>
        <p:nvPr/>
      </p:nvGrpSpPr>
      <p:grpSpPr>
        <a:xfrm>
          <a:off x="0" y="0"/>
          <a:ext cx="0" cy="0"/>
          <a:chOff x="0" y="0"/>
          <a:chExt cx="0" cy="0"/>
        </a:xfrm>
      </p:grpSpPr>
      <p:sp>
        <p:nvSpPr>
          <p:cNvPr id="49" name="Google Shape;49;p6"/>
          <p:cNvSpPr/>
          <p:nvPr/>
        </p:nvSpPr>
        <p:spPr>
          <a:xfrm>
            <a:off x="381000" y="22625"/>
            <a:ext cx="7315200" cy="6324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 name="Google Shape;50;p6"/>
          <p:cNvPicPr preferRelativeResize="0"/>
          <p:nvPr/>
        </p:nvPicPr>
        <p:blipFill rotWithShape="1">
          <a:blip r:embed="rId2">
            <a:alphaModFix amt="19000"/>
          </a:blip>
          <a:srcRect b="3540" l="47654" r="0" t="21458"/>
          <a:stretch/>
        </p:blipFill>
        <p:spPr>
          <a:xfrm flipH="1" rot="10800000">
            <a:off x="5810250" y="2"/>
            <a:ext cx="6381752" cy="6857998"/>
          </a:xfrm>
          <a:prstGeom prst="rect">
            <a:avLst/>
          </a:prstGeom>
          <a:noFill/>
          <a:ln>
            <a:noFill/>
          </a:ln>
        </p:spPr>
      </p:pic>
      <p:sp>
        <p:nvSpPr>
          <p:cNvPr id="51" name="Google Shape;51;p6"/>
          <p:cNvSpPr/>
          <p:nvPr/>
        </p:nvSpPr>
        <p:spPr>
          <a:xfrm>
            <a:off x="863250" y="584850"/>
            <a:ext cx="7480800" cy="50781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6"/>
          <p:cNvSpPr/>
          <p:nvPr/>
        </p:nvSpPr>
        <p:spPr>
          <a:xfrm rot="5400000">
            <a:off x="11277588" y="5943588"/>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6"/>
          <p:cNvSpPr/>
          <p:nvPr/>
        </p:nvSpPr>
        <p:spPr>
          <a:xfrm rot="5400000">
            <a:off x="10858788" y="5524813"/>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txBox="1"/>
          <p:nvPr>
            <p:ph type="title"/>
          </p:nvPr>
        </p:nvSpPr>
        <p:spPr>
          <a:xfrm>
            <a:off x="2933700" y="296825"/>
            <a:ext cx="3126000" cy="1839600"/>
          </a:xfrm>
          <a:prstGeom prst="rect">
            <a:avLst/>
          </a:prstGeom>
        </p:spPr>
        <p:txBody>
          <a:bodyPr anchorCtr="0" anchor="ctr" bIns="121900" lIns="121900" spcFirstLastPara="1" rIns="121900" wrap="square" tIns="121900">
            <a:noAutofit/>
          </a:bodyPr>
          <a:lstStyle>
            <a:lvl1pPr lvl="0" rtl="0">
              <a:spcBef>
                <a:spcPts val="0"/>
              </a:spcBef>
              <a:spcAft>
                <a:spcPts val="0"/>
              </a:spcAft>
              <a:buSzPts val="10000"/>
              <a:buNone/>
              <a:defRPr sz="100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55" name="Google Shape;55;p6"/>
          <p:cNvSpPr txBox="1"/>
          <p:nvPr>
            <p:ph idx="1" type="body"/>
          </p:nvPr>
        </p:nvSpPr>
        <p:spPr>
          <a:xfrm>
            <a:off x="1206525" y="3213275"/>
            <a:ext cx="6356400" cy="20751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56" name="Google Shape;56;p6"/>
          <p:cNvSpPr txBox="1"/>
          <p:nvPr>
            <p:ph idx="2" type="title"/>
          </p:nvPr>
        </p:nvSpPr>
        <p:spPr>
          <a:xfrm>
            <a:off x="1206525" y="2288825"/>
            <a:ext cx="63564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7" name="Google Shape;57;p6"/>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lt1"/>
                </a:solidFill>
                <a:latin typeface="Questrial"/>
                <a:ea typeface="Questrial"/>
                <a:cs typeface="Questrial"/>
                <a:sym typeface="Questrial"/>
              </a:defRPr>
            </a:lvl1pPr>
            <a:lvl2pPr lvl="1" rtl="0">
              <a:buNone/>
              <a:defRPr>
                <a:solidFill>
                  <a:schemeClr val="lt1"/>
                </a:solidFill>
                <a:latin typeface="Questrial"/>
                <a:ea typeface="Questrial"/>
                <a:cs typeface="Questrial"/>
                <a:sym typeface="Questrial"/>
              </a:defRPr>
            </a:lvl2pPr>
            <a:lvl3pPr lvl="2" rtl="0">
              <a:buNone/>
              <a:defRPr>
                <a:solidFill>
                  <a:schemeClr val="lt1"/>
                </a:solidFill>
                <a:latin typeface="Questrial"/>
                <a:ea typeface="Questrial"/>
                <a:cs typeface="Questrial"/>
                <a:sym typeface="Questrial"/>
              </a:defRPr>
            </a:lvl3pPr>
            <a:lvl4pPr lvl="3" rtl="0">
              <a:buNone/>
              <a:defRPr>
                <a:solidFill>
                  <a:schemeClr val="lt1"/>
                </a:solidFill>
                <a:latin typeface="Questrial"/>
                <a:ea typeface="Questrial"/>
                <a:cs typeface="Questrial"/>
                <a:sym typeface="Questrial"/>
              </a:defRPr>
            </a:lvl4pPr>
            <a:lvl5pPr lvl="4" rtl="0">
              <a:buNone/>
              <a:defRPr>
                <a:solidFill>
                  <a:schemeClr val="lt1"/>
                </a:solidFill>
                <a:latin typeface="Questrial"/>
                <a:ea typeface="Questrial"/>
                <a:cs typeface="Questrial"/>
                <a:sym typeface="Questrial"/>
              </a:defRPr>
            </a:lvl5pPr>
            <a:lvl6pPr lvl="5" rtl="0">
              <a:buNone/>
              <a:defRPr>
                <a:solidFill>
                  <a:schemeClr val="lt1"/>
                </a:solidFill>
                <a:latin typeface="Questrial"/>
                <a:ea typeface="Questrial"/>
                <a:cs typeface="Questrial"/>
                <a:sym typeface="Questrial"/>
              </a:defRPr>
            </a:lvl6pPr>
            <a:lvl7pPr lvl="6" rtl="0">
              <a:buNone/>
              <a:defRPr>
                <a:solidFill>
                  <a:schemeClr val="lt1"/>
                </a:solidFill>
                <a:latin typeface="Questrial"/>
                <a:ea typeface="Questrial"/>
                <a:cs typeface="Questrial"/>
                <a:sym typeface="Questrial"/>
              </a:defRPr>
            </a:lvl7pPr>
            <a:lvl8pPr lvl="7" rtl="0">
              <a:buNone/>
              <a:defRPr>
                <a:solidFill>
                  <a:schemeClr val="lt1"/>
                </a:solidFill>
                <a:latin typeface="Questrial"/>
                <a:ea typeface="Questrial"/>
                <a:cs typeface="Questrial"/>
                <a:sym typeface="Questrial"/>
              </a:defRPr>
            </a:lvl8pPr>
            <a:lvl9pPr lvl="8" rtl="0">
              <a:buNone/>
              <a:defRPr>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bg>
      <p:bgPr>
        <a:solidFill>
          <a:schemeClr val="accent4"/>
        </a:solidFill>
      </p:bgPr>
    </p:bg>
    <p:spTree>
      <p:nvGrpSpPr>
        <p:cNvPr id="58" name="Shape 58"/>
        <p:cNvGrpSpPr/>
        <p:nvPr/>
      </p:nvGrpSpPr>
      <p:grpSpPr>
        <a:xfrm>
          <a:off x="0" y="0"/>
          <a:ext cx="0" cy="0"/>
          <a:chOff x="0" y="0"/>
          <a:chExt cx="0" cy="0"/>
        </a:xfrm>
      </p:grpSpPr>
      <p:sp>
        <p:nvSpPr>
          <p:cNvPr id="59" name="Google Shape;59;p7"/>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60" name="Google Shape;60;p7"/>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61" name="Google Shape;61;p7"/>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2" name="Google Shape;62;p7"/>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63" name="Google Shape;63;p7"/>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pic>
        <p:nvPicPr>
          <p:cNvPr id="64" name="Google Shape;64;p7"/>
          <p:cNvPicPr preferRelativeResize="0"/>
          <p:nvPr/>
        </p:nvPicPr>
        <p:blipFill rotWithShape="1">
          <a:blip r:embed="rId2">
            <a:alphaModFix amt="19000"/>
          </a:blip>
          <a:srcRect b="3540" l="47654" r="0" t="21458"/>
          <a:stretch/>
        </p:blipFill>
        <p:spPr>
          <a:xfrm flipH="1">
            <a:off x="0" y="2"/>
            <a:ext cx="6381752" cy="6857998"/>
          </a:xfrm>
          <a:prstGeom prst="rect">
            <a:avLst/>
          </a:prstGeom>
          <a:noFill/>
          <a:ln>
            <a:noFill/>
          </a:ln>
        </p:spPr>
      </p:pic>
      <p:sp>
        <p:nvSpPr>
          <p:cNvPr id="65" name="Google Shape;65;p7"/>
          <p:cNvSpPr/>
          <p:nvPr/>
        </p:nvSpPr>
        <p:spPr>
          <a:xfrm rot="5400000">
            <a:off x="11277588" y="5943588"/>
            <a:ext cx="914400" cy="914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
          <p:cNvSpPr/>
          <p:nvPr/>
        </p:nvSpPr>
        <p:spPr>
          <a:xfrm rot="5400000">
            <a:off x="10858788" y="5524813"/>
            <a:ext cx="418800" cy="41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dk1"/>
                </a:solidFill>
                <a:latin typeface="Questrial"/>
                <a:ea typeface="Questrial"/>
                <a:cs typeface="Questrial"/>
                <a:sym typeface="Questrial"/>
              </a:defRPr>
            </a:lvl1pPr>
            <a:lvl2pPr lvl="1" rtl="0">
              <a:buNone/>
              <a:defRPr>
                <a:solidFill>
                  <a:schemeClr val="dk1"/>
                </a:solidFill>
                <a:latin typeface="Questrial"/>
                <a:ea typeface="Questrial"/>
                <a:cs typeface="Questrial"/>
                <a:sym typeface="Questrial"/>
              </a:defRPr>
            </a:lvl2pPr>
            <a:lvl3pPr lvl="2" rtl="0">
              <a:buNone/>
              <a:defRPr>
                <a:solidFill>
                  <a:schemeClr val="dk1"/>
                </a:solidFill>
                <a:latin typeface="Questrial"/>
                <a:ea typeface="Questrial"/>
                <a:cs typeface="Questrial"/>
                <a:sym typeface="Questrial"/>
              </a:defRPr>
            </a:lvl3pPr>
            <a:lvl4pPr lvl="3" rtl="0">
              <a:buNone/>
              <a:defRPr>
                <a:solidFill>
                  <a:schemeClr val="dk1"/>
                </a:solidFill>
                <a:latin typeface="Questrial"/>
                <a:ea typeface="Questrial"/>
                <a:cs typeface="Questrial"/>
                <a:sym typeface="Questrial"/>
              </a:defRPr>
            </a:lvl4pPr>
            <a:lvl5pPr lvl="4" rtl="0">
              <a:buNone/>
              <a:defRPr>
                <a:solidFill>
                  <a:schemeClr val="dk1"/>
                </a:solidFill>
                <a:latin typeface="Questrial"/>
                <a:ea typeface="Questrial"/>
                <a:cs typeface="Questrial"/>
                <a:sym typeface="Questrial"/>
              </a:defRPr>
            </a:lvl5pPr>
            <a:lvl6pPr lvl="5" rtl="0">
              <a:buNone/>
              <a:defRPr>
                <a:solidFill>
                  <a:schemeClr val="dk1"/>
                </a:solidFill>
                <a:latin typeface="Questrial"/>
                <a:ea typeface="Questrial"/>
                <a:cs typeface="Questrial"/>
                <a:sym typeface="Questrial"/>
              </a:defRPr>
            </a:lvl6pPr>
            <a:lvl7pPr lvl="6" rtl="0">
              <a:buNone/>
              <a:defRPr>
                <a:solidFill>
                  <a:schemeClr val="dk1"/>
                </a:solidFill>
                <a:latin typeface="Questrial"/>
                <a:ea typeface="Questrial"/>
                <a:cs typeface="Questrial"/>
                <a:sym typeface="Questrial"/>
              </a:defRPr>
            </a:lvl7pPr>
            <a:lvl8pPr lvl="7" rtl="0">
              <a:buNone/>
              <a:defRPr>
                <a:solidFill>
                  <a:schemeClr val="dk1"/>
                </a:solidFill>
                <a:latin typeface="Questrial"/>
                <a:ea typeface="Questrial"/>
                <a:cs typeface="Questrial"/>
                <a:sym typeface="Questrial"/>
              </a:defRPr>
            </a:lvl8pPr>
            <a:lvl9pPr lvl="8" rtl="0">
              <a:buNone/>
              <a:defRPr>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68" name="Shape 68"/>
        <p:cNvGrpSpPr/>
        <p:nvPr/>
      </p:nvGrpSpPr>
      <p:grpSpPr>
        <a:xfrm>
          <a:off x="0" y="0"/>
          <a:ext cx="0" cy="0"/>
          <a:chOff x="0" y="0"/>
          <a:chExt cx="0" cy="0"/>
        </a:xfrm>
      </p:grpSpPr>
      <p:sp>
        <p:nvSpPr>
          <p:cNvPr id="69" name="Google Shape;69;p8"/>
          <p:cNvSpPr txBox="1"/>
          <p:nvPr>
            <p:ph idx="1" type="subTitle"/>
          </p:nvPr>
        </p:nvSpPr>
        <p:spPr>
          <a:xfrm>
            <a:off x="758914" y="2557575"/>
            <a:ext cx="5679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70" name="Google Shape;70;p8"/>
          <p:cNvSpPr txBox="1"/>
          <p:nvPr>
            <p:ph type="title"/>
          </p:nvPr>
        </p:nvSpPr>
        <p:spPr>
          <a:xfrm>
            <a:off x="720400" y="1660175"/>
            <a:ext cx="5679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1" name="Google Shape;71;p8"/>
          <p:cNvSpPr txBox="1"/>
          <p:nvPr>
            <p:ph idx="2" type="body"/>
          </p:nvPr>
        </p:nvSpPr>
        <p:spPr>
          <a:xfrm>
            <a:off x="758916" y="3217750"/>
            <a:ext cx="56799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72" name="Google Shape;72;p8"/>
          <p:cNvSpPr/>
          <p:nvPr/>
        </p:nvSpPr>
        <p:spPr>
          <a:xfrm>
            <a:off x="7166372" y="0"/>
            <a:ext cx="4134600" cy="6324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a:off x="6705600" y="593375"/>
            <a:ext cx="5070900" cy="5069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 name="Google Shape;74;p8"/>
          <p:cNvPicPr preferRelativeResize="0"/>
          <p:nvPr/>
        </p:nvPicPr>
        <p:blipFill rotWithShape="1">
          <a:blip r:embed="rId2">
            <a:alphaModFix amt="19000"/>
          </a:blip>
          <a:srcRect b="3540" l="47654" r="0" t="21458"/>
          <a:stretch/>
        </p:blipFill>
        <p:spPr>
          <a:xfrm>
            <a:off x="5810250" y="2"/>
            <a:ext cx="6381752" cy="6857998"/>
          </a:xfrm>
          <a:prstGeom prst="rect">
            <a:avLst/>
          </a:prstGeom>
          <a:noFill/>
          <a:ln>
            <a:noFill/>
          </a:ln>
        </p:spPr>
      </p:pic>
      <p:sp>
        <p:nvSpPr>
          <p:cNvPr id="75" name="Google Shape;75;p8"/>
          <p:cNvSpPr/>
          <p:nvPr/>
        </p:nvSpPr>
        <p:spPr>
          <a:xfrm flipH="1">
            <a:off x="0" y="0"/>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914375" y="914400"/>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a:off x="0" y="5943500"/>
            <a:ext cx="914400" cy="91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79" name="Google Shape;79;p8"/>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dk1"/>
                </a:solidFill>
                <a:latin typeface="Questrial"/>
                <a:ea typeface="Questrial"/>
                <a:cs typeface="Questrial"/>
                <a:sym typeface="Questrial"/>
              </a:defRPr>
            </a:lvl1pPr>
            <a:lvl2pPr lvl="1" rtl="0">
              <a:buNone/>
              <a:defRPr>
                <a:solidFill>
                  <a:schemeClr val="dk1"/>
                </a:solidFill>
                <a:latin typeface="Questrial"/>
                <a:ea typeface="Questrial"/>
                <a:cs typeface="Questrial"/>
                <a:sym typeface="Questrial"/>
              </a:defRPr>
            </a:lvl2pPr>
            <a:lvl3pPr lvl="2" rtl="0">
              <a:buNone/>
              <a:defRPr>
                <a:solidFill>
                  <a:schemeClr val="dk1"/>
                </a:solidFill>
                <a:latin typeface="Questrial"/>
                <a:ea typeface="Questrial"/>
                <a:cs typeface="Questrial"/>
                <a:sym typeface="Questrial"/>
              </a:defRPr>
            </a:lvl3pPr>
            <a:lvl4pPr lvl="3" rtl="0">
              <a:buNone/>
              <a:defRPr>
                <a:solidFill>
                  <a:schemeClr val="dk1"/>
                </a:solidFill>
                <a:latin typeface="Questrial"/>
                <a:ea typeface="Questrial"/>
                <a:cs typeface="Questrial"/>
                <a:sym typeface="Questrial"/>
              </a:defRPr>
            </a:lvl4pPr>
            <a:lvl5pPr lvl="4" rtl="0">
              <a:buNone/>
              <a:defRPr>
                <a:solidFill>
                  <a:schemeClr val="dk1"/>
                </a:solidFill>
                <a:latin typeface="Questrial"/>
                <a:ea typeface="Questrial"/>
                <a:cs typeface="Questrial"/>
                <a:sym typeface="Questrial"/>
              </a:defRPr>
            </a:lvl5pPr>
            <a:lvl6pPr lvl="5" rtl="0">
              <a:buNone/>
              <a:defRPr>
                <a:solidFill>
                  <a:schemeClr val="dk1"/>
                </a:solidFill>
                <a:latin typeface="Questrial"/>
                <a:ea typeface="Questrial"/>
                <a:cs typeface="Questrial"/>
                <a:sym typeface="Questrial"/>
              </a:defRPr>
            </a:lvl6pPr>
            <a:lvl7pPr lvl="6" rtl="0">
              <a:buNone/>
              <a:defRPr>
                <a:solidFill>
                  <a:schemeClr val="dk1"/>
                </a:solidFill>
                <a:latin typeface="Questrial"/>
                <a:ea typeface="Questrial"/>
                <a:cs typeface="Questrial"/>
                <a:sym typeface="Questrial"/>
              </a:defRPr>
            </a:lvl7pPr>
            <a:lvl8pPr lvl="7" rtl="0">
              <a:buNone/>
              <a:defRPr>
                <a:solidFill>
                  <a:schemeClr val="dk1"/>
                </a:solidFill>
                <a:latin typeface="Questrial"/>
                <a:ea typeface="Questrial"/>
                <a:cs typeface="Questrial"/>
                <a:sym typeface="Questrial"/>
              </a:defRPr>
            </a:lvl8pPr>
            <a:lvl9pPr lvl="8" rtl="0">
              <a:buNone/>
              <a:defRPr>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80" name="Shape 80"/>
        <p:cNvGrpSpPr/>
        <p:nvPr/>
      </p:nvGrpSpPr>
      <p:grpSpPr>
        <a:xfrm>
          <a:off x="0" y="0"/>
          <a:ext cx="0" cy="0"/>
          <a:chOff x="0" y="0"/>
          <a:chExt cx="0" cy="0"/>
        </a:xfrm>
      </p:grpSpPr>
      <p:sp>
        <p:nvSpPr>
          <p:cNvPr id="81" name="Google Shape;81;p9"/>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82" name="Google Shape;82;p9"/>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pic>
        <p:nvPicPr>
          <p:cNvPr id="83" name="Google Shape;83;p9"/>
          <p:cNvPicPr preferRelativeResize="0"/>
          <p:nvPr/>
        </p:nvPicPr>
        <p:blipFill rotWithShape="1">
          <a:blip r:embed="rId2">
            <a:alphaModFix amt="19000"/>
          </a:blip>
          <a:srcRect b="3540" l="47654" r="0" t="21458"/>
          <a:stretch/>
        </p:blipFill>
        <p:spPr>
          <a:xfrm rot="10800000">
            <a:off x="0" y="2"/>
            <a:ext cx="6381752" cy="6857998"/>
          </a:xfrm>
          <a:prstGeom prst="rect">
            <a:avLst/>
          </a:prstGeom>
          <a:noFill/>
          <a:ln>
            <a:noFill/>
          </a:ln>
        </p:spPr>
      </p:pic>
      <p:sp>
        <p:nvSpPr>
          <p:cNvPr id="84" name="Google Shape;84;p9"/>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dk1"/>
                </a:solidFill>
                <a:latin typeface="Questrial"/>
                <a:ea typeface="Questrial"/>
                <a:cs typeface="Questrial"/>
                <a:sym typeface="Questrial"/>
              </a:defRPr>
            </a:lvl1pPr>
            <a:lvl2pPr lvl="1" rtl="0">
              <a:buNone/>
              <a:defRPr>
                <a:solidFill>
                  <a:schemeClr val="dk1"/>
                </a:solidFill>
                <a:latin typeface="Questrial"/>
                <a:ea typeface="Questrial"/>
                <a:cs typeface="Questrial"/>
                <a:sym typeface="Questrial"/>
              </a:defRPr>
            </a:lvl2pPr>
            <a:lvl3pPr lvl="2" rtl="0">
              <a:buNone/>
              <a:defRPr>
                <a:solidFill>
                  <a:schemeClr val="dk1"/>
                </a:solidFill>
                <a:latin typeface="Questrial"/>
                <a:ea typeface="Questrial"/>
                <a:cs typeface="Questrial"/>
                <a:sym typeface="Questrial"/>
              </a:defRPr>
            </a:lvl3pPr>
            <a:lvl4pPr lvl="3" rtl="0">
              <a:buNone/>
              <a:defRPr>
                <a:solidFill>
                  <a:schemeClr val="dk1"/>
                </a:solidFill>
                <a:latin typeface="Questrial"/>
                <a:ea typeface="Questrial"/>
                <a:cs typeface="Questrial"/>
                <a:sym typeface="Questrial"/>
              </a:defRPr>
            </a:lvl4pPr>
            <a:lvl5pPr lvl="4" rtl="0">
              <a:buNone/>
              <a:defRPr>
                <a:solidFill>
                  <a:schemeClr val="dk1"/>
                </a:solidFill>
                <a:latin typeface="Questrial"/>
                <a:ea typeface="Questrial"/>
                <a:cs typeface="Questrial"/>
                <a:sym typeface="Questrial"/>
              </a:defRPr>
            </a:lvl5pPr>
            <a:lvl6pPr lvl="5" rtl="0">
              <a:buNone/>
              <a:defRPr>
                <a:solidFill>
                  <a:schemeClr val="dk1"/>
                </a:solidFill>
                <a:latin typeface="Questrial"/>
                <a:ea typeface="Questrial"/>
                <a:cs typeface="Questrial"/>
                <a:sym typeface="Questrial"/>
              </a:defRPr>
            </a:lvl6pPr>
            <a:lvl7pPr lvl="6" rtl="0">
              <a:buNone/>
              <a:defRPr>
                <a:solidFill>
                  <a:schemeClr val="dk1"/>
                </a:solidFill>
                <a:latin typeface="Questrial"/>
                <a:ea typeface="Questrial"/>
                <a:cs typeface="Questrial"/>
                <a:sym typeface="Questrial"/>
              </a:defRPr>
            </a:lvl7pPr>
            <a:lvl8pPr lvl="7" rtl="0">
              <a:buNone/>
              <a:defRPr>
                <a:solidFill>
                  <a:schemeClr val="dk1"/>
                </a:solidFill>
                <a:latin typeface="Questrial"/>
                <a:ea typeface="Questrial"/>
                <a:cs typeface="Questrial"/>
                <a:sym typeface="Questrial"/>
              </a:defRPr>
            </a:lvl8pPr>
            <a:lvl9pPr lvl="8" rtl="0">
              <a:buNone/>
              <a:defRPr>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bg>
      <p:bgPr>
        <a:solidFill>
          <a:schemeClr val="accent2"/>
        </a:solidFill>
      </p:bgPr>
    </p:bg>
    <p:spTree>
      <p:nvGrpSpPr>
        <p:cNvPr id="85" name="Shape 85"/>
        <p:cNvGrpSpPr/>
        <p:nvPr/>
      </p:nvGrpSpPr>
      <p:grpSpPr>
        <a:xfrm>
          <a:off x="0" y="0"/>
          <a:ext cx="0" cy="0"/>
          <a:chOff x="0" y="0"/>
          <a:chExt cx="0" cy="0"/>
        </a:xfrm>
      </p:grpSpPr>
      <p:pic>
        <p:nvPicPr>
          <p:cNvPr id="86" name="Google Shape;86;p10"/>
          <p:cNvPicPr preferRelativeResize="0"/>
          <p:nvPr/>
        </p:nvPicPr>
        <p:blipFill rotWithShape="1">
          <a:blip r:embed="rId2">
            <a:alphaModFix amt="21000"/>
          </a:blip>
          <a:srcRect b="24998" l="0" r="0" t="0"/>
          <a:stretch/>
        </p:blipFill>
        <p:spPr>
          <a:xfrm>
            <a:off x="26750" y="0"/>
            <a:ext cx="12192000" cy="6858002"/>
          </a:xfrm>
          <a:prstGeom prst="rect">
            <a:avLst/>
          </a:prstGeom>
          <a:noFill/>
          <a:ln>
            <a:noFill/>
          </a:ln>
        </p:spPr>
      </p:pic>
      <p:sp>
        <p:nvSpPr>
          <p:cNvPr id="87" name="Google Shape;87;p10"/>
          <p:cNvSpPr/>
          <p:nvPr/>
        </p:nvSpPr>
        <p:spPr>
          <a:xfrm rot="5400000">
            <a:off x="11277588" y="5943588"/>
            <a:ext cx="914400" cy="914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0"/>
          <p:cNvSpPr/>
          <p:nvPr/>
        </p:nvSpPr>
        <p:spPr>
          <a:xfrm rot="5400000">
            <a:off x="10858788" y="5524813"/>
            <a:ext cx="418800" cy="418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0"/>
          <p:cNvSpPr/>
          <p:nvPr/>
        </p:nvSpPr>
        <p:spPr>
          <a:xfrm rot="-5400000">
            <a:off x="-12" y="-12"/>
            <a:ext cx="914400" cy="914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0"/>
          <p:cNvSpPr/>
          <p:nvPr/>
        </p:nvSpPr>
        <p:spPr>
          <a:xfrm rot="-5400000">
            <a:off x="914388" y="914363"/>
            <a:ext cx="418800" cy="41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0"/>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p:txBody>
      </p:sp>
      <p:sp>
        <p:nvSpPr>
          <p:cNvPr id="92" name="Google Shape;92;p10"/>
          <p:cNvSpPr txBox="1"/>
          <p:nvPr>
            <p:ph idx="1" type="body"/>
          </p:nvPr>
        </p:nvSpPr>
        <p:spPr>
          <a:xfrm>
            <a:off x="548200" y="5638800"/>
            <a:ext cx="10043700" cy="7395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Clr>
                <a:schemeClr val="lt1"/>
              </a:buClr>
              <a:buSzPts val="1900"/>
              <a:buChar char="●"/>
              <a:defRPr>
                <a:solidFill>
                  <a:schemeClr val="lt1"/>
                </a:solidFill>
              </a:defRPr>
            </a:lvl1pPr>
            <a:lvl2pPr indent="-349250" lvl="1" marL="914400" algn="ctr">
              <a:spcBef>
                <a:spcPts val="2100"/>
              </a:spcBef>
              <a:spcAft>
                <a:spcPts val="0"/>
              </a:spcAft>
              <a:buClr>
                <a:schemeClr val="lt1"/>
              </a:buClr>
              <a:buSzPts val="1900"/>
              <a:buChar char="○"/>
              <a:defRPr>
                <a:solidFill>
                  <a:schemeClr val="lt1"/>
                </a:solidFill>
              </a:defRPr>
            </a:lvl2pPr>
            <a:lvl3pPr indent="-349250" lvl="2" marL="1371600" algn="ctr">
              <a:spcBef>
                <a:spcPts val="2100"/>
              </a:spcBef>
              <a:spcAft>
                <a:spcPts val="0"/>
              </a:spcAft>
              <a:buClr>
                <a:schemeClr val="lt1"/>
              </a:buClr>
              <a:buSzPts val="1900"/>
              <a:buChar char="■"/>
              <a:defRPr>
                <a:solidFill>
                  <a:schemeClr val="lt1"/>
                </a:solidFill>
              </a:defRPr>
            </a:lvl3pPr>
            <a:lvl4pPr indent="-349250" lvl="3" marL="1828800" algn="ctr">
              <a:spcBef>
                <a:spcPts val="2100"/>
              </a:spcBef>
              <a:spcAft>
                <a:spcPts val="0"/>
              </a:spcAft>
              <a:buClr>
                <a:schemeClr val="lt1"/>
              </a:buClr>
              <a:buSzPts val="1900"/>
              <a:buChar char="●"/>
              <a:defRPr>
                <a:solidFill>
                  <a:schemeClr val="lt1"/>
                </a:solidFill>
              </a:defRPr>
            </a:lvl4pPr>
            <a:lvl5pPr indent="-349250" lvl="4" marL="2286000" algn="ctr">
              <a:spcBef>
                <a:spcPts val="2100"/>
              </a:spcBef>
              <a:spcAft>
                <a:spcPts val="0"/>
              </a:spcAft>
              <a:buClr>
                <a:schemeClr val="lt1"/>
              </a:buClr>
              <a:buSzPts val="1900"/>
              <a:buChar char="○"/>
              <a:defRPr>
                <a:solidFill>
                  <a:schemeClr val="lt1"/>
                </a:solidFill>
              </a:defRPr>
            </a:lvl5pPr>
            <a:lvl6pPr indent="-349250" lvl="5" marL="2743200" algn="ctr">
              <a:spcBef>
                <a:spcPts val="2100"/>
              </a:spcBef>
              <a:spcAft>
                <a:spcPts val="0"/>
              </a:spcAft>
              <a:buClr>
                <a:schemeClr val="lt1"/>
              </a:buClr>
              <a:buSzPts val="1900"/>
              <a:buChar char="■"/>
              <a:defRPr>
                <a:solidFill>
                  <a:schemeClr val="lt1"/>
                </a:solidFill>
              </a:defRPr>
            </a:lvl6pPr>
            <a:lvl7pPr indent="-349250" lvl="6" marL="3200400" algn="ctr">
              <a:spcBef>
                <a:spcPts val="2100"/>
              </a:spcBef>
              <a:spcAft>
                <a:spcPts val="0"/>
              </a:spcAft>
              <a:buClr>
                <a:schemeClr val="lt1"/>
              </a:buClr>
              <a:buSzPts val="1900"/>
              <a:buChar char="●"/>
              <a:defRPr>
                <a:solidFill>
                  <a:schemeClr val="lt1"/>
                </a:solidFill>
              </a:defRPr>
            </a:lvl7pPr>
            <a:lvl8pPr indent="-349250" lvl="7" marL="3657600" algn="ctr">
              <a:spcBef>
                <a:spcPts val="2100"/>
              </a:spcBef>
              <a:spcAft>
                <a:spcPts val="0"/>
              </a:spcAft>
              <a:buClr>
                <a:schemeClr val="lt1"/>
              </a:buClr>
              <a:buSzPts val="1900"/>
              <a:buChar char="○"/>
              <a:defRPr>
                <a:solidFill>
                  <a:schemeClr val="lt1"/>
                </a:solidFill>
              </a:defRPr>
            </a:lvl8pPr>
            <a:lvl9pPr indent="-349250" lvl="8" marL="4114800" algn="ctr">
              <a:spcBef>
                <a:spcPts val="2100"/>
              </a:spcBef>
              <a:spcAft>
                <a:spcPts val="2100"/>
              </a:spcAft>
              <a:buClr>
                <a:schemeClr val="lt1"/>
              </a:buClr>
              <a:buSzPts val="1900"/>
              <a:buChar char="■"/>
              <a:defRPr>
                <a:solidFill>
                  <a:schemeClr val="lt1"/>
                </a:solidFill>
              </a:defRPr>
            </a:lvl9pPr>
          </a:lstStyle>
          <a:p/>
        </p:txBody>
      </p:sp>
      <p:sp>
        <p:nvSpPr>
          <p:cNvPr id="93" name="Google Shape;93;p10"/>
          <p:cNvSpPr txBox="1"/>
          <p:nvPr>
            <p:ph idx="12" type="sldNum"/>
          </p:nvPr>
        </p:nvSpPr>
        <p:spPr>
          <a:xfrm>
            <a:off x="11180445" y="6180734"/>
            <a:ext cx="731700" cy="525000"/>
          </a:xfrm>
          <a:prstGeom prst="rect">
            <a:avLst/>
          </a:prstGeom>
        </p:spPr>
        <p:txBody>
          <a:bodyPr anchorCtr="0" anchor="t" bIns="121900" lIns="121900" spcFirstLastPara="1" rIns="121900" wrap="square" tIns="121900">
            <a:noAutofit/>
          </a:bodyPr>
          <a:lstStyle>
            <a:lvl1pPr lvl="0" rtl="0">
              <a:buNone/>
              <a:defRPr>
                <a:solidFill>
                  <a:schemeClr val="accent2"/>
                </a:solidFill>
                <a:latin typeface="Questrial"/>
                <a:ea typeface="Questrial"/>
                <a:cs typeface="Questrial"/>
                <a:sym typeface="Questrial"/>
              </a:defRPr>
            </a:lvl1pPr>
            <a:lvl2pPr lvl="1" rtl="0">
              <a:buNone/>
              <a:defRPr>
                <a:solidFill>
                  <a:schemeClr val="accent2"/>
                </a:solidFill>
                <a:latin typeface="Questrial"/>
                <a:ea typeface="Questrial"/>
                <a:cs typeface="Questrial"/>
                <a:sym typeface="Questrial"/>
              </a:defRPr>
            </a:lvl2pPr>
            <a:lvl3pPr lvl="2" rtl="0">
              <a:buNone/>
              <a:defRPr>
                <a:solidFill>
                  <a:schemeClr val="accent2"/>
                </a:solidFill>
                <a:latin typeface="Questrial"/>
                <a:ea typeface="Questrial"/>
                <a:cs typeface="Questrial"/>
                <a:sym typeface="Questrial"/>
              </a:defRPr>
            </a:lvl3pPr>
            <a:lvl4pPr lvl="3" rtl="0">
              <a:buNone/>
              <a:defRPr>
                <a:solidFill>
                  <a:schemeClr val="accent2"/>
                </a:solidFill>
                <a:latin typeface="Questrial"/>
                <a:ea typeface="Questrial"/>
                <a:cs typeface="Questrial"/>
                <a:sym typeface="Questrial"/>
              </a:defRPr>
            </a:lvl4pPr>
            <a:lvl5pPr lvl="4" rtl="0">
              <a:buNone/>
              <a:defRPr>
                <a:solidFill>
                  <a:schemeClr val="accent2"/>
                </a:solidFill>
                <a:latin typeface="Questrial"/>
                <a:ea typeface="Questrial"/>
                <a:cs typeface="Questrial"/>
                <a:sym typeface="Questrial"/>
              </a:defRPr>
            </a:lvl5pPr>
            <a:lvl6pPr lvl="5" rtl="0">
              <a:buNone/>
              <a:defRPr>
                <a:solidFill>
                  <a:schemeClr val="accent2"/>
                </a:solidFill>
                <a:latin typeface="Questrial"/>
                <a:ea typeface="Questrial"/>
                <a:cs typeface="Questrial"/>
                <a:sym typeface="Questrial"/>
              </a:defRPr>
            </a:lvl6pPr>
            <a:lvl7pPr lvl="6" rtl="0">
              <a:buNone/>
              <a:defRPr>
                <a:solidFill>
                  <a:schemeClr val="accent2"/>
                </a:solidFill>
                <a:latin typeface="Questrial"/>
                <a:ea typeface="Questrial"/>
                <a:cs typeface="Questrial"/>
                <a:sym typeface="Questrial"/>
              </a:defRPr>
            </a:lvl7pPr>
            <a:lvl8pPr lvl="7" rtl="0">
              <a:buNone/>
              <a:defRPr>
                <a:solidFill>
                  <a:schemeClr val="accent2"/>
                </a:solidFill>
                <a:latin typeface="Questrial"/>
                <a:ea typeface="Questrial"/>
                <a:cs typeface="Questrial"/>
                <a:sym typeface="Questrial"/>
              </a:defRPr>
            </a:lvl8pPr>
            <a:lvl9pPr lvl="8" rtl="0">
              <a:buNone/>
              <a:defRPr>
                <a:solidFill>
                  <a:schemeClr val="accent2"/>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3500"/>
              <a:buFont typeface="Playfair Display SemiBold"/>
              <a:buNone/>
              <a:defRPr sz="3500">
                <a:solidFill>
                  <a:schemeClr val="dk1"/>
                </a:solidFill>
                <a:latin typeface="Playfair Display SemiBold"/>
                <a:ea typeface="Playfair Display SemiBold"/>
                <a:cs typeface="Playfair Display SemiBold"/>
                <a:sym typeface="Playfair Display SemiBold"/>
              </a:defRPr>
            </a:lvl1pPr>
            <a:lvl2pPr lvl="1">
              <a:spcBef>
                <a:spcPts val="0"/>
              </a:spcBef>
              <a:spcAft>
                <a:spcPts val="0"/>
              </a:spcAft>
              <a:buClr>
                <a:schemeClr val="dk1"/>
              </a:buClr>
              <a:buSzPts val="3500"/>
              <a:buFont typeface="Playfair Display SemiBold"/>
              <a:buNone/>
              <a:defRPr sz="3500">
                <a:solidFill>
                  <a:schemeClr val="dk1"/>
                </a:solidFill>
                <a:latin typeface="Playfair Display SemiBold"/>
                <a:ea typeface="Playfair Display SemiBold"/>
                <a:cs typeface="Playfair Display SemiBold"/>
                <a:sym typeface="Playfair Display SemiBold"/>
              </a:defRPr>
            </a:lvl2pPr>
            <a:lvl3pPr lvl="2">
              <a:spcBef>
                <a:spcPts val="0"/>
              </a:spcBef>
              <a:spcAft>
                <a:spcPts val="0"/>
              </a:spcAft>
              <a:buClr>
                <a:schemeClr val="dk1"/>
              </a:buClr>
              <a:buSzPts val="3500"/>
              <a:buFont typeface="Playfair Display SemiBold"/>
              <a:buNone/>
              <a:defRPr sz="3500">
                <a:solidFill>
                  <a:schemeClr val="dk1"/>
                </a:solidFill>
                <a:latin typeface="Playfair Display SemiBold"/>
                <a:ea typeface="Playfair Display SemiBold"/>
                <a:cs typeface="Playfair Display SemiBold"/>
                <a:sym typeface="Playfair Display SemiBold"/>
              </a:defRPr>
            </a:lvl3pPr>
            <a:lvl4pPr lvl="3">
              <a:spcBef>
                <a:spcPts val="0"/>
              </a:spcBef>
              <a:spcAft>
                <a:spcPts val="0"/>
              </a:spcAft>
              <a:buClr>
                <a:schemeClr val="dk1"/>
              </a:buClr>
              <a:buSzPts val="3500"/>
              <a:buFont typeface="Playfair Display SemiBold"/>
              <a:buNone/>
              <a:defRPr sz="3500">
                <a:solidFill>
                  <a:schemeClr val="dk1"/>
                </a:solidFill>
                <a:latin typeface="Playfair Display SemiBold"/>
                <a:ea typeface="Playfair Display SemiBold"/>
                <a:cs typeface="Playfair Display SemiBold"/>
                <a:sym typeface="Playfair Display SemiBold"/>
              </a:defRPr>
            </a:lvl4pPr>
            <a:lvl5pPr lvl="4">
              <a:spcBef>
                <a:spcPts val="0"/>
              </a:spcBef>
              <a:spcAft>
                <a:spcPts val="0"/>
              </a:spcAft>
              <a:buClr>
                <a:schemeClr val="dk1"/>
              </a:buClr>
              <a:buSzPts val="3500"/>
              <a:buFont typeface="Playfair Display SemiBold"/>
              <a:buNone/>
              <a:defRPr sz="3500">
                <a:solidFill>
                  <a:schemeClr val="dk1"/>
                </a:solidFill>
                <a:latin typeface="Playfair Display SemiBold"/>
                <a:ea typeface="Playfair Display SemiBold"/>
                <a:cs typeface="Playfair Display SemiBold"/>
                <a:sym typeface="Playfair Display SemiBold"/>
              </a:defRPr>
            </a:lvl5pPr>
            <a:lvl6pPr lvl="5">
              <a:spcBef>
                <a:spcPts val="0"/>
              </a:spcBef>
              <a:spcAft>
                <a:spcPts val="0"/>
              </a:spcAft>
              <a:buClr>
                <a:schemeClr val="dk1"/>
              </a:buClr>
              <a:buSzPts val="3500"/>
              <a:buFont typeface="Playfair Display SemiBold"/>
              <a:buNone/>
              <a:defRPr sz="3500">
                <a:solidFill>
                  <a:schemeClr val="dk1"/>
                </a:solidFill>
                <a:latin typeface="Playfair Display SemiBold"/>
                <a:ea typeface="Playfair Display SemiBold"/>
                <a:cs typeface="Playfair Display SemiBold"/>
                <a:sym typeface="Playfair Display SemiBold"/>
              </a:defRPr>
            </a:lvl6pPr>
            <a:lvl7pPr lvl="6">
              <a:spcBef>
                <a:spcPts val="0"/>
              </a:spcBef>
              <a:spcAft>
                <a:spcPts val="0"/>
              </a:spcAft>
              <a:buClr>
                <a:schemeClr val="dk1"/>
              </a:buClr>
              <a:buSzPts val="3500"/>
              <a:buFont typeface="Playfair Display SemiBold"/>
              <a:buNone/>
              <a:defRPr sz="3500">
                <a:solidFill>
                  <a:schemeClr val="dk1"/>
                </a:solidFill>
                <a:latin typeface="Playfair Display SemiBold"/>
                <a:ea typeface="Playfair Display SemiBold"/>
                <a:cs typeface="Playfair Display SemiBold"/>
                <a:sym typeface="Playfair Display SemiBold"/>
              </a:defRPr>
            </a:lvl7pPr>
            <a:lvl8pPr lvl="7">
              <a:spcBef>
                <a:spcPts val="0"/>
              </a:spcBef>
              <a:spcAft>
                <a:spcPts val="0"/>
              </a:spcAft>
              <a:buClr>
                <a:schemeClr val="dk1"/>
              </a:buClr>
              <a:buSzPts val="3500"/>
              <a:buFont typeface="Playfair Display SemiBold"/>
              <a:buNone/>
              <a:defRPr sz="3500">
                <a:solidFill>
                  <a:schemeClr val="dk1"/>
                </a:solidFill>
                <a:latin typeface="Playfair Display SemiBold"/>
                <a:ea typeface="Playfair Display SemiBold"/>
                <a:cs typeface="Playfair Display SemiBold"/>
                <a:sym typeface="Playfair Display SemiBold"/>
              </a:defRPr>
            </a:lvl8pPr>
            <a:lvl9pPr lvl="8">
              <a:spcBef>
                <a:spcPts val="0"/>
              </a:spcBef>
              <a:spcAft>
                <a:spcPts val="0"/>
              </a:spcAft>
              <a:buClr>
                <a:schemeClr val="dk1"/>
              </a:buClr>
              <a:buSzPts val="3500"/>
              <a:buFont typeface="Playfair Display SemiBold"/>
              <a:buNone/>
              <a:defRPr sz="3500">
                <a:solidFill>
                  <a:schemeClr val="dk1"/>
                </a:solidFill>
                <a:latin typeface="Playfair Display SemiBold"/>
                <a:ea typeface="Playfair Display SemiBold"/>
                <a:cs typeface="Playfair Display SemiBold"/>
                <a:sym typeface="Playfair Display SemiBold"/>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1pPr>
            <a:lvl2pPr indent="-349250" lvl="1" marL="91440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2pPr>
            <a:lvl3pPr indent="-349250" lvl="2" marL="137160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3pPr>
            <a:lvl4pPr indent="-349250" lvl="3" marL="182880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4pPr>
            <a:lvl5pPr indent="-349250" lvl="4" marL="228600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5pPr>
            <a:lvl6pPr indent="-349250" lvl="5" marL="274320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6pPr>
            <a:lvl7pPr indent="-349250" lvl="6" marL="320040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7pPr>
            <a:lvl8pPr indent="-349250" lvl="7" marL="365760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8pPr>
            <a:lvl9pPr indent="-349250" lvl="8" marL="4114800">
              <a:lnSpc>
                <a:spcPct val="115000"/>
              </a:lnSpc>
              <a:spcBef>
                <a:spcPts val="2100"/>
              </a:spcBef>
              <a:spcAft>
                <a:spcPts val="2100"/>
              </a:spcAft>
              <a:buClr>
                <a:schemeClr val="dk2"/>
              </a:buClr>
              <a:buSzPts val="1900"/>
              <a:buFont typeface="Questrial"/>
              <a:buChar char="■"/>
              <a:defRPr sz="1900">
                <a:solidFill>
                  <a:schemeClr val="dk2"/>
                </a:solidFill>
                <a:latin typeface="Questrial"/>
                <a:ea typeface="Questrial"/>
                <a:cs typeface="Questrial"/>
                <a:sym typeface="Questrial"/>
              </a:defRPr>
            </a:lvl9pPr>
          </a:lstStyle>
          <a:p/>
        </p:txBody>
      </p:sp>
      <p:sp>
        <p:nvSpPr>
          <p:cNvPr id="8" name="Google Shape;8;p1"/>
          <p:cNvSpPr txBox="1"/>
          <p:nvPr>
            <p:ph idx="12" type="sldNum"/>
          </p:nvPr>
        </p:nvSpPr>
        <p:spPr>
          <a:xfrm>
            <a:off x="10763210" y="61414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11.jp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cxnSp>
        <p:nvCxnSpPr>
          <p:cNvPr id="247" name="Google Shape;247;p23"/>
          <p:cNvCxnSpPr/>
          <p:nvPr/>
        </p:nvCxnSpPr>
        <p:spPr>
          <a:xfrm rot="10800000">
            <a:off x="4960050" y="3299075"/>
            <a:ext cx="3060000" cy="0"/>
          </a:xfrm>
          <a:prstGeom prst="straightConnector1">
            <a:avLst/>
          </a:prstGeom>
          <a:noFill/>
          <a:ln cap="rnd" cmpd="sng" w="28575">
            <a:solidFill>
              <a:schemeClr val="dk2"/>
            </a:solidFill>
            <a:prstDash val="solid"/>
            <a:round/>
            <a:headEnd len="med" w="med" type="none"/>
            <a:tailEnd len="med" w="med" type="none"/>
          </a:ln>
        </p:spPr>
      </p:cxnSp>
      <p:sp>
        <p:nvSpPr>
          <p:cNvPr id="248" name="Google Shape;248;p23"/>
          <p:cNvSpPr txBox="1"/>
          <p:nvPr>
            <p:ph type="title"/>
          </p:nvPr>
        </p:nvSpPr>
        <p:spPr>
          <a:xfrm>
            <a:off x="5976750" y="2574575"/>
            <a:ext cx="5799600" cy="12306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goes </a:t>
            </a:r>
            <a:endParaRPr/>
          </a:p>
        </p:txBody>
      </p:sp>
      <p:sp>
        <p:nvSpPr>
          <p:cNvPr id="249" name="Google Shape;249;p23"/>
          <p:cNvSpPr txBox="1"/>
          <p:nvPr>
            <p:ph idx="1" type="subTitle"/>
          </p:nvPr>
        </p:nvSpPr>
        <p:spPr>
          <a:xfrm>
            <a:off x="721025" y="6096300"/>
            <a:ext cx="110916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here your subtitle.</a:t>
            </a:r>
            <a:endParaRPr/>
          </a:p>
        </p:txBody>
      </p:sp>
      <p:sp>
        <p:nvSpPr>
          <p:cNvPr id="250" name="Google Shape;250;p23"/>
          <p:cNvSpPr txBox="1"/>
          <p:nvPr>
            <p:ph type="title"/>
          </p:nvPr>
        </p:nvSpPr>
        <p:spPr>
          <a:xfrm>
            <a:off x="601900" y="3447675"/>
            <a:ext cx="8572200" cy="12306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your title</a:t>
            </a:r>
            <a:endParaRPr/>
          </a:p>
        </p:txBody>
      </p:sp>
      <p:cxnSp>
        <p:nvCxnSpPr>
          <p:cNvPr id="251" name="Google Shape;251;p23"/>
          <p:cNvCxnSpPr/>
          <p:nvPr/>
        </p:nvCxnSpPr>
        <p:spPr>
          <a:xfrm rot="10800000">
            <a:off x="9264475" y="4078675"/>
            <a:ext cx="1434900" cy="0"/>
          </a:xfrm>
          <a:prstGeom prst="straightConnector1">
            <a:avLst/>
          </a:prstGeom>
          <a:noFill/>
          <a:ln cap="rnd" cmpd="sng" w="28575">
            <a:solidFill>
              <a:schemeClr val="dk2"/>
            </a:solidFill>
            <a:prstDash val="solid"/>
            <a:round/>
            <a:headEnd len="med" w="med" type="none"/>
            <a:tailEnd len="med" w="med" type="none"/>
          </a:ln>
        </p:spPr>
      </p:cxnSp>
      <p:pic>
        <p:nvPicPr>
          <p:cNvPr id="252" name="Google Shape;252;p23"/>
          <p:cNvPicPr preferRelativeResize="0"/>
          <p:nvPr/>
        </p:nvPicPr>
        <p:blipFill rotWithShape="1">
          <a:blip r:embed="rId3">
            <a:alphaModFix amt="58000"/>
          </a:blip>
          <a:srcRect b="5276" l="0" r="0" t="0"/>
          <a:stretch/>
        </p:blipFill>
        <p:spPr>
          <a:xfrm>
            <a:off x="432800" y="209550"/>
            <a:ext cx="3793444" cy="5391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2"/>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sometimes it only takes one image...</a:t>
            </a:r>
            <a:endParaRPr/>
          </a:p>
        </p:txBody>
      </p:sp>
      <p:sp>
        <p:nvSpPr>
          <p:cNvPr id="344" name="Google Shape;344;p32"/>
          <p:cNvSpPr txBox="1"/>
          <p:nvPr>
            <p:ph idx="1" type="subTitle"/>
          </p:nvPr>
        </p:nvSpPr>
        <p:spPr>
          <a:xfrm>
            <a:off x="411275" y="4572575"/>
            <a:ext cx="44583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...to tell the story.</a:t>
            </a:r>
            <a:endParaRPr/>
          </a:p>
        </p:txBody>
      </p:sp>
      <p:sp>
        <p:nvSpPr>
          <p:cNvPr id="345" name="Google Shape;345;p32"/>
          <p:cNvSpPr/>
          <p:nvPr/>
        </p:nvSpPr>
        <p:spPr>
          <a:xfrm>
            <a:off x="5616000" y="1085850"/>
            <a:ext cx="5490300" cy="49722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6" name="Google Shape;346;p32"/>
          <p:cNvPicPr preferRelativeResize="0"/>
          <p:nvPr/>
        </p:nvPicPr>
        <p:blipFill rotWithShape="1">
          <a:blip r:embed="rId3">
            <a:alphaModFix amt="92000"/>
          </a:blip>
          <a:srcRect b="0" l="12972" r="8026" t="5517"/>
          <a:stretch/>
        </p:blipFill>
        <p:spPr>
          <a:xfrm>
            <a:off x="5829300" y="419100"/>
            <a:ext cx="6297625" cy="563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0" name="Shape 350"/>
        <p:cNvGrpSpPr/>
        <p:nvPr/>
      </p:nvGrpSpPr>
      <p:grpSpPr>
        <a:xfrm>
          <a:off x="0" y="0"/>
          <a:ext cx="0" cy="0"/>
          <a:chOff x="0" y="0"/>
          <a:chExt cx="0" cy="0"/>
        </a:xfrm>
      </p:grpSpPr>
      <p:sp>
        <p:nvSpPr>
          <p:cNvPr id="351" name="Google Shape;351;p33"/>
          <p:cNvSpPr/>
          <p:nvPr/>
        </p:nvSpPr>
        <p:spPr>
          <a:xfrm>
            <a:off x="4817800" y="1009650"/>
            <a:ext cx="7101300" cy="44529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3"/>
          <p:cNvSpPr txBox="1"/>
          <p:nvPr>
            <p:ph type="title"/>
          </p:nvPr>
        </p:nvSpPr>
        <p:spPr>
          <a:xfrm>
            <a:off x="5342200" y="2088000"/>
            <a:ext cx="6492000" cy="237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and the bigger</a:t>
            </a:r>
            <a:endParaRPr/>
          </a:p>
          <a:p>
            <a:pPr indent="457200" lvl="0" marL="1828800" rtl="0" algn="l">
              <a:spcBef>
                <a:spcPts val="0"/>
              </a:spcBef>
              <a:spcAft>
                <a:spcPts val="0"/>
              </a:spcAft>
              <a:buNone/>
            </a:pPr>
            <a:r>
              <a:rPr lang="en"/>
              <a:t> the better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4"/>
          <p:cNvSpPr/>
          <p:nvPr/>
        </p:nvSpPr>
        <p:spPr>
          <a:xfrm>
            <a:off x="3455075" y="1846275"/>
            <a:ext cx="5070900" cy="33429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4"/>
          <p:cNvSpPr txBox="1"/>
          <p:nvPr>
            <p:ph idx="2" type="title"/>
          </p:nvPr>
        </p:nvSpPr>
        <p:spPr>
          <a:xfrm>
            <a:off x="715025" y="745775"/>
            <a:ext cx="6877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 facts about my cats. </a:t>
            </a:r>
            <a:endParaRPr/>
          </a:p>
        </p:txBody>
      </p:sp>
      <p:sp>
        <p:nvSpPr>
          <p:cNvPr id="359" name="Google Shape;359;p34"/>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lt1"/>
                </a:solidFill>
              </a:rPr>
              <a:t>Traveled by plane. Twice!</a:t>
            </a:r>
            <a:endParaRPr>
              <a:solidFill>
                <a:schemeClr val="lt1"/>
              </a:solidFill>
            </a:endParaRPr>
          </a:p>
        </p:txBody>
      </p:sp>
      <p:sp>
        <p:nvSpPr>
          <p:cNvPr id="360" name="Google Shape;360;p34"/>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361" name="Google Shape;361;p34"/>
          <p:cNvSpPr txBox="1"/>
          <p:nvPr>
            <p:ph type="title"/>
          </p:nvPr>
        </p:nvSpPr>
        <p:spPr>
          <a:xfrm>
            <a:off x="715025" y="23781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100%</a:t>
            </a:r>
            <a:endParaRPr/>
          </a:p>
        </p:txBody>
      </p:sp>
      <p:sp>
        <p:nvSpPr>
          <p:cNvPr id="362" name="Google Shape;362;p34"/>
          <p:cNvSpPr txBox="1"/>
          <p:nvPr>
            <p:ph idx="3" type="title"/>
          </p:nvPr>
        </p:nvSpPr>
        <p:spPr>
          <a:xfrm>
            <a:off x="4516336" y="23781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lt1"/>
                </a:solidFill>
              </a:rPr>
              <a:t>25%</a:t>
            </a:r>
            <a:endParaRPr>
              <a:solidFill>
                <a:schemeClr val="lt1"/>
              </a:solidFill>
            </a:endParaRPr>
          </a:p>
        </p:txBody>
      </p:sp>
      <p:sp>
        <p:nvSpPr>
          <p:cNvPr id="363" name="Google Shape;363;p34"/>
          <p:cNvSpPr txBox="1"/>
          <p:nvPr>
            <p:ph idx="4" type="title"/>
          </p:nvPr>
        </p:nvSpPr>
        <p:spPr>
          <a:xfrm>
            <a:off x="8481454" y="23781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75%</a:t>
            </a:r>
            <a:endParaRPr/>
          </a:p>
        </p:txBody>
      </p:sp>
      <p:sp>
        <p:nvSpPr>
          <p:cNvPr id="364" name="Google Shape;364;p34"/>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cxnSp>
        <p:nvCxnSpPr>
          <p:cNvPr id="365" name="Google Shape;365;p34"/>
          <p:cNvCxnSpPr/>
          <p:nvPr/>
        </p:nvCxnSpPr>
        <p:spPr>
          <a:xfrm rot="10800000">
            <a:off x="6190775" y="1160850"/>
            <a:ext cx="4515000" cy="0"/>
          </a:xfrm>
          <a:prstGeom prst="straightConnector1">
            <a:avLst/>
          </a:prstGeom>
          <a:noFill/>
          <a:ln cap="rnd" cmpd="sng" w="28575">
            <a:solidFill>
              <a:schemeClr val="dk2"/>
            </a:solidFill>
            <a:prstDash val="solid"/>
            <a:round/>
            <a:headEnd len="med" w="med" type="none"/>
            <a:tailEnd len="med" w="med" type="none"/>
          </a:ln>
        </p:spPr>
      </p:cxnSp>
      <p:pic>
        <p:nvPicPr>
          <p:cNvPr id="366" name="Google Shape;366;p34"/>
          <p:cNvPicPr preferRelativeResize="0"/>
          <p:nvPr/>
        </p:nvPicPr>
        <p:blipFill rotWithShape="1">
          <a:blip r:embed="rId3">
            <a:alphaModFix/>
          </a:blip>
          <a:srcRect b="6032" l="7969" r="0" t="0"/>
          <a:stretch/>
        </p:blipFill>
        <p:spPr>
          <a:xfrm flipH="1">
            <a:off x="9243599" y="3877691"/>
            <a:ext cx="2948400" cy="29803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5"/>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accent5"/>
                </a:solidFill>
              </a:rPr>
              <a:t>let’s review some facts.</a:t>
            </a:r>
            <a:endParaRPr>
              <a:solidFill>
                <a:schemeClr val="accent5"/>
              </a:solidFill>
            </a:endParaRPr>
          </a:p>
        </p:txBody>
      </p:sp>
      <p:sp>
        <p:nvSpPr>
          <p:cNvPr id="372" name="Google Shape;372;p35"/>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Elephants</a:t>
            </a:r>
            <a:endParaRPr>
              <a:solidFill>
                <a:schemeClr val="dk1"/>
              </a:solidFill>
            </a:endParaRPr>
          </a:p>
        </p:txBody>
      </p:sp>
      <p:sp>
        <p:nvSpPr>
          <p:cNvPr id="373" name="Google Shape;373;p35"/>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Koalas are even more lazy than cats.</a:t>
            </a:r>
            <a:endParaRPr>
              <a:solidFill>
                <a:schemeClr val="dk1"/>
              </a:solidFill>
            </a:endParaRPr>
          </a:p>
        </p:txBody>
      </p:sp>
      <p:sp>
        <p:nvSpPr>
          <p:cNvPr id="374" name="Google Shape;374;p35"/>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Dogs</a:t>
            </a:r>
            <a:endParaRPr>
              <a:solidFill>
                <a:schemeClr val="dk1"/>
              </a:solidFill>
            </a:endParaRPr>
          </a:p>
        </p:txBody>
      </p:sp>
      <p:sp>
        <p:nvSpPr>
          <p:cNvPr id="375" name="Google Shape;375;p35"/>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dk1"/>
                </a:solidFill>
              </a:rPr>
              <a:t>Elephants can sense storms.</a:t>
            </a:r>
            <a:endParaRPr>
              <a:solidFill>
                <a:schemeClr val="dk1"/>
              </a:solidFill>
            </a:endParaRPr>
          </a:p>
          <a:p>
            <a:pPr indent="0" lvl="0" marL="0" rtl="0" algn="l">
              <a:spcBef>
                <a:spcPts val="2100"/>
              </a:spcBef>
              <a:spcAft>
                <a:spcPts val="2100"/>
              </a:spcAft>
              <a:buNone/>
            </a:pPr>
            <a:r>
              <a:t/>
            </a:r>
            <a:endParaRPr>
              <a:solidFill>
                <a:schemeClr val="dk1"/>
              </a:solidFill>
            </a:endParaRPr>
          </a:p>
        </p:txBody>
      </p:sp>
      <p:sp>
        <p:nvSpPr>
          <p:cNvPr id="376" name="Google Shape;376;p35"/>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Cats</a:t>
            </a:r>
            <a:endParaRPr>
              <a:solidFill>
                <a:schemeClr val="dk1"/>
              </a:solidFill>
            </a:endParaRPr>
          </a:p>
        </p:txBody>
      </p:sp>
      <p:sp>
        <p:nvSpPr>
          <p:cNvPr id="377" name="Google Shape;377;p35"/>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Dogs can smell your feelings.</a:t>
            </a:r>
            <a:endParaRPr>
              <a:solidFill>
                <a:schemeClr val="dk1"/>
              </a:solidFill>
            </a:endParaRPr>
          </a:p>
        </p:txBody>
      </p:sp>
      <p:sp>
        <p:nvSpPr>
          <p:cNvPr id="378" name="Google Shape;378;p35"/>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Pandas</a:t>
            </a:r>
            <a:endParaRPr>
              <a:solidFill>
                <a:schemeClr val="dk1"/>
              </a:solidFill>
            </a:endParaRPr>
          </a:p>
        </p:txBody>
      </p:sp>
      <p:sp>
        <p:nvSpPr>
          <p:cNvPr id="379" name="Google Shape;379;p35"/>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Kangaroos</a:t>
            </a:r>
            <a:endParaRPr>
              <a:solidFill>
                <a:schemeClr val="dk1"/>
              </a:solidFill>
            </a:endParaRPr>
          </a:p>
        </p:txBody>
      </p:sp>
      <p:sp>
        <p:nvSpPr>
          <p:cNvPr id="380" name="Google Shape;380;p35"/>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Koalas</a:t>
            </a:r>
            <a:endParaRPr>
              <a:solidFill>
                <a:schemeClr val="dk1"/>
              </a:solidFill>
            </a:endParaRPr>
          </a:p>
        </p:txBody>
      </p:sp>
      <p:sp>
        <p:nvSpPr>
          <p:cNvPr id="381" name="Google Shape;381;p35"/>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Pandas don’t hibernate.</a:t>
            </a:r>
            <a:endParaRPr>
              <a:solidFill>
                <a:schemeClr val="dk1"/>
              </a:solidFill>
            </a:endParaRPr>
          </a:p>
        </p:txBody>
      </p:sp>
      <p:sp>
        <p:nvSpPr>
          <p:cNvPr id="382" name="Google Shape;382;p35"/>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solidFill>
                  <a:schemeClr val="dk1"/>
                </a:solidFill>
              </a:rPr>
              <a:t>There are more kangaroos than humans in Australia.</a:t>
            </a:r>
            <a:endParaRPr>
              <a:solidFill>
                <a:schemeClr val="dk1"/>
              </a:solidFill>
            </a:endParaRPr>
          </a:p>
          <a:p>
            <a:pPr indent="0" lvl="0" marL="0" rtl="0" algn="l">
              <a:spcBef>
                <a:spcPts val="2100"/>
              </a:spcBef>
              <a:spcAft>
                <a:spcPts val="2100"/>
              </a:spcAft>
              <a:buNone/>
            </a:pPr>
            <a:r>
              <a:t/>
            </a:r>
            <a:endParaRPr>
              <a:solidFill>
                <a:schemeClr val="dk1"/>
              </a:solidFill>
            </a:endParaRPr>
          </a:p>
        </p:txBody>
      </p:sp>
      <p:sp>
        <p:nvSpPr>
          <p:cNvPr id="383" name="Google Shape;383;p35"/>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Cats use their whiskers as feelers to determine if a space is too small to squeeze through.</a:t>
            </a:r>
            <a:endParaRPr>
              <a:solidFill>
                <a:schemeClr val="dk1"/>
              </a:solidFill>
            </a:endParaRPr>
          </a:p>
        </p:txBody>
      </p:sp>
      <p:sp>
        <p:nvSpPr>
          <p:cNvPr id="384" name="Google Shape;384;p35"/>
          <p:cNvSpPr/>
          <p:nvPr/>
        </p:nvSpPr>
        <p:spPr>
          <a:xfrm>
            <a:off x="4276825" y="2104000"/>
            <a:ext cx="7556700" cy="42135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cxnSp>
        <p:nvCxnSpPr>
          <p:cNvPr id="385" name="Google Shape;385;p35"/>
          <p:cNvCxnSpPr/>
          <p:nvPr/>
        </p:nvCxnSpPr>
        <p:spPr>
          <a:xfrm rot="10800000">
            <a:off x="5593075" y="1325200"/>
            <a:ext cx="4342800" cy="0"/>
          </a:xfrm>
          <a:prstGeom prst="straightConnector1">
            <a:avLst/>
          </a:prstGeom>
          <a:noFill/>
          <a:ln cap="rnd" cmpd="sng" w="28575">
            <a:solidFill>
              <a:schemeClr val="dk2"/>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6"/>
          <p:cNvSpPr/>
          <p:nvPr/>
        </p:nvSpPr>
        <p:spPr>
          <a:xfrm>
            <a:off x="1172675" y="1559875"/>
            <a:ext cx="3032400" cy="4646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6"/>
          <p:cNvSpPr/>
          <p:nvPr/>
        </p:nvSpPr>
        <p:spPr>
          <a:xfrm>
            <a:off x="4612125" y="1881100"/>
            <a:ext cx="3032400" cy="4646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6"/>
          <p:cNvSpPr/>
          <p:nvPr/>
        </p:nvSpPr>
        <p:spPr>
          <a:xfrm>
            <a:off x="8051575" y="1559875"/>
            <a:ext cx="3032400" cy="4646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6"/>
          <p:cNvSpPr txBox="1"/>
          <p:nvPr>
            <p:ph type="title"/>
          </p:nvPr>
        </p:nvSpPr>
        <p:spPr>
          <a:xfrm>
            <a:off x="1172675" y="639725"/>
            <a:ext cx="9894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394" name="Google Shape;394;p36"/>
          <p:cNvSpPr txBox="1"/>
          <p:nvPr>
            <p:ph idx="1" type="subTitle"/>
          </p:nvPr>
        </p:nvSpPr>
        <p:spPr>
          <a:xfrm>
            <a:off x="1359427" y="353362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Erika V.</a:t>
            </a:r>
            <a:endParaRPr/>
          </a:p>
        </p:txBody>
      </p:sp>
      <p:sp>
        <p:nvSpPr>
          <p:cNvPr id="395" name="Google Shape;395;p36"/>
          <p:cNvSpPr txBox="1"/>
          <p:nvPr>
            <p:ph idx="2" type="subTitle"/>
          </p:nvPr>
        </p:nvSpPr>
        <p:spPr>
          <a:xfrm>
            <a:off x="4807477" y="376222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John S.</a:t>
            </a:r>
            <a:endParaRPr/>
          </a:p>
        </p:txBody>
      </p:sp>
      <p:sp>
        <p:nvSpPr>
          <p:cNvPr id="396" name="Google Shape;396;p36"/>
          <p:cNvSpPr txBox="1"/>
          <p:nvPr>
            <p:ph idx="3" type="subTitle"/>
          </p:nvPr>
        </p:nvSpPr>
        <p:spPr>
          <a:xfrm>
            <a:off x="8255527" y="353362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Marie M.</a:t>
            </a:r>
            <a:endParaRPr/>
          </a:p>
        </p:txBody>
      </p:sp>
      <p:sp>
        <p:nvSpPr>
          <p:cNvPr id="397" name="Google Shape;397;p36"/>
          <p:cNvSpPr txBox="1"/>
          <p:nvPr>
            <p:ph idx="4" type="body"/>
          </p:nvPr>
        </p:nvSpPr>
        <p:spPr>
          <a:xfrm>
            <a:off x="1359425" y="3971575"/>
            <a:ext cx="26589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 Aenean commodo ligula eget dolor.</a:t>
            </a:r>
            <a:endParaRPr/>
          </a:p>
        </p:txBody>
      </p:sp>
      <p:sp>
        <p:nvSpPr>
          <p:cNvPr id="398" name="Google Shape;398;p36"/>
          <p:cNvSpPr txBox="1"/>
          <p:nvPr>
            <p:ph idx="5" type="body"/>
          </p:nvPr>
        </p:nvSpPr>
        <p:spPr>
          <a:xfrm>
            <a:off x="4807475" y="4188746"/>
            <a:ext cx="2658900" cy="9234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 Aenean commodo ligula eget dolor.</a:t>
            </a:r>
            <a:endParaRPr/>
          </a:p>
        </p:txBody>
      </p:sp>
      <p:sp>
        <p:nvSpPr>
          <p:cNvPr id="399" name="Google Shape;399;p36"/>
          <p:cNvSpPr txBox="1"/>
          <p:nvPr>
            <p:ph idx="6" type="body"/>
          </p:nvPr>
        </p:nvSpPr>
        <p:spPr>
          <a:xfrm>
            <a:off x="8255525" y="3946917"/>
            <a:ext cx="2658900" cy="9234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 Aenean commodo ligula eget dolor.</a:t>
            </a:r>
            <a:endParaRPr/>
          </a:p>
        </p:txBody>
      </p:sp>
      <p:sp>
        <p:nvSpPr>
          <p:cNvPr id="400" name="Google Shape;400;p36"/>
          <p:cNvSpPr/>
          <p:nvPr/>
        </p:nvSpPr>
        <p:spPr>
          <a:xfrm>
            <a:off x="1969017" y="1927388"/>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6"/>
          <p:cNvSpPr/>
          <p:nvPr/>
        </p:nvSpPr>
        <p:spPr>
          <a:xfrm>
            <a:off x="5417892" y="218471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6"/>
          <p:cNvSpPr/>
          <p:nvPr/>
        </p:nvSpPr>
        <p:spPr>
          <a:xfrm>
            <a:off x="8865117" y="1956134"/>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3" name="Google Shape;403;p36"/>
          <p:cNvPicPr preferRelativeResize="0"/>
          <p:nvPr/>
        </p:nvPicPr>
        <p:blipFill rotWithShape="1">
          <a:blip r:embed="rId3">
            <a:alphaModFix/>
          </a:blip>
          <a:srcRect b="61743" l="33004" r="25212" t="8689"/>
          <a:stretch/>
        </p:blipFill>
        <p:spPr>
          <a:xfrm>
            <a:off x="1970677" y="1948757"/>
            <a:ext cx="1389900" cy="1389900"/>
          </a:xfrm>
          <a:prstGeom prst="ellipse">
            <a:avLst/>
          </a:prstGeom>
          <a:noFill/>
          <a:ln>
            <a:noFill/>
          </a:ln>
        </p:spPr>
      </p:pic>
      <p:pic>
        <p:nvPicPr>
          <p:cNvPr id="404" name="Google Shape;404;p36"/>
          <p:cNvPicPr preferRelativeResize="0"/>
          <p:nvPr/>
        </p:nvPicPr>
        <p:blipFill rotWithShape="1">
          <a:blip r:embed="rId4">
            <a:alphaModFix/>
          </a:blip>
          <a:srcRect b="14540" l="32897" r="25727" t="19488"/>
          <a:stretch/>
        </p:blipFill>
        <p:spPr>
          <a:xfrm>
            <a:off x="5419550" y="2186363"/>
            <a:ext cx="1389900" cy="1389900"/>
          </a:xfrm>
          <a:prstGeom prst="ellipse">
            <a:avLst/>
          </a:prstGeom>
          <a:noFill/>
          <a:ln>
            <a:noFill/>
          </a:ln>
        </p:spPr>
      </p:pic>
      <p:pic>
        <p:nvPicPr>
          <p:cNvPr id="405" name="Google Shape;405;p36"/>
          <p:cNvPicPr preferRelativeResize="0"/>
          <p:nvPr/>
        </p:nvPicPr>
        <p:blipFill rotWithShape="1">
          <a:blip r:embed="rId5">
            <a:alphaModFix/>
          </a:blip>
          <a:srcRect b="50920" l="24173" r="0" t="0"/>
          <a:stretch/>
        </p:blipFill>
        <p:spPr>
          <a:xfrm>
            <a:off x="8866777" y="1938077"/>
            <a:ext cx="1389900" cy="1389900"/>
          </a:xfrm>
          <a:prstGeom prst="ellipse">
            <a:avLst/>
          </a:prstGeom>
          <a:noFill/>
          <a:ln>
            <a:noFill/>
          </a:ln>
        </p:spPr>
      </p:pic>
      <p:cxnSp>
        <p:nvCxnSpPr>
          <p:cNvPr id="406" name="Google Shape;406;p36"/>
          <p:cNvCxnSpPr/>
          <p:nvPr/>
        </p:nvCxnSpPr>
        <p:spPr>
          <a:xfrm rot="10800000">
            <a:off x="7927700" y="1047575"/>
            <a:ext cx="2307000" cy="0"/>
          </a:xfrm>
          <a:prstGeom prst="straightConnector1">
            <a:avLst/>
          </a:prstGeom>
          <a:noFill/>
          <a:ln cap="rnd" cmpd="sng" w="28575">
            <a:solidFill>
              <a:schemeClr val="dk2"/>
            </a:solidFill>
            <a:prstDash val="solid"/>
            <a:round/>
            <a:headEnd len="med" w="med" type="none"/>
            <a:tailEnd len="med" w="med" type="none"/>
          </a:ln>
        </p:spPr>
      </p:cxnSp>
      <p:cxnSp>
        <p:nvCxnSpPr>
          <p:cNvPr id="407" name="Google Shape;407;p36"/>
          <p:cNvCxnSpPr/>
          <p:nvPr/>
        </p:nvCxnSpPr>
        <p:spPr>
          <a:xfrm rot="10800000">
            <a:off x="1867625" y="1047575"/>
            <a:ext cx="2593800" cy="0"/>
          </a:xfrm>
          <a:prstGeom prst="straightConnector1">
            <a:avLst/>
          </a:prstGeom>
          <a:noFill/>
          <a:ln cap="rnd" cmpd="sng" w="28575">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7"/>
          <p:cNvSpPr txBox="1"/>
          <p:nvPr>
            <p:ph type="title"/>
          </p:nvPr>
        </p:nvSpPr>
        <p:spPr>
          <a:xfrm>
            <a:off x="1153300" y="745775"/>
            <a:ext cx="10623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an editable world map.</a:t>
            </a:r>
            <a:endParaRPr/>
          </a:p>
        </p:txBody>
      </p:sp>
      <p:sp>
        <p:nvSpPr>
          <p:cNvPr id="413" name="Google Shape;413;p37"/>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Showcase places</a:t>
            </a:r>
            <a:endParaRPr>
              <a:solidFill>
                <a:schemeClr val="dk1"/>
              </a:solidFill>
            </a:endParaRPr>
          </a:p>
        </p:txBody>
      </p:sp>
      <p:sp>
        <p:nvSpPr>
          <p:cNvPr id="414" name="Google Shape;414;p37"/>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100% Editable</a:t>
            </a:r>
            <a:endParaRPr>
              <a:solidFill>
                <a:schemeClr val="dk1"/>
              </a:solidFill>
            </a:endParaRPr>
          </a:p>
        </p:txBody>
      </p:sp>
      <p:grpSp>
        <p:nvGrpSpPr>
          <p:cNvPr id="415" name="Google Shape;415;p37"/>
          <p:cNvGrpSpPr/>
          <p:nvPr/>
        </p:nvGrpSpPr>
        <p:grpSpPr>
          <a:xfrm>
            <a:off x="95072" y="1992388"/>
            <a:ext cx="7944879" cy="3615709"/>
            <a:chOff x="275475" y="1342375"/>
            <a:chExt cx="7012250" cy="3021400"/>
          </a:xfrm>
        </p:grpSpPr>
        <p:sp>
          <p:nvSpPr>
            <p:cNvPr id="416" name="Google Shape;416;p37"/>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17" name="Google Shape;417;p37"/>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18" name="Google Shape;418;p37"/>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19" name="Google Shape;419;p37"/>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0" name="Google Shape;420;p37"/>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1" name="Google Shape;421;p37"/>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2" name="Google Shape;422;p37"/>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3" name="Google Shape;423;p37"/>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4" name="Google Shape;424;p37"/>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5" name="Google Shape;425;p37"/>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6" name="Google Shape;426;p37"/>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7" name="Google Shape;427;p37"/>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8" name="Google Shape;428;p37"/>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9" name="Google Shape;429;p37"/>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0" name="Google Shape;430;p37"/>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1" name="Google Shape;431;p37"/>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2" name="Google Shape;432;p37"/>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 name="Google Shape;433;p37"/>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 name="Google Shape;434;p37"/>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 name="Google Shape;435;p37"/>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 name="Google Shape;436;p37"/>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 name="Google Shape;437;p37"/>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 name="Google Shape;438;p37"/>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 name="Google Shape;439;p37"/>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 name="Google Shape;440;p37"/>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 name="Google Shape;441;p37"/>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 name="Google Shape;442;p37"/>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 name="Google Shape;443;p37"/>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 name="Google Shape;444;p37"/>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 name="Google Shape;445;p37"/>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 name="Google Shape;446;p37"/>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7" name="Google Shape;447;p37"/>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8" name="Google Shape;448;p37"/>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9" name="Google Shape;449;p37"/>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0" name="Google Shape;450;p37"/>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1" name="Google Shape;451;p37"/>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2" name="Google Shape;452;p37"/>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3" name="Google Shape;453;p37"/>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4" name="Google Shape;454;p37"/>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5" name="Google Shape;455;p37"/>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6" name="Google Shape;456;p37"/>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7" name="Google Shape;457;p37"/>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8" name="Google Shape;458;p37"/>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9" name="Google Shape;459;p37"/>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60" name="Google Shape;460;p37"/>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61" name="Google Shape;461;p37"/>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62" name="Google Shape;462;p37"/>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63" name="Google Shape;463;p37"/>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64" name="Google Shape;464;p37"/>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65" name="Google Shape;465;p37"/>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66" name="Google Shape;466;p37"/>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67" name="Google Shape;467;p37"/>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68" name="Google Shape;468;p37"/>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69" name="Google Shape;469;p37"/>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70" name="Google Shape;470;p37"/>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71" name="Google Shape;471;p37"/>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72" name="Google Shape;472;p37"/>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73" name="Google Shape;473;p37"/>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74" name="Google Shape;474;p37"/>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75" name="Google Shape;475;p37"/>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76" name="Google Shape;476;p37"/>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77" name="Google Shape;477;p37"/>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78" name="Google Shape;478;p37"/>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79" name="Google Shape;479;p37"/>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80" name="Google Shape;480;p37"/>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81" name="Google Shape;481;p37"/>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82" name="Google Shape;482;p37"/>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83" name="Google Shape;483;p37"/>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84" name="Google Shape;484;p37"/>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85" name="Google Shape;485;p37"/>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86" name="Google Shape;486;p37"/>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87" name="Google Shape;487;p37"/>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88" name="Google Shape;488;p37"/>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89" name="Google Shape;489;p37"/>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0" name="Google Shape;490;p37"/>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1" name="Google Shape;491;p37"/>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2" name="Google Shape;492;p37"/>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3" name="Google Shape;493;p37"/>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4" name="Google Shape;494;p37"/>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5" name="Google Shape;495;p37"/>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6" name="Google Shape;496;p37"/>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7" name="Google Shape;497;p37"/>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8" name="Google Shape;498;p37"/>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9" name="Google Shape;499;p37"/>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0" name="Google Shape;500;p37"/>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1" name="Google Shape;501;p37"/>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2" name="Google Shape;502;p37"/>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3" name="Google Shape;503;p37"/>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4" name="Google Shape;504;p37"/>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5" name="Google Shape;505;p37"/>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6" name="Google Shape;506;p37"/>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7" name="Google Shape;507;p37"/>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8" name="Google Shape;508;p37"/>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9" name="Google Shape;509;p37"/>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0" name="Google Shape;510;p37"/>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1" name="Google Shape;511;p37"/>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2" name="Google Shape;512;p37"/>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3" name="Google Shape;513;p37"/>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4" name="Google Shape;514;p37"/>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5" name="Google Shape;515;p37"/>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6" name="Google Shape;516;p37"/>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7" name="Google Shape;517;p37"/>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8" name="Google Shape;518;p37"/>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9" name="Google Shape;519;p37"/>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0" name="Google Shape;520;p37"/>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1" name="Google Shape;521;p37"/>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2" name="Google Shape;522;p37"/>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3" name="Google Shape;523;p37"/>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4" name="Google Shape;524;p37"/>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5" name="Google Shape;525;p37"/>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6" name="Google Shape;526;p37"/>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7" name="Google Shape;527;p37"/>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8" name="Google Shape;528;p37"/>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9" name="Google Shape;529;p37"/>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0" name="Google Shape;530;p37"/>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1" name="Google Shape;531;p37"/>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2" name="Google Shape;532;p37"/>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3" name="Google Shape;533;p37"/>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4" name="Google Shape;534;p37"/>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5" name="Google Shape;535;p37"/>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6" name="Google Shape;536;p37"/>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7" name="Google Shape;537;p37"/>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8" name="Google Shape;538;p37"/>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9" name="Google Shape;539;p37"/>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0" name="Google Shape;540;p37"/>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1" name="Google Shape;541;p37"/>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2" name="Google Shape;542;p37"/>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3" name="Google Shape;543;p37"/>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4" name="Google Shape;544;p37"/>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5" name="Google Shape;545;p37"/>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6" name="Google Shape;546;p37"/>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7" name="Google Shape;547;p37"/>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8" name="Google Shape;548;p37"/>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9" name="Google Shape;549;p37"/>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0" name="Google Shape;550;p37"/>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1" name="Google Shape;551;p37"/>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2" name="Google Shape;552;p37"/>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3" name="Google Shape;553;p37"/>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4" name="Google Shape;554;p37"/>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5" name="Google Shape;555;p37"/>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6" name="Google Shape;556;p37"/>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7" name="Google Shape;557;p37"/>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8" name="Google Shape;558;p37"/>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9" name="Google Shape;559;p37"/>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0" name="Google Shape;560;p37"/>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1" name="Google Shape;561;p37"/>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2" name="Google Shape;562;p37"/>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3" name="Google Shape;563;p37"/>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4" name="Google Shape;564;p37"/>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5" name="Google Shape;565;p37"/>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6" name="Google Shape;566;p37"/>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7" name="Google Shape;567;p37"/>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8" name="Google Shape;568;p37"/>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9" name="Google Shape;569;p37"/>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0" name="Google Shape;570;p37"/>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1" name="Google Shape;571;p37"/>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2" name="Google Shape;572;p37"/>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3" name="Google Shape;573;p37"/>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4" name="Google Shape;574;p37"/>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5" name="Google Shape;575;p37"/>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6" name="Google Shape;576;p37"/>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7" name="Google Shape;577;p37"/>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8" name="Google Shape;578;p37"/>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9" name="Google Shape;579;p37"/>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0" name="Google Shape;580;p37"/>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1" name="Google Shape;581;p37"/>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2" name="Google Shape;582;p37"/>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3" name="Google Shape;583;p37"/>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4" name="Google Shape;584;p37"/>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5" name="Google Shape;585;p37"/>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6" name="Google Shape;586;p37"/>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7" name="Google Shape;587;p37"/>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8" name="Google Shape;588;p37"/>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9" name="Google Shape;589;p37"/>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0" name="Google Shape;590;p37"/>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1" name="Google Shape;591;p37"/>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2" name="Google Shape;592;p37"/>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3" name="Google Shape;593;p37"/>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4" name="Google Shape;594;p37"/>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5" name="Google Shape;595;p37"/>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6" name="Google Shape;596;p37"/>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7" name="Google Shape;597;p37"/>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8" name="Google Shape;598;p37"/>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9" name="Google Shape;599;p37"/>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0" name="Google Shape;600;p37"/>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1" name="Google Shape;601;p37"/>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2" name="Google Shape;602;p37"/>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3" name="Google Shape;603;p37"/>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4" name="Google Shape;604;p37"/>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5" name="Google Shape;605;p37"/>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6" name="Google Shape;606;p37"/>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7" name="Google Shape;607;p37"/>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8" name="Google Shape;608;p37"/>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9" name="Google Shape;609;p37"/>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0" name="Google Shape;610;p37"/>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1" name="Google Shape;611;p37"/>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2" name="Google Shape;612;p37"/>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3" name="Google Shape;613;p37"/>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4" name="Google Shape;614;p37"/>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5" name="Google Shape;615;p37"/>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6" name="Google Shape;616;p37"/>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7" name="Google Shape;617;p37"/>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8" name="Google Shape;618;p37"/>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9" name="Google Shape;619;p37"/>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0" name="Google Shape;620;p37"/>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1" name="Google Shape;621;p37"/>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2" name="Google Shape;622;p37"/>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3" name="Google Shape;623;p37"/>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4" name="Google Shape;624;p37"/>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5" name="Google Shape;625;p37"/>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6" name="Google Shape;626;p37"/>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627" name="Google Shape;627;p37"/>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628" name="Google Shape;628;p37"/>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cxnSp>
        <p:nvCxnSpPr>
          <p:cNvPr id="629" name="Google Shape;629;p37"/>
          <p:cNvCxnSpPr/>
          <p:nvPr/>
        </p:nvCxnSpPr>
        <p:spPr>
          <a:xfrm flipH="1">
            <a:off x="7323950" y="1114475"/>
            <a:ext cx="3139200" cy="26100"/>
          </a:xfrm>
          <a:prstGeom prst="straightConnector1">
            <a:avLst/>
          </a:prstGeom>
          <a:noFill/>
          <a:ln cap="rnd" cmpd="sng" w="28575">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38"/>
          <p:cNvSpPr/>
          <p:nvPr/>
        </p:nvSpPr>
        <p:spPr>
          <a:xfrm>
            <a:off x="2528775" y="2118875"/>
            <a:ext cx="7219200" cy="3050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8"/>
          <p:cNvSpPr txBox="1"/>
          <p:nvPr>
            <p:ph type="title"/>
          </p:nvPr>
        </p:nvSpPr>
        <p:spPr>
          <a:xfrm>
            <a:off x="5439900" y="436475"/>
            <a:ext cx="6412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this shows a</a:t>
            </a:r>
            <a:endParaRPr/>
          </a:p>
          <a:p>
            <a:pPr indent="457200" lvl="0" marL="914400" rtl="0" algn="l">
              <a:spcBef>
                <a:spcPts val="0"/>
              </a:spcBef>
              <a:spcAft>
                <a:spcPts val="0"/>
              </a:spcAft>
              <a:buNone/>
            </a:pPr>
            <a:r>
              <a:rPr lang="en"/>
              <a:t>timeline or process</a:t>
            </a:r>
            <a:endParaRPr/>
          </a:p>
        </p:txBody>
      </p:sp>
      <p:sp>
        <p:nvSpPr>
          <p:cNvPr id="636" name="Google Shape;636;p38"/>
          <p:cNvSpPr txBox="1"/>
          <p:nvPr>
            <p:ph idx="1" type="subTitle"/>
          </p:nvPr>
        </p:nvSpPr>
        <p:spPr>
          <a:xfrm>
            <a:off x="415600" y="2316000"/>
            <a:ext cx="1997700" cy="606900"/>
          </a:xfrm>
          <a:prstGeom prst="rect">
            <a:avLst/>
          </a:prstGeom>
          <a:solidFill>
            <a:schemeClr val="accent2"/>
          </a:solidFill>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monday</a:t>
            </a:r>
            <a:endParaRPr>
              <a:solidFill>
                <a:schemeClr val="lt1"/>
              </a:solidFill>
            </a:endParaRPr>
          </a:p>
        </p:txBody>
      </p:sp>
      <p:sp>
        <p:nvSpPr>
          <p:cNvPr id="637" name="Google Shape;637;p38"/>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638" name="Google Shape;638;p38"/>
          <p:cNvSpPr txBox="1"/>
          <p:nvPr>
            <p:ph idx="2" type="subTitle"/>
          </p:nvPr>
        </p:nvSpPr>
        <p:spPr>
          <a:xfrm>
            <a:off x="2775377" y="2316000"/>
            <a:ext cx="1997700" cy="606900"/>
          </a:xfrm>
          <a:prstGeom prst="rect">
            <a:avLst/>
          </a:prstGeom>
          <a:solidFill>
            <a:schemeClr val="accent2"/>
          </a:solidFill>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tuesday</a:t>
            </a:r>
            <a:endParaRPr>
              <a:solidFill>
                <a:schemeClr val="lt1"/>
              </a:solidFill>
            </a:endParaRPr>
          </a:p>
        </p:txBody>
      </p:sp>
      <p:sp>
        <p:nvSpPr>
          <p:cNvPr id="639" name="Google Shape;639;p38"/>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640" name="Google Shape;640;p38"/>
          <p:cNvSpPr txBox="1"/>
          <p:nvPr>
            <p:ph idx="3" type="subTitle"/>
          </p:nvPr>
        </p:nvSpPr>
        <p:spPr>
          <a:xfrm>
            <a:off x="5098691" y="2342500"/>
            <a:ext cx="1997700" cy="606900"/>
          </a:xfrm>
          <a:prstGeom prst="rect">
            <a:avLst/>
          </a:prstGeom>
          <a:solidFill>
            <a:schemeClr val="accent2"/>
          </a:solidFill>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wednesday</a:t>
            </a:r>
            <a:endParaRPr>
              <a:solidFill>
                <a:schemeClr val="lt1"/>
              </a:solidFill>
            </a:endParaRPr>
          </a:p>
        </p:txBody>
      </p:sp>
      <p:sp>
        <p:nvSpPr>
          <p:cNvPr id="641" name="Google Shape;641;p38"/>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642" name="Google Shape;642;p38"/>
          <p:cNvSpPr txBox="1"/>
          <p:nvPr>
            <p:ph idx="4" type="subTitle"/>
          </p:nvPr>
        </p:nvSpPr>
        <p:spPr>
          <a:xfrm>
            <a:off x="7418730" y="2342500"/>
            <a:ext cx="1997700" cy="606900"/>
          </a:xfrm>
          <a:prstGeom prst="rect">
            <a:avLst/>
          </a:prstGeom>
          <a:solidFill>
            <a:schemeClr val="accent2"/>
          </a:solidFill>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thursday</a:t>
            </a:r>
            <a:endParaRPr>
              <a:solidFill>
                <a:schemeClr val="lt1"/>
              </a:solidFill>
            </a:endParaRPr>
          </a:p>
        </p:txBody>
      </p:sp>
      <p:sp>
        <p:nvSpPr>
          <p:cNvPr id="643" name="Google Shape;643;p38"/>
          <p:cNvSpPr txBox="1"/>
          <p:nvPr>
            <p:ph idx="5" type="subTitle"/>
          </p:nvPr>
        </p:nvSpPr>
        <p:spPr>
          <a:xfrm>
            <a:off x="9854707" y="2316000"/>
            <a:ext cx="1997700" cy="606900"/>
          </a:xfrm>
          <a:prstGeom prst="rect">
            <a:avLst/>
          </a:prstGeom>
          <a:solidFill>
            <a:schemeClr val="accent2"/>
          </a:solidFill>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friday</a:t>
            </a:r>
            <a:endParaRPr>
              <a:solidFill>
                <a:schemeClr val="lt1"/>
              </a:solidFill>
            </a:endParaRPr>
          </a:p>
        </p:txBody>
      </p:sp>
      <p:sp>
        <p:nvSpPr>
          <p:cNvPr id="644" name="Google Shape;644;p38"/>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645" name="Google Shape;645;p38"/>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cxnSp>
        <p:nvCxnSpPr>
          <p:cNvPr id="646" name="Google Shape;646;p38"/>
          <p:cNvCxnSpPr/>
          <p:nvPr/>
        </p:nvCxnSpPr>
        <p:spPr>
          <a:xfrm flipH="1">
            <a:off x="2300700" y="864950"/>
            <a:ext cx="3139200" cy="26100"/>
          </a:xfrm>
          <a:prstGeom prst="straightConnector1">
            <a:avLst/>
          </a:prstGeom>
          <a:noFill/>
          <a:ln cap="rnd" cmpd="sng" w="28575">
            <a:solidFill>
              <a:schemeClr val="dk2"/>
            </a:solidFill>
            <a:prstDash val="solid"/>
            <a:round/>
            <a:headEnd len="med" w="med" type="none"/>
            <a:tailEnd len="med" w="med" type="none"/>
          </a:ln>
        </p:spPr>
      </p:cxnSp>
      <p:cxnSp>
        <p:nvCxnSpPr>
          <p:cNvPr id="647" name="Google Shape;647;p38"/>
          <p:cNvCxnSpPr/>
          <p:nvPr/>
        </p:nvCxnSpPr>
        <p:spPr>
          <a:xfrm rot="10800000">
            <a:off x="11011800" y="1361000"/>
            <a:ext cx="1180200" cy="0"/>
          </a:xfrm>
          <a:prstGeom prst="straightConnector1">
            <a:avLst/>
          </a:prstGeom>
          <a:noFill/>
          <a:ln cap="rnd" cmpd="sng" w="28575">
            <a:solidFill>
              <a:schemeClr val="dk2"/>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39"/>
          <p:cNvSpPr txBox="1"/>
          <p:nvPr>
            <p:ph type="title"/>
          </p:nvPr>
        </p:nvSpPr>
        <p:spPr>
          <a:xfrm>
            <a:off x="644200" y="18887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a:t>
            </a:r>
            <a:endParaRPr/>
          </a:p>
          <a:p>
            <a:pPr indent="457200" lvl="0" marL="914400" rtl="0" algn="l">
              <a:spcBef>
                <a:spcPts val="0"/>
              </a:spcBef>
              <a:spcAft>
                <a:spcPts val="0"/>
              </a:spcAft>
              <a:buNone/>
            </a:pPr>
            <a:r>
              <a:rPr lang="en"/>
              <a:t> a website?</a:t>
            </a:r>
            <a:endParaRPr/>
          </a:p>
        </p:txBody>
      </p:sp>
      <p:sp>
        <p:nvSpPr>
          <p:cNvPr id="653" name="Google Shape;653;p39"/>
          <p:cNvSpPr txBox="1"/>
          <p:nvPr>
            <p:ph idx="1" type="body"/>
          </p:nvPr>
        </p:nvSpPr>
        <p:spPr>
          <a:xfrm>
            <a:off x="2533650" y="3316900"/>
            <a:ext cx="3692100" cy="13503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654" name="Google Shape;654;p39"/>
          <p:cNvGrpSpPr/>
          <p:nvPr/>
        </p:nvGrpSpPr>
        <p:grpSpPr>
          <a:xfrm>
            <a:off x="6949906" y="1476296"/>
            <a:ext cx="4670652" cy="3905411"/>
            <a:chOff x="1295330" y="1868507"/>
            <a:chExt cx="4365503" cy="3647530"/>
          </a:xfrm>
        </p:grpSpPr>
        <p:grpSp>
          <p:nvGrpSpPr>
            <p:cNvPr id="655" name="Google Shape;655;p39"/>
            <p:cNvGrpSpPr/>
            <p:nvPr/>
          </p:nvGrpSpPr>
          <p:grpSpPr>
            <a:xfrm>
              <a:off x="1295330" y="1868507"/>
              <a:ext cx="4365503" cy="3647530"/>
              <a:chOff x="6679223" y="1947864"/>
              <a:chExt cx="3956410" cy="3325308"/>
            </a:xfrm>
          </p:grpSpPr>
          <p:grpSp>
            <p:nvGrpSpPr>
              <p:cNvPr id="656" name="Google Shape;656;p39"/>
              <p:cNvGrpSpPr/>
              <p:nvPr/>
            </p:nvGrpSpPr>
            <p:grpSpPr>
              <a:xfrm>
                <a:off x="7996402" y="4725653"/>
                <a:ext cx="1328920" cy="547519"/>
                <a:chOff x="7059929" y="5060917"/>
                <a:chExt cx="1328920" cy="547519"/>
              </a:xfrm>
            </p:grpSpPr>
            <p:sp>
              <p:nvSpPr>
                <p:cNvPr id="657" name="Google Shape;657;p39"/>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58" name="Google Shape;658;p39"/>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59" name="Google Shape;659;p39"/>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660" name="Google Shape;660;p39"/>
              <p:cNvGrpSpPr/>
              <p:nvPr/>
            </p:nvGrpSpPr>
            <p:grpSpPr>
              <a:xfrm>
                <a:off x="6679223" y="1947864"/>
                <a:ext cx="3956410" cy="2777787"/>
                <a:chOff x="5742750" y="2283128"/>
                <a:chExt cx="3956410" cy="2777787"/>
              </a:xfrm>
            </p:grpSpPr>
            <p:sp>
              <p:nvSpPr>
                <p:cNvPr id="661" name="Google Shape;661;p39"/>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62" name="Google Shape;662;p39"/>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663" name="Google Shape;663;p39"/>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664" name="Google Shape;664;p39"/>
          <p:cNvPicPr preferRelativeResize="0"/>
          <p:nvPr/>
        </p:nvPicPr>
        <p:blipFill rotWithShape="1">
          <a:blip r:embed="rId3">
            <a:alphaModFix/>
          </a:blip>
          <a:srcRect b="11994" l="9003" r="8995" t="11994"/>
          <a:stretch/>
        </p:blipFill>
        <p:spPr>
          <a:xfrm>
            <a:off x="6997500" y="1775450"/>
            <a:ext cx="4575450" cy="2496099"/>
          </a:xfrm>
          <a:prstGeom prst="rect">
            <a:avLst/>
          </a:prstGeom>
          <a:noFill/>
          <a:ln>
            <a:noFill/>
          </a:ln>
        </p:spPr>
      </p:pic>
      <p:cxnSp>
        <p:nvCxnSpPr>
          <p:cNvPr id="665" name="Google Shape;665;p39"/>
          <p:cNvCxnSpPr/>
          <p:nvPr/>
        </p:nvCxnSpPr>
        <p:spPr>
          <a:xfrm rot="10800000">
            <a:off x="4432650" y="2822975"/>
            <a:ext cx="1644300" cy="0"/>
          </a:xfrm>
          <a:prstGeom prst="straightConnector1">
            <a:avLst/>
          </a:prstGeom>
          <a:noFill/>
          <a:ln cap="rnd" cmpd="sng" w="28575">
            <a:solidFill>
              <a:schemeClr val="dk2"/>
            </a:solidFill>
            <a:prstDash val="solid"/>
            <a:round/>
            <a:headEnd len="med" w="med" type="none"/>
            <a:tailEnd len="med" w="med" type="none"/>
          </a:ln>
        </p:spPr>
      </p:cxnSp>
      <p:cxnSp>
        <p:nvCxnSpPr>
          <p:cNvPr id="666" name="Google Shape;666;p39"/>
          <p:cNvCxnSpPr/>
          <p:nvPr/>
        </p:nvCxnSpPr>
        <p:spPr>
          <a:xfrm rot="10800000">
            <a:off x="-19100" y="2289575"/>
            <a:ext cx="660000" cy="0"/>
          </a:xfrm>
          <a:prstGeom prst="straightConnector1">
            <a:avLst/>
          </a:prstGeom>
          <a:noFill/>
          <a:ln cap="rnd" cmpd="sng" w="28575">
            <a:solidFill>
              <a:schemeClr val="dk2"/>
            </a:solidFill>
            <a:prstDash val="solid"/>
            <a:round/>
            <a:headEnd len="med" w="med" type="none"/>
            <a:tailEnd len="med" w="med" type="none"/>
          </a:ln>
        </p:spPr>
      </p:cxnSp>
      <p:pic>
        <p:nvPicPr>
          <p:cNvPr id="667" name="Google Shape;667;p39"/>
          <p:cNvPicPr preferRelativeResize="0"/>
          <p:nvPr/>
        </p:nvPicPr>
        <p:blipFill rotWithShape="1">
          <a:blip r:embed="rId4">
            <a:alphaModFix amt="58000"/>
          </a:blip>
          <a:srcRect b="5276" l="0" r="0" t="0"/>
          <a:stretch/>
        </p:blipFill>
        <p:spPr>
          <a:xfrm>
            <a:off x="-323900" y="3051500"/>
            <a:ext cx="2666572" cy="3789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grpSp>
        <p:nvGrpSpPr>
          <p:cNvPr id="672" name="Google Shape;672;p40"/>
          <p:cNvGrpSpPr/>
          <p:nvPr/>
        </p:nvGrpSpPr>
        <p:grpSpPr>
          <a:xfrm>
            <a:off x="234613" y="2063449"/>
            <a:ext cx="5523080" cy="2833275"/>
            <a:chOff x="3289100" y="2648488"/>
            <a:chExt cx="5622600" cy="2876421"/>
          </a:xfrm>
        </p:grpSpPr>
        <p:grpSp>
          <p:nvGrpSpPr>
            <p:cNvPr id="673" name="Google Shape;673;p40"/>
            <p:cNvGrpSpPr/>
            <p:nvPr/>
          </p:nvGrpSpPr>
          <p:grpSpPr>
            <a:xfrm>
              <a:off x="3289100" y="2648488"/>
              <a:ext cx="5622600" cy="2876421"/>
              <a:chOff x="1059475" y="2296088"/>
              <a:chExt cx="5622600" cy="2876421"/>
            </a:xfrm>
          </p:grpSpPr>
          <p:sp>
            <p:nvSpPr>
              <p:cNvPr id="674" name="Google Shape;674;p40"/>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675" name="Google Shape;675;p40"/>
              <p:cNvGrpSpPr/>
              <p:nvPr/>
            </p:nvGrpSpPr>
            <p:grpSpPr>
              <a:xfrm>
                <a:off x="1059475" y="5078309"/>
                <a:ext cx="5622600" cy="94200"/>
                <a:chOff x="1059475" y="5076025"/>
                <a:chExt cx="5622600" cy="188400"/>
              </a:xfrm>
            </p:grpSpPr>
            <p:sp>
              <p:nvSpPr>
                <p:cNvPr id="676" name="Google Shape;676;p40"/>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77" name="Google Shape;677;p40"/>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678" name="Google Shape;678;p40"/>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679" name="Google Shape;679;p40"/>
          <p:cNvPicPr preferRelativeResize="0"/>
          <p:nvPr/>
        </p:nvPicPr>
        <p:blipFill rotWithShape="1">
          <a:blip r:embed="rId3">
            <a:alphaModFix/>
          </a:blip>
          <a:srcRect b="13147" l="10930" r="7068" t="6589"/>
          <a:stretch/>
        </p:blipFill>
        <p:spPr>
          <a:xfrm>
            <a:off x="949125" y="2320975"/>
            <a:ext cx="4070301" cy="2344700"/>
          </a:xfrm>
          <a:prstGeom prst="rect">
            <a:avLst/>
          </a:prstGeom>
          <a:noFill/>
          <a:ln>
            <a:noFill/>
          </a:ln>
        </p:spPr>
      </p:pic>
      <p:sp>
        <p:nvSpPr>
          <p:cNvPr id="680" name="Google Shape;680;p40"/>
          <p:cNvSpPr txBox="1"/>
          <p:nvPr>
            <p:ph type="title"/>
          </p:nvPr>
        </p:nvSpPr>
        <p:spPr>
          <a:xfrm>
            <a:off x="6421000" y="1963450"/>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a:t>
            </a:r>
            <a:endParaRPr/>
          </a:p>
          <a:p>
            <a:pPr indent="457200" lvl="0" marL="914400" rtl="0" algn="l">
              <a:spcBef>
                <a:spcPts val="0"/>
              </a:spcBef>
              <a:spcAft>
                <a:spcPts val="0"/>
              </a:spcAft>
              <a:buNone/>
            </a:pPr>
            <a:r>
              <a:rPr lang="en"/>
              <a:t> a website?</a:t>
            </a:r>
            <a:endParaRPr/>
          </a:p>
        </p:txBody>
      </p:sp>
      <p:sp>
        <p:nvSpPr>
          <p:cNvPr id="681" name="Google Shape;681;p40"/>
          <p:cNvSpPr txBox="1"/>
          <p:nvPr>
            <p:ph idx="1" type="body"/>
          </p:nvPr>
        </p:nvSpPr>
        <p:spPr>
          <a:xfrm>
            <a:off x="5833950" y="3391575"/>
            <a:ext cx="3881700" cy="1350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pic>
        <p:nvPicPr>
          <p:cNvPr id="682" name="Google Shape;682;p40"/>
          <p:cNvPicPr preferRelativeResize="0"/>
          <p:nvPr/>
        </p:nvPicPr>
        <p:blipFill rotWithShape="1">
          <a:blip r:embed="rId4">
            <a:alphaModFix amt="58000"/>
          </a:blip>
          <a:srcRect b="5276" l="0" r="0" t="0"/>
          <a:stretch/>
        </p:blipFill>
        <p:spPr>
          <a:xfrm flipH="1">
            <a:off x="9754025" y="3068350"/>
            <a:ext cx="2666572" cy="3789650"/>
          </a:xfrm>
          <a:prstGeom prst="rect">
            <a:avLst/>
          </a:prstGeom>
          <a:noFill/>
          <a:ln>
            <a:noFill/>
          </a:ln>
        </p:spPr>
      </p:pic>
      <p:cxnSp>
        <p:nvCxnSpPr>
          <p:cNvPr id="683" name="Google Shape;683;p40"/>
          <p:cNvCxnSpPr/>
          <p:nvPr/>
        </p:nvCxnSpPr>
        <p:spPr>
          <a:xfrm rot="10800000">
            <a:off x="5757700" y="2908575"/>
            <a:ext cx="2138100" cy="0"/>
          </a:xfrm>
          <a:prstGeom prst="straightConnector1">
            <a:avLst/>
          </a:prstGeom>
          <a:noFill/>
          <a:ln cap="rnd" cmpd="sng" w="28575">
            <a:solidFill>
              <a:schemeClr val="dk2"/>
            </a:solidFill>
            <a:prstDash val="solid"/>
            <a:round/>
            <a:headEnd len="med" w="med" type="none"/>
            <a:tailEnd len="med" w="med" type="none"/>
          </a:ln>
        </p:spPr>
      </p:cxnSp>
      <p:cxnSp>
        <p:nvCxnSpPr>
          <p:cNvPr id="684" name="Google Shape;684;p40"/>
          <p:cNvCxnSpPr/>
          <p:nvPr/>
        </p:nvCxnSpPr>
        <p:spPr>
          <a:xfrm rot="10800000">
            <a:off x="8881650" y="2418875"/>
            <a:ext cx="2796900" cy="0"/>
          </a:xfrm>
          <a:prstGeom prst="straightConnector1">
            <a:avLst/>
          </a:prstGeom>
          <a:noFill/>
          <a:ln cap="rnd" cmpd="sng" w="28575">
            <a:solidFill>
              <a:schemeClr val="dk2"/>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grpSp>
        <p:nvGrpSpPr>
          <p:cNvPr id="689" name="Google Shape;689;p41"/>
          <p:cNvGrpSpPr/>
          <p:nvPr/>
        </p:nvGrpSpPr>
        <p:grpSpPr>
          <a:xfrm>
            <a:off x="7860223" y="793609"/>
            <a:ext cx="2798497" cy="5157974"/>
            <a:chOff x="8625436" y="1258061"/>
            <a:chExt cx="2388000" cy="4396500"/>
          </a:xfrm>
        </p:grpSpPr>
        <p:sp>
          <p:nvSpPr>
            <p:cNvPr id="690" name="Google Shape;690;p41"/>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91" name="Google Shape;691;p41"/>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92" name="Google Shape;692;p41"/>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693" name="Google Shape;693;p41"/>
          <p:cNvPicPr preferRelativeResize="0"/>
          <p:nvPr/>
        </p:nvPicPr>
        <p:blipFill rotWithShape="1">
          <a:blip r:embed="rId3">
            <a:alphaModFix/>
          </a:blip>
          <a:srcRect b="0" l="14417" r="14417" t="0"/>
          <a:stretch/>
        </p:blipFill>
        <p:spPr>
          <a:xfrm>
            <a:off x="7904075" y="1149175"/>
            <a:ext cx="2710798" cy="4282225"/>
          </a:xfrm>
          <a:prstGeom prst="rect">
            <a:avLst/>
          </a:prstGeom>
          <a:noFill/>
          <a:ln>
            <a:noFill/>
          </a:ln>
        </p:spPr>
      </p:pic>
      <p:sp>
        <p:nvSpPr>
          <p:cNvPr id="694" name="Google Shape;694;p41"/>
          <p:cNvSpPr txBox="1"/>
          <p:nvPr>
            <p:ph type="title"/>
          </p:nvPr>
        </p:nvSpPr>
        <p:spPr>
          <a:xfrm>
            <a:off x="1101400" y="1888775"/>
            <a:ext cx="3680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a:t>
            </a:r>
            <a:endParaRPr/>
          </a:p>
          <a:p>
            <a:pPr indent="457200" lvl="0" marL="914400" rtl="0" algn="l">
              <a:spcBef>
                <a:spcPts val="0"/>
              </a:spcBef>
              <a:spcAft>
                <a:spcPts val="0"/>
              </a:spcAft>
              <a:buNone/>
            </a:pPr>
            <a:r>
              <a:rPr lang="en"/>
              <a:t> an app?</a:t>
            </a:r>
            <a:endParaRPr/>
          </a:p>
        </p:txBody>
      </p:sp>
      <p:sp>
        <p:nvSpPr>
          <p:cNvPr id="695" name="Google Shape;695;p41"/>
          <p:cNvSpPr txBox="1"/>
          <p:nvPr>
            <p:ph idx="1" type="body"/>
          </p:nvPr>
        </p:nvSpPr>
        <p:spPr>
          <a:xfrm>
            <a:off x="2362200" y="3316900"/>
            <a:ext cx="3863700" cy="13503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cxnSp>
        <p:nvCxnSpPr>
          <p:cNvPr id="696" name="Google Shape;696;p41"/>
          <p:cNvCxnSpPr/>
          <p:nvPr/>
        </p:nvCxnSpPr>
        <p:spPr>
          <a:xfrm rot="10800000">
            <a:off x="4432650" y="2822975"/>
            <a:ext cx="1644300" cy="0"/>
          </a:xfrm>
          <a:prstGeom prst="straightConnector1">
            <a:avLst/>
          </a:prstGeom>
          <a:noFill/>
          <a:ln cap="rnd" cmpd="sng" w="28575">
            <a:solidFill>
              <a:schemeClr val="dk2"/>
            </a:solidFill>
            <a:prstDash val="solid"/>
            <a:round/>
            <a:headEnd len="med" w="med" type="none"/>
            <a:tailEnd len="med" w="med" type="none"/>
          </a:ln>
        </p:spPr>
      </p:cxnSp>
      <p:cxnSp>
        <p:nvCxnSpPr>
          <p:cNvPr id="697" name="Google Shape;697;p41"/>
          <p:cNvCxnSpPr>
            <a:stCxn id="694" idx="1"/>
          </p:cNvCxnSpPr>
          <p:nvPr/>
        </p:nvCxnSpPr>
        <p:spPr>
          <a:xfrm flipH="1">
            <a:off x="-19100" y="2270525"/>
            <a:ext cx="1120500" cy="19200"/>
          </a:xfrm>
          <a:prstGeom prst="straightConnector1">
            <a:avLst/>
          </a:prstGeom>
          <a:noFill/>
          <a:ln cap="rnd" cmpd="sng" w="28575">
            <a:solidFill>
              <a:schemeClr val="dk2"/>
            </a:solidFill>
            <a:prstDash val="solid"/>
            <a:round/>
            <a:headEnd len="med" w="med" type="none"/>
            <a:tailEnd len="med" w="med" type="none"/>
          </a:ln>
        </p:spPr>
      </p:cxnSp>
      <p:pic>
        <p:nvPicPr>
          <p:cNvPr id="698" name="Google Shape;698;p41"/>
          <p:cNvPicPr preferRelativeResize="0"/>
          <p:nvPr/>
        </p:nvPicPr>
        <p:blipFill rotWithShape="1">
          <a:blip r:embed="rId4">
            <a:alphaModFix amt="58000"/>
          </a:blip>
          <a:srcRect b="5276" l="0" r="0" t="0"/>
          <a:stretch/>
        </p:blipFill>
        <p:spPr>
          <a:xfrm>
            <a:off x="-323900" y="3051500"/>
            <a:ext cx="2666572" cy="3789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24"/>
          <p:cNvPicPr preferRelativeResize="0"/>
          <p:nvPr/>
        </p:nvPicPr>
        <p:blipFill>
          <a:blip r:embed="rId3">
            <a:alphaModFix/>
          </a:blip>
          <a:stretch>
            <a:fillRect/>
          </a:stretch>
        </p:blipFill>
        <p:spPr>
          <a:xfrm>
            <a:off x="552450" y="457200"/>
            <a:ext cx="5827174" cy="5862701"/>
          </a:xfrm>
          <a:prstGeom prst="rect">
            <a:avLst/>
          </a:prstGeom>
          <a:noFill/>
          <a:ln>
            <a:noFill/>
          </a:ln>
        </p:spPr>
      </p:pic>
      <p:sp>
        <p:nvSpPr>
          <p:cNvPr id="258" name="Google Shape;258;p24"/>
          <p:cNvSpPr txBox="1"/>
          <p:nvPr>
            <p:ph type="title"/>
          </p:nvPr>
        </p:nvSpPr>
        <p:spPr>
          <a:xfrm>
            <a:off x="6903771" y="1583975"/>
            <a:ext cx="4491600" cy="1324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hello! I’m...</a:t>
            </a:r>
            <a:endParaRPr/>
          </a:p>
        </p:txBody>
      </p:sp>
      <p:sp>
        <p:nvSpPr>
          <p:cNvPr id="259" name="Google Shape;259;p24"/>
          <p:cNvSpPr txBox="1"/>
          <p:nvPr>
            <p:ph idx="1" type="body"/>
          </p:nvPr>
        </p:nvSpPr>
        <p:spPr>
          <a:xfrm>
            <a:off x="6903750" y="2988275"/>
            <a:ext cx="4491600" cy="22359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is where you introduce yourself.</a:t>
            </a:r>
            <a:endParaRPr/>
          </a:p>
          <a:p>
            <a:pPr indent="0" lvl="0" marL="0" rtl="0" algn="r">
              <a:spcBef>
                <a:spcPts val="2100"/>
              </a:spcBef>
              <a:spcAft>
                <a:spcPts val="2100"/>
              </a:spcAft>
              <a:buNone/>
            </a:pPr>
            <a:r>
              <a:rPr lang="en"/>
              <a:t>You can add your name, title and a little background. Right click the image and replace it with your own.</a:t>
            </a:r>
            <a:endParaRPr/>
          </a:p>
        </p:txBody>
      </p:sp>
      <p:sp>
        <p:nvSpPr>
          <p:cNvPr id="260" name="Google Shape;260;p24"/>
          <p:cNvSpPr/>
          <p:nvPr/>
        </p:nvSpPr>
        <p:spPr>
          <a:xfrm>
            <a:off x="986850" y="846150"/>
            <a:ext cx="5827200" cy="58626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1" name="Google Shape;261;p24"/>
          <p:cNvCxnSpPr/>
          <p:nvPr/>
        </p:nvCxnSpPr>
        <p:spPr>
          <a:xfrm rot="10800000">
            <a:off x="7010400" y="2114550"/>
            <a:ext cx="800100" cy="0"/>
          </a:xfrm>
          <a:prstGeom prst="straightConnector1">
            <a:avLst/>
          </a:prstGeom>
          <a:noFill/>
          <a:ln cap="rnd" cmpd="sng" w="28575">
            <a:solidFill>
              <a:schemeClr val="dk2"/>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grpSp>
        <p:nvGrpSpPr>
          <p:cNvPr id="703" name="Google Shape;703;p42"/>
          <p:cNvGrpSpPr/>
          <p:nvPr/>
        </p:nvGrpSpPr>
        <p:grpSpPr>
          <a:xfrm>
            <a:off x="1220397" y="969728"/>
            <a:ext cx="3357720" cy="4918548"/>
            <a:chOff x="6953045" y="1252870"/>
            <a:chExt cx="3186600" cy="4559700"/>
          </a:xfrm>
        </p:grpSpPr>
        <p:sp>
          <p:nvSpPr>
            <p:cNvPr id="704" name="Google Shape;704;p42"/>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05" name="Google Shape;705;p42"/>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06" name="Google Shape;706;p42"/>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707" name="Google Shape;707;p42"/>
          <p:cNvPicPr preferRelativeResize="0"/>
          <p:nvPr/>
        </p:nvPicPr>
        <p:blipFill rotWithShape="1">
          <a:blip r:embed="rId3">
            <a:alphaModFix/>
          </a:blip>
          <a:srcRect b="0" l="6551" r="6560" t="0"/>
          <a:stretch/>
        </p:blipFill>
        <p:spPr>
          <a:xfrm>
            <a:off x="1352476" y="1427726"/>
            <a:ext cx="3093575" cy="4002538"/>
          </a:xfrm>
          <a:prstGeom prst="rect">
            <a:avLst/>
          </a:prstGeom>
          <a:noFill/>
          <a:ln>
            <a:noFill/>
          </a:ln>
        </p:spPr>
      </p:pic>
      <p:sp>
        <p:nvSpPr>
          <p:cNvPr id="708" name="Google Shape;708;p42"/>
          <p:cNvSpPr txBox="1"/>
          <p:nvPr>
            <p:ph type="title"/>
          </p:nvPr>
        </p:nvSpPr>
        <p:spPr>
          <a:xfrm>
            <a:off x="6421000" y="1963450"/>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a:t>
            </a:r>
            <a:endParaRPr/>
          </a:p>
          <a:p>
            <a:pPr indent="457200" lvl="0" marL="914400" rtl="0" algn="l">
              <a:spcBef>
                <a:spcPts val="0"/>
              </a:spcBef>
              <a:spcAft>
                <a:spcPts val="0"/>
              </a:spcAft>
              <a:buNone/>
            </a:pPr>
            <a:r>
              <a:rPr lang="en"/>
              <a:t> </a:t>
            </a:r>
            <a:r>
              <a:rPr lang="en"/>
              <a:t>a</a:t>
            </a:r>
            <a:r>
              <a:rPr lang="en"/>
              <a:t>n app?</a:t>
            </a:r>
            <a:endParaRPr/>
          </a:p>
        </p:txBody>
      </p:sp>
      <p:sp>
        <p:nvSpPr>
          <p:cNvPr id="709" name="Google Shape;709;p42"/>
          <p:cNvSpPr txBox="1"/>
          <p:nvPr>
            <p:ph idx="1" type="body"/>
          </p:nvPr>
        </p:nvSpPr>
        <p:spPr>
          <a:xfrm>
            <a:off x="5833950" y="3391575"/>
            <a:ext cx="3799800" cy="1350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cxnSp>
        <p:nvCxnSpPr>
          <p:cNvPr id="710" name="Google Shape;710;p42"/>
          <p:cNvCxnSpPr/>
          <p:nvPr/>
        </p:nvCxnSpPr>
        <p:spPr>
          <a:xfrm rot="10800000">
            <a:off x="5757700" y="2908575"/>
            <a:ext cx="2138100" cy="0"/>
          </a:xfrm>
          <a:prstGeom prst="straightConnector1">
            <a:avLst/>
          </a:prstGeom>
          <a:noFill/>
          <a:ln cap="rnd" cmpd="sng" w="28575">
            <a:solidFill>
              <a:schemeClr val="dk2"/>
            </a:solidFill>
            <a:prstDash val="solid"/>
            <a:round/>
            <a:headEnd len="med" w="med" type="none"/>
            <a:tailEnd len="med" w="med" type="none"/>
          </a:ln>
        </p:spPr>
      </p:cxnSp>
      <p:cxnSp>
        <p:nvCxnSpPr>
          <p:cNvPr id="711" name="Google Shape;711;p42"/>
          <p:cNvCxnSpPr/>
          <p:nvPr/>
        </p:nvCxnSpPr>
        <p:spPr>
          <a:xfrm rot="10800000">
            <a:off x="8881650" y="2418875"/>
            <a:ext cx="2796900" cy="0"/>
          </a:xfrm>
          <a:prstGeom prst="straightConnector1">
            <a:avLst/>
          </a:prstGeom>
          <a:noFill/>
          <a:ln cap="rnd" cmpd="sng" w="28575">
            <a:solidFill>
              <a:schemeClr val="dk2"/>
            </a:solidFill>
            <a:prstDash val="solid"/>
            <a:round/>
            <a:headEnd len="med" w="med" type="none"/>
            <a:tailEnd len="med" w="med" type="none"/>
          </a:ln>
        </p:spPr>
      </p:cxnSp>
      <p:pic>
        <p:nvPicPr>
          <p:cNvPr id="712" name="Google Shape;712;p42"/>
          <p:cNvPicPr preferRelativeResize="0"/>
          <p:nvPr/>
        </p:nvPicPr>
        <p:blipFill rotWithShape="1">
          <a:blip r:embed="rId4">
            <a:alphaModFix amt="58000"/>
          </a:blip>
          <a:srcRect b="5276" l="0" r="0" t="0"/>
          <a:stretch/>
        </p:blipFill>
        <p:spPr>
          <a:xfrm flipH="1">
            <a:off x="9754025" y="3068350"/>
            <a:ext cx="2666572" cy="3789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43"/>
          <p:cNvSpPr txBox="1"/>
          <p:nvPr>
            <p:ph type="title"/>
          </p:nvPr>
        </p:nvSpPr>
        <p:spPr>
          <a:xfrm>
            <a:off x="5673400" y="1736375"/>
            <a:ext cx="5873400" cy="1341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t</a:t>
            </a:r>
            <a:r>
              <a:rPr lang="en"/>
              <a:t>hank</a:t>
            </a:r>
            <a:r>
              <a:rPr lang="en"/>
              <a:t> </a:t>
            </a:r>
            <a:r>
              <a:rPr lang="en"/>
              <a:t>you!</a:t>
            </a:r>
            <a:endParaRPr/>
          </a:p>
        </p:txBody>
      </p:sp>
      <p:sp>
        <p:nvSpPr>
          <p:cNvPr id="718" name="Google Shape;718;p43"/>
          <p:cNvSpPr txBox="1"/>
          <p:nvPr>
            <p:ph idx="1" type="subTitle"/>
          </p:nvPr>
        </p:nvSpPr>
        <p:spPr>
          <a:xfrm>
            <a:off x="5673400" y="2974025"/>
            <a:ext cx="55815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 you have any questions?</a:t>
            </a:r>
            <a:endParaRPr/>
          </a:p>
        </p:txBody>
      </p:sp>
      <p:sp>
        <p:nvSpPr>
          <p:cNvPr id="719" name="Google Shape;719;p43"/>
          <p:cNvSpPr/>
          <p:nvPr/>
        </p:nvSpPr>
        <p:spPr>
          <a:xfrm>
            <a:off x="6587540" y="47592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0" name="Google Shape;720;p43"/>
          <p:cNvGrpSpPr/>
          <p:nvPr/>
        </p:nvGrpSpPr>
        <p:grpSpPr>
          <a:xfrm>
            <a:off x="7120643" y="4749551"/>
            <a:ext cx="411849" cy="411917"/>
            <a:chOff x="5162200" y="4097750"/>
            <a:chExt cx="338385" cy="338414"/>
          </a:xfrm>
        </p:grpSpPr>
        <p:sp>
          <p:nvSpPr>
            <p:cNvPr id="721" name="Google Shape;721;p43"/>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43"/>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43"/>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4" name="Google Shape;724;p43"/>
          <p:cNvSpPr/>
          <p:nvPr/>
        </p:nvSpPr>
        <p:spPr>
          <a:xfrm>
            <a:off x="5854650" y="48005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43"/>
          <p:cNvSpPr txBox="1"/>
          <p:nvPr>
            <p:ph idx="2" type="body"/>
          </p:nvPr>
        </p:nvSpPr>
        <p:spPr>
          <a:xfrm>
            <a:off x="5673400" y="3381625"/>
            <a:ext cx="55815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a:p>
            <a:pPr indent="0" lvl="0" marL="0" rtl="0" algn="l">
              <a:spcBef>
                <a:spcPts val="0"/>
              </a:spcBef>
              <a:spcAft>
                <a:spcPts val="0"/>
              </a:spcAft>
              <a:buNone/>
            </a:pPr>
            <a:r>
              <a:t/>
            </a:r>
            <a:endParaRPr/>
          </a:p>
        </p:txBody>
      </p:sp>
      <p:pic>
        <p:nvPicPr>
          <p:cNvPr id="726" name="Google Shape;726;p43"/>
          <p:cNvPicPr preferRelativeResize="0"/>
          <p:nvPr/>
        </p:nvPicPr>
        <p:blipFill>
          <a:blip r:embed="rId3">
            <a:alphaModFix amt="78000"/>
          </a:blip>
          <a:stretch>
            <a:fillRect/>
          </a:stretch>
        </p:blipFill>
        <p:spPr>
          <a:xfrm>
            <a:off x="1" y="268588"/>
            <a:ext cx="4248150" cy="6589412"/>
          </a:xfrm>
          <a:prstGeom prst="rect">
            <a:avLst/>
          </a:prstGeom>
          <a:noFill/>
          <a:ln>
            <a:noFill/>
          </a:ln>
        </p:spPr>
      </p:pic>
      <p:sp>
        <p:nvSpPr>
          <p:cNvPr id="727" name="Google Shape;727;p43"/>
          <p:cNvSpPr/>
          <p:nvPr/>
        </p:nvSpPr>
        <p:spPr>
          <a:xfrm>
            <a:off x="533275" y="1238250"/>
            <a:ext cx="4248000" cy="49518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28" name="Google Shape;728;p43"/>
          <p:cNvCxnSpPr/>
          <p:nvPr/>
        </p:nvCxnSpPr>
        <p:spPr>
          <a:xfrm rot="10800000">
            <a:off x="10209450" y="2516650"/>
            <a:ext cx="1644300" cy="0"/>
          </a:xfrm>
          <a:prstGeom prst="straightConnector1">
            <a:avLst/>
          </a:prstGeom>
          <a:noFill/>
          <a:ln cap="rnd" cmpd="sng" w="28575">
            <a:solidFill>
              <a:schemeClr val="dk2"/>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44"/>
          <p:cNvSpPr txBox="1"/>
          <p:nvPr>
            <p:ph type="title"/>
          </p:nvPr>
        </p:nvSpPr>
        <p:spPr>
          <a:xfrm>
            <a:off x="1123750" y="1431575"/>
            <a:ext cx="4057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a:t>
            </a:r>
            <a:r>
              <a:rPr lang="en" sz="5100"/>
              <a:t>redits.</a:t>
            </a:r>
            <a:endParaRPr sz="5100"/>
          </a:p>
        </p:txBody>
      </p:sp>
      <p:sp>
        <p:nvSpPr>
          <p:cNvPr id="734" name="Google Shape;734;p44"/>
          <p:cNvSpPr txBox="1"/>
          <p:nvPr>
            <p:ph idx="1" type="body"/>
          </p:nvPr>
        </p:nvSpPr>
        <p:spPr>
          <a:xfrm>
            <a:off x="1123932" y="2508425"/>
            <a:ext cx="4057800" cy="31068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rPr lang="en" sz="2400"/>
              <a:t>Presentation Template: </a:t>
            </a:r>
            <a:endParaRPr sz="2400"/>
          </a:p>
          <a:p>
            <a:pPr indent="0" lvl="0" marL="0" rtl="0" algn="l">
              <a:lnSpc>
                <a:spcPct val="100000"/>
              </a:lnSpc>
              <a:spcBef>
                <a:spcPts val="0"/>
              </a:spcBef>
              <a:spcAft>
                <a:spcPts val="0"/>
              </a:spcAft>
              <a:buNone/>
            </a:pPr>
            <a:r>
              <a:rPr lang="en" sz="2400" u="sng">
                <a:solidFill>
                  <a:schemeClr val="hlink"/>
                </a:solidFill>
                <a:hlinkClick r:id="rId3"/>
              </a:rPr>
              <a:t>SlidesMania</a:t>
            </a:r>
            <a:endParaRPr sz="2400"/>
          </a:p>
          <a:p>
            <a:pPr indent="0" lvl="0" marL="0" rtl="0" algn="l">
              <a:lnSpc>
                <a:spcPct val="100000"/>
              </a:lnSpc>
              <a:spcBef>
                <a:spcPts val="0"/>
              </a:spcBef>
              <a:spcAft>
                <a:spcPts val="0"/>
              </a:spcAft>
              <a:buNone/>
            </a:pPr>
            <a:r>
              <a:t/>
            </a:r>
            <a:endParaRPr sz="2400"/>
          </a:p>
          <a:p>
            <a:pPr indent="0" lvl="0" marL="0" rtl="0" algn="l">
              <a:lnSpc>
                <a:spcPct val="100000"/>
              </a:lnSpc>
              <a:spcBef>
                <a:spcPts val="0"/>
              </a:spcBef>
              <a:spcAft>
                <a:spcPts val="0"/>
              </a:spcAft>
              <a:buNone/>
            </a:pPr>
            <a:r>
              <a:rPr lang="en" sz="2400"/>
              <a:t>Images: </a:t>
            </a:r>
            <a:r>
              <a:rPr lang="en" sz="2400" u="sng">
                <a:solidFill>
                  <a:schemeClr val="hlink"/>
                </a:solidFill>
                <a:hlinkClick r:id="rId4"/>
              </a:rPr>
              <a:t>Unsplash</a:t>
            </a:r>
            <a:endParaRPr sz="24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Fonts used in this presentation: </a:t>
            </a:r>
            <a:r>
              <a:rPr b="1" lang="en">
                <a:solidFill>
                  <a:schemeClr val="accent6"/>
                </a:solidFill>
              </a:rPr>
              <a:t>Questrial and </a:t>
            </a:r>
            <a:r>
              <a:rPr b="1" lang="en">
                <a:solidFill>
                  <a:schemeClr val="accent6"/>
                </a:solidFill>
                <a:latin typeface="Playfair Display"/>
                <a:ea typeface="Playfair Display"/>
                <a:cs typeface="Playfair Display"/>
                <a:sym typeface="Playfair Display"/>
              </a:rPr>
              <a:t>PlayFair Display</a:t>
            </a:r>
            <a:endParaRPr b="1">
              <a:solidFill>
                <a:schemeClr val="accent6"/>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45"/>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e</a:t>
            </a:r>
            <a:r>
              <a:rPr lang="en" sz="5000"/>
              <a:t>ditable </a:t>
            </a:r>
            <a:r>
              <a:rPr lang="en"/>
              <a:t>i</a:t>
            </a:r>
            <a:r>
              <a:rPr lang="en" sz="5000"/>
              <a:t>cons</a:t>
            </a:r>
            <a:endParaRPr sz="5000"/>
          </a:p>
        </p:txBody>
      </p:sp>
      <p:grpSp>
        <p:nvGrpSpPr>
          <p:cNvPr id="740" name="Google Shape;740;p45"/>
          <p:cNvGrpSpPr/>
          <p:nvPr/>
        </p:nvGrpSpPr>
        <p:grpSpPr>
          <a:xfrm>
            <a:off x="3570764" y="1773752"/>
            <a:ext cx="405160" cy="253589"/>
            <a:chOff x="4797800" y="1994125"/>
            <a:chExt cx="306475" cy="186025"/>
          </a:xfrm>
        </p:grpSpPr>
        <p:sp>
          <p:nvSpPr>
            <p:cNvPr id="741" name="Google Shape;741;p45"/>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2" name="Google Shape;742;p45"/>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43" name="Google Shape;743;p45"/>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4" name="Google Shape;744;p45"/>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5" name="Google Shape;745;p45"/>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6" name="Google Shape;746;p45"/>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7" name="Google Shape;747;p45"/>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48" name="Google Shape;748;p45"/>
          <p:cNvGrpSpPr/>
          <p:nvPr/>
        </p:nvGrpSpPr>
        <p:grpSpPr>
          <a:xfrm>
            <a:off x="6164058" y="1777777"/>
            <a:ext cx="352082" cy="254203"/>
            <a:chOff x="4250025" y="2848800"/>
            <a:chExt cx="266325" cy="186475"/>
          </a:xfrm>
        </p:grpSpPr>
        <p:sp>
          <p:nvSpPr>
            <p:cNvPr id="749" name="Google Shape;749;p45"/>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0" name="Google Shape;750;p45"/>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51" name="Google Shape;751;p45"/>
          <p:cNvGrpSpPr/>
          <p:nvPr/>
        </p:nvGrpSpPr>
        <p:grpSpPr>
          <a:xfrm>
            <a:off x="6761406" y="1741891"/>
            <a:ext cx="343224" cy="326555"/>
            <a:chOff x="4707700" y="2822475"/>
            <a:chExt cx="259625" cy="239550"/>
          </a:xfrm>
        </p:grpSpPr>
        <p:sp>
          <p:nvSpPr>
            <p:cNvPr id="752" name="Google Shape;752;p45"/>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3" name="Google Shape;753;p45"/>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4" name="Google Shape;754;p45"/>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55" name="Google Shape;755;p45"/>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6" name="Google Shape;756;p45"/>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57" name="Google Shape;757;p45"/>
          <p:cNvGrpSpPr/>
          <p:nvPr/>
        </p:nvGrpSpPr>
        <p:grpSpPr>
          <a:xfrm>
            <a:off x="8396572" y="1705391"/>
            <a:ext cx="351487" cy="398940"/>
            <a:chOff x="6425500" y="2795700"/>
            <a:chExt cx="265875" cy="292650"/>
          </a:xfrm>
        </p:grpSpPr>
        <p:sp>
          <p:nvSpPr>
            <p:cNvPr id="758" name="Google Shape;758;p45"/>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9" name="Google Shape;759;p45"/>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60" name="Google Shape;760;p45"/>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61" name="Google Shape;761;p45"/>
          <p:cNvGrpSpPr/>
          <p:nvPr/>
        </p:nvGrpSpPr>
        <p:grpSpPr>
          <a:xfrm>
            <a:off x="9474618" y="1760035"/>
            <a:ext cx="350297" cy="290464"/>
            <a:chOff x="5549875" y="2418425"/>
            <a:chExt cx="264975" cy="213075"/>
          </a:xfrm>
        </p:grpSpPr>
        <p:sp>
          <p:nvSpPr>
            <p:cNvPr id="762" name="Google Shape;762;p45"/>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3" name="Google Shape;763;p45"/>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64" name="Google Shape;764;p45"/>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65" name="Google Shape;765;p45"/>
          <p:cNvGrpSpPr/>
          <p:nvPr/>
        </p:nvGrpSpPr>
        <p:grpSpPr>
          <a:xfrm>
            <a:off x="3570694" y="2404542"/>
            <a:ext cx="299598" cy="308322"/>
            <a:chOff x="3739275" y="2525850"/>
            <a:chExt cx="226625" cy="226175"/>
          </a:xfrm>
        </p:grpSpPr>
        <p:sp>
          <p:nvSpPr>
            <p:cNvPr id="766" name="Google Shape;766;p45"/>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7" name="Google Shape;767;p45"/>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8" name="Google Shape;768;p45"/>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9" name="Google Shape;769;p45"/>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70" name="Google Shape;770;p45"/>
          <p:cNvGrpSpPr/>
          <p:nvPr/>
        </p:nvGrpSpPr>
        <p:grpSpPr>
          <a:xfrm>
            <a:off x="3043876" y="2377772"/>
            <a:ext cx="272464" cy="361861"/>
            <a:chOff x="4518575" y="2506200"/>
            <a:chExt cx="206100" cy="265450"/>
          </a:xfrm>
        </p:grpSpPr>
        <p:sp>
          <p:nvSpPr>
            <p:cNvPr id="771" name="Google Shape;771;p45"/>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2" name="Google Shape;772;p45"/>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3" name="Google Shape;773;p45"/>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4" name="Google Shape;774;p45"/>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5" name="Google Shape;775;p45"/>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6" name="Google Shape;776;p45"/>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7" name="Google Shape;777;p45"/>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8" name="Google Shape;778;p45"/>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9" name="Google Shape;779;p45"/>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80" name="Google Shape;780;p45"/>
          <p:cNvGrpSpPr/>
          <p:nvPr/>
        </p:nvGrpSpPr>
        <p:grpSpPr>
          <a:xfrm>
            <a:off x="4125077" y="2404742"/>
            <a:ext cx="299631" cy="308322"/>
            <a:chOff x="4164375" y="1677425"/>
            <a:chExt cx="226650" cy="226175"/>
          </a:xfrm>
        </p:grpSpPr>
        <p:sp>
          <p:nvSpPr>
            <p:cNvPr id="781" name="Google Shape;781;p45"/>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2" name="Google Shape;782;p45"/>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3" name="Google Shape;783;p45"/>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4" name="Google Shape;784;p45"/>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5" name="Google Shape;785;p45"/>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86" name="Google Shape;786;p45"/>
          <p:cNvGrpSpPr/>
          <p:nvPr/>
        </p:nvGrpSpPr>
        <p:grpSpPr>
          <a:xfrm>
            <a:off x="5179042" y="2395931"/>
            <a:ext cx="299003" cy="308322"/>
            <a:chOff x="5226025" y="1677425"/>
            <a:chExt cx="226175" cy="226175"/>
          </a:xfrm>
        </p:grpSpPr>
        <p:sp>
          <p:nvSpPr>
            <p:cNvPr id="787" name="Google Shape;787;p45"/>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8" name="Google Shape;788;p45"/>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89" name="Google Shape;789;p45"/>
          <p:cNvGrpSpPr/>
          <p:nvPr/>
        </p:nvGrpSpPr>
        <p:grpSpPr>
          <a:xfrm>
            <a:off x="4652426" y="2396024"/>
            <a:ext cx="299003" cy="308322"/>
            <a:chOff x="4835275" y="1198350"/>
            <a:chExt cx="226175" cy="226175"/>
          </a:xfrm>
        </p:grpSpPr>
        <p:sp>
          <p:nvSpPr>
            <p:cNvPr id="790" name="Google Shape;790;p45"/>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1" name="Google Shape;791;p45"/>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92" name="Google Shape;792;p45"/>
          <p:cNvGrpSpPr/>
          <p:nvPr/>
        </p:nvGrpSpPr>
        <p:grpSpPr>
          <a:xfrm>
            <a:off x="6339271" y="2379923"/>
            <a:ext cx="347356" cy="358215"/>
            <a:chOff x="968775" y="1180050"/>
            <a:chExt cx="262750" cy="262775"/>
          </a:xfrm>
        </p:grpSpPr>
        <p:sp>
          <p:nvSpPr>
            <p:cNvPr id="793" name="Google Shape;793;p45"/>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4" name="Google Shape;794;p45"/>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5" name="Google Shape;795;p45"/>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96" name="Google Shape;796;p45"/>
          <p:cNvGrpSpPr/>
          <p:nvPr/>
        </p:nvGrpSpPr>
        <p:grpSpPr>
          <a:xfrm>
            <a:off x="5704170" y="2446992"/>
            <a:ext cx="386288" cy="224042"/>
            <a:chOff x="1678900" y="1231350"/>
            <a:chExt cx="292200" cy="164350"/>
          </a:xfrm>
        </p:grpSpPr>
        <p:sp>
          <p:nvSpPr>
            <p:cNvPr id="797" name="Google Shape;797;p45"/>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8" name="Google Shape;798;p45"/>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9" name="Google Shape;799;p45"/>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00" name="Google Shape;800;p45"/>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01" name="Google Shape;801;p45"/>
          <p:cNvGrpSpPr/>
          <p:nvPr/>
        </p:nvGrpSpPr>
        <p:grpSpPr>
          <a:xfrm>
            <a:off x="7467406" y="2373531"/>
            <a:ext cx="322006" cy="353205"/>
            <a:chOff x="2405550" y="1181850"/>
            <a:chExt cx="243575" cy="259100"/>
          </a:xfrm>
        </p:grpSpPr>
        <p:sp>
          <p:nvSpPr>
            <p:cNvPr id="802" name="Google Shape;802;p45"/>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3" name="Google Shape;803;p45"/>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4" name="Google Shape;804;p45"/>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5" name="Google Shape;805;p45"/>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6" name="Google Shape;806;p45"/>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7" name="Google Shape;807;p45"/>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08" name="Google Shape;808;p45"/>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09" name="Google Shape;809;p45"/>
          <p:cNvGrpSpPr/>
          <p:nvPr/>
        </p:nvGrpSpPr>
        <p:grpSpPr>
          <a:xfrm>
            <a:off x="8500593" y="2371333"/>
            <a:ext cx="286610" cy="357601"/>
            <a:chOff x="3086700" y="1180050"/>
            <a:chExt cx="216800" cy="262325"/>
          </a:xfrm>
        </p:grpSpPr>
        <p:sp>
          <p:nvSpPr>
            <p:cNvPr id="810" name="Google Shape;810;p45"/>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1" name="Google Shape;811;p45"/>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12" name="Google Shape;812;p45"/>
          <p:cNvGrpSpPr/>
          <p:nvPr/>
        </p:nvGrpSpPr>
        <p:grpSpPr>
          <a:xfrm>
            <a:off x="9007187" y="2359473"/>
            <a:ext cx="228243" cy="381321"/>
            <a:chOff x="3741075" y="1171575"/>
            <a:chExt cx="172650" cy="279725"/>
          </a:xfrm>
        </p:grpSpPr>
        <p:sp>
          <p:nvSpPr>
            <p:cNvPr id="813" name="Google Shape;813;p45"/>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4" name="Google Shape;814;p45"/>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5" name="Google Shape;815;p45"/>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6" name="Google Shape;816;p45"/>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17" name="Google Shape;817;p45"/>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18" name="Google Shape;818;p45"/>
          <p:cNvGrpSpPr/>
          <p:nvPr/>
        </p:nvGrpSpPr>
        <p:grpSpPr>
          <a:xfrm>
            <a:off x="2528682" y="3103577"/>
            <a:ext cx="351520" cy="253623"/>
            <a:chOff x="952700" y="1101100"/>
            <a:chExt cx="265900" cy="186050"/>
          </a:xfrm>
        </p:grpSpPr>
        <p:sp>
          <p:nvSpPr>
            <p:cNvPr id="819" name="Google Shape;819;p45"/>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0" name="Google Shape;820;p45"/>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1" name="Google Shape;821;p45"/>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22" name="Google Shape;822;p45"/>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3" name="Google Shape;823;p45"/>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4" name="Google Shape;824;p45"/>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5" name="Google Shape;825;p45"/>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26" name="Google Shape;826;p45"/>
          <p:cNvGrpSpPr/>
          <p:nvPr/>
        </p:nvGrpSpPr>
        <p:grpSpPr>
          <a:xfrm>
            <a:off x="5219949" y="3082177"/>
            <a:ext cx="317875" cy="344208"/>
            <a:chOff x="5583325" y="1073450"/>
            <a:chExt cx="240450" cy="252500"/>
          </a:xfrm>
        </p:grpSpPr>
        <p:sp>
          <p:nvSpPr>
            <p:cNvPr id="827" name="Google Shape;827;p45"/>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8" name="Google Shape;828;p45"/>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9" name="Google Shape;829;p45"/>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0" name="Google Shape;830;p45"/>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31" name="Google Shape;831;p45"/>
          <p:cNvGrpSpPr/>
          <p:nvPr/>
        </p:nvGrpSpPr>
        <p:grpSpPr>
          <a:xfrm>
            <a:off x="5703822" y="3071928"/>
            <a:ext cx="386850" cy="294962"/>
            <a:chOff x="1502275" y="3638775"/>
            <a:chExt cx="292625" cy="216375"/>
          </a:xfrm>
        </p:grpSpPr>
        <p:sp>
          <p:nvSpPr>
            <p:cNvPr id="832" name="Google Shape;832;p45"/>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3" name="Google Shape;833;p45"/>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4" name="Google Shape;834;p45"/>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5" name="Google Shape;835;p45"/>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6" name="Google Shape;836;p45"/>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37" name="Google Shape;837;p45"/>
          <p:cNvGrpSpPr/>
          <p:nvPr/>
        </p:nvGrpSpPr>
        <p:grpSpPr>
          <a:xfrm>
            <a:off x="6258857" y="3016414"/>
            <a:ext cx="354428" cy="362441"/>
            <a:chOff x="3171000" y="4021950"/>
            <a:chExt cx="268100" cy="265875"/>
          </a:xfrm>
        </p:grpSpPr>
        <p:sp>
          <p:nvSpPr>
            <p:cNvPr id="838" name="Google Shape;838;p45"/>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9" name="Google Shape;839;p45"/>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40" name="Google Shape;840;p45"/>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1" name="Google Shape;841;p45"/>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42" name="Google Shape;842;p45"/>
          <p:cNvGrpSpPr/>
          <p:nvPr/>
        </p:nvGrpSpPr>
        <p:grpSpPr>
          <a:xfrm>
            <a:off x="7848132" y="3068067"/>
            <a:ext cx="334400" cy="344821"/>
            <a:chOff x="5684575" y="4038000"/>
            <a:chExt cx="252950" cy="252950"/>
          </a:xfrm>
        </p:grpSpPr>
        <p:sp>
          <p:nvSpPr>
            <p:cNvPr id="843" name="Google Shape;843;p45"/>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4" name="Google Shape;844;p45"/>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5" name="Google Shape;845;p45"/>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6" name="Google Shape;846;p45"/>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7" name="Google Shape;847;p45"/>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8" name="Google Shape;848;p45"/>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49" name="Google Shape;849;p45"/>
          <p:cNvGrpSpPr/>
          <p:nvPr/>
        </p:nvGrpSpPr>
        <p:grpSpPr>
          <a:xfrm>
            <a:off x="8441727" y="3026501"/>
            <a:ext cx="247115" cy="399520"/>
            <a:chOff x="1982675" y="3599525"/>
            <a:chExt cx="186925" cy="293075"/>
          </a:xfrm>
        </p:grpSpPr>
        <p:sp>
          <p:nvSpPr>
            <p:cNvPr id="850" name="Google Shape;850;p45"/>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1" name="Google Shape;851;p45"/>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2" name="Google Shape;852;p45"/>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3" name="Google Shape;853;p45"/>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4" name="Google Shape;854;p45"/>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55" name="Google Shape;855;p45"/>
          <p:cNvGrpSpPr/>
          <p:nvPr/>
        </p:nvGrpSpPr>
        <p:grpSpPr>
          <a:xfrm>
            <a:off x="8947735" y="3026500"/>
            <a:ext cx="178106" cy="398940"/>
            <a:chOff x="2397075" y="3602200"/>
            <a:chExt cx="134725" cy="292650"/>
          </a:xfrm>
        </p:grpSpPr>
        <p:sp>
          <p:nvSpPr>
            <p:cNvPr id="856" name="Google Shape;856;p45"/>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7" name="Google Shape;857;p45"/>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8" name="Google Shape;858;p45"/>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9" name="Google Shape;859;p45"/>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0" name="Google Shape;860;p45"/>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61" name="Google Shape;861;p45"/>
          <p:cNvGrpSpPr/>
          <p:nvPr/>
        </p:nvGrpSpPr>
        <p:grpSpPr>
          <a:xfrm>
            <a:off x="2581850" y="3710924"/>
            <a:ext cx="246520" cy="383741"/>
            <a:chOff x="2717350" y="3603525"/>
            <a:chExt cx="186475" cy="281500"/>
          </a:xfrm>
        </p:grpSpPr>
        <p:sp>
          <p:nvSpPr>
            <p:cNvPr id="862" name="Google Shape;862;p45"/>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3" name="Google Shape;863;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4" name="Google Shape;864;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5" name="Google Shape;865;p45"/>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66" name="Google Shape;866;p45"/>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67" name="Google Shape;867;p45"/>
          <p:cNvGrpSpPr/>
          <p:nvPr/>
        </p:nvGrpSpPr>
        <p:grpSpPr>
          <a:xfrm>
            <a:off x="3024770" y="3721267"/>
            <a:ext cx="332053" cy="363054"/>
            <a:chOff x="3927075" y="3612900"/>
            <a:chExt cx="251175" cy="266325"/>
          </a:xfrm>
        </p:grpSpPr>
        <p:sp>
          <p:nvSpPr>
            <p:cNvPr id="868" name="Google Shape;868;p45"/>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9" name="Google Shape;869;p45"/>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70" name="Google Shape;870;p45"/>
          <p:cNvGrpSpPr/>
          <p:nvPr/>
        </p:nvGrpSpPr>
        <p:grpSpPr>
          <a:xfrm>
            <a:off x="3552875" y="3780864"/>
            <a:ext cx="336152" cy="347241"/>
            <a:chOff x="4324975" y="3617800"/>
            <a:chExt cx="254275" cy="254725"/>
          </a:xfrm>
        </p:grpSpPr>
        <p:sp>
          <p:nvSpPr>
            <p:cNvPr id="871" name="Google Shape;871;p45"/>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2" name="Google Shape;872;p45"/>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3" name="Google Shape;873;p45"/>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74" name="Google Shape;874;p45"/>
          <p:cNvGrpSpPr/>
          <p:nvPr/>
        </p:nvGrpSpPr>
        <p:grpSpPr>
          <a:xfrm>
            <a:off x="4086534" y="3846536"/>
            <a:ext cx="399872" cy="217737"/>
            <a:chOff x="4728650" y="3665975"/>
            <a:chExt cx="302475" cy="159725"/>
          </a:xfrm>
        </p:grpSpPr>
        <p:sp>
          <p:nvSpPr>
            <p:cNvPr id="875" name="Google Shape;875;p45"/>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6" name="Google Shape;876;p45"/>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77" name="Google Shape;877;p45"/>
          <p:cNvGrpSpPr/>
          <p:nvPr/>
        </p:nvGrpSpPr>
        <p:grpSpPr>
          <a:xfrm>
            <a:off x="4613200" y="3803696"/>
            <a:ext cx="382719" cy="282796"/>
            <a:chOff x="5164925" y="3642775"/>
            <a:chExt cx="289500" cy="207450"/>
          </a:xfrm>
        </p:grpSpPr>
        <p:sp>
          <p:nvSpPr>
            <p:cNvPr id="878" name="Google Shape;878;p45"/>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9" name="Google Shape;879;p45"/>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0" name="Google Shape;880;p45"/>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1" name="Google Shape;881;p45"/>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2" name="Google Shape;882;p45"/>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83" name="Google Shape;883;p45"/>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4" name="Google Shape;884;p45"/>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5" name="Google Shape;885;p45"/>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6" name="Google Shape;886;p45"/>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7" name="Google Shape;887;p45"/>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8" name="Google Shape;888;p45"/>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9" name="Google Shape;889;p45"/>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90" name="Google Shape;890;p45"/>
          <p:cNvGrpSpPr/>
          <p:nvPr/>
        </p:nvGrpSpPr>
        <p:grpSpPr>
          <a:xfrm>
            <a:off x="8933824" y="3717916"/>
            <a:ext cx="327294" cy="334632"/>
            <a:chOff x="5717150" y="2098500"/>
            <a:chExt cx="247575" cy="245475"/>
          </a:xfrm>
        </p:grpSpPr>
        <p:sp>
          <p:nvSpPr>
            <p:cNvPr id="891" name="Google Shape;891;p45"/>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2" name="Google Shape;892;p45"/>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3" name="Google Shape;893;p45"/>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94" name="Google Shape;894;p45"/>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5" name="Google Shape;895;p45"/>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6" name="Google Shape;896;p45"/>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97" name="Google Shape;897;p45"/>
          <p:cNvGrpSpPr/>
          <p:nvPr/>
        </p:nvGrpSpPr>
        <p:grpSpPr>
          <a:xfrm>
            <a:off x="3511298" y="4358842"/>
            <a:ext cx="352082" cy="317455"/>
            <a:chOff x="6435300" y="2742175"/>
            <a:chExt cx="266325" cy="232875"/>
          </a:xfrm>
        </p:grpSpPr>
        <p:sp>
          <p:nvSpPr>
            <p:cNvPr id="898" name="Google Shape;898;p45"/>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9" name="Google Shape;899;p45"/>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0" name="Google Shape;900;p45"/>
          <p:cNvGrpSpPr/>
          <p:nvPr/>
        </p:nvGrpSpPr>
        <p:grpSpPr>
          <a:xfrm>
            <a:off x="4558258" y="4437967"/>
            <a:ext cx="333805" cy="344208"/>
            <a:chOff x="674800" y="2146225"/>
            <a:chExt cx="252500" cy="252500"/>
          </a:xfrm>
        </p:grpSpPr>
        <p:sp>
          <p:nvSpPr>
            <p:cNvPr id="901" name="Google Shape;901;p45"/>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2" name="Google Shape;902;p45"/>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3" name="Google Shape;903;p45"/>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4" name="Google Shape;904;p45"/>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5" name="Google Shape;905;p45"/>
          <p:cNvGrpSpPr/>
          <p:nvPr/>
        </p:nvGrpSpPr>
        <p:grpSpPr>
          <a:xfrm>
            <a:off x="5085306" y="4449453"/>
            <a:ext cx="333805" cy="344208"/>
            <a:chOff x="2164225" y="2146225"/>
            <a:chExt cx="252500" cy="252500"/>
          </a:xfrm>
        </p:grpSpPr>
        <p:sp>
          <p:nvSpPr>
            <p:cNvPr id="906" name="Google Shape;906;p45"/>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7" name="Google Shape;907;p45"/>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8" name="Google Shape;908;p45"/>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9" name="Google Shape;909;p45"/>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10" name="Google Shape;910;p45"/>
          <p:cNvGrpSpPr/>
          <p:nvPr/>
        </p:nvGrpSpPr>
        <p:grpSpPr>
          <a:xfrm>
            <a:off x="4031217" y="4449226"/>
            <a:ext cx="334400" cy="344821"/>
            <a:chOff x="689975" y="1737200"/>
            <a:chExt cx="252950" cy="252950"/>
          </a:xfrm>
        </p:grpSpPr>
        <p:sp>
          <p:nvSpPr>
            <p:cNvPr id="911" name="Google Shape;911;p45"/>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2" name="Google Shape;912;p45"/>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3" name="Google Shape;913;p45"/>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4" name="Google Shape;914;p45"/>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5" name="Google Shape;915;p45"/>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6" name="Google Shape;916;p45"/>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17" name="Google Shape;917;p45"/>
          <p:cNvGrpSpPr/>
          <p:nvPr/>
        </p:nvGrpSpPr>
        <p:grpSpPr>
          <a:xfrm>
            <a:off x="5612075" y="4439102"/>
            <a:ext cx="334400" cy="344208"/>
            <a:chOff x="2961350" y="1740750"/>
            <a:chExt cx="252950" cy="252500"/>
          </a:xfrm>
        </p:grpSpPr>
        <p:sp>
          <p:nvSpPr>
            <p:cNvPr id="918" name="Google Shape;918;p45"/>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9" name="Google Shape;919;p45"/>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0" name="Google Shape;920;p45"/>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1" name="Google Shape;921;p45"/>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2" name="Google Shape;922;p45"/>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3" name="Google Shape;923;p45"/>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24" name="Google Shape;924;p45"/>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925" name="Google Shape;925;p45"/>
          <p:cNvGrpSpPr/>
          <p:nvPr/>
        </p:nvGrpSpPr>
        <p:grpSpPr>
          <a:xfrm>
            <a:off x="6696108" y="4387468"/>
            <a:ext cx="271902" cy="376448"/>
            <a:chOff x="4026550" y="3640100"/>
            <a:chExt cx="205675" cy="276150"/>
          </a:xfrm>
        </p:grpSpPr>
        <p:sp>
          <p:nvSpPr>
            <p:cNvPr id="926" name="Google Shape;926;p45"/>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7" name="Google Shape;927;p45"/>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8" name="Google Shape;928;p45"/>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9" name="Google Shape;929;p45"/>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0" name="Google Shape;930;p45"/>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1" name="Google Shape;931;p45"/>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32" name="Google Shape;932;p45"/>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33" name="Google Shape;933;p45"/>
          <p:cNvGrpSpPr/>
          <p:nvPr/>
        </p:nvGrpSpPr>
        <p:grpSpPr>
          <a:xfrm>
            <a:off x="7732713" y="4486703"/>
            <a:ext cx="351487" cy="294826"/>
            <a:chOff x="853250" y="4006875"/>
            <a:chExt cx="265875" cy="216275"/>
          </a:xfrm>
        </p:grpSpPr>
        <p:sp>
          <p:nvSpPr>
            <p:cNvPr id="934" name="Google Shape;934;p45"/>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5" name="Google Shape;935;p45"/>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6" name="Google Shape;936;p45"/>
          <p:cNvGrpSpPr/>
          <p:nvPr/>
        </p:nvGrpSpPr>
        <p:grpSpPr>
          <a:xfrm>
            <a:off x="8910280" y="4452282"/>
            <a:ext cx="245925" cy="363668"/>
            <a:chOff x="1978675" y="3981800"/>
            <a:chExt cx="186025" cy="266775"/>
          </a:xfrm>
        </p:grpSpPr>
        <p:sp>
          <p:nvSpPr>
            <p:cNvPr id="937" name="Google Shape;937;p45"/>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8" name="Google Shape;938;p45"/>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39" name="Google Shape;939;p45"/>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40" name="Google Shape;940;p45"/>
          <p:cNvGrpSpPr/>
          <p:nvPr/>
        </p:nvGrpSpPr>
        <p:grpSpPr>
          <a:xfrm>
            <a:off x="9440020" y="4461726"/>
            <a:ext cx="333805" cy="344821"/>
            <a:chOff x="480325" y="3970200"/>
            <a:chExt cx="252500" cy="252950"/>
          </a:xfrm>
        </p:grpSpPr>
        <p:sp>
          <p:nvSpPr>
            <p:cNvPr id="941" name="Google Shape;941;p45"/>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45"/>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3" name="Google Shape;943;p45"/>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4" name="Google Shape;944;p45"/>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5" name="Google Shape;945;p45"/>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46" name="Google Shape;946;p45"/>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47" name="Google Shape;947;p45"/>
          <p:cNvGrpSpPr/>
          <p:nvPr/>
        </p:nvGrpSpPr>
        <p:grpSpPr>
          <a:xfrm>
            <a:off x="3015743" y="5051331"/>
            <a:ext cx="334400" cy="344208"/>
            <a:chOff x="5745250" y="4378350"/>
            <a:chExt cx="252950" cy="252500"/>
          </a:xfrm>
        </p:grpSpPr>
        <p:sp>
          <p:nvSpPr>
            <p:cNvPr id="948" name="Google Shape;948;p45"/>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9" name="Google Shape;949;p45"/>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50" name="Google Shape;950;p45"/>
          <p:cNvGrpSpPr/>
          <p:nvPr/>
        </p:nvGrpSpPr>
        <p:grpSpPr>
          <a:xfrm>
            <a:off x="3525242" y="5055591"/>
            <a:ext cx="334400" cy="344821"/>
            <a:chOff x="6130650" y="4381475"/>
            <a:chExt cx="252950" cy="252950"/>
          </a:xfrm>
        </p:grpSpPr>
        <p:sp>
          <p:nvSpPr>
            <p:cNvPr id="951" name="Google Shape;951;p45"/>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2" name="Google Shape;952;p45"/>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3" name="Google Shape;953;p45"/>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54" name="Google Shape;954;p45"/>
          <p:cNvGrpSpPr/>
          <p:nvPr/>
        </p:nvGrpSpPr>
        <p:grpSpPr>
          <a:xfrm>
            <a:off x="4533046" y="5078674"/>
            <a:ext cx="352082" cy="299802"/>
            <a:chOff x="6919750" y="1464650"/>
            <a:chExt cx="266325" cy="219925"/>
          </a:xfrm>
        </p:grpSpPr>
        <p:sp>
          <p:nvSpPr>
            <p:cNvPr id="955" name="Google Shape;955;p45"/>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6" name="Google Shape;956;p45"/>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57" name="Google Shape;957;p45"/>
          <p:cNvGrpSpPr/>
          <p:nvPr/>
        </p:nvGrpSpPr>
        <p:grpSpPr>
          <a:xfrm>
            <a:off x="5059243" y="5054116"/>
            <a:ext cx="366855" cy="339948"/>
            <a:chOff x="4759875" y="1027050"/>
            <a:chExt cx="277500" cy="249375"/>
          </a:xfrm>
        </p:grpSpPr>
        <p:sp>
          <p:nvSpPr>
            <p:cNvPr id="958" name="Google Shape;958;p45"/>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9" name="Google Shape;959;p45"/>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0" name="Google Shape;960;p45"/>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1" name="Google Shape;961;p45"/>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2" name="Google Shape;962;p45"/>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3" name="Google Shape;963;p45"/>
          <p:cNvGrpSpPr/>
          <p:nvPr/>
        </p:nvGrpSpPr>
        <p:grpSpPr>
          <a:xfrm>
            <a:off x="5600528" y="5038090"/>
            <a:ext cx="372738" cy="343186"/>
            <a:chOff x="3357900" y="1057675"/>
            <a:chExt cx="281950" cy="251750"/>
          </a:xfrm>
        </p:grpSpPr>
        <p:sp>
          <p:nvSpPr>
            <p:cNvPr id="964" name="Google Shape;964;p45"/>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45"/>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6" name="Google Shape;966;p45"/>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7" name="Google Shape;967;p45"/>
          <p:cNvGrpSpPr/>
          <p:nvPr/>
        </p:nvGrpSpPr>
        <p:grpSpPr>
          <a:xfrm>
            <a:off x="6163700" y="5023095"/>
            <a:ext cx="191095" cy="401974"/>
            <a:chOff x="3783900" y="1046675"/>
            <a:chExt cx="144550" cy="294875"/>
          </a:xfrm>
        </p:grpSpPr>
        <p:sp>
          <p:nvSpPr>
            <p:cNvPr id="968" name="Google Shape;968;p45"/>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9" name="Google Shape;969;p45"/>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70" name="Google Shape;970;p45"/>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71" name="Google Shape;971;p45"/>
          <p:cNvGrpSpPr/>
          <p:nvPr/>
        </p:nvGrpSpPr>
        <p:grpSpPr>
          <a:xfrm>
            <a:off x="7062980" y="4780478"/>
            <a:ext cx="552596" cy="674409"/>
            <a:chOff x="238550" y="1487175"/>
            <a:chExt cx="418000" cy="494725"/>
          </a:xfrm>
        </p:grpSpPr>
        <p:sp>
          <p:nvSpPr>
            <p:cNvPr id="972" name="Google Shape;972;p45"/>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45"/>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45"/>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5" name="Google Shape;975;p45"/>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6" name="Google Shape;976;p45"/>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7" name="Google Shape;977;p45"/>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45"/>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9" name="Google Shape;979;p45"/>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0" name="Google Shape;980;p45"/>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81" name="Google Shape;981;p45"/>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2" name="Google Shape;982;p45"/>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83" name="Google Shape;983;p45"/>
          <p:cNvGrpSpPr/>
          <p:nvPr/>
        </p:nvGrpSpPr>
        <p:grpSpPr>
          <a:xfrm>
            <a:off x="8815358" y="5107237"/>
            <a:ext cx="364707" cy="363804"/>
            <a:chOff x="6010925" y="3998175"/>
            <a:chExt cx="275875" cy="266875"/>
          </a:xfrm>
        </p:grpSpPr>
        <p:sp>
          <p:nvSpPr>
            <p:cNvPr id="984" name="Google Shape;984;p45"/>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5" name="Google Shape;985;p45"/>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6" name="Google Shape;986;p45"/>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45"/>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8" name="Google Shape;988;p45"/>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9" name="Google Shape;989;p45"/>
          <p:cNvGrpSpPr/>
          <p:nvPr/>
        </p:nvGrpSpPr>
        <p:grpSpPr>
          <a:xfrm>
            <a:off x="9417554" y="5125862"/>
            <a:ext cx="352082" cy="308322"/>
            <a:chOff x="6866650" y="1038650"/>
            <a:chExt cx="266325" cy="226175"/>
          </a:xfrm>
        </p:grpSpPr>
        <p:sp>
          <p:nvSpPr>
            <p:cNvPr id="990" name="Google Shape;990;p45"/>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1" name="Google Shape;991;p45"/>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2" name="Google Shape;992;p45"/>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93" name="Google Shape;993;p45"/>
          <p:cNvGrpSpPr/>
          <p:nvPr/>
        </p:nvGrpSpPr>
        <p:grpSpPr>
          <a:xfrm>
            <a:off x="5155087" y="1762012"/>
            <a:ext cx="272497" cy="362441"/>
            <a:chOff x="2033075" y="2942475"/>
            <a:chExt cx="206125" cy="265875"/>
          </a:xfrm>
        </p:grpSpPr>
        <p:sp>
          <p:nvSpPr>
            <p:cNvPr id="994" name="Google Shape;994;p45"/>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45"/>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45"/>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7" name="Google Shape;997;p45"/>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8" name="Google Shape;998;p45"/>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45"/>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00" name="Google Shape;1000;p45"/>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01" name="Google Shape;1001;p45"/>
          <p:cNvGrpSpPr/>
          <p:nvPr/>
        </p:nvGrpSpPr>
        <p:grpSpPr>
          <a:xfrm>
            <a:off x="3016802" y="5738414"/>
            <a:ext cx="325576" cy="362441"/>
            <a:chOff x="3081775" y="1061400"/>
            <a:chExt cx="246275" cy="265875"/>
          </a:xfrm>
        </p:grpSpPr>
        <p:sp>
          <p:nvSpPr>
            <p:cNvPr id="1002" name="Google Shape;1002;p45"/>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3" name="Google Shape;1003;p45"/>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4" name="Google Shape;1004;p45"/>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5" name="Google Shape;1005;p45"/>
          <p:cNvGrpSpPr/>
          <p:nvPr/>
        </p:nvGrpSpPr>
        <p:grpSpPr>
          <a:xfrm>
            <a:off x="3556513" y="5780534"/>
            <a:ext cx="369202" cy="325941"/>
            <a:chOff x="2847150" y="1805000"/>
            <a:chExt cx="279275" cy="239100"/>
          </a:xfrm>
        </p:grpSpPr>
        <p:sp>
          <p:nvSpPr>
            <p:cNvPr id="1006" name="Google Shape;1006;p45"/>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7" name="Google Shape;1007;p45"/>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08" name="Google Shape;1008;p45"/>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09" name="Google Shape;1009;p45"/>
          <p:cNvGrpSpPr/>
          <p:nvPr/>
        </p:nvGrpSpPr>
        <p:grpSpPr>
          <a:xfrm>
            <a:off x="4742307" y="5724791"/>
            <a:ext cx="352082" cy="363054"/>
            <a:chOff x="6435300" y="1095300"/>
            <a:chExt cx="266325" cy="266325"/>
          </a:xfrm>
        </p:grpSpPr>
        <p:sp>
          <p:nvSpPr>
            <p:cNvPr id="1010" name="Google Shape;1010;p45"/>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1" name="Google Shape;1011;p45"/>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45"/>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13" name="Google Shape;1013;p45"/>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4" name="Google Shape;1014;p45"/>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15" name="Google Shape;1015;p45"/>
          <p:cNvGrpSpPr/>
          <p:nvPr/>
        </p:nvGrpSpPr>
        <p:grpSpPr>
          <a:xfrm>
            <a:off x="6295376" y="5719855"/>
            <a:ext cx="301350" cy="363054"/>
            <a:chOff x="4506525" y="1060950"/>
            <a:chExt cx="227950" cy="266325"/>
          </a:xfrm>
        </p:grpSpPr>
        <p:sp>
          <p:nvSpPr>
            <p:cNvPr id="1016" name="Google Shape;1016;p45"/>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7" name="Google Shape;1017;p45"/>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8" name="Google Shape;1018;p45"/>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9" name="Google Shape;1019;p45"/>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0" name="Google Shape;1020;p45"/>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45"/>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2" name="Google Shape;1022;p45"/>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23" name="Google Shape;1023;p45"/>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4" name="Google Shape;1024;p45"/>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25" name="Google Shape;1025;p45"/>
          <p:cNvGrpSpPr/>
          <p:nvPr/>
        </p:nvGrpSpPr>
        <p:grpSpPr>
          <a:xfrm>
            <a:off x="7301010" y="5797711"/>
            <a:ext cx="251246" cy="356340"/>
            <a:chOff x="867500" y="3647700"/>
            <a:chExt cx="190050" cy="261400"/>
          </a:xfrm>
        </p:grpSpPr>
        <p:sp>
          <p:nvSpPr>
            <p:cNvPr id="1026" name="Google Shape;1026;p45"/>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45"/>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45"/>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9" name="Google Shape;1029;p45"/>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0" name="Google Shape;1030;p45"/>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1" name="Google Shape;1031;p45"/>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2" name="Google Shape;1032;p45"/>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3" name="Google Shape;1033;p45"/>
          <p:cNvGrpSpPr/>
          <p:nvPr/>
        </p:nvGrpSpPr>
        <p:grpSpPr>
          <a:xfrm>
            <a:off x="9443288" y="5752884"/>
            <a:ext cx="299598" cy="398327"/>
            <a:chOff x="3707175" y="1322350"/>
            <a:chExt cx="226625" cy="292200"/>
          </a:xfrm>
        </p:grpSpPr>
        <p:sp>
          <p:nvSpPr>
            <p:cNvPr id="1034" name="Google Shape;1034;p45"/>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5" name="Google Shape;1035;p45"/>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5"/>
          <p:cNvSpPr txBox="1"/>
          <p:nvPr>
            <p:ph idx="1" type="body"/>
          </p:nvPr>
        </p:nvSpPr>
        <p:spPr>
          <a:xfrm>
            <a:off x="5718525" y="2487975"/>
            <a:ext cx="5083200" cy="3333600"/>
          </a:xfrm>
          <a:prstGeom prst="rect">
            <a:avLst/>
          </a:prstGeom>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rPr lang="en"/>
              <a:t>We will talk about this first.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We will talk about this second.</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After that, we will talk about this.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And we will talk about this last.</a:t>
            </a:r>
            <a:endParaRPr/>
          </a:p>
        </p:txBody>
      </p:sp>
      <p:sp>
        <p:nvSpPr>
          <p:cNvPr id="267" name="Google Shape;267;p25"/>
          <p:cNvSpPr txBox="1"/>
          <p:nvPr>
            <p:ph type="title"/>
          </p:nvPr>
        </p:nvSpPr>
        <p:spPr>
          <a:xfrm>
            <a:off x="491800" y="440975"/>
            <a:ext cx="8124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add</a:t>
            </a:r>
            <a:endParaRPr/>
          </a:p>
          <a:p>
            <a:pPr indent="457200" lvl="0" marL="2286000" rtl="0" algn="l">
              <a:spcBef>
                <a:spcPts val="0"/>
              </a:spcBef>
              <a:spcAft>
                <a:spcPts val="0"/>
              </a:spcAft>
              <a:buNone/>
            </a:pPr>
            <a:r>
              <a:rPr lang="en"/>
              <a:t> your talking points.</a:t>
            </a:r>
            <a:endParaRPr/>
          </a:p>
        </p:txBody>
      </p:sp>
      <p:pic>
        <p:nvPicPr>
          <p:cNvPr id="268" name="Google Shape;268;p25"/>
          <p:cNvPicPr preferRelativeResize="0"/>
          <p:nvPr/>
        </p:nvPicPr>
        <p:blipFill rotWithShape="1">
          <a:blip r:embed="rId3">
            <a:alphaModFix/>
          </a:blip>
          <a:srcRect b="6032" l="7969" r="0" t="0"/>
          <a:stretch/>
        </p:blipFill>
        <p:spPr>
          <a:xfrm>
            <a:off x="-171450" y="2409825"/>
            <a:ext cx="4400550" cy="4448175"/>
          </a:xfrm>
          <a:prstGeom prst="rect">
            <a:avLst/>
          </a:prstGeom>
          <a:noFill/>
          <a:ln>
            <a:noFill/>
          </a:ln>
        </p:spPr>
      </p:pic>
      <p:sp>
        <p:nvSpPr>
          <p:cNvPr id="269" name="Google Shape;269;p25"/>
          <p:cNvSpPr txBox="1"/>
          <p:nvPr/>
        </p:nvSpPr>
        <p:spPr>
          <a:xfrm>
            <a:off x="3742450" y="2128675"/>
            <a:ext cx="1977300" cy="1152300"/>
          </a:xfrm>
          <a:prstGeom prst="rect">
            <a:avLst/>
          </a:prstGeom>
          <a:noFill/>
          <a:ln>
            <a:noFill/>
          </a:ln>
        </p:spPr>
        <p:txBody>
          <a:bodyPr anchorCtr="0" anchor="ctr" bIns="121900" lIns="121900" spcFirstLastPara="1" rIns="121900" wrap="square" tIns="121900">
            <a:noAutofit/>
          </a:bodyPr>
          <a:lstStyle/>
          <a:p>
            <a:pPr indent="0" lvl="0" marL="0" rtl="0" algn="r">
              <a:spcBef>
                <a:spcPts val="0"/>
              </a:spcBef>
              <a:spcAft>
                <a:spcPts val="0"/>
              </a:spcAft>
              <a:buNone/>
            </a:pPr>
            <a:r>
              <a:rPr i="1" lang="en" sz="7400">
                <a:solidFill>
                  <a:srgbClr val="EBE8DF"/>
                </a:solidFill>
                <a:latin typeface="EB Garamond"/>
                <a:ea typeface="EB Garamond"/>
                <a:cs typeface="EB Garamond"/>
                <a:sym typeface="EB Garamond"/>
              </a:rPr>
              <a:t>01</a:t>
            </a:r>
            <a:endParaRPr i="1" sz="7400">
              <a:solidFill>
                <a:srgbClr val="EBE8DF"/>
              </a:solidFill>
              <a:latin typeface="EB Garamond"/>
              <a:ea typeface="EB Garamond"/>
              <a:cs typeface="EB Garamond"/>
              <a:sym typeface="EB Garamond"/>
            </a:endParaRPr>
          </a:p>
        </p:txBody>
      </p:sp>
      <p:sp>
        <p:nvSpPr>
          <p:cNvPr id="270" name="Google Shape;270;p25"/>
          <p:cNvSpPr txBox="1"/>
          <p:nvPr/>
        </p:nvSpPr>
        <p:spPr>
          <a:xfrm>
            <a:off x="3742450" y="2981167"/>
            <a:ext cx="1977300" cy="1152300"/>
          </a:xfrm>
          <a:prstGeom prst="rect">
            <a:avLst/>
          </a:prstGeom>
          <a:noFill/>
          <a:ln>
            <a:noFill/>
          </a:ln>
        </p:spPr>
        <p:txBody>
          <a:bodyPr anchorCtr="0" anchor="ctr" bIns="121900" lIns="121900" spcFirstLastPara="1" rIns="121900" wrap="square" tIns="121900">
            <a:noAutofit/>
          </a:bodyPr>
          <a:lstStyle/>
          <a:p>
            <a:pPr indent="0" lvl="0" marL="0" rtl="0" algn="r">
              <a:spcBef>
                <a:spcPts val="0"/>
              </a:spcBef>
              <a:spcAft>
                <a:spcPts val="0"/>
              </a:spcAft>
              <a:buNone/>
            </a:pPr>
            <a:r>
              <a:rPr i="1" lang="en" sz="7400">
                <a:solidFill>
                  <a:srgbClr val="EBE8DF"/>
                </a:solidFill>
                <a:latin typeface="EB Garamond"/>
                <a:ea typeface="EB Garamond"/>
                <a:cs typeface="EB Garamond"/>
                <a:sym typeface="EB Garamond"/>
              </a:rPr>
              <a:t>02</a:t>
            </a:r>
            <a:endParaRPr i="1" sz="7400">
              <a:solidFill>
                <a:srgbClr val="EBE8DF"/>
              </a:solidFill>
              <a:latin typeface="EB Garamond"/>
              <a:ea typeface="EB Garamond"/>
              <a:cs typeface="EB Garamond"/>
              <a:sym typeface="EB Garamond"/>
            </a:endParaRPr>
          </a:p>
        </p:txBody>
      </p:sp>
      <p:sp>
        <p:nvSpPr>
          <p:cNvPr id="271" name="Google Shape;271;p25"/>
          <p:cNvSpPr txBox="1"/>
          <p:nvPr/>
        </p:nvSpPr>
        <p:spPr>
          <a:xfrm>
            <a:off x="3742450" y="3833658"/>
            <a:ext cx="1977300" cy="1152300"/>
          </a:xfrm>
          <a:prstGeom prst="rect">
            <a:avLst/>
          </a:prstGeom>
          <a:noFill/>
          <a:ln>
            <a:noFill/>
          </a:ln>
        </p:spPr>
        <p:txBody>
          <a:bodyPr anchorCtr="0" anchor="ctr" bIns="121900" lIns="121900" spcFirstLastPara="1" rIns="121900" wrap="square" tIns="121900">
            <a:noAutofit/>
          </a:bodyPr>
          <a:lstStyle/>
          <a:p>
            <a:pPr indent="0" lvl="0" marL="0" rtl="0" algn="r">
              <a:spcBef>
                <a:spcPts val="0"/>
              </a:spcBef>
              <a:spcAft>
                <a:spcPts val="0"/>
              </a:spcAft>
              <a:buNone/>
            </a:pPr>
            <a:r>
              <a:rPr i="1" lang="en" sz="7400">
                <a:solidFill>
                  <a:srgbClr val="EBE8DF"/>
                </a:solidFill>
                <a:latin typeface="EB Garamond"/>
                <a:ea typeface="EB Garamond"/>
                <a:cs typeface="EB Garamond"/>
                <a:sym typeface="EB Garamond"/>
              </a:rPr>
              <a:t>03</a:t>
            </a:r>
            <a:endParaRPr i="1" sz="7400">
              <a:solidFill>
                <a:srgbClr val="EBE8DF"/>
              </a:solidFill>
              <a:latin typeface="EB Garamond"/>
              <a:ea typeface="EB Garamond"/>
              <a:cs typeface="EB Garamond"/>
              <a:sym typeface="EB Garamond"/>
            </a:endParaRPr>
          </a:p>
        </p:txBody>
      </p:sp>
      <p:sp>
        <p:nvSpPr>
          <p:cNvPr id="272" name="Google Shape;272;p25"/>
          <p:cNvSpPr txBox="1"/>
          <p:nvPr/>
        </p:nvSpPr>
        <p:spPr>
          <a:xfrm>
            <a:off x="3742450" y="4686150"/>
            <a:ext cx="1977300" cy="1152300"/>
          </a:xfrm>
          <a:prstGeom prst="rect">
            <a:avLst/>
          </a:prstGeom>
          <a:noFill/>
          <a:ln>
            <a:noFill/>
          </a:ln>
        </p:spPr>
        <p:txBody>
          <a:bodyPr anchorCtr="0" anchor="ctr" bIns="121900" lIns="121900" spcFirstLastPara="1" rIns="121900" wrap="square" tIns="121900">
            <a:noAutofit/>
          </a:bodyPr>
          <a:lstStyle/>
          <a:p>
            <a:pPr indent="0" lvl="0" marL="0" rtl="0" algn="r">
              <a:spcBef>
                <a:spcPts val="0"/>
              </a:spcBef>
              <a:spcAft>
                <a:spcPts val="0"/>
              </a:spcAft>
              <a:buNone/>
            </a:pPr>
            <a:r>
              <a:rPr i="1" lang="en" sz="7400">
                <a:solidFill>
                  <a:srgbClr val="EBE8DF"/>
                </a:solidFill>
                <a:latin typeface="EB Garamond"/>
                <a:ea typeface="EB Garamond"/>
                <a:cs typeface="EB Garamond"/>
                <a:sym typeface="EB Garamond"/>
              </a:rPr>
              <a:t>04</a:t>
            </a:r>
            <a:endParaRPr i="1" sz="7400">
              <a:solidFill>
                <a:srgbClr val="EBE8DF"/>
              </a:solidFill>
              <a:latin typeface="EB Garamond"/>
              <a:ea typeface="EB Garamond"/>
              <a:cs typeface="EB Garamond"/>
              <a:sym typeface="EB Garamond"/>
            </a:endParaRPr>
          </a:p>
        </p:txBody>
      </p:sp>
      <p:cxnSp>
        <p:nvCxnSpPr>
          <p:cNvPr id="273" name="Google Shape;273;p25"/>
          <p:cNvCxnSpPr/>
          <p:nvPr/>
        </p:nvCxnSpPr>
        <p:spPr>
          <a:xfrm>
            <a:off x="5679813" y="3052375"/>
            <a:ext cx="4688100" cy="0"/>
          </a:xfrm>
          <a:prstGeom prst="straightConnector1">
            <a:avLst/>
          </a:prstGeom>
          <a:noFill/>
          <a:ln cap="rnd" cmpd="sng" w="9525">
            <a:solidFill>
              <a:schemeClr val="lt1"/>
            </a:solidFill>
            <a:prstDash val="solid"/>
            <a:round/>
            <a:headEnd len="med" w="med" type="none"/>
            <a:tailEnd len="med" w="med" type="none"/>
          </a:ln>
        </p:spPr>
      </p:cxnSp>
      <p:cxnSp>
        <p:nvCxnSpPr>
          <p:cNvPr id="274" name="Google Shape;274;p25"/>
          <p:cNvCxnSpPr/>
          <p:nvPr/>
        </p:nvCxnSpPr>
        <p:spPr>
          <a:xfrm>
            <a:off x="5679813" y="3960650"/>
            <a:ext cx="4688100" cy="0"/>
          </a:xfrm>
          <a:prstGeom prst="straightConnector1">
            <a:avLst/>
          </a:prstGeom>
          <a:noFill/>
          <a:ln cap="rnd" cmpd="sng" w="9525">
            <a:solidFill>
              <a:schemeClr val="lt1"/>
            </a:solidFill>
            <a:prstDash val="solid"/>
            <a:round/>
            <a:headEnd len="med" w="med" type="none"/>
            <a:tailEnd len="med" w="med" type="none"/>
          </a:ln>
        </p:spPr>
      </p:cxnSp>
      <p:cxnSp>
        <p:nvCxnSpPr>
          <p:cNvPr id="275" name="Google Shape;275;p25"/>
          <p:cNvCxnSpPr/>
          <p:nvPr/>
        </p:nvCxnSpPr>
        <p:spPr>
          <a:xfrm>
            <a:off x="5679813" y="4808163"/>
            <a:ext cx="4688100" cy="0"/>
          </a:xfrm>
          <a:prstGeom prst="straightConnector1">
            <a:avLst/>
          </a:prstGeom>
          <a:noFill/>
          <a:ln cap="rnd" cmpd="sng" w="9525">
            <a:solidFill>
              <a:schemeClr val="lt1"/>
            </a:solidFill>
            <a:prstDash val="solid"/>
            <a:round/>
            <a:headEnd len="med" w="med" type="none"/>
            <a:tailEnd len="med" w="med" type="none"/>
          </a:ln>
        </p:spPr>
      </p:cxnSp>
      <p:cxnSp>
        <p:nvCxnSpPr>
          <p:cNvPr id="276" name="Google Shape;276;p25"/>
          <p:cNvCxnSpPr/>
          <p:nvPr/>
        </p:nvCxnSpPr>
        <p:spPr>
          <a:xfrm>
            <a:off x="5679813" y="5640238"/>
            <a:ext cx="4688100" cy="0"/>
          </a:xfrm>
          <a:prstGeom prst="straightConnector1">
            <a:avLst/>
          </a:prstGeom>
          <a:noFill/>
          <a:ln cap="rnd" cmpd="sng" w="9525">
            <a:solidFill>
              <a:schemeClr val="lt1"/>
            </a:solidFill>
            <a:prstDash val="solid"/>
            <a:round/>
            <a:headEnd len="med" w="med" type="none"/>
            <a:tailEnd len="med" w="med" type="none"/>
          </a:ln>
        </p:spPr>
      </p:cxnSp>
      <p:cxnSp>
        <p:nvCxnSpPr>
          <p:cNvPr id="277" name="Google Shape;277;p25"/>
          <p:cNvCxnSpPr/>
          <p:nvPr/>
        </p:nvCxnSpPr>
        <p:spPr>
          <a:xfrm rot="10800000">
            <a:off x="5196825" y="866300"/>
            <a:ext cx="4151100" cy="0"/>
          </a:xfrm>
          <a:prstGeom prst="straightConnector1">
            <a:avLst/>
          </a:prstGeom>
          <a:noFill/>
          <a:ln cap="rnd" cmpd="sng" w="28575">
            <a:solidFill>
              <a:schemeClr val="dk2"/>
            </a:solidFill>
            <a:prstDash val="solid"/>
            <a:round/>
            <a:headEnd len="med" w="med" type="none"/>
            <a:tailEnd len="med" w="med" type="none"/>
          </a:ln>
        </p:spPr>
      </p:cxnSp>
      <p:cxnSp>
        <p:nvCxnSpPr>
          <p:cNvPr id="278" name="Google Shape;278;p25"/>
          <p:cNvCxnSpPr/>
          <p:nvPr/>
        </p:nvCxnSpPr>
        <p:spPr>
          <a:xfrm rot="10800000">
            <a:off x="294950" y="1412000"/>
            <a:ext cx="2989200" cy="0"/>
          </a:xfrm>
          <a:prstGeom prst="straightConnector1">
            <a:avLst/>
          </a:prstGeom>
          <a:noFill/>
          <a:ln cap="rnd" cmpd="sng" w="2857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6"/>
          <p:cNvSpPr txBox="1"/>
          <p:nvPr>
            <p:ph idx="1" type="body"/>
          </p:nvPr>
        </p:nvSpPr>
        <p:spPr>
          <a:xfrm>
            <a:off x="1206525" y="3213275"/>
            <a:ext cx="6356400" cy="2075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
        <p:nvSpPr>
          <p:cNvPr id="284" name="Google Shape;284;p26"/>
          <p:cNvSpPr txBox="1"/>
          <p:nvPr>
            <p:ph idx="2" type="title"/>
          </p:nvPr>
        </p:nvSpPr>
        <p:spPr>
          <a:xfrm>
            <a:off x="1206525" y="2288825"/>
            <a:ext cx="6356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cxnSp>
        <p:nvCxnSpPr>
          <p:cNvPr id="285" name="Google Shape;285;p26"/>
          <p:cNvCxnSpPr/>
          <p:nvPr/>
        </p:nvCxnSpPr>
        <p:spPr>
          <a:xfrm rot="10800000">
            <a:off x="2537100" y="0"/>
            <a:ext cx="0" cy="2133600"/>
          </a:xfrm>
          <a:prstGeom prst="straightConnector1">
            <a:avLst/>
          </a:prstGeom>
          <a:noFill/>
          <a:ln cap="rnd" cmpd="sng" w="28575">
            <a:solidFill>
              <a:schemeClr val="dk2"/>
            </a:solidFill>
            <a:prstDash val="solid"/>
            <a:round/>
            <a:headEnd len="med" w="med" type="none"/>
            <a:tailEnd len="med" w="med" type="none"/>
          </a:ln>
        </p:spPr>
      </p:cxnSp>
      <p:sp>
        <p:nvSpPr>
          <p:cNvPr id="286" name="Google Shape;286;p26"/>
          <p:cNvSpPr txBox="1"/>
          <p:nvPr>
            <p:ph type="title"/>
          </p:nvPr>
        </p:nvSpPr>
        <p:spPr>
          <a:xfrm>
            <a:off x="2571750" y="584850"/>
            <a:ext cx="3106800" cy="1551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lt1"/>
                </a:solidFill>
                <a:latin typeface="EB Garamond"/>
                <a:ea typeface="EB Garamond"/>
                <a:cs typeface="EB Garamond"/>
                <a:sym typeface="EB Garamond"/>
              </a:rPr>
              <a:t>01</a:t>
            </a:r>
            <a:endParaRPr>
              <a:solidFill>
                <a:schemeClr val="lt1"/>
              </a:solidFill>
              <a:latin typeface="EB Garamond"/>
              <a:ea typeface="EB Garamond"/>
              <a:cs typeface="EB Garamond"/>
              <a:sym typeface="EB Garamond"/>
            </a:endParaRPr>
          </a:p>
        </p:txBody>
      </p:sp>
      <p:cxnSp>
        <p:nvCxnSpPr>
          <p:cNvPr id="287" name="Google Shape;287;p26"/>
          <p:cNvCxnSpPr/>
          <p:nvPr/>
        </p:nvCxnSpPr>
        <p:spPr>
          <a:xfrm>
            <a:off x="3146700" y="5029200"/>
            <a:ext cx="9045300" cy="0"/>
          </a:xfrm>
          <a:prstGeom prst="straightConnector1">
            <a:avLst/>
          </a:prstGeom>
          <a:noFill/>
          <a:ln cap="rnd" cmpd="sng" w="2857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7"/>
          <p:cNvSpPr txBox="1"/>
          <p:nvPr>
            <p:ph type="title"/>
          </p:nvPr>
        </p:nvSpPr>
        <p:spPr>
          <a:xfrm>
            <a:off x="720400" y="1507775"/>
            <a:ext cx="2613300" cy="1354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a:t>
            </a:r>
            <a:endParaRPr/>
          </a:p>
          <a:p>
            <a:pPr indent="457200" lvl="0" marL="457200" rtl="0" algn="l">
              <a:spcBef>
                <a:spcPts val="0"/>
              </a:spcBef>
              <a:spcAft>
                <a:spcPts val="0"/>
              </a:spcAft>
              <a:buNone/>
            </a:pPr>
            <a:r>
              <a:rPr lang="en"/>
              <a:t>know?</a:t>
            </a:r>
            <a:endParaRPr/>
          </a:p>
        </p:txBody>
      </p:sp>
      <p:sp>
        <p:nvSpPr>
          <p:cNvPr id="293" name="Google Shape;293;p27"/>
          <p:cNvSpPr txBox="1"/>
          <p:nvPr>
            <p:ph idx="1" type="subTitle"/>
          </p:nvPr>
        </p:nvSpPr>
        <p:spPr>
          <a:xfrm>
            <a:off x="758914" y="2862375"/>
            <a:ext cx="56799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 and storms.</a:t>
            </a:r>
            <a:endParaRPr/>
          </a:p>
        </p:txBody>
      </p:sp>
      <p:sp>
        <p:nvSpPr>
          <p:cNvPr id="294" name="Google Shape;294;p27"/>
          <p:cNvSpPr txBox="1"/>
          <p:nvPr>
            <p:ph idx="2" type="body"/>
          </p:nvPr>
        </p:nvSpPr>
        <p:spPr>
          <a:xfrm>
            <a:off x="758925" y="3522550"/>
            <a:ext cx="5679900" cy="2097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cxnSp>
        <p:nvCxnSpPr>
          <p:cNvPr id="295" name="Google Shape;295;p27"/>
          <p:cNvCxnSpPr/>
          <p:nvPr/>
        </p:nvCxnSpPr>
        <p:spPr>
          <a:xfrm rot="10800000">
            <a:off x="3268150" y="2442250"/>
            <a:ext cx="2488800" cy="0"/>
          </a:xfrm>
          <a:prstGeom prst="straightConnector1">
            <a:avLst/>
          </a:prstGeom>
          <a:noFill/>
          <a:ln cap="rnd" cmpd="sng" w="28575">
            <a:solidFill>
              <a:schemeClr val="dk2"/>
            </a:solidFill>
            <a:prstDash val="solid"/>
            <a:round/>
            <a:headEnd len="med" w="med" type="none"/>
            <a:tailEnd len="med" w="med" type="none"/>
          </a:ln>
        </p:spPr>
      </p:cxnSp>
      <p:cxnSp>
        <p:nvCxnSpPr>
          <p:cNvPr id="296" name="Google Shape;296;p27"/>
          <p:cNvCxnSpPr/>
          <p:nvPr/>
        </p:nvCxnSpPr>
        <p:spPr>
          <a:xfrm rot="10800000">
            <a:off x="-19100" y="1908575"/>
            <a:ext cx="660000" cy="0"/>
          </a:xfrm>
          <a:prstGeom prst="straightConnector1">
            <a:avLst/>
          </a:prstGeom>
          <a:noFill/>
          <a:ln cap="rnd" cmpd="sng" w="28575">
            <a:solidFill>
              <a:schemeClr val="dk2"/>
            </a:solidFill>
            <a:prstDash val="solid"/>
            <a:round/>
            <a:headEnd len="med" w="med" type="none"/>
            <a:tailEnd len="med" w="med" type="none"/>
          </a:ln>
        </p:spPr>
      </p:cxnSp>
      <p:pic>
        <p:nvPicPr>
          <p:cNvPr id="297" name="Google Shape;297;p27"/>
          <p:cNvPicPr preferRelativeResize="0"/>
          <p:nvPr/>
        </p:nvPicPr>
        <p:blipFill rotWithShape="1">
          <a:blip r:embed="rId3">
            <a:alphaModFix/>
          </a:blip>
          <a:srcRect b="6032" l="7969" r="0" t="0"/>
          <a:stretch/>
        </p:blipFill>
        <p:spPr>
          <a:xfrm flipH="1">
            <a:off x="7791450" y="2505075"/>
            <a:ext cx="4400550" cy="4448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8"/>
          <p:cNvSpPr/>
          <p:nvPr/>
        </p:nvSpPr>
        <p:spPr>
          <a:xfrm>
            <a:off x="440300" y="446100"/>
            <a:ext cx="5827200" cy="58626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8"/>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lt2"/>
                </a:solidFill>
              </a:rPr>
              <a:t>did you know?</a:t>
            </a:r>
            <a:endParaRPr>
              <a:solidFill>
                <a:schemeClr val="lt2"/>
              </a:solidFill>
            </a:endParaRPr>
          </a:p>
        </p:txBody>
      </p:sp>
      <p:sp>
        <p:nvSpPr>
          <p:cNvPr id="304" name="Google Shape;304;p28"/>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dk1"/>
                </a:solidFill>
              </a:rPr>
              <a:t>Did you know that a cat uses its whiskers as feelers to determine if a space is too small to squeeze through?</a:t>
            </a:r>
            <a:endParaRPr>
              <a:solidFill>
                <a:schemeClr val="dk1"/>
              </a:solidFill>
            </a:endParaRPr>
          </a:p>
          <a:p>
            <a:pPr indent="0" lvl="0" marL="0" rtl="0" algn="l">
              <a:spcBef>
                <a:spcPts val="2100"/>
              </a:spcBef>
              <a:spcAft>
                <a:spcPts val="2100"/>
              </a:spcAft>
              <a:buNone/>
            </a:pPr>
            <a:r>
              <a:rPr lang="en">
                <a:solidFill>
                  <a:schemeClr val="dk1"/>
                </a:solidFill>
              </a:rPr>
              <a:t>Also, cats love to sleep. A fifteen-year-old cat has probably spent ten years of its life sleeping.</a:t>
            </a:r>
            <a:endParaRPr>
              <a:solidFill>
                <a:schemeClr val="dk1"/>
              </a:solidFill>
            </a:endParaRPr>
          </a:p>
        </p:txBody>
      </p:sp>
      <p:sp>
        <p:nvSpPr>
          <p:cNvPr id="305" name="Google Shape;305;p28"/>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dk1"/>
                </a:solidFill>
              </a:rPr>
              <a:t>Did you know that dogs can smell your feelings?</a:t>
            </a:r>
            <a:endParaRPr>
              <a:solidFill>
                <a:schemeClr val="dk1"/>
              </a:solidFill>
            </a:endParaRPr>
          </a:p>
          <a:p>
            <a:pPr indent="0" lvl="0" marL="0" rtl="0" algn="l">
              <a:spcBef>
                <a:spcPts val="2100"/>
              </a:spcBef>
              <a:spcAft>
                <a:spcPts val="0"/>
              </a:spcAft>
              <a:buNone/>
            </a:pPr>
            <a:r>
              <a:rPr lang="en">
                <a:solidFill>
                  <a:schemeClr val="dk1"/>
                </a:solidFill>
              </a:rPr>
              <a:t>Dogs can pick up on subtle changes in your scent, which can help him figure out how you are feeling, such as by smelling your perspiration when you become nervous or fearful.</a:t>
            </a:r>
            <a:endParaRPr>
              <a:solidFill>
                <a:schemeClr val="dk1"/>
              </a:solidFill>
            </a:endParaRPr>
          </a:p>
          <a:p>
            <a:pPr indent="0" lvl="0" marL="0" rtl="0" algn="l">
              <a:spcBef>
                <a:spcPts val="2100"/>
              </a:spcBef>
              <a:spcAft>
                <a:spcPts val="2100"/>
              </a:spcAft>
              <a:buNone/>
            </a:pPr>
            <a:r>
              <a:t/>
            </a:r>
            <a:endParaRPr>
              <a:solidFill>
                <a:schemeClr val="dk1"/>
              </a:solidFill>
            </a:endParaRPr>
          </a:p>
        </p:txBody>
      </p:sp>
      <p:sp>
        <p:nvSpPr>
          <p:cNvPr id="306" name="Google Shape;306;p28"/>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A m</a:t>
            </a:r>
            <a:r>
              <a:rPr lang="en">
                <a:solidFill>
                  <a:schemeClr val="dk1"/>
                </a:solidFill>
              </a:rPr>
              <a:t>an's best friend...</a:t>
            </a:r>
            <a:endParaRPr>
              <a:solidFill>
                <a:schemeClr val="dk1"/>
              </a:solidFill>
            </a:endParaRPr>
          </a:p>
        </p:txBody>
      </p:sp>
      <p:sp>
        <p:nvSpPr>
          <p:cNvPr id="307" name="Google Shape;307;p28"/>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Mmm, can I fit in?...</a:t>
            </a:r>
            <a:endParaRPr>
              <a:solidFill>
                <a:schemeClr val="dk1"/>
              </a:solidFill>
            </a:endParaRPr>
          </a:p>
        </p:txBody>
      </p:sp>
      <p:cxnSp>
        <p:nvCxnSpPr>
          <p:cNvPr id="308" name="Google Shape;308;p28"/>
          <p:cNvCxnSpPr/>
          <p:nvPr/>
        </p:nvCxnSpPr>
        <p:spPr>
          <a:xfrm rot="10800000">
            <a:off x="4171800" y="1222775"/>
            <a:ext cx="8058300" cy="0"/>
          </a:xfrm>
          <a:prstGeom prst="straightConnector1">
            <a:avLst/>
          </a:prstGeom>
          <a:noFill/>
          <a:ln cap="rnd" cmpd="sng" w="28575">
            <a:solidFill>
              <a:schemeClr val="lt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9"/>
          <p:cNvSpPr txBox="1"/>
          <p:nvPr>
            <p:ph type="title"/>
          </p:nvPr>
        </p:nvSpPr>
        <p:spPr>
          <a:xfrm>
            <a:off x="558100" y="2178325"/>
            <a:ext cx="7917900" cy="31608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c</a:t>
            </a:r>
            <a:r>
              <a:rPr lang="en"/>
              <a:t>learly, animals know more than we think, and think a great deal more than we know.</a:t>
            </a:r>
            <a:endParaRPr/>
          </a:p>
        </p:txBody>
      </p:sp>
      <p:sp>
        <p:nvSpPr>
          <p:cNvPr id="314" name="Google Shape;314;p29"/>
          <p:cNvSpPr txBox="1"/>
          <p:nvPr>
            <p:ph idx="1" type="subTitle"/>
          </p:nvPr>
        </p:nvSpPr>
        <p:spPr>
          <a:xfrm>
            <a:off x="2056300" y="5919475"/>
            <a:ext cx="64197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
        <p:nvSpPr>
          <p:cNvPr id="315" name="Google Shape;315;p29"/>
          <p:cNvSpPr txBox="1"/>
          <p:nvPr/>
        </p:nvSpPr>
        <p:spPr>
          <a:xfrm>
            <a:off x="5010150" y="1828800"/>
            <a:ext cx="1485900" cy="28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solidFill>
                  <a:schemeClr val="accent2"/>
                </a:solidFill>
                <a:latin typeface="Playfair Display"/>
                <a:ea typeface="Playfair Display"/>
                <a:cs typeface="Playfair Display"/>
                <a:sym typeface="Playfair Display"/>
              </a:rPr>
              <a:t>“</a:t>
            </a:r>
            <a:endParaRPr sz="30000">
              <a:solidFill>
                <a:schemeClr val="accent2"/>
              </a:solidFill>
              <a:latin typeface="Playfair Display"/>
              <a:ea typeface="Playfair Display"/>
              <a:cs typeface="Playfair Display"/>
              <a:sym typeface="Playfair Display"/>
            </a:endParaRPr>
          </a:p>
        </p:txBody>
      </p:sp>
      <p:pic>
        <p:nvPicPr>
          <p:cNvPr id="316" name="Google Shape;316;p29"/>
          <p:cNvPicPr preferRelativeResize="0"/>
          <p:nvPr/>
        </p:nvPicPr>
        <p:blipFill rotWithShape="1">
          <a:blip r:embed="rId3">
            <a:alphaModFix amt="58000"/>
          </a:blip>
          <a:srcRect b="5276" l="0" r="0" t="0"/>
          <a:stretch/>
        </p:blipFill>
        <p:spPr>
          <a:xfrm flipH="1">
            <a:off x="8681450" y="1504950"/>
            <a:ext cx="3793444" cy="5391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0"/>
          <p:cNvSpPr txBox="1"/>
          <p:nvPr>
            <p:ph type="title"/>
          </p:nvPr>
        </p:nvSpPr>
        <p:spPr>
          <a:xfrm>
            <a:off x="3790950" y="593375"/>
            <a:ext cx="6229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322" name="Google Shape;322;p30"/>
          <p:cNvSpPr txBox="1"/>
          <p:nvPr>
            <p:ph idx="2" type="subTitle"/>
          </p:nvPr>
        </p:nvSpPr>
        <p:spPr>
          <a:xfrm>
            <a:off x="3790957" y="1653775"/>
            <a:ext cx="7613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323" name="Google Shape;323;p30"/>
          <p:cNvSpPr txBox="1"/>
          <p:nvPr>
            <p:ph idx="6" type="body"/>
          </p:nvPr>
        </p:nvSpPr>
        <p:spPr>
          <a:xfrm>
            <a:off x="3790950" y="3685188"/>
            <a:ext cx="76131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324" name="Google Shape;324;p30"/>
          <p:cNvSpPr txBox="1"/>
          <p:nvPr>
            <p:ph idx="3" type="subTitle"/>
          </p:nvPr>
        </p:nvSpPr>
        <p:spPr>
          <a:xfrm>
            <a:off x="3790957" y="3258668"/>
            <a:ext cx="7613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a:t>
            </a:r>
            <a:r>
              <a:rPr lang="en"/>
              <a:t>here are more kangaroos than humans in Australia.</a:t>
            </a:r>
            <a:endParaRPr/>
          </a:p>
        </p:txBody>
      </p:sp>
      <p:sp>
        <p:nvSpPr>
          <p:cNvPr id="325" name="Google Shape;325;p30"/>
          <p:cNvSpPr txBox="1"/>
          <p:nvPr>
            <p:ph idx="1" type="body"/>
          </p:nvPr>
        </p:nvSpPr>
        <p:spPr>
          <a:xfrm>
            <a:off x="3790950" y="5276850"/>
            <a:ext cx="76140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326" name="Google Shape;326;p30"/>
          <p:cNvSpPr txBox="1"/>
          <p:nvPr>
            <p:ph idx="4" type="subTitle"/>
          </p:nvPr>
        </p:nvSpPr>
        <p:spPr>
          <a:xfrm>
            <a:off x="3790957" y="4863562"/>
            <a:ext cx="7613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327" name="Google Shape;327;p30"/>
          <p:cNvSpPr txBox="1"/>
          <p:nvPr>
            <p:ph idx="5" type="body"/>
          </p:nvPr>
        </p:nvSpPr>
        <p:spPr>
          <a:xfrm>
            <a:off x="3790950" y="2091725"/>
            <a:ext cx="76131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pic>
        <p:nvPicPr>
          <p:cNvPr id="328" name="Google Shape;328;p30"/>
          <p:cNvPicPr preferRelativeResize="0"/>
          <p:nvPr/>
        </p:nvPicPr>
        <p:blipFill>
          <a:blip r:embed="rId3">
            <a:alphaModFix amt="78000"/>
          </a:blip>
          <a:stretch>
            <a:fillRect/>
          </a:stretch>
        </p:blipFill>
        <p:spPr>
          <a:xfrm>
            <a:off x="-11" y="933450"/>
            <a:ext cx="3819525" cy="5924550"/>
          </a:xfrm>
          <a:prstGeom prst="rect">
            <a:avLst/>
          </a:prstGeom>
          <a:noFill/>
          <a:ln>
            <a:noFill/>
          </a:ln>
        </p:spPr>
      </p:pic>
      <p:cxnSp>
        <p:nvCxnSpPr>
          <p:cNvPr id="329" name="Google Shape;329;p30"/>
          <p:cNvCxnSpPr/>
          <p:nvPr/>
        </p:nvCxnSpPr>
        <p:spPr>
          <a:xfrm rot="10800000">
            <a:off x="7086600" y="975125"/>
            <a:ext cx="4515000" cy="0"/>
          </a:xfrm>
          <a:prstGeom prst="straightConnector1">
            <a:avLst/>
          </a:prstGeom>
          <a:noFill/>
          <a:ln cap="rnd" cmpd="sng" w="28575">
            <a:solidFill>
              <a:schemeClr val="dk2"/>
            </a:solidFill>
            <a:prstDash val="solid"/>
            <a:round/>
            <a:headEnd len="med" w="med" type="none"/>
            <a:tailEnd len="med" w="med" type="none"/>
          </a:ln>
        </p:spPr>
      </p:cxnSp>
      <p:sp>
        <p:nvSpPr>
          <p:cNvPr id="330" name="Google Shape;330;p30"/>
          <p:cNvSpPr/>
          <p:nvPr/>
        </p:nvSpPr>
        <p:spPr>
          <a:xfrm>
            <a:off x="914400" y="914400"/>
            <a:ext cx="2571900" cy="534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1"/>
          <p:cNvSpPr txBox="1"/>
          <p:nvPr>
            <p:ph type="title"/>
          </p:nvPr>
        </p:nvSpPr>
        <p:spPr>
          <a:xfrm>
            <a:off x="2853400" y="1592025"/>
            <a:ext cx="6881100" cy="31608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very </a:t>
            </a:r>
            <a:endParaRPr/>
          </a:p>
          <a:p>
            <a:pPr indent="457200" lvl="0" marL="457200" rtl="0" algn="l">
              <a:spcBef>
                <a:spcPts val="0"/>
              </a:spcBef>
              <a:spcAft>
                <a:spcPts val="0"/>
              </a:spcAft>
              <a:buNone/>
            </a:pPr>
            <a:r>
              <a:rPr lang="en"/>
              <a:t>interesting!</a:t>
            </a:r>
            <a:endParaRPr/>
          </a:p>
        </p:txBody>
      </p:sp>
      <p:sp>
        <p:nvSpPr>
          <p:cNvPr id="336" name="Google Shape;336;p31"/>
          <p:cNvSpPr txBox="1"/>
          <p:nvPr>
            <p:ph idx="1" type="body"/>
          </p:nvPr>
        </p:nvSpPr>
        <p:spPr>
          <a:xfrm>
            <a:off x="167200" y="6400800"/>
            <a:ext cx="10043700" cy="739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400"/>
              <a:t>This is where you section ends. Duplicate this set of slides as many times you need to go over all your sections.</a:t>
            </a:r>
            <a:endParaRPr sz="1400"/>
          </a:p>
        </p:txBody>
      </p:sp>
      <p:cxnSp>
        <p:nvCxnSpPr>
          <p:cNvPr id="337" name="Google Shape;337;p31"/>
          <p:cNvCxnSpPr/>
          <p:nvPr/>
        </p:nvCxnSpPr>
        <p:spPr>
          <a:xfrm rot="10800000">
            <a:off x="10975" y="4088675"/>
            <a:ext cx="3698100" cy="0"/>
          </a:xfrm>
          <a:prstGeom prst="straightConnector1">
            <a:avLst/>
          </a:prstGeom>
          <a:noFill/>
          <a:ln cap="flat" cmpd="sng" w="28575">
            <a:solidFill>
              <a:schemeClr val="lt2"/>
            </a:solidFill>
            <a:prstDash val="solid"/>
            <a:round/>
            <a:headEnd len="med" w="med" type="none"/>
            <a:tailEnd len="med" w="med" type="none"/>
          </a:ln>
        </p:spPr>
      </p:cxnSp>
      <p:cxnSp>
        <p:nvCxnSpPr>
          <p:cNvPr id="338" name="Google Shape;338;p31"/>
          <p:cNvCxnSpPr/>
          <p:nvPr/>
        </p:nvCxnSpPr>
        <p:spPr>
          <a:xfrm rot="10800000">
            <a:off x="5093700" y="2921025"/>
            <a:ext cx="7098300" cy="0"/>
          </a:xfrm>
          <a:prstGeom prst="straightConnector1">
            <a:avLst/>
          </a:prstGeom>
          <a:noFill/>
          <a:ln cap="flat" cmpd="sng" w="28575">
            <a:solidFill>
              <a:schemeClr val="lt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69615C"/>
      </a:dk1>
      <a:lt1>
        <a:srgbClr val="EBE8DF"/>
      </a:lt1>
      <a:dk2>
        <a:srgbClr val="88807B"/>
      </a:dk2>
      <a:lt2>
        <a:srgbClr val="FFFFFF"/>
      </a:lt2>
      <a:accent1>
        <a:srgbClr val="BEA398"/>
      </a:accent1>
      <a:accent2>
        <a:srgbClr val="838780"/>
      </a:accent2>
      <a:accent3>
        <a:srgbClr val="C6B19D"/>
      </a:accent3>
      <a:accent4>
        <a:srgbClr val="D3C8BC"/>
      </a:accent4>
      <a:accent5>
        <a:srgbClr val="5D615A"/>
      </a:accent5>
      <a:accent6>
        <a:srgbClr val="333F2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