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Marcellus"/>
      <p:regular r:id="rId29"/>
    </p:embeddedFont>
    <p:embeddedFont>
      <p:font typeface="Lato"/>
      <p:bold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2" roundtripDataSignature="AMtx7mhuPzxP5meG6CZaZHIE+2879bhu2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arcellu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bold.fntdata"/><Relationship Id="rId11" Type="http://schemas.openxmlformats.org/officeDocument/2006/relationships/slide" Target="slides/slide7.xml"/><Relationship Id="rId10" Type="http://schemas.openxmlformats.org/officeDocument/2006/relationships/slide" Target="slides/slide6.xml"/><Relationship Id="rId32"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375f42ec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375f42ec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375f42ec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7375f42ec2_0_1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g27375f42ec2_0_1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g27375f42ec2_0_1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27375f42ec2_0_1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g27375f42ec2_0_1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g27375f42ec2_0_1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27375f42ec2_0_2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 name="Google Shape;285;g27375f42ec2_0_2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g27375f42ec2_0_2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27375f42ec2_0_2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g27375f42ec2_0_2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6" name="Google Shape;316;g27375f42ec2_0_2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27375f42ec2_0_3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g27375f42ec2_0_3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g27375f42ec2_0_3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7375f42ec2_0_3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g27375f42ec2_0_3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g27375f42ec2_0_3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27375f42ec2_0_3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4" name="Google Shape;424;g27375f42ec2_0_3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g27375f42ec2_0_3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27375f42ec2_0_4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0" name="Google Shape;440;g27375f42ec2_0_4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g27375f42ec2_0_4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27375f42ec2_0_4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g27375f42ec2_0_4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g27375f42ec2_0_4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27375f42ec2_0_4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3" name="Google Shape;473;g27375f42ec2_0_4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4" name="Google Shape;474;g27375f42ec2_0_4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7375f42ec2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7375f42ec2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7375f42ec2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27375f42ec2_0_4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2" name="Google Shape;482;g27375f42ec2_0_4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 name="Google Shape;483;g27375f42ec2_0_4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27375f42ec2_0_4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5" name="Google Shape;505;g27375f42ec2_0_4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6" name="Google Shape;506;g27375f42ec2_0_4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27375f42ec2_0_5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0" name="Google Shape;560;g27375f42ec2_0_5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1" name="Google Shape;561;g27375f42ec2_0_5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g27375f42ec2_0_5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8" name="Google Shape;588;g27375f42ec2_0_5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9" name="Google Shape;589;g27375f42ec2_0_5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g27375f42ec2_0_5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4" name="Google Shape;614;g27375f42ec2_0_5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5" name="Google Shape;615;g27375f42ec2_0_5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7375f42ec2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27375f42ec2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27375f42ec2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7375f42ec2_0_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g27375f42ec2_0_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 name="Google Shape;82;g27375f42ec2_0_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7375f42ec2_0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g27375f42ec2_0_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g27375f42ec2_0_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7375f42ec2_0_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g27375f42ec2_0_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g27375f42ec2_0_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7375f42ec2_0_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g27375f42ec2_0_1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g27375f42ec2_0_1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7375f42ec2_0_1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g27375f42ec2_0_1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g27375f42ec2_0_1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7375f42ec2_0_1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g27375f42ec2_0_1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g27375f42ec2_0_1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16.png"/><Relationship Id="rId6"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8.png"/><Relationship Id="rId4" Type="http://schemas.openxmlformats.org/officeDocument/2006/relationships/image" Target="../media/image10.png"/><Relationship Id="rId5" Type="http://schemas.openxmlformats.org/officeDocument/2006/relationships/image" Target="../media/image29.png"/><Relationship Id="rId6" Type="http://schemas.openxmlformats.org/officeDocument/2006/relationships/image" Target="../media/image26.png"/><Relationship Id="rId7" Type="http://schemas.openxmlformats.org/officeDocument/2006/relationships/image" Target="../media/image3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4.png"/><Relationship Id="rId11" Type="http://schemas.openxmlformats.org/officeDocument/2006/relationships/image" Target="../media/image45.png"/><Relationship Id="rId10" Type="http://schemas.openxmlformats.org/officeDocument/2006/relationships/image" Target="../media/image131.png"/><Relationship Id="rId9" Type="http://schemas.openxmlformats.org/officeDocument/2006/relationships/image" Target="../media/image67.png"/><Relationship Id="rId5" Type="http://schemas.openxmlformats.org/officeDocument/2006/relationships/image" Target="../media/image10.png"/><Relationship Id="rId6" Type="http://schemas.openxmlformats.org/officeDocument/2006/relationships/image" Target="../media/image42.png"/><Relationship Id="rId7" Type="http://schemas.openxmlformats.org/officeDocument/2006/relationships/image" Target="../media/image86.png"/><Relationship Id="rId8" Type="http://schemas.openxmlformats.org/officeDocument/2006/relationships/image" Target="../media/image1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5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0.png"/></Relationships>
</file>

<file path=ppt/slides/_rels/slide15.xml.rels><?xml version="1.0" encoding="UTF-8" standalone="yes"?><Relationships xmlns="http://schemas.openxmlformats.org/package/2006/relationships"><Relationship Id="rId20" Type="http://schemas.openxmlformats.org/officeDocument/2006/relationships/image" Target="../media/image76.png"/><Relationship Id="rId22" Type="http://schemas.openxmlformats.org/officeDocument/2006/relationships/image" Target="../media/image77.png"/><Relationship Id="rId21" Type="http://schemas.openxmlformats.org/officeDocument/2006/relationships/image" Target="../media/image72.png"/><Relationship Id="rId24" Type="http://schemas.openxmlformats.org/officeDocument/2006/relationships/image" Target="../media/image71.png"/><Relationship Id="rId23" Type="http://schemas.openxmlformats.org/officeDocument/2006/relationships/image" Target="../media/image80.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8.png"/><Relationship Id="rId4" Type="http://schemas.openxmlformats.org/officeDocument/2006/relationships/image" Target="../media/image10.png"/><Relationship Id="rId9" Type="http://schemas.openxmlformats.org/officeDocument/2006/relationships/image" Target="../media/image61.png"/><Relationship Id="rId26" Type="http://schemas.openxmlformats.org/officeDocument/2006/relationships/image" Target="../media/image74.png"/><Relationship Id="rId25" Type="http://schemas.openxmlformats.org/officeDocument/2006/relationships/image" Target="../media/image73.png"/><Relationship Id="rId28" Type="http://schemas.openxmlformats.org/officeDocument/2006/relationships/image" Target="../media/image75.png"/><Relationship Id="rId27" Type="http://schemas.openxmlformats.org/officeDocument/2006/relationships/image" Target="../media/image79.png"/><Relationship Id="rId5" Type="http://schemas.openxmlformats.org/officeDocument/2006/relationships/image" Target="../media/image49.png"/><Relationship Id="rId6" Type="http://schemas.openxmlformats.org/officeDocument/2006/relationships/image" Target="../media/image58.png"/><Relationship Id="rId7" Type="http://schemas.openxmlformats.org/officeDocument/2006/relationships/image" Target="../media/image56.png"/><Relationship Id="rId8" Type="http://schemas.openxmlformats.org/officeDocument/2006/relationships/image" Target="../media/image63.png"/><Relationship Id="rId11" Type="http://schemas.openxmlformats.org/officeDocument/2006/relationships/image" Target="../media/image59.png"/><Relationship Id="rId10" Type="http://schemas.openxmlformats.org/officeDocument/2006/relationships/image" Target="../media/image60.png"/><Relationship Id="rId13" Type="http://schemas.openxmlformats.org/officeDocument/2006/relationships/image" Target="../media/image65.png"/><Relationship Id="rId12" Type="http://schemas.openxmlformats.org/officeDocument/2006/relationships/image" Target="../media/image91.png"/><Relationship Id="rId15" Type="http://schemas.openxmlformats.org/officeDocument/2006/relationships/image" Target="../media/image62.png"/><Relationship Id="rId14" Type="http://schemas.openxmlformats.org/officeDocument/2006/relationships/image" Target="../media/image69.png"/><Relationship Id="rId17" Type="http://schemas.openxmlformats.org/officeDocument/2006/relationships/image" Target="../media/image66.png"/><Relationship Id="rId16" Type="http://schemas.openxmlformats.org/officeDocument/2006/relationships/image" Target="../media/image64.png"/><Relationship Id="rId19" Type="http://schemas.openxmlformats.org/officeDocument/2006/relationships/image" Target="../media/image68.png"/><Relationship Id="rId18" Type="http://schemas.openxmlformats.org/officeDocument/2006/relationships/image" Target="../media/image7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81.png"/><Relationship Id="rId7" Type="http://schemas.openxmlformats.org/officeDocument/2006/relationships/image" Target="../media/image9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93.png"/><Relationship Id="rId7" Type="http://schemas.openxmlformats.org/officeDocument/2006/relationships/image" Target="../media/image9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8.png"/><Relationship Id="rId4" Type="http://schemas.openxmlformats.org/officeDocument/2006/relationships/image" Target="../media/image10.png"/><Relationship Id="rId5" Type="http://schemas.openxmlformats.org/officeDocument/2006/relationships/image" Target="../media/image98.png"/><Relationship Id="rId6" Type="http://schemas.openxmlformats.org/officeDocument/2006/relationships/image" Target="../media/image1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3.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0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8.png"/><Relationship Id="rId4" Type="http://schemas.openxmlformats.org/officeDocument/2006/relationships/image" Target="../media/image10.png"/><Relationship Id="rId5" Type="http://schemas.openxmlformats.org/officeDocument/2006/relationships/image" Target="../media/image125.png"/><Relationship Id="rId6" Type="http://schemas.openxmlformats.org/officeDocument/2006/relationships/image" Target="../media/image100.png"/><Relationship Id="rId7" Type="http://schemas.openxmlformats.org/officeDocument/2006/relationships/image" Target="../media/image1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1.png"/><Relationship Id="rId7" Type="http://schemas.openxmlformats.org/officeDocument/2006/relationships/image" Target="../media/image132.png"/><Relationship Id="rId8" Type="http://schemas.openxmlformats.org/officeDocument/2006/relationships/image" Target="../media/image13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24.png"/><Relationship Id="rId7" Type="http://schemas.openxmlformats.org/officeDocument/2006/relationships/image" Target="../media/image13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hyperlink" Target="https://unsplash.com/" TargetMode="External"/><Relationship Id="rId6" Type="http://schemas.openxmlformats.org/officeDocument/2006/relationships/image" Target="../media/image1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8.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18.png"/><Relationship Id="rId6" Type="http://schemas.openxmlformats.org/officeDocument/2006/relationships/image" Target="../media/image15.png"/><Relationship Id="rId7" Type="http://schemas.openxmlformats.org/officeDocument/2006/relationships/image" Target="../media/image14.png"/><Relationship Id="rId8"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23.png"/><Relationship Id="rId7" Type="http://schemas.openxmlformats.org/officeDocument/2006/relationships/image" Target="../media/image4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8.png"/><Relationship Id="rId4" Type="http://schemas.openxmlformats.org/officeDocument/2006/relationships/image" Target="../media/image41.png"/><Relationship Id="rId5"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27.png"/><Relationship Id="rId7" Type="http://schemas.openxmlformats.org/officeDocument/2006/relationships/image" Target="../media/image30.png"/><Relationship Id="rId8"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15" name="Shape 15"/>
        <p:cNvGrpSpPr/>
        <p:nvPr/>
      </p:nvGrpSpPr>
      <p:grpSpPr>
        <a:xfrm>
          <a:off x="0" y="0"/>
          <a:ext cx="0" cy="0"/>
          <a:chOff x="0" y="0"/>
          <a:chExt cx="0" cy="0"/>
        </a:xfrm>
      </p:grpSpPr>
      <p:pic>
        <p:nvPicPr>
          <p:cNvPr descr=" " id="16" name="Google Shape;16;g27375f42ec2_0_0"/>
          <p:cNvPicPr preferRelativeResize="0"/>
          <p:nvPr/>
        </p:nvPicPr>
        <p:blipFill rotWithShape="1">
          <a:blip r:embed="rId3">
            <a:alphaModFix/>
          </a:blip>
          <a:srcRect b="0" l="0" r="0" t="0"/>
          <a:stretch/>
        </p:blipFill>
        <p:spPr>
          <a:xfrm>
            <a:off x="0" y="5829300"/>
            <a:ext cx="9856432" cy="7886700"/>
          </a:xfrm>
          <a:prstGeom prst="rect">
            <a:avLst/>
          </a:prstGeom>
          <a:noFill/>
          <a:ln>
            <a:noFill/>
          </a:ln>
        </p:spPr>
      </p:pic>
      <p:pic>
        <p:nvPicPr>
          <p:cNvPr descr=" " id="17" name="Google Shape;17;g27375f42ec2_0_0"/>
          <p:cNvPicPr preferRelativeResize="0"/>
          <p:nvPr/>
        </p:nvPicPr>
        <p:blipFill rotWithShape="1">
          <a:blip r:embed="rId4">
            <a:alphaModFix/>
          </a:blip>
          <a:srcRect b="0" l="0" r="0" t="0"/>
          <a:stretch/>
        </p:blipFill>
        <p:spPr>
          <a:xfrm>
            <a:off x="13577997" y="0"/>
            <a:ext cx="10809051" cy="9105900"/>
          </a:xfrm>
          <a:prstGeom prst="rect">
            <a:avLst/>
          </a:prstGeom>
          <a:noFill/>
          <a:ln>
            <a:noFill/>
          </a:ln>
        </p:spPr>
      </p:pic>
      <p:sp>
        <p:nvSpPr>
          <p:cNvPr id="18" name="Google Shape;18;g27375f42ec2_0_0"/>
          <p:cNvSpPr/>
          <p:nvPr/>
        </p:nvSpPr>
        <p:spPr>
          <a:xfrm>
            <a:off x="10779414" y="6642100"/>
            <a:ext cx="12972600" cy="222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6965F"/>
              </a:buClr>
              <a:buSzPts val="6400"/>
              <a:buFont typeface="Lato"/>
              <a:buNone/>
            </a:pPr>
            <a:r>
              <a:rPr b="1" i="0" lang="en-US" sz="6400" u="none" cap="none" strike="noStrike">
                <a:solidFill>
                  <a:srgbClr val="E6965F"/>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27375f42ec2_0_0"/>
          <p:cNvSpPr/>
          <p:nvPr/>
        </p:nvSpPr>
        <p:spPr>
          <a:xfrm>
            <a:off x="9272159" y="3276600"/>
            <a:ext cx="15724500" cy="483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24000"/>
              <a:buFont typeface="Marcellus"/>
              <a:buNone/>
            </a:pPr>
            <a:r>
              <a:rPr b="0" i="0" lang="en-US" sz="24000" u="none" cap="none" strike="noStrike">
                <a:solidFill>
                  <a:srgbClr val="997655"/>
                </a:solidFill>
                <a:latin typeface="Marcellus"/>
                <a:ea typeface="Marcellus"/>
                <a:cs typeface="Marcellus"/>
                <a:sym typeface="Marcellus"/>
              </a:rPr>
              <a:t>Colosseum</a:t>
            </a:r>
            <a:endParaRPr b="0" i="0" sz="24000" u="none" cap="none" strike="noStrike">
              <a:solidFill>
                <a:schemeClr val="dk1"/>
              </a:solidFill>
              <a:latin typeface="Calibri"/>
              <a:ea typeface="Calibri"/>
              <a:cs typeface="Calibri"/>
              <a:sym typeface="Calibri"/>
            </a:endParaRPr>
          </a:p>
        </p:txBody>
      </p:sp>
      <p:pic>
        <p:nvPicPr>
          <p:cNvPr descr=" " id="20" name="Google Shape;20;g27375f42ec2_0_0"/>
          <p:cNvPicPr preferRelativeResize="0"/>
          <p:nvPr/>
        </p:nvPicPr>
        <p:blipFill rotWithShape="1">
          <a:blip r:embed="rId5">
            <a:alphaModFix/>
          </a:blip>
          <a:srcRect b="0" l="0" r="0" t="0"/>
          <a:stretch/>
        </p:blipFill>
        <p:spPr>
          <a:xfrm>
            <a:off x="0" y="1905000"/>
            <a:ext cx="12358645" cy="9906000"/>
          </a:xfrm>
          <a:prstGeom prst="rect">
            <a:avLst/>
          </a:prstGeom>
          <a:noFill/>
          <a:ln>
            <a:noFill/>
          </a:ln>
        </p:spPr>
      </p:pic>
      <p:sp>
        <p:nvSpPr>
          <p:cNvPr id="21" name="Google Shape;21;g27375f42ec2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7375f42ec2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196" name="Shape 196"/>
        <p:cNvGrpSpPr/>
        <p:nvPr/>
      </p:nvGrpSpPr>
      <p:grpSpPr>
        <a:xfrm>
          <a:off x="0" y="0"/>
          <a:ext cx="0" cy="0"/>
          <a:chOff x="0" y="0"/>
          <a:chExt cx="0" cy="0"/>
        </a:xfrm>
      </p:grpSpPr>
      <p:pic>
        <p:nvPicPr>
          <p:cNvPr descr=" " id="197" name="Google Shape;197;g27375f42ec2_0_172"/>
          <p:cNvPicPr preferRelativeResize="0"/>
          <p:nvPr/>
        </p:nvPicPr>
        <p:blipFill rotWithShape="1">
          <a:blip r:embed="rId3">
            <a:alphaModFix/>
          </a:blip>
          <a:srcRect b="0" l="0" r="0" t="0"/>
          <a:stretch/>
        </p:blipFill>
        <p:spPr>
          <a:xfrm>
            <a:off x="8903813" y="0"/>
            <a:ext cx="15483235" cy="13716000"/>
          </a:xfrm>
          <a:prstGeom prst="rect">
            <a:avLst/>
          </a:prstGeom>
          <a:noFill/>
          <a:ln>
            <a:noFill/>
          </a:ln>
        </p:spPr>
      </p:pic>
      <p:sp>
        <p:nvSpPr>
          <p:cNvPr id="198" name="Google Shape;198;g27375f42ec2_0_1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7375f42ec2_0_17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00" name="Google Shape;200;g27375f42ec2_0_172"/>
          <p:cNvSpPr/>
          <p:nvPr/>
        </p:nvSpPr>
        <p:spPr>
          <a:xfrm>
            <a:off x="9557945" y="1244600"/>
            <a:ext cx="5610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8000"/>
              <a:buFont typeface="Marcellus"/>
              <a:buNone/>
            </a:pPr>
            <a:r>
              <a:rPr b="0" i="0" lang="en-US" sz="8000" u="none" cap="none" strike="noStrike">
                <a:solidFill>
                  <a:srgbClr val="997655"/>
                </a:solidFill>
                <a:latin typeface="Marcellus"/>
                <a:ea typeface="Marcellus"/>
                <a:cs typeface="Marcellus"/>
                <a:sym typeface="Marcellus"/>
              </a:rPr>
              <a:t>Pricing Plan</a:t>
            </a:r>
            <a:endParaRPr b="0" i="0" sz="8000" u="none" cap="none" strike="noStrike">
              <a:solidFill>
                <a:schemeClr val="dk1"/>
              </a:solidFill>
              <a:latin typeface="Calibri"/>
              <a:ea typeface="Calibri"/>
              <a:cs typeface="Calibri"/>
              <a:sym typeface="Calibri"/>
            </a:endParaRPr>
          </a:p>
        </p:txBody>
      </p:sp>
      <p:sp>
        <p:nvSpPr>
          <p:cNvPr id="201" name="Google Shape;201;g27375f42ec2_0_172"/>
          <p:cNvSpPr/>
          <p:nvPr/>
        </p:nvSpPr>
        <p:spPr>
          <a:xfrm>
            <a:off x="1778222" y="3632200"/>
            <a:ext cx="20843400" cy="806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7375f42ec2_0_172"/>
          <p:cNvSpPr/>
          <p:nvPr/>
        </p:nvSpPr>
        <p:spPr>
          <a:xfrm>
            <a:off x="1778222" y="3632200"/>
            <a:ext cx="6439800" cy="80646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7375f42ec2_0_172"/>
          <p:cNvPicPr preferRelativeResize="0"/>
          <p:nvPr/>
        </p:nvPicPr>
        <p:blipFill rotWithShape="1">
          <a:blip r:embed="rId5">
            <a:alphaModFix/>
          </a:blip>
          <a:srcRect b="0" l="0" r="0" t="0"/>
          <a:stretch/>
        </p:blipFill>
        <p:spPr>
          <a:xfrm>
            <a:off x="4311994" y="4089400"/>
            <a:ext cx="1372162" cy="1409700"/>
          </a:xfrm>
          <a:prstGeom prst="rect">
            <a:avLst/>
          </a:prstGeom>
          <a:noFill/>
          <a:ln>
            <a:noFill/>
          </a:ln>
        </p:spPr>
      </p:pic>
      <p:sp>
        <p:nvSpPr>
          <p:cNvPr id="204" name="Google Shape;204;g27375f42ec2_0_172"/>
          <p:cNvSpPr/>
          <p:nvPr/>
        </p:nvSpPr>
        <p:spPr>
          <a:xfrm>
            <a:off x="4229629" y="5803900"/>
            <a:ext cx="1536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87052"/>
              </a:buClr>
              <a:buSzPts val="4800"/>
              <a:buFont typeface="Marcellus"/>
              <a:buNone/>
            </a:pPr>
            <a:r>
              <a:rPr b="0" i="0" lang="en-US" sz="4800" u="none" cap="none" strike="noStrike">
                <a:solidFill>
                  <a:srgbClr val="987052"/>
                </a:solidFill>
                <a:latin typeface="Marcellus"/>
                <a:ea typeface="Marcellus"/>
                <a:cs typeface="Marcellus"/>
                <a:sym typeface="Marcellus"/>
              </a:rPr>
              <a:t>Basic</a:t>
            </a:r>
            <a:endParaRPr b="0" i="0" sz="4800" u="none" cap="none" strike="noStrike">
              <a:solidFill>
                <a:schemeClr val="dk1"/>
              </a:solidFill>
              <a:latin typeface="Calibri"/>
              <a:ea typeface="Calibri"/>
              <a:cs typeface="Calibri"/>
              <a:sym typeface="Calibri"/>
            </a:endParaRPr>
          </a:p>
        </p:txBody>
      </p:sp>
      <p:sp>
        <p:nvSpPr>
          <p:cNvPr id="205" name="Google Shape;205;g27375f42ec2_0_172"/>
          <p:cNvSpPr/>
          <p:nvPr/>
        </p:nvSpPr>
        <p:spPr>
          <a:xfrm>
            <a:off x="2235479" y="68707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6" name="Google Shape;206;g27375f42ec2_0_172"/>
          <p:cNvSpPr/>
          <p:nvPr/>
        </p:nvSpPr>
        <p:spPr>
          <a:xfrm>
            <a:off x="3372271" y="10477500"/>
            <a:ext cx="325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$10/month</a:t>
            </a:r>
            <a:endParaRPr b="0" i="0" sz="4800" u="none" cap="none" strike="noStrike">
              <a:solidFill>
                <a:schemeClr val="dk1"/>
              </a:solidFill>
              <a:latin typeface="Calibri"/>
              <a:ea typeface="Calibri"/>
              <a:cs typeface="Calibri"/>
              <a:sym typeface="Calibri"/>
            </a:endParaRPr>
          </a:p>
        </p:txBody>
      </p:sp>
      <p:sp>
        <p:nvSpPr>
          <p:cNvPr id="207" name="Google Shape;207;g27375f42ec2_0_172"/>
          <p:cNvSpPr/>
          <p:nvPr/>
        </p:nvSpPr>
        <p:spPr>
          <a:xfrm>
            <a:off x="8980022" y="3632200"/>
            <a:ext cx="6439800" cy="80646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g27375f42ec2_0_172"/>
          <p:cNvPicPr preferRelativeResize="0"/>
          <p:nvPr/>
        </p:nvPicPr>
        <p:blipFill rotWithShape="1">
          <a:blip r:embed="rId6">
            <a:alphaModFix/>
          </a:blip>
          <a:srcRect b="0" l="0" r="0" t="0"/>
          <a:stretch/>
        </p:blipFill>
        <p:spPr>
          <a:xfrm>
            <a:off x="11609642" y="4089400"/>
            <a:ext cx="1180466" cy="1409700"/>
          </a:xfrm>
          <a:prstGeom prst="rect">
            <a:avLst/>
          </a:prstGeom>
          <a:noFill/>
          <a:ln>
            <a:noFill/>
          </a:ln>
        </p:spPr>
      </p:pic>
      <p:sp>
        <p:nvSpPr>
          <p:cNvPr id="209" name="Google Shape;209;g27375f42ec2_0_172"/>
          <p:cNvSpPr/>
          <p:nvPr/>
        </p:nvSpPr>
        <p:spPr>
          <a:xfrm>
            <a:off x="11513989" y="5803900"/>
            <a:ext cx="1371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87052"/>
              </a:buClr>
              <a:buSzPts val="4800"/>
              <a:buFont typeface="Marcellus"/>
              <a:buNone/>
            </a:pPr>
            <a:r>
              <a:rPr b="0" i="0" lang="en-US" sz="4800" u="none" cap="none" strike="noStrike">
                <a:solidFill>
                  <a:srgbClr val="987052"/>
                </a:solidFill>
                <a:latin typeface="Marcellus"/>
                <a:ea typeface="Marcellus"/>
                <a:cs typeface="Marcellus"/>
                <a:sym typeface="Marcellus"/>
              </a:rPr>
              <a:t>Elite</a:t>
            </a:r>
            <a:endParaRPr b="0" i="0" sz="4800" u="none" cap="none" strike="noStrike">
              <a:solidFill>
                <a:schemeClr val="dk1"/>
              </a:solidFill>
              <a:latin typeface="Calibri"/>
              <a:ea typeface="Calibri"/>
              <a:cs typeface="Calibri"/>
              <a:sym typeface="Calibri"/>
            </a:endParaRPr>
          </a:p>
        </p:txBody>
      </p:sp>
      <p:sp>
        <p:nvSpPr>
          <p:cNvPr id="210" name="Google Shape;210;g27375f42ec2_0_172"/>
          <p:cNvSpPr/>
          <p:nvPr/>
        </p:nvSpPr>
        <p:spPr>
          <a:xfrm>
            <a:off x="9437280" y="68707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11" name="Google Shape;211;g27375f42ec2_0_172"/>
          <p:cNvSpPr/>
          <p:nvPr/>
        </p:nvSpPr>
        <p:spPr>
          <a:xfrm>
            <a:off x="10516914" y="10477500"/>
            <a:ext cx="3366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$50/month</a:t>
            </a:r>
            <a:endParaRPr b="0" i="0" sz="4800" u="none" cap="none" strike="noStrike">
              <a:solidFill>
                <a:schemeClr val="dk1"/>
              </a:solidFill>
              <a:latin typeface="Calibri"/>
              <a:ea typeface="Calibri"/>
              <a:cs typeface="Calibri"/>
              <a:sym typeface="Calibri"/>
            </a:endParaRPr>
          </a:p>
        </p:txBody>
      </p:sp>
      <p:sp>
        <p:nvSpPr>
          <p:cNvPr id="212" name="Google Shape;212;g27375f42ec2_0_172"/>
          <p:cNvSpPr/>
          <p:nvPr/>
        </p:nvSpPr>
        <p:spPr>
          <a:xfrm>
            <a:off x="16181822" y="3632200"/>
            <a:ext cx="6439800" cy="80646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3" name="Google Shape;213;g27375f42ec2_0_172"/>
          <p:cNvPicPr preferRelativeResize="0"/>
          <p:nvPr/>
        </p:nvPicPr>
        <p:blipFill rotWithShape="1">
          <a:blip r:embed="rId7">
            <a:alphaModFix/>
          </a:blip>
          <a:srcRect b="0" l="0" r="0" t="0"/>
          <a:stretch/>
        </p:blipFill>
        <p:spPr>
          <a:xfrm>
            <a:off x="18633254" y="4089400"/>
            <a:ext cx="1536842" cy="1409700"/>
          </a:xfrm>
          <a:prstGeom prst="rect">
            <a:avLst/>
          </a:prstGeom>
          <a:noFill/>
          <a:ln>
            <a:noFill/>
          </a:ln>
        </p:spPr>
      </p:pic>
      <p:sp>
        <p:nvSpPr>
          <p:cNvPr id="214" name="Google Shape;214;g27375f42ec2_0_172"/>
          <p:cNvSpPr/>
          <p:nvPr/>
        </p:nvSpPr>
        <p:spPr>
          <a:xfrm>
            <a:off x="17858432" y="5803900"/>
            <a:ext cx="3086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87052"/>
              </a:buClr>
              <a:buSzPts val="4800"/>
              <a:buFont typeface="Marcellus"/>
              <a:buNone/>
            </a:pPr>
            <a:r>
              <a:rPr b="0" i="0" lang="en-US" sz="4800" u="none" cap="none" strike="noStrike">
                <a:solidFill>
                  <a:srgbClr val="987052"/>
                </a:solidFill>
                <a:latin typeface="Marcellus"/>
                <a:ea typeface="Marcellus"/>
                <a:cs typeface="Marcellus"/>
                <a:sym typeface="Marcellus"/>
              </a:rPr>
              <a:t>Legendary</a:t>
            </a:r>
            <a:endParaRPr b="0" i="0" sz="4800" u="none" cap="none" strike="noStrike">
              <a:solidFill>
                <a:schemeClr val="dk1"/>
              </a:solidFill>
              <a:latin typeface="Calibri"/>
              <a:ea typeface="Calibri"/>
              <a:cs typeface="Calibri"/>
              <a:sym typeface="Calibri"/>
            </a:endParaRPr>
          </a:p>
        </p:txBody>
      </p:sp>
      <p:sp>
        <p:nvSpPr>
          <p:cNvPr id="215" name="Google Shape;215;g27375f42ec2_0_172"/>
          <p:cNvSpPr/>
          <p:nvPr/>
        </p:nvSpPr>
        <p:spPr>
          <a:xfrm>
            <a:off x="16639080" y="68707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16" name="Google Shape;216;g27375f42ec2_0_172"/>
          <p:cNvSpPr/>
          <p:nvPr/>
        </p:nvSpPr>
        <p:spPr>
          <a:xfrm>
            <a:off x="17528191" y="10477500"/>
            <a:ext cx="3747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221" name="Shape 221"/>
        <p:cNvGrpSpPr/>
        <p:nvPr/>
      </p:nvGrpSpPr>
      <p:grpSpPr>
        <a:xfrm>
          <a:off x="0" y="0"/>
          <a:ext cx="0" cy="0"/>
          <a:chOff x="0" y="0"/>
          <a:chExt cx="0" cy="0"/>
        </a:xfrm>
      </p:grpSpPr>
      <p:pic>
        <p:nvPicPr>
          <p:cNvPr descr=" " id="222" name="Google Shape;222;g27375f42ec2_0_196"/>
          <p:cNvPicPr preferRelativeResize="0"/>
          <p:nvPr/>
        </p:nvPicPr>
        <p:blipFill rotWithShape="1">
          <a:blip r:embed="rId3">
            <a:alphaModFix/>
          </a:blip>
          <a:srcRect b="0" l="0" r="0" t="0"/>
          <a:stretch/>
        </p:blipFill>
        <p:spPr>
          <a:xfrm>
            <a:off x="14403600" y="6858000"/>
            <a:ext cx="9983448" cy="6858000"/>
          </a:xfrm>
          <a:prstGeom prst="rect">
            <a:avLst/>
          </a:prstGeom>
          <a:noFill/>
          <a:ln>
            <a:noFill/>
          </a:ln>
        </p:spPr>
      </p:pic>
      <p:pic>
        <p:nvPicPr>
          <p:cNvPr descr=" " id="223" name="Google Shape;223;g27375f42ec2_0_196"/>
          <p:cNvPicPr preferRelativeResize="0"/>
          <p:nvPr/>
        </p:nvPicPr>
        <p:blipFill rotWithShape="1">
          <a:blip r:embed="rId4">
            <a:alphaModFix/>
          </a:blip>
          <a:srcRect b="0" l="0" r="0" t="0"/>
          <a:stretch/>
        </p:blipFill>
        <p:spPr>
          <a:xfrm>
            <a:off x="0" y="977900"/>
            <a:ext cx="4737692" cy="11772900"/>
          </a:xfrm>
          <a:prstGeom prst="rect">
            <a:avLst/>
          </a:prstGeom>
          <a:noFill/>
          <a:ln>
            <a:noFill/>
          </a:ln>
        </p:spPr>
      </p:pic>
      <p:sp>
        <p:nvSpPr>
          <p:cNvPr id="224" name="Google Shape;224;g27375f42ec2_0_1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g27375f42ec2_0_19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6" name="Google Shape;226;g27375f42ec2_0_196"/>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227" name="Google Shape;227;g27375f42ec2_0_196"/>
          <p:cNvSpPr/>
          <p:nvPr/>
        </p:nvSpPr>
        <p:spPr>
          <a:xfrm>
            <a:off x="381048" y="3581400"/>
            <a:ext cx="5347500" cy="76326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7375f42ec2_0_196"/>
          <p:cNvSpPr/>
          <p:nvPr/>
        </p:nvSpPr>
        <p:spPr>
          <a:xfrm>
            <a:off x="685886"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7375f42ec2_0_196"/>
          <p:cNvSpPr/>
          <p:nvPr/>
        </p:nvSpPr>
        <p:spPr>
          <a:xfrm>
            <a:off x="685886"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7375f42ec2_0_196"/>
          <p:cNvSpPr/>
          <p:nvPr/>
        </p:nvSpPr>
        <p:spPr>
          <a:xfrm>
            <a:off x="685886"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7375f42ec2_0_196"/>
          <p:cNvSpPr/>
          <p:nvPr/>
        </p:nvSpPr>
        <p:spPr>
          <a:xfrm>
            <a:off x="609676"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32" name="Google Shape;232;g27375f42ec2_0_196"/>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3" name="Google Shape;233;g27375f42ec2_0_196"/>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34" name="Google Shape;234;g27375f42ec2_0_196"/>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35" name="Google Shape;235;g27375f42ec2_0_196"/>
          <p:cNvSpPr/>
          <p:nvPr/>
        </p:nvSpPr>
        <p:spPr>
          <a:xfrm>
            <a:off x="685886"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7375f42ec2_0_196"/>
          <p:cNvSpPr/>
          <p:nvPr/>
        </p:nvSpPr>
        <p:spPr>
          <a:xfrm>
            <a:off x="685886"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7375f42ec2_0_196"/>
          <p:cNvSpPr/>
          <p:nvPr/>
        </p:nvSpPr>
        <p:spPr>
          <a:xfrm>
            <a:off x="609676"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38" name="Google Shape;238;g27375f42ec2_0_196"/>
          <p:cNvSpPr/>
          <p:nvPr/>
        </p:nvSpPr>
        <p:spPr>
          <a:xfrm>
            <a:off x="618144"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39" name="Google Shape;239;g27375f42ec2_0_196"/>
          <p:cNvSpPr/>
          <p:nvPr/>
        </p:nvSpPr>
        <p:spPr>
          <a:xfrm>
            <a:off x="6477810" y="3581400"/>
            <a:ext cx="5347500" cy="76326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7375f42ec2_0_196"/>
          <p:cNvSpPr/>
          <p:nvPr/>
        </p:nvSpPr>
        <p:spPr>
          <a:xfrm>
            <a:off x="6782648"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7375f42ec2_0_196"/>
          <p:cNvSpPr/>
          <p:nvPr/>
        </p:nvSpPr>
        <p:spPr>
          <a:xfrm>
            <a:off x="6782648"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7375f42ec2_0_196"/>
          <p:cNvSpPr/>
          <p:nvPr/>
        </p:nvSpPr>
        <p:spPr>
          <a:xfrm>
            <a:off x="6782648"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7375f42ec2_0_196"/>
          <p:cNvSpPr/>
          <p:nvPr/>
        </p:nvSpPr>
        <p:spPr>
          <a:xfrm>
            <a:off x="6706438"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44" name="Google Shape;244;g27375f42ec2_0_196"/>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5" name="Google Shape;245;g27375f42ec2_0_196"/>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46" name="Google Shape;246;g27375f42ec2_0_196"/>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47" name="Google Shape;247;g27375f42ec2_0_196"/>
          <p:cNvSpPr/>
          <p:nvPr/>
        </p:nvSpPr>
        <p:spPr>
          <a:xfrm>
            <a:off x="6782648"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7375f42ec2_0_196"/>
          <p:cNvSpPr/>
          <p:nvPr/>
        </p:nvSpPr>
        <p:spPr>
          <a:xfrm>
            <a:off x="6782648"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7375f42ec2_0_196"/>
          <p:cNvSpPr/>
          <p:nvPr/>
        </p:nvSpPr>
        <p:spPr>
          <a:xfrm>
            <a:off x="6706438"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50" name="Google Shape;250;g27375f42ec2_0_196"/>
          <p:cNvSpPr/>
          <p:nvPr/>
        </p:nvSpPr>
        <p:spPr>
          <a:xfrm>
            <a:off x="6714906"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51" name="Google Shape;251;g27375f42ec2_0_196"/>
          <p:cNvSpPr/>
          <p:nvPr/>
        </p:nvSpPr>
        <p:spPr>
          <a:xfrm>
            <a:off x="12574572" y="3581400"/>
            <a:ext cx="5347500" cy="76326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7375f42ec2_0_196"/>
          <p:cNvSpPr/>
          <p:nvPr/>
        </p:nvSpPr>
        <p:spPr>
          <a:xfrm>
            <a:off x="12879410"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7375f42ec2_0_196"/>
          <p:cNvSpPr/>
          <p:nvPr/>
        </p:nvSpPr>
        <p:spPr>
          <a:xfrm>
            <a:off x="12879410"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7375f42ec2_0_196"/>
          <p:cNvSpPr/>
          <p:nvPr/>
        </p:nvSpPr>
        <p:spPr>
          <a:xfrm>
            <a:off x="12879410"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7375f42ec2_0_196"/>
          <p:cNvSpPr/>
          <p:nvPr/>
        </p:nvSpPr>
        <p:spPr>
          <a:xfrm>
            <a:off x="12803200"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56" name="Google Shape;256;g27375f42ec2_0_196"/>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7" name="Google Shape;257;g27375f42ec2_0_196"/>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58" name="Google Shape;258;g27375f42ec2_0_196"/>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59" name="Google Shape;259;g27375f42ec2_0_196"/>
          <p:cNvSpPr/>
          <p:nvPr/>
        </p:nvSpPr>
        <p:spPr>
          <a:xfrm>
            <a:off x="12879410"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7375f42ec2_0_196"/>
          <p:cNvSpPr/>
          <p:nvPr/>
        </p:nvSpPr>
        <p:spPr>
          <a:xfrm>
            <a:off x="12879410"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7375f42ec2_0_196"/>
          <p:cNvSpPr/>
          <p:nvPr/>
        </p:nvSpPr>
        <p:spPr>
          <a:xfrm>
            <a:off x="12803200"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62" name="Google Shape;262;g27375f42ec2_0_196"/>
          <p:cNvSpPr/>
          <p:nvPr/>
        </p:nvSpPr>
        <p:spPr>
          <a:xfrm>
            <a:off x="12811668"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63" name="Google Shape;263;g27375f42ec2_0_196"/>
          <p:cNvSpPr/>
          <p:nvPr/>
        </p:nvSpPr>
        <p:spPr>
          <a:xfrm>
            <a:off x="18671334" y="3581400"/>
            <a:ext cx="5347500" cy="76326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7375f42ec2_0_196"/>
          <p:cNvSpPr/>
          <p:nvPr/>
        </p:nvSpPr>
        <p:spPr>
          <a:xfrm>
            <a:off x="18976172"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7375f42ec2_0_196"/>
          <p:cNvSpPr/>
          <p:nvPr/>
        </p:nvSpPr>
        <p:spPr>
          <a:xfrm>
            <a:off x="18976172"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7375f42ec2_0_196"/>
          <p:cNvSpPr/>
          <p:nvPr/>
        </p:nvSpPr>
        <p:spPr>
          <a:xfrm>
            <a:off x="18976172"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7375f42ec2_0_196"/>
          <p:cNvSpPr/>
          <p:nvPr/>
        </p:nvSpPr>
        <p:spPr>
          <a:xfrm>
            <a:off x="18899962"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68" name="Google Shape;268;g27375f42ec2_0_196"/>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9" name="Google Shape;269;g27375f42ec2_0_196"/>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70" name="Google Shape;270;g27375f42ec2_0_196"/>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71" name="Google Shape;271;g27375f42ec2_0_196"/>
          <p:cNvSpPr/>
          <p:nvPr/>
        </p:nvSpPr>
        <p:spPr>
          <a:xfrm>
            <a:off x="18976172"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7375f42ec2_0_196"/>
          <p:cNvSpPr/>
          <p:nvPr/>
        </p:nvSpPr>
        <p:spPr>
          <a:xfrm>
            <a:off x="18976172"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7375f42ec2_0_196"/>
          <p:cNvSpPr/>
          <p:nvPr/>
        </p:nvSpPr>
        <p:spPr>
          <a:xfrm>
            <a:off x="18899962"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74" name="Google Shape;274;g27375f42ec2_0_196"/>
          <p:cNvSpPr/>
          <p:nvPr/>
        </p:nvSpPr>
        <p:spPr>
          <a:xfrm>
            <a:off x="18908430"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75" name="Google Shape;275;g27375f42ec2_0_196"/>
          <p:cNvSpPr/>
          <p:nvPr/>
        </p:nvSpPr>
        <p:spPr>
          <a:xfrm>
            <a:off x="1994149" y="2146300"/>
            <a:ext cx="2133900" cy="2133600"/>
          </a:xfrm>
          <a:prstGeom prst="roundRect">
            <a:avLst>
              <a:gd fmla="val 198429" name="adj"/>
            </a:avLst>
          </a:prstGeom>
          <a:solidFill>
            <a:srgbClr val="98705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7375f42ec2_0_196"/>
          <p:cNvSpPr/>
          <p:nvPr/>
        </p:nvSpPr>
        <p:spPr>
          <a:xfrm>
            <a:off x="2826103" y="2578100"/>
            <a:ext cx="808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S</a:t>
            </a:r>
            <a:endParaRPr b="0" i="0" sz="8000" u="none" cap="none" strike="noStrike">
              <a:solidFill>
                <a:schemeClr val="dk1"/>
              </a:solidFill>
              <a:latin typeface="Calibri"/>
              <a:ea typeface="Calibri"/>
              <a:cs typeface="Calibri"/>
              <a:sym typeface="Calibri"/>
            </a:endParaRPr>
          </a:p>
        </p:txBody>
      </p:sp>
      <p:sp>
        <p:nvSpPr>
          <p:cNvPr id="277" name="Google Shape;277;g27375f42ec2_0_196"/>
          <p:cNvSpPr/>
          <p:nvPr/>
        </p:nvSpPr>
        <p:spPr>
          <a:xfrm>
            <a:off x="8090911" y="2146300"/>
            <a:ext cx="2133900" cy="2133600"/>
          </a:xfrm>
          <a:prstGeom prst="roundRect">
            <a:avLst>
              <a:gd fmla="val 198429" name="adj"/>
            </a:avLst>
          </a:prstGeom>
          <a:solidFill>
            <a:srgbClr val="98705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7375f42ec2_0_196"/>
          <p:cNvSpPr/>
          <p:nvPr/>
        </p:nvSpPr>
        <p:spPr>
          <a:xfrm>
            <a:off x="8637080" y="2578100"/>
            <a:ext cx="1380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W</a:t>
            </a:r>
            <a:endParaRPr b="0" i="0" sz="8000" u="none" cap="none" strike="noStrike">
              <a:solidFill>
                <a:schemeClr val="dk1"/>
              </a:solidFill>
              <a:latin typeface="Calibri"/>
              <a:ea typeface="Calibri"/>
              <a:cs typeface="Calibri"/>
              <a:sym typeface="Calibri"/>
            </a:endParaRPr>
          </a:p>
        </p:txBody>
      </p:sp>
      <p:sp>
        <p:nvSpPr>
          <p:cNvPr id="279" name="Google Shape;279;g27375f42ec2_0_196"/>
          <p:cNvSpPr/>
          <p:nvPr/>
        </p:nvSpPr>
        <p:spPr>
          <a:xfrm>
            <a:off x="14187673" y="2146300"/>
            <a:ext cx="2133900" cy="2133600"/>
          </a:xfrm>
          <a:prstGeom prst="roundRect">
            <a:avLst>
              <a:gd fmla="val 198429" name="adj"/>
            </a:avLst>
          </a:prstGeom>
          <a:solidFill>
            <a:srgbClr val="98705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7375f42ec2_0_196"/>
          <p:cNvSpPr/>
          <p:nvPr/>
        </p:nvSpPr>
        <p:spPr>
          <a:xfrm>
            <a:off x="14841805" y="2578100"/>
            <a:ext cx="1164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O</a:t>
            </a:r>
            <a:endParaRPr b="0" i="0" sz="8000" u="none" cap="none" strike="noStrike">
              <a:solidFill>
                <a:schemeClr val="dk1"/>
              </a:solidFill>
              <a:latin typeface="Calibri"/>
              <a:ea typeface="Calibri"/>
              <a:cs typeface="Calibri"/>
              <a:sym typeface="Calibri"/>
            </a:endParaRPr>
          </a:p>
        </p:txBody>
      </p:sp>
      <p:sp>
        <p:nvSpPr>
          <p:cNvPr id="281" name="Google Shape;281;g27375f42ec2_0_196"/>
          <p:cNvSpPr/>
          <p:nvPr/>
        </p:nvSpPr>
        <p:spPr>
          <a:xfrm>
            <a:off x="20284435" y="2146300"/>
            <a:ext cx="2133900" cy="2133600"/>
          </a:xfrm>
          <a:prstGeom prst="roundRect">
            <a:avLst>
              <a:gd fmla="val 198429" name="adj"/>
            </a:avLst>
          </a:prstGeom>
          <a:solidFill>
            <a:srgbClr val="98705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7375f42ec2_0_196"/>
          <p:cNvSpPr/>
          <p:nvPr/>
        </p:nvSpPr>
        <p:spPr>
          <a:xfrm>
            <a:off x="21046530" y="2578100"/>
            <a:ext cx="948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287" name="Shape 287"/>
        <p:cNvGrpSpPr/>
        <p:nvPr/>
      </p:nvGrpSpPr>
      <p:grpSpPr>
        <a:xfrm>
          <a:off x="0" y="0"/>
          <a:ext cx="0" cy="0"/>
          <a:chOff x="0" y="0"/>
          <a:chExt cx="0" cy="0"/>
        </a:xfrm>
      </p:grpSpPr>
      <p:pic>
        <p:nvPicPr>
          <p:cNvPr descr=" " id="288" name="Google Shape;288;g27375f42ec2_0_261"/>
          <p:cNvPicPr preferRelativeResize="0"/>
          <p:nvPr/>
        </p:nvPicPr>
        <p:blipFill rotWithShape="1">
          <a:blip r:embed="rId3">
            <a:alphaModFix/>
          </a:blip>
          <a:srcRect b="0" l="0" r="0" t="0"/>
          <a:stretch/>
        </p:blipFill>
        <p:spPr>
          <a:xfrm>
            <a:off x="0" y="5829300"/>
            <a:ext cx="9856432" cy="7886700"/>
          </a:xfrm>
          <a:prstGeom prst="rect">
            <a:avLst/>
          </a:prstGeom>
          <a:noFill/>
          <a:ln>
            <a:noFill/>
          </a:ln>
        </p:spPr>
      </p:pic>
      <p:pic>
        <p:nvPicPr>
          <p:cNvPr descr=" " id="289" name="Google Shape;289;g27375f42ec2_0_261"/>
          <p:cNvPicPr preferRelativeResize="0"/>
          <p:nvPr/>
        </p:nvPicPr>
        <p:blipFill rotWithShape="1">
          <a:blip r:embed="rId4">
            <a:alphaModFix/>
          </a:blip>
          <a:srcRect b="0" l="0" r="0" t="0"/>
          <a:stretch/>
        </p:blipFill>
        <p:spPr>
          <a:xfrm>
            <a:off x="13577997" y="0"/>
            <a:ext cx="10809051" cy="9105900"/>
          </a:xfrm>
          <a:prstGeom prst="rect">
            <a:avLst/>
          </a:prstGeom>
          <a:noFill/>
          <a:ln>
            <a:noFill/>
          </a:ln>
        </p:spPr>
      </p:pic>
      <p:sp>
        <p:nvSpPr>
          <p:cNvPr id="290" name="Google Shape;290;g27375f42ec2_0_2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1" name="Google Shape;291;g27375f42ec2_0_26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92" name="Google Shape;292;g27375f42ec2_0_261"/>
          <p:cNvPicPr preferRelativeResize="0"/>
          <p:nvPr/>
        </p:nvPicPr>
        <p:blipFill rotWithShape="1">
          <a:blip r:embed="rId6">
            <a:alphaModFix/>
          </a:blip>
          <a:srcRect b="0" l="0" r="0" t="0"/>
          <a:stretch/>
        </p:blipFill>
        <p:spPr>
          <a:xfrm>
            <a:off x="685886" y="787400"/>
            <a:ext cx="12714289" cy="10807700"/>
          </a:xfrm>
          <a:prstGeom prst="rect">
            <a:avLst/>
          </a:prstGeom>
          <a:noFill/>
          <a:ln>
            <a:noFill/>
          </a:ln>
        </p:spPr>
      </p:pic>
      <p:sp>
        <p:nvSpPr>
          <p:cNvPr id="293" name="Google Shape;293;g27375f42ec2_0_261"/>
          <p:cNvSpPr/>
          <p:nvPr/>
        </p:nvSpPr>
        <p:spPr>
          <a:xfrm>
            <a:off x="14390899" y="2235200"/>
            <a:ext cx="5343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Marcellus"/>
              <a:buNone/>
            </a:pPr>
            <a:r>
              <a:rPr b="0" i="0" lang="en-US" sz="8000" u="none" cap="none" strike="noStrike">
                <a:solidFill>
                  <a:srgbClr val="0E0E0E"/>
                </a:solidFill>
                <a:latin typeface="Marcellus"/>
                <a:ea typeface="Marcellus"/>
                <a:cs typeface="Marcellus"/>
                <a:sym typeface="Marcellus"/>
              </a:rPr>
              <a:t>Some Data</a:t>
            </a:r>
            <a:endParaRPr b="0" i="0" sz="8000" u="none" cap="none" strike="noStrike">
              <a:solidFill>
                <a:schemeClr val="dk1"/>
              </a:solidFill>
              <a:latin typeface="Calibri"/>
              <a:ea typeface="Calibri"/>
              <a:cs typeface="Calibri"/>
              <a:sym typeface="Calibri"/>
            </a:endParaRPr>
          </a:p>
        </p:txBody>
      </p:sp>
      <p:sp>
        <p:nvSpPr>
          <p:cNvPr id="294" name="Google Shape;294;g27375f42ec2_0_261"/>
          <p:cNvSpPr/>
          <p:nvPr/>
        </p:nvSpPr>
        <p:spPr>
          <a:xfrm>
            <a:off x="14390899" y="5029200"/>
            <a:ext cx="8573700" cy="718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7375f42ec2_0_261"/>
          <p:cNvSpPr/>
          <p:nvPr/>
        </p:nvSpPr>
        <p:spPr>
          <a:xfrm>
            <a:off x="14390899" y="50292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7375f42ec2_0_261"/>
          <p:cNvSpPr/>
          <p:nvPr/>
        </p:nvSpPr>
        <p:spPr>
          <a:xfrm>
            <a:off x="14390899" y="5029200"/>
            <a:ext cx="3734400" cy="18795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7375f42ec2_0_261"/>
          <p:cNvSpPr/>
          <p:nvPr/>
        </p:nvSpPr>
        <p:spPr>
          <a:xfrm>
            <a:off x="15152994" y="5334000"/>
            <a:ext cx="2548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8000"/>
              <a:buFont typeface="Marcellus"/>
              <a:buNone/>
            </a:pPr>
            <a:r>
              <a:rPr b="0" i="0" lang="en-US" sz="8000" u="none" cap="none" strike="noStrike">
                <a:solidFill>
                  <a:srgbClr val="997655"/>
                </a:solidFill>
                <a:latin typeface="Marcellus"/>
                <a:ea typeface="Marcellus"/>
                <a:cs typeface="Marcellus"/>
                <a:sym typeface="Marcellus"/>
              </a:rPr>
              <a:t>70%</a:t>
            </a:r>
            <a:endParaRPr b="0" i="0" sz="8000" u="none" cap="none" strike="noStrike">
              <a:solidFill>
                <a:schemeClr val="dk1"/>
              </a:solidFill>
              <a:latin typeface="Calibri"/>
              <a:ea typeface="Calibri"/>
              <a:cs typeface="Calibri"/>
              <a:sym typeface="Calibri"/>
            </a:endParaRPr>
          </a:p>
        </p:txBody>
      </p:sp>
      <p:sp>
        <p:nvSpPr>
          <p:cNvPr id="298" name="Google Shape;298;g27375f42ec2_0_261"/>
          <p:cNvSpPr/>
          <p:nvPr/>
        </p:nvSpPr>
        <p:spPr>
          <a:xfrm>
            <a:off x="18328391" y="5149850"/>
            <a:ext cx="46362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7375f42ec2_0_261"/>
          <p:cNvSpPr/>
          <p:nvPr/>
        </p:nvSpPr>
        <p:spPr>
          <a:xfrm>
            <a:off x="18328391" y="5149850"/>
            <a:ext cx="4788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Enchanted Creatures</a:t>
            </a:r>
            <a:endParaRPr b="0" i="0" sz="3600" u="none" cap="none" strike="noStrike">
              <a:solidFill>
                <a:schemeClr val="dk1"/>
              </a:solidFill>
              <a:latin typeface="Calibri"/>
              <a:ea typeface="Calibri"/>
              <a:cs typeface="Calibri"/>
              <a:sym typeface="Calibri"/>
            </a:endParaRPr>
          </a:p>
        </p:txBody>
      </p:sp>
      <p:sp>
        <p:nvSpPr>
          <p:cNvPr id="300" name="Google Shape;300;g27375f42ec2_0_261"/>
          <p:cNvSpPr/>
          <p:nvPr/>
        </p:nvSpPr>
        <p:spPr>
          <a:xfrm>
            <a:off x="18328391" y="5822950"/>
            <a:ext cx="47715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301" name="Google Shape;301;g27375f42ec2_0_261"/>
          <p:cNvSpPr/>
          <p:nvPr/>
        </p:nvSpPr>
        <p:spPr>
          <a:xfrm>
            <a:off x="14390899" y="7518400"/>
            <a:ext cx="85737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7375f42ec2_0_261"/>
          <p:cNvSpPr/>
          <p:nvPr/>
        </p:nvSpPr>
        <p:spPr>
          <a:xfrm>
            <a:off x="14390899" y="7683500"/>
            <a:ext cx="3797700" cy="18795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7375f42ec2_0_261"/>
          <p:cNvSpPr/>
          <p:nvPr/>
        </p:nvSpPr>
        <p:spPr>
          <a:xfrm>
            <a:off x="15152994" y="7988300"/>
            <a:ext cx="2612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8000"/>
              <a:buFont typeface="Marcellus"/>
              <a:buNone/>
            </a:pPr>
            <a:r>
              <a:rPr b="0" i="0" lang="en-US" sz="8000" u="none" cap="none" strike="noStrike">
                <a:solidFill>
                  <a:srgbClr val="997655"/>
                </a:solidFill>
                <a:latin typeface="Marcellus"/>
                <a:ea typeface="Marcellus"/>
                <a:cs typeface="Marcellus"/>
                <a:sym typeface="Marcellus"/>
              </a:rPr>
              <a:t>60%</a:t>
            </a:r>
            <a:endParaRPr b="0" i="0" sz="8000" u="none" cap="none" strike="noStrike">
              <a:solidFill>
                <a:schemeClr val="dk1"/>
              </a:solidFill>
              <a:latin typeface="Calibri"/>
              <a:ea typeface="Calibri"/>
              <a:cs typeface="Calibri"/>
              <a:sym typeface="Calibri"/>
            </a:endParaRPr>
          </a:p>
        </p:txBody>
      </p:sp>
      <p:sp>
        <p:nvSpPr>
          <p:cNvPr id="304" name="Google Shape;304;g27375f42ec2_0_261"/>
          <p:cNvSpPr/>
          <p:nvPr/>
        </p:nvSpPr>
        <p:spPr>
          <a:xfrm>
            <a:off x="18391899" y="7518400"/>
            <a:ext cx="45726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7375f42ec2_0_261"/>
          <p:cNvSpPr/>
          <p:nvPr/>
        </p:nvSpPr>
        <p:spPr>
          <a:xfrm>
            <a:off x="18391899" y="7518400"/>
            <a:ext cx="47250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Magic-Wielding Individuals</a:t>
            </a:r>
            <a:endParaRPr b="0" i="0" sz="3600" u="none" cap="none" strike="noStrike">
              <a:solidFill>
                <a:schemeClr val="dk1"/>
              </a:solidFill>
              <a:latin typeface="Calibri"/>
              <a:ea typeface="Calibri"/>
              <a:cs typeface="Calibri"/>
              <a:sym typeface="Calibri"/>
            </a:endParaRPr>
          </a:p>
        </p:txBody>
      </p:sp>
      <p:sp>
        <p:nvSpPr>
          <p:cNvPr id="306" name="Google Shape;306;g27375f42ec2_0_261"/>
          <p:cNvSpPr/>
          <p:nvPr/>
        </p:nvSpPr>
        <p:spPr>
          <a:xfrm>
            <a:off x="18391899" y="8763000"/>
            <a:ext cx="4708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07" name="Google Shape;307;g27375f42ec2_0_261"/>
          <p:cNvSpPr/>
          <p:nvPr/>
        </p:nvSpPr>
        <p:spPr>
          <a:xfrm>
            <a:off x="14390899" y="103378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7375f42ec2_0_261"/>
          <p:cNvSpPr/>
          <p:nvPr/>
        </p:nvSpPr>
        <p:spPr>
          <a:xfrm>
            <a:off x="14390899" y="10337800"/>
            <a:ext cx="3797700" cy="18795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7375f42ec2_0_261"/>
          <p:cNvSpPr/>
          <p:nvPr/>
        </p:nvSpPr>
        <p:spPr>
          <a:xfrm>
            <a:off x="15152994" y="10642600"/>
            <a:ext cx="2612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8000"/>
              <a:buFont typeface="Marcellus"/>
              <a:buNone/>
            </a:pPr>
            <a:r>
              <a:rPr b="0" i="0" lang="en-US" sz="8000" u="none" cap="none" strike="noStrike">
                <a:solidFill>
                  <a:srgbClr val="997655"/>
                </a:solidFill>
                <a:latin typeface="Marcellus"/>
                <a:ea typeface="Marcellus"/>
                <a:cs typeface="Marcellus"/>
                <a:sym typeface="Marcellus"/>
              </a:rPr>
              <a:t>90%</a:t>
            </a:r>
            <a:endParaRPr b="0" i="0" sz="8000" u="none" cap="none" strike="noStrike">
              <a:solidFill>
                <a:schemeClr val="dk1"/>
              </a:solidFill>
              <a:latin typeface="Calibri"/>
              <a:ea typeface="Calibri"/>
              <a:cs typeface="Calibri"/>
              <a:sym typeface="Calibri"/>
            </a:endParaRPr>
          </a:p>
        </p:txBody>
      </p:sp>
      <p:sp>
        <p:nvSpPr>
          <p:cNvPr id="310" name="Google Shape;310;g27375f42ec2_0_261"/>
          <p:cNvSpPr/>
          <p:nvPr/>
        </p:nvSpPr>
        <p:spPr>
          <a:xfrm>
            <a:off x="18391899" y="10458450"/>
            <a:ext cx="4572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7375f42ec2_0_261"/>
          <p:cNvSpPr/>
          <p:nvPr/>
        </p:nvSpPr>
        <p:spPr>
          <a:xfrm>
            <a:off x="18391899" y="104584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Spells Cast</a:t>
            </a:r>
            <a:endParaRPr b="0" i="0" sz="3600" u="none" cap="none" strike="noStrike">
              <a:solidFill>
                <a:schemeClr val="dk1"/>
              </a:solidFill>
              <a:latin typeface="Calibri"/>
              <a:ea typeface="Calibri"/>
              <a:cs typeface="Calibri"/>
              <a:sym typeface="Calibri"/>
            </a:endParaRPr>
          </a:p>
        </p:txBody>
      </p:sp>
      <p:sp>
        <p:nvSpPr>
          <p:cNvPr id="312" name="Google Shape;312;g27375f42ec2_0_261"/>
          <p:cNvSpPr/>
          <p:nvPr/>
        </p:nvSpPr>
        <p:spPr>
          <a:xfrm>
            <a:off x="18391899" y="11131550"/>
            <a:ext cx="4708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317" name="Shape 317"/>
        <p:cNvGrpSpPr/>
        <p:nvPr/>
      </p:nvGrpSpPr>
      <p:grpSpPr>
        <a:xfrm>
          <a:off x="0" y="0"/>
          <a:ext cx="0" cy="0"/>
          <a:chOff x="0" y="0"/>
          <a:chExt cx="0" cy="0"/>
        </a:xfrm>
      </p:grpSpPr>
      <p:pic>
        <p:nvPicPr>
          <p:cNvPr descr=" " id="318" name="Google Shape;318;g27375f42ec2_0_290"/>
          <p:cNvPicPr preferRelativeResize="0"/>
          <p:nvPr/>
        </p:nvPicPr>
        <p:blipFill rotWithShape="1">
          <a:blip r:embed="rId3">
            <a:alphaModFix/>
          </a:blip>
          <a:srcRect b="0" l="0" r="0" t="0"/>
          <a:stretch/>
        </p:blipFill>
        <p:spPr>
          <a:xfrm>
            <a:off x="76210" y="1244600"/>
            <a:ext cx="24310838" cy="11226800"/>
          </a:xfrm>
          <a:prstGeom prst="rect">
            <a:avLst/>
          </a:prstGeom>
          <a:noFill/>
          <a:ln>
            <a:noFill/>
          </a:ln>
        </p:spPr>
      </p:pic>
      <p:sp>
        <p:nvSpPr>
          <p:cNvPr id="319" name="Google Shape;319;g27375f42ec2_0_2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0" name="Google Shape;320;g27375f42ec2_0_29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1" name="Google Shape;321;g27375f42ec2_0_290"/>
          <p:cNvSpPr/>
          <p:nvPr/>
        </p:nvSpPr>
        <p:spPr>
          <a:xfrm>
            <a:off x="4305838" y="3403600"/>
            <a:ext cx="15762600" cy="698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7375f42ec2_0_290"/>
          <p:cNvSpPr/>
          <p:nvPr/>
        </p:nvSpPr>
        <p:spPr>
          <a:xfrm>
            <a:off x="4305838" y="3403600"/>
            <a:ext cx="15762600" cy="561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7375f42ec2_0_290"/>
          <p:cNvSpPr/>
          <p:nvPr/>
        </p:nvSpPr>
        <p:spPr>
          <a:xfrm>
            <a:off x="6350794" y="3403600"/>
            <a:ext cx="116727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7375f42ec2_0_290"/>
          <p:cNvSpPr/>
          <p:nvPr/>
        </p:nvSpPr>
        <p:spPr>
          <a:xfrm>
            <a:off x="7112889" y="3708400"/>
            <a:ext cx="11164800" cy="483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24000"/>
              <a:buFont typeface="Marcellus"/>
              <a:buNone/>
            </a:pPr>
            <a:r>
              <a:rPr b="0" i="0" lang="en-US" sz="24000" u="none" cap="none" strike="noStrike">
                <a:solidFill>
                  <a:srgbClr val="997655"/>
                </a:solidFill>
                <a:latin typeface="Marcellus"/>
                <a:ea typeface="Marcellus"/>
                <a:cs typeface="Marcellus"/>
                <a:sym typeface="Marcellus"/>
              </a:rPr>
              <a:t>234,567</a:t>
            </a:r>
            <a:endParaRPr b="0" i="0" sz="24000" u="none" cap="none" strike="noStrike">
              <a:solidFill>
                <a:schemeClr val="dk1"/>
              </a:solidFill>
              <a:latin typeface="Calibri"/>
              <a:ea typeface="Calibri"/>
              <a:cs typeface="Calibri"/>
              <a:sym typeface="Calibri"/>
            </a:endParaRPr>
          </a:p>
        </p:txBody>
      </p:sp>
      <p:sp>
        <p:nvSpPr>
          <p:cNvPr id="325" name="Google Shape;325;g27375f42ec2_0_290"/>
          <p:cNvSpPr/>
          <p:nvPr/>
        </p:nvSpPr>
        <p:spPr>
          <a:xfrm>
            <a:off x="4170355" y="80391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26" name="Google Shape;326;g27375f42ec2_0_290"/>
          <p:cNvSpPr/>
          <p:nvPr/>
        </p:nvSpPr>
        <p:spPr>
          <a:xfrm>
            <a:off x="7483352" y="94234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331" name="Shape 331"/>
        <p:cNvGrpSpPr/>
        <p:nvPr/>
      </p:nvGrpSpPr>
      <p:grpSpPr>
        <a:xfrm>
          <a:off x="0" y="0"/>
          <a:ext cx="0" cy="0"/>
          <a:chOff x="0" y="0"/>
          <a:chExt cx="0" cy="0"/>
        </a:xfrm>
      </p:grpSpPr>
      <p:pic>
        <p:nvPicPr>
          <p:cNvPr descr=" " id="332" name="Google Shape;332;g27375f42ec2_0_303"/>
          <p:cNvPicPr preferRelativeResize="0"/>
          <p:nvPr/>
        </p:nvPicPr>
        <p:blipFill rotWithShape="1">
          <a:blip r:embed="rId3">
            <a:alphaModFix/>
          </a:blip>
          <a:srcRect b="0" l="0" r="0" t="0"/>
          <a:stretch/>
        </p:blipFill>
        <p:spPr>
          <a:xfrm>
            <a:off x="14403600" y="6858000"/>
            <a:ext cx="9983448" cy="6858000"/>
          </a:xfrm>
          <a:prstGeom prst="rect">
            <a:avLst/>
          </a:prstGeom>
          <a:noFill/>
          <a:ln>
            <a:noFill/>
          </a:ln>
        </p:spPr>
      </p:pic>
      <p:pic>
        <p:nvPicPr>
          <p:cNvPr descr=" " id="333" name="Google Shape;333;g27375f42ec2_0_303"/>
          <p:cNvPicPr preferRelativeResize="0"/>
          <p:nvPr/>
        </p:nvPicPr>
        <p:blipFill rotWithShape="1">
          <a:blip r:embed="rId4">
            <a:alphaModFix/>
          </a:blip>
          <a:srcRect b="0" l="0" r="0" t="0"/>
          <a:stretch/>
        </p:blipFill>
        <p:spPr>
          <a:xfrm>
            <a:off x="0" y="977900"/>
            <a:ext cx="4737692" cy="11772900"/>
          </a:xfrm>
          <a:prstGeom prst="rect">
            <a:avLst/>
          </a:prstGeom>
          <a:noFill/>
          <a:ln>
            <a:noFill/>
          </a:ln>
        </p:spPr>
      </p:pic>
      <p:sp>
        <p:nvSpPr>
          <p:cNvPr id="334" name="Google Shape;334;g27375f42ec2_0_3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5" name="Google Shape;335;g27375f42ec2_0_30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6" name="Google Shape;336;g27375f42ec2_0_303"/>
          <p:cNvSpPr/>
          <p:nvPr/>
        </p:nvSpPr>
        <p:spPr>
          <a:xfrm>
            <a:off x="3391324" y="24765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7375f42ec2_0_303"/>
          <p:cNvSpPr/>
          <p:nvPr/>
        </p:nvSpPr>
        <p:spPr>
          <a:xfrm>
            <a:off x="3092837" y="2476500"/>
            <a:ext cx="8472000" cy="26544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7375f42ec2_0_303"/>
          <p:cNvSpPr/>
          <p:nvPr/>
        </p:nvSpPr>
        <p:spPr>
          <a:xfrm>
            <a:off x="3312997" y="2781300"/>
            <a:ext cx="74898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997655"/>
              </a:buClr>
              <a:buSzPts val="12800"/>
              <a:buFont typeface="Marcellus"/>
              <a:buNone/>
            </a:pPr>
            <a:r>
              <a:rPr b="0" i="0" lang="en-US" sz="12800" u="none" cap="none" strike="noStrike">
                <a:solidFill>
                  <a:srgbClr val="997655"/>
                </a:solidFill>
                <a:latin typeface="Marcellus"/>
                <a:ea typeface="Marcellus"/>
                <a:cs typeface="Marcellus"/>
                <a:sym typeface="Marcellus"/>
              </a:rPr>
              <a:t>233 Coins</a:t>
            </a:r>
            <a:endParaRPr b="0" i="0" sz="12800" u="none" cap="none" strike="noStrike">
              <a:solidFill>
                <a:schemeClr val="dk1"/>
              </a:solidFill>
              <a:latin typeface="Calibri"/>
              <a:ea typeface="Calibri"/>
              <a:cs typeface="Calibri"/>
              <a:sym typeface="Calibri"/>
            </a:endParaRPr>
          </a:p>
        </p:txBody>
      </p:sp>
      <p:sp>
        <p:nvSpPr>
          <p:cNvPr id="339" name="Google Shape;339;g27375f42ec2_0_303"/>
          <p:cNvSpPr/>
          <p:nvPr/>
        </p:nvSpPr>
        <p:spPr>
          <a:xfrm>
            <a:off x="3391324" y="5435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7375f42ec2_0_303"/>
          <p:cNvSpPr/>
          <p:nvPr/>
        </p:nvSpPr>
        <p:spPr>
          <a:xfrm>
            <a:off x="3323582" y="5435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41" name="Google Shape;341;g27375f42ec2_0_303"/>
          <p:cNvSpPr/>
          <p:nvPr/>
        </p:nvSpPr>
        <p:spPr>
          <a:xfrm>
            <a:off x="3391324" y="72263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7375f42ec2_0_303"/>
          <p:cNvSpPr/>
          <p:nvPr/>
        </p:nvSpPr>
        <p:spPr>
          <a:xfrm>
            <a:off x="2876910" y="7226300"/>
            <a:ext cx="8903700" cy="26544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7375f42ec2_0_303"/>
          <p:cNvSpPr/>
          <p:nvPr/>
        </p:nvSpPr>
        <p:spPr>
          <a:xfrm>
            <a:off x="3097070" y="7531100"/>
            <a:ext cx="79215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997655"/>
              </a:buClr>
              <a:buSzPts val="12800"/>
              <a:buFont typeface="Marcellus"/>
              <a:buNone/>
            </a:pPr>
            <a:r>
              <a:rPr b="0" i="0" lang="en-US" sz="12800" u="none" cap="none" strike="noStrike">
                <a:solidFill>
                  <a:srgbClr val="997655"/>
                </a:solidFill>
                <a:latin typeface="Marcellus"/>
                <a:ea typeface="Marcellus"/>
                <a:cs typeface="Marcellus"/>
                <a:sym typeface="Marcellus"/>
              </a:rPr>
              <a:t>456 Hours</a:t>
            </a:r>
            <a:endParaRPr b="0" i="0" sz="12800" u="none" cap="none" strike="noStrike">
              <a:solidFill>
                <a:schemeClr val="dk1"/>
              </a:solidFill>
              <a:latin typeface="Calibri"/>
              <a:ea typeface="Calibri"/>
              <a:cs typeface="Calibri"/>
              <a:sym typeface="Calibri"/>
            </a:endParaRPr>
          </a:p>
        </p:txBody>
      </p:sp>
      <p:sp>
        <p:nvSpPr>
          <p:cNvPr id="344" name="Google Shape;344;g27375f42ec2_0_303"/>
          <p:cNvSpPr/>
          <p:nvPr/>
        </p:nvSpPr>
        <p:spPr>
          <a:xfrm>
            <a:off x="3391324" y="10185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7375f42ec2_0_303"/>
          <p:cNvSpPr/>
          <p:nvPr/>
        </p:nvSpPr>
        <p:spPr>
          <a:xfrm>
            <a:off x="3323582" y="10185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46" name="Google Shape;346;g27375f42ec2_0_303"/>
          <p:cNvSpPr/>
          <p:nvPr/>
        </p:nvSpPr>
        <p:spPr>
          <a:xfrm>
            <a:off x="13552594" y="24765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7375f42ec2_0_303"/>
          <p:cNvSpPr/>
          <p:nvPr/>
        </p:nvSpPr>
        <p:spPr>
          <a:xfrm>
            <a:off x="15203800" y="2476500"/>
            <a:ext cx="4572600" cy="26544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7375f42ec2_0_303"/>
          <p:cNvSpPr/>
          <p:nvPr/>
        </p:nvSpPr>
        <p:spPr>
          <a:xfrm>
            <a:off x="15423961" y="2781300"/>
            <a:ext cx="35904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997655"/>
              </a:buClr>
              <a:buSzPts val="12800"/>
              <a:buFont typeface="Marcellus"/>
              <a:buNone/>
            </a:pPr>
            <a:r>
              <a:rPr b="0" i="0" lang="en-US" sz="12800" u="none" cap="none" strike="noStrike">
                <a:solidFill>
                  <a:srgbClr val="997655"/>
                </a:solidFill>
                <a:latin typeface="Marcellus"/>
                <a:ea typeface="Marcellus"/>
                <a:cs typeface="Marcellus"/>
                <a:sym typeface="Marcellus"/>
              </a:rPr>
              <a:t>85%</a:t>
            </a:r>
            <a:endParaRPr b="0" i="0" sz="12800" u="none" cap="none" strike="noStrike">
              <a:solidFill>
                <a:schemeClr val="dk1"/>
              </a:solidFill>
              <a:latin typeface="Calibri"/>
              <a:ea typeface="Calibri"/>
              <a:cs typeface="Calibri"/>
              <a:sym typeface="Calibri"/>
            </a:endParaRPr>
          </a:p>
        </p:txBody>
      </p:sp>
      <p:sp>
        <p:nvSpPr>
          <p:cNvPr id="349" name="Google Shape;349;g27375f42ec2_0_303"/>
          <p:cNvSpPr/>
          <p:nvPr/>
        </p:nvSpPr>
        <p:spPr>
          <a:xfrm>
            <a:off x="13552594" y="5435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7375f42ec2_0_303"/>
          <p:cNvSpPr/>
          <p:nvPr/>
        </p:nvSpPr>
        <p:spPr>
          <a:xfrm>
            <a:off x="13484852" y="5435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51" name="Google Shape;351;g27375f42ec2_0_303"/>
          <p:cNvSpPr/>
          <p:nvPr/>
        </p:nvSpPr>
        <p:spPr>
          <a:xfrm>
            <a:off x="13552594" y="72263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7375f42ec2_0_303"/>
          <p:cNvSpPr/>
          <p:nvPr/>
        </p:nvSpPr>
        <p:spPr>
          <a:xfrm>
            <a:off x="14003500" y="7226300"/>
            <a:ext cx="6973200" cy="26544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7375f42ec2_0_303"/>
          <p:cNvSpPr/>
          <p:nvPr/>
        </p:nvSpPr>
        <p:spPr>
          <a:xfrm>
            <a:off x="14223661" y="7531100"/>
            <a:ext cx="59910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997655"/>
              </a:buClr>
              <a:buSzPts val="12800"/>
              <a:buFont typeface="Marcellus"/>
              <a:buNone/>
            </a:pPr>
            <a:r>
              <a:rPr b="0" i="0" lang="en-US" sz="12800" u="none" cap="none" strike="noStrike">
                <a:solidFill>
                  <a:srgbClr val="997655"/>
                </a:solidFill>
                <a:latin typeface="Marcellus"/>
                <a:ea typeface="Marcellus"/>
                <a:cs typeface="Marcellus"/>
                <a:sym typeface="Marcellus"/>
              </a:rPr>
              <a:t>674 Km</a:t>
            </a:r>
            <a:endParaRPr b="0" i="0" sz="12800" u="none" cap="none" strike="noStrike">
              <a:solidFill>
                <a:schemeClr val="dk1"/>
              </a:solidFill>
              <a:latin typeface="Calibri"/>
              <a:ea typeface="Calibri"/>
              <a:cs typeface="Calibri"/>
              <a:sym typeface="Calibri"/>
            </a:endParaRPr>
          </a:p>
        </p:txBody>
      </p:sp>
      <p:sp>
        <p:nvSpPr>
          <p:cNvPr id="354" name="Google Shape;354;g27375f42ec2_0_303"/>
          <p:cNvSpPr/>
          <p:nvPr/>
        </p:nvSpPr>
        <p:spPr>
          <a:xfrm>
            <a:off x="13552594" y="10185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7375f42ec2_0_303"/>
          <p:cNvSpPr/>
          <p:nvPr/>
        </p:nvSpPr>
        <p:spPr>
          <a:xfrm>
            <a:off x="13484852" y="10185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360" name="Shape 360"/>
        <p:cNvGrpSpPr/>
        <p:nvPr/>
      </p:nvGrpSpPr>
      <p:grpSpPr>
        <a:xfrm>
          <a:off x="0" y="0"/>
          <a:ext cx="0" cy="0"/>
          <a:chOff x="0" y="0"/>
          <a:chExt cx="0" cy="0"/>
        </a:xfrm>
      </p:grpSpPr>
      <p:pic>
        <p:nvPicPr>
          <p:cNvPr descr=" " id="361" name="Google Shape;361;g27375f42ec2_0_331"/>
          <p:cNvPicPr preferRelativeResize="0"/>
          <p:nvPr/>
        </p:nvPicPr>
        <p:blipFill rotWithShape="1">
          <a:blip r:embed="rId3">
            <a:alphaModFix/>
          </a:blip>
          <a:srcRect b="0" l="0" r="0" t="0"/>
          <a:stretch/>
        </p:blipFill>
        <p:spPr>
          <a:xfrm>
            <a:off x="8903813" y="0"/>
            <a:ext cx="15483235" cy="13716000"/>
          </a:xfrm>
          <a:prstGeom prst="rect">
            <a:avLst/>
          </a:prstGeom>
          <a:noFill/>
          <a:ln>
            <a:noFill/>
          </a:ln>
        </p:spPr>
      </p:pic>
      <p:sp>
        <p:nvSpPr>
          <p:cNvPr id="362" name="Google Shape;362;g27375f42ec2_0_3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3" name="Google Shape;363;g27375f42ec2_0_33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64" name="Google Shape;364;g27375f42ec2_0_331"/>
          <p:cNvSpPr/>
          <p:nvPr/>
        </p:nvSpPr>
        <p:spPr>
          <a:xfrm>
            <a:off x="9361070" y="1447800"/>
            <a:ext cx="6003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8000"/>
              <a:buFont typeface="Marcellus"/>
              <a:buNone/>
            </a:pPr>
            <a:r>
              <a:rPr b="0" i="0" lang="en-US" sz="8000" u="none" cap="none" strike="noStrike">
                <a:solidFill>
                  <a:srgbClr val="997655"/>
                </a:solidFill>
                <a:latin typeface="Marcellus"/>
                <a:ea typeface="Marcellus"/>
                <a:cs typeface="Marcellus"/>
                <a:sym typeface="Marcellus"/>
              </a:rPr>
              <a:t>Some Graph</a:t>
            </a:r>
            <a:endParaRPr b="0" i="0" sz="8000" u="none" cap="none" strike="noStrike">
              <a:solidFill>
                <a:schemeClr val="dk1"/>
              </a:solidFill>
              <a:latin typeface="Calibri"/>
              <a:ea typeface="Calibri"/>
              <a:cs typeface="Calibri"/>
              <a:sym typeface="Calibri"/>
            </a:endParaRPr>
          </a:p>
        </p:txBody>
      </p:sp>
      <p:sp>
        <p:nvSpPr>
          <p:cNvPr id="365" name="Google Shape;365;g27375f42ec2_0_331"/>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7375f42ec2_0_331"/>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7052"/>
              </a:buClr>
              <a:buSzPts val="1820"/>
              <a:buFont typeface="Lato"/>
              <a:buNone/>
            </a:pPr>
            <a:r>
              <a:rPr b="0" i="0" lang="en-US" sz="1820" u="none" cap="none" strike="noStrike">
                <a:solidFill>
                  <a:srgbClr val="987052"/>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7" name="Google Shape;367;g27375f42ec2_0_331"/>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7052"/>
              </a:buClr>
              <a:buSzPts val="2185"/>
              <a:buFont typeface="Lato"/>
              <a:buNone/>
            </a:pPr>
            <a:r>
              <a:rPr b="0" i="0" lang="en-US" sz="2185" u="none" cap="none" strike="noStrike">
                <a:solidFill>
                  <a:srgbClr val="987052"/>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8" name="Google Shape;368;g27375f42ec2_0_331"/>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7052"/>
              </a:buClr>
              <a:buSzPts val="2185"/>
              <a:buFont typeface="Lato"/>
              <a:buNone/>
            </a:pPr>
            <a:r>
              <a:rPr b="0" i="0" lang="en-US" sz="2185" u="none" cap="none" strike="noStrike">
                <a:solidFill>
                  <a:srgbClr val="987052"/>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9" name="Google Shape;369;g27375f42ec2_0_331"/>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7052"/>
              </a:buClr>
              <a:buSzPts val="2185"/>
              <a:buFont typeface="Lato"/>
              <a:buNone/>
            </a:pPr>
            <a:r>
              <a:rPr b="0" i="0" lang="en-US" sz="2185" u="none" cap="none" strike="noStrike">
                <a:solidFill>
                  <a:srgbClr val="987052"/>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0" name="Google Shape;370;g27375f42ec2_0_331"/>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7052"/>
              </a:buClr>
              <a:buSzPts val="2185"/>
              <a:buFont typeface="Lato"/>
              <a:buNone/>
            </a:pPr>
            <a:r>
              <a:rPr b="0" i="0" lang="en-US" sz="2185" u="none" cap="none" strike="noStrike">
                <a:solidFill>
                  <a:srgbClr val="987052"/>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1" name="Google Shape;371;g27375f42ec2_0_331"/>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7052"/>
              </a:buClr>
              <a:buSzPts val="2185"/>
              <a:buFont typeface="Lato"/>
              <a:buNone/>
            </a:pPr>
            <a:r>
              <a:rPr b="0" i="0" lang="en-US" sz="2185" u="none" cap="none" strike="noStrike">
                <a:solidFill>
                  <a:srgbClr val="987052"/>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2" name="Google Shape;372;g27375f42ec2_0_331"/>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7052"/>
              </a:buClr>
              <a:buSzPts val="2185"/>
              <a:buFont typeface="Lato"/>
              <a:buNone/>
            </a:pPr>
            <a:r>
              <a:rPr b="0" i="0" lang="en-US" sz="2185" u="none" cap="none" strike="noStrike">
                <a:solidFill>
                  <a:srgbClr val="987052"/>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3" name="Google Shape;373;g27375f42ec2_0_331"/>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7052"/>
              </a:buClr>
              <a:buSzPts val="2185"/>
              <a:buFont typeface="Lato"/>
              <a:buNone/>
            </a:pPr>
            <a:r>
              <a:rPr b="0" i="0" lang="en-US" sz="2185" u="none" cap="none" strike="noStrike">
                <a:solidFill>
                  <a:srgbClr val="987052"/>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4" name="Google Shape;374;g27375f42ec2_0_331"/>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7052"/>
              </a:buClr>
              <a:buSzPts val="2185"/>
              <a:buFont typeface="Lato"/>
              <a:buNone/>
            </a:pPr>
            <a:r>
              <a:rPr b="0" i="0" lang="en-US" sz="2185" u="none" cap="none" strike="noStrike">
                <a:solidFill>
                  <a:srgbClr val="987052"/>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5" name="Google Shape;375;g27375f42ec2_0_331"/>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7052"/>
              </a:buClr>
              <a:buSzPts val="1820"/>
              <a:buFont typeface="Lato"/>
              <a:buNone/>
            </a:pPr>
            <a:r>
              <a:rPr b="0" i="0" lang="en-US" sz="1820" u="none" cap="none" strike="noStrike">
                <a:solidFill>
                  <a:srgbClr val="987052"/>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6" name="Google Shape;376;g27375f42ec2_0_331"/>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7052"/>
              </a:buClr>
              <a:buSzPts val="1820"/>
              <a:buFont typeface="Lato"/>
              <a:buNone/>
            </a:pPr>
            <a:r>
              <a:rPr b="0" i="0" lang="en-US" sz="1820" u="none" cap="none" strike="noStrike">
                <a:solidFill>
                  <a:srgbClr val="987052"/>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7" name="Google Shape;377;g27375f42ec2_0_331"/>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7052"/>
              </a:buClr>
              <a:buSzPts val="1820"/>
              <a:buFont typeface="Lato"/>
              <a:buNone/>
            </a:pPr>
            <a:r>
              <a:rPr b="0" i="0" lang="en-US" sz="1820" u="none" cap="none" strike="noStrike">
                <a:solidFill>
                  <a:srgbClr val="987052"/>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8" name="Google Shape;378;g27375f42ec2_0_331"/>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7052"/>
              </a:buClr>
              <a:buSzPts val="1820"/>
              <a:buFont typeface="Lato"/>
              <a:buNone/>
            </a:pPr>
            <a:r>
              <a:rPr b="0" i="0" lang="en-US" sz="1820" u="none" cap="none" strike="noStrike">
                <a:solidFill>
                  <a:srgbClr val="987052"/>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9" name="Google Shape;379;g27375f42ec2_0_331"/>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7052"/>
              </a:buClr>
              <a:buSzPts val="1820"/>
              <a:buFont typeface="Lato"/>
              <a:buNone/>
            </a:pPr>
            <a:r>
              <a:rPr b="0" i="0" lang="en-US" sz="1820" u="none" cap="none" strike="noStrike">
                <a:solidFill>
                  <a:srgbClr val="987052"/>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0" name="Google Shape;380;g27375f42ec2_0_331"/>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7052"/>
              </a:buClr>
              <a:buSzPts val="1820"/>
              <a:buFont typeface="Lato"/>
              <a:buNone/>
            </a:pPr>
            <a:r>
              <a:rPr b="0" i="0" lang="en-US" sz="1820" u="none" cap="none" strike="noStrike">
                <a:solidFill>
                  <a:srgbClr val="987052"/>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1" name="Google Shape;381;g27375f42ec2_0_331"/>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7052"/>
              </a:buClr>
              <a:buSzPts val="1820"/>
              <a:buFont typeface="Lato"/>
              <a:buNone/>
            </a:pPr>
            <a:r>
              <a:rPr b="0" i="0" lang="en-US" sz="1820" u="none" cap="none" strike="noStrike">
                <a:solidFill>
                  <a:srgbClr val="987052"/>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2" name="Google Shape;382;g27375f42ec2_0_331"/>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7052"/>
              </a:buClr>
              <a:buSzPts val="1820"/>
              <a:buFont typeface="Lato"/>
              <a:buNone/>
            </a:pPr>
            <a:r>
              <a:rPr b="0" i="0" lang="en-US" sz="1820" u="none" cap="none" strike="noStrike">
                <a:solidFill>
                  <a:srgbClr val="987052"/>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3" name="Google Shape;383;g27375f42ec2_0_331"/>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7052"/>
              </a:buClr>
              <a:buSzPts val="1820"/>
              <a:buFont typeface="Lato"/>
              <a:buNone/>
            </a:pPr>
            <a:r>
              <a:rPr b="0" i="0" lang="en-US" sz="1820" u="none" cap="none" strike="noStrike">
                <a:solidFill>
                  <a:srgbClr val="987052"/>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4" name="Google Shape;384;g27375f42ec2_0_331"/>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7052"/>
              </a:buClr>
              <a:buSzPts val="1820"/>
              <a:buFont typeface="Lato"/>
              <a:buNone/>
            </a:pPr>
            <a:r>
              <a:rPr b="0" i="0" lang="en-US" sz="1820" u="none" cap="none" strike="noStrike">
                <a:solidFill>
                  <a:srgbClr val="987052"/>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5" name="Google Shape;385;g27375f42ec2_0_331"/>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86" name="Google Shape;386;g27375f42ec2_0_331"/>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87" name="Google Shape;387;g27375f42ec2_0_331"/>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88" name="Google Shape;388;g27375f42ec2_0_331"/>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89" name="Google Shape;389;g27375f42ec2_0_331"/>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90" name="Google Shape;390;g27375f42ec2_0_331"/>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91" name="Google Shape;391;g27375f42ec2_0_331"/>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92" name="Google Shape;392;g27375f42ec2_0_331"/>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93" name="Google Shape;393;g27375f42ec2_0_331"/>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394" name="Google Shape;394;g27375f42ec2_0_331"/>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395" name="Google Shape;395;g27375f42ec2_0_331"/>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96" name="Google Shape;396;g27375f42ec2_0_331"/>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97" name="Google Shape;397;g27375f42ec2_0_331"/>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98" name="Google Shape;398;g27375f42ec2_0_331"/>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99" name="Google Shape;399;g27375f42ec2_0_331"/>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400" name="Google Shape;400;g27375f42ec2_0_331"/>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401" name="Google Shape;401;g27375f42ec2_0_331"/>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402" name="Google Shape;402;g27375f42ec2_0_331"/>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403" name="Google Shape;403;g27375f42ec2_0_331"/>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404" name="Google Shape;404;g27375f42ec2_0_331"/>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405" name="Google Shape;405;g27375f42ec2_0_331"/>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406" name="Google Shape;406;g27375f42ec2_0_331"/>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407" name="Google Shape;407;g27375f42ec2_0_33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7375f42ec2_0_33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9" name="Google Shape;409;g27375f42ec2_0_331"/>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410" name="Google Shape;410;g27375f42ec2_0_331"/>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411" name="Google Shape;411;g27375f42ec2_0_331"/>
          <p:cNvSpPr/>
          <p:nvPr/>
        </p:nvSpPr>
        <p:spPr>
          <a:xfrm>
            <a:off x="16372346" y="6365379"/>
            <a:ext cx="1651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7375f42ec2_0_331"/>
          <p:cNvSpPr/>
          <p:nvPr/>
        </p:nvSpPr>
        <p:spPr>
          <a:xfrm>
            <a:off x="16372346" y="6356350"/>
            <a:ext cx="1854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34.574</a:t>
            </a:r>
            <a:endParaRPr b="0" i="0" sz="4800" u="none" cap="none" strike="noStrike">
              <a:solidFill>
                <a:schemeClr val="dk1"/>
              </a:solidFill>
              <a:latin typeface="Calibri"/>
              <a:ea typeface="Calibri"/>
              <a:cs typeface="Calibri"/>
              <a:sym typeface="Calibri"/>
            </a:endParaRPr>
          </a:p>
        </p:txBody>
      </p:sp>
      <p:sp>
        <p:nvSpPr>
          <p:cNvPr id="413" name="Google Shape;413;g27375f42ec2_0_331"/>
          <p:cNvSpPr/>
          <p:nvPr/>
        </p:nvSpPr>
        <p:spPr>
          <a:xfrm>
            <a:off x="16753394" y="71183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14" name="Google Shape;414;g27375f42ec2_0_331"/>
          <p:cNvSpPr/>
          <p:nvPr/>
        </p:nvSpPr>
        <p:spPr>
          <a:xfrm>
            <a:off x="13260457"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7375f42ec2_0_331"/>
          <p:cNvSpPr/>
          <p:nvPr/>
        </p:nvSpPr>
        <p:spPr>
          <a:xfrm>
            <a:off x="13260457"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7375f42ec2_0_331"/>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Treasure Found</a:t>
            </a:r>
            <a:endParaRPr b="0" i="0" sz="4800" u="none" cap="none" strike="noStrike">
              <a:solidFill>
                <a:schemeClr val="dk1"/>
              </a:solidFill>
              <a:latin typeface="Calibri"/>
              <a:ea typeface="Calibri"/>
              <a:cs typeface="Calibri"/>
              <a:sym typeface="Calibri"/>
            </a:endParaRPr>
          </a:p>
        </p:txBody>
      </p:sp>
      <p:sp>
        <p:nvSpPr>
          <p:cNvPr id="417" name="Google Shape;417;g27375f42ec2_0_331"/>
          <p:cNvSpPr/>
          <p:nvPr/>
        </p:nvSpPr>
        <p:spPr>
          <a:xfrm>
            <a:off x="13192716" y="11379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8" name="Google Shape;418;g27375f42ec2_0_331"/>
          <p:cNvSpPr/>
          <p:nvPr/>
        </p:nvSpPr>
        <p:spPr>
          <a:xfrm>
            <a:off x="3251606"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7375f42ec2_0_331"/>
          <p:cNvSpPr/>
          <p:nvPr/>
        </p:nvSpPr>
        <p:spPr>
          <a:xfrm>
            <a:off x="3251606"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7375f42ec2_0_331"/>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Spellcasting Progress</a:t>
            </a:r>
            <a:endParaRPr b="0" i="0" sz="4800" u="none" cap="none" strike="noStrike">
              <a:solidFill>
                <a:schemeClr val="dk1"/>
              </a:solidFill>
              <a:latin typeface="Calibri"/>
              <a:ea typeface="Calibri"/>
              <a:cs typeface="Calibri"/>
              <a:sym typeface="Calibri"/>
            </a:endParaRPr>
          </a:p>
        </p:txBody>
      </p:sp>
      <p:sp>
        <p:nvSpPr>
          <p:cNvPr id="421" name="Google Shape;421;g27375f42ec2_0_331"/>
          <p:cNvSpPr/>
          <p:nvPr/>
        </p:nvSpPr>
        <p:spPr>
          <a:xfrm>
            <a:off x="3183865" y="11379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426" name="Shape 426"/>
        <p:cNvGrpSpPr/>
        <p:nvPr/>
      </p:nvGrpSpPr>
      <p:grpSpPr>
        <a:xfrm>
          <a:off x="0" y="0"/>
          <a:ext cx="0" cy="0"/>
          <a:chOff x="0" y="0"/>
          <a:chExt cx="0" cy="0"/>
        </a:xfrm>
      </p:grpSpPr>
      <p:pic>
        <p:nvPicPr>
          <p:cNvPr descr=" " id="427" name="Google Shape;427;g27375f42ec2_0_396"/>
          <p:cNvPicPr preferRelativeResize="0"/>
          <p:nvPr/>
        </p:nvPicPr>
        <p:blipFill rotWithShape="1">
          <a:blip r:embed="rId3">
            <a:alphaModFix/>
          </a:blip>
          <a:srcRect b="0" l="0" r="0" t="0"/>
          <a:stretch/>
        </p:blipFill>
        <p:spPr>
          <a:xfrm>
            <a:off x="0" y="5829300"/>
            <a:ext cx="9856432" cy="7886700"/>
          </a:xfrm>
          <a:prstGeom prst="rect">
            <a:avLst/>
          </a:prstGeom>
          <a:noFill/>
          <a:ln>
            <a:noFill/>
          </a:ln>
        </p:spPr>
      </p:pic>
      <p:pic>
        <p:nvPicPr>
          <p:cNvPr descr=" " id="428" name="Google Shape;428;g27375f42ec2_0_396"/>
          <p:cNvPicPr preferRelativeResize="0"/>
          <p:nvPr/>
        </p:nvPicPr>
        <p:blipFill rotWithShape="1">
          <a:blip r:embed="rId4">
            <a:alphaModFix/>
          </a:blip>
          <a:srcRect b="0" l="0" r="0" t="0"/>
          <a:stretch/>
        </p:blipFill>
        <p:spPr>
          <a:xfrm>
            <a:off x="13577997" y="0"/>
            <a:ext cx="10809051" cy="9105900"/>
          </a:xfrm>
          <a:prstGeom prst="rect">
            <a:avLst/>
          </a:prstGeom>
          <a:noFill/>
          <a:ln>
            <a:noFill/>
          </a:ln>
        </p:spPr>
      </p:pic>
      <p:sp>
        <p:nvSpPr>
          <p:cNvPr id="429" name="Google Shape;429;g27375f42ec2_0_3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0" name="Google Shape;430;g27375f42ec2_0_39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1" name="Google Shape;431;g27375f42ec2_0_396"/>
          <p:cNvSpPr/>
          <p:nvPr/>
        </p:nvSpPr>
        <p:spPr>
          <a:xfrm>
            <a:off x="13450981" y="57531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7375f42ec2_0_396"/>
          <p:cNvSpPr/>
          <p:nvPr/>
        </p:nvSpPr>
        <p:spPr>
          <a:xfrm>
            <a:off x="13450981" y="57531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7375f42ec2_0_396"/>
          <p:cNvSpPr/>
          <p:nvPr/>
        </p:nvSpPr>
        <p:spPr>
          <a:xfrm>
            <a:off x="13450981" y="57531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 web application</a:t>
            </a:r>
            <a:endParaRPr b="0" i="0" sz="4800" u="none" cap="none" strike="noStrike">
              <a:solidFill>
                <a:schemeClr val="dk1"/>
              </a:solidFill>
              <a:latin typeface="Calibri"/>
              <a:ea typeface="Calibri"/>
              <a:cs typeface="Calibri"/>
              <a:sym typeface="Calibri"/>
            </a:endParaRPr>
          </a:p>
        </p:txBody>
      </p:sp>
      <p:sp>
        <p:nvSpPr>
          <p:cNvPr id="434" name="Google Shape;434;g27375f42ec2_0_396"/>
          <p:cNvSpPr/>
          <p:nvPr/>
        </p:nvSpPr>
        <p:spPr>
          <a:xfrm>
            <a:off x="13450981" y="67183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5" name="Google Shape;435;g27375f42ec2_0_396"/>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36" name="Google Shape;436;g27375f42ec2_0_396"/>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37" name="Google Shape;437;g27375f42ec2_0_396"/>
          <p:cNvSpPr/>
          <p:nvPr/>
        </p:nvSpPr>
        <p:spPr>
          <a:xfrm>
            <a:off x="7633654" y="1524000"/>
            <a:ext cx="9458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8000"/>
              <a:buFont typeface="Marcellus"/>
              <a:buNone/>
            </a:pPr>
            <a:r>
              <a:rPr b="0" i="0" lang="en-US" sz="8000" u="none" cap="none" strike="noStrike">
                <a:solidFill>
                  <a:srgbClr val="997655"/>
                </a:solidFill>
                <a:latin typeface="Marcellus"/>
                <a:ea typeface="Marcellus"/>
                <a:cs typeface="Marcellus"/>
                <a:sym typeface="Marcellu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442" name="Shape 442"/>
        <p:cNvGrpSpPr/>
        <p:nvPr/>
      </p:nvGrpSpPr>
      <p:grpSpPr>
        <a:xfrm>
          <a:off x="0" y="0"/>
          <a:ext cx="0" cy="0"/>
          <a:chOff x="0" y="0"/>
          <a:chExt cx="0" cy="0"/>
        </a:xfrm>
      </p:grpSpPr>
      <p:pic>
        <p:nvPicPr>
          <p:cNvPr descr=" " id="443" name="Google Shape;443;g27375f42ec2_0_411"/>
          <p:cNvPicPr preferRelativeResize="0"/>
          <p:nvPr/>
        </p:nvPicPr>
        <p:blipFill rotWithShape="1">
          <a:blip r:embed="rId3">
            <a:alphaModFix/>
          </a:blip>
          <a:srcRect b="0" l="0" r="0" t="0"/>
          <a:stretch/>
        </p:blipFill>
        <p:spPr>
          <a:xfrm>
            <a:off x="14403600" y="6858000"/>
            <a:ext cx="9983448" cy="6858000"/>
          </a:xfrm>
          <a:prstGeom prst="rect">
            <a:avLst/>
          </a:prstGeom>
          <a:noFill/>
          <a:ln>
            <a:noFill/>
          </a:ln>
        </p:spPr>
      </p:pic>
      <p:pic>
        <p:nvPicPr>
          <p:cNvPr descr=" " id="444" name="Google Shape;444;g27375f42ec2_0_411"/>
          <p:cNvPicPr preferRelativeResize="0"/>
          <p:nvPr/>
        </p:nvPicPr>
        <p:blipFill rotWithShape="1">
          <a:blip r:embed="rId4">
            <a:alphaModFix/>
          </a:blip>
          <a:srcRect b="0" l="0" r="0" t="0"/>
          <a:stretch/>
        </p:blipFill>
        <p:spPr>
          <a:xfrm>
            <a:off x="0" y="977900"/>
            <a:ext cx="4737692" cy="11772900"/>
          </a:xfrm>
          <a:prstGeom prst="rect">
            <a:avLst/>
          </a:prstGeom>
          <a:noFill/>
          <a:ln>
            <a:noFill/>
          </a:ln>
        </p:spPr>
      </p:pic>
      <p:sp>
        <p:nvSpPr>
          <p:cNvPr id="445" name="Google Shape;445;g27375f42ec2_0_4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6" name="Google Shape;446;g27375f42ec2_0_4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7" name="Google Shape;447;g27375f42ec2_0_411"/>
          <p:cNvSpPr/>
          <p:nvPr/>
        </p:nvSpPr>
        <p:spPr>
          <a:xfrm>
            <a:off x="2946768" y="46609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7375f42ec2_0_411"/>
          <p:cNvSpPr/>
          <p:nvPr/>
        </p:nvSpPr>
        <p:spPr>
          <a:xfrm>
            <a:off x="2946768" y="46609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7375f42ec2_0_411"/>
          <p:cNvSpPr/>
          <p:nvPr/>
        </p:nvSpPr>
        <p:spPr>
          <a:xfrm>
            <a:off x="2946768" y="4660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An mobile app</a:t>
            </a:r>
            <a:endParaRPr b="0" i="0" sz="4800" u="none" cap="none" strike="noStrike">
              <a:solidFill>
                <a:schemeClr val="dk1"/>
              </a:solidFill>
              <a:latin typeface="Calibri"/>
              <a:ea typeface="Calibri"/>
              <a:cs typeface="Calibri"/>
              <a:sym typeface="Calibri"/>
            </a:endParaRPr>
          </a:p>
        </p:txBody>
      </p:sp>
      <p:sp>
        <p:nvSpPr>
          <p:cNvPr id="450" name="Google Shape;450;g27375f42ec2_0_411"/>
          <p:cNvSpPr/>
          <p:nvPr/>
        </p:nvSpPr>
        <p:spPr>
          <a:xfrm>
            <a:off x="2946768" y="56261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1" name="Google Shape;451;g27375f42ec2_0_411"/>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52" name="Google Shape;452;g27375f42ec2_0_411"/>
          <p:cNvSpPr/>
          <p:nvPr/>
        </p:nvSpPr>
        <p:spPr>
          <a:xfrm>
            <a:off x="2946768" y="2159000"/>
            <a:ext cx="10233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8000"/>
              <a:buFont typeface="Marcellus"/>
              <a:buNone/>
            </a:pPr>
            <a:r>
              <a:rPr b="0" i="0" lang="en-US" sz="8000" u="none" cap="none" strike="noStrike">
                <a:solidFill>
                  <a:srgbClr val="997655"/>
                </a:solidFill>
                <a:latin typeface="Marcellus"/>
                <a:ea typeface="Marcellus"/>
                <a:cs typeface="Marcellus"/>
                <a:sym typeface="Marcellus"/>
              </a:rPr>
              <a:t>The Future of Fantasy</a:t>
            </a:r>
            <a:endParaRPr b="0" i="0" sz="8000" u="none" cap="none" strike="noStrike">
              <a:solidFill>
                <a:schemeClr val="dk1"/>
              </a:solidFill>
              <a:latin typeface="Calibri"/>
              <a:ea typeface="Calibri"/>
              <a:cs typeface="Calibri"/>
              <a:sym typeface="Calibri"/>
            </a:endParaRPr>
          </a:p>
        </p:txBody>
      </p:sp>
      <p:pic>
        <p:nvPicPr>
          <p:cNvPr descr=" " id="453" name="Google Shape;453;g27375f42ec2_0_411"/>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54" name="Google Shape;454;g27375f42ec2_0_411"/>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459" name="Shape 459"/>
        <p:cNvGrpSpPr/>
        <p:nvPr/>
      </p:nvGrpSpPr>
      <p:grpSpPr>
        <a:xfrm>
          <a:off x="0" y="0"/>
          <a:ext cx="0" cy="0"/>
          <a:chOff x="0" y="0"/>
          <a:chExt cx="0" cy="0"/>
        </a:xfrm>
      </p:grpSpPr>
      <p:pic>
        <p:nvPicPr>
          <p:cNvPr descr=" " id="460" name="Google Shape;460;g27375f42ec2_0_427"/>
          <p:cNvPicPr preferRelativeResize="0"/>
          <p:nvPr/>
        </p:nvPicPr>
        <p:blipFill rotWithShape="1">
          <a:blip r:embed="rId3">
            <a:alphaModFix/>
          </a:blip>
          <a:srcRect b="0" l="0" r="0" t="0"/>
          <a:stretch/>
        </p:blipFill>
        <p:spPr>
          <a:xfrm>
            <a:off x="8903813" y="0"/>
            <a:ext cx="15483235" cy="13716000"/>
          </a:xfrm>
          <a:prstGeom prst="rect">
            <a:avLst/>
          </a:prstGeom>
          <a:noFill/>
          <a:ln>
            <a:noFill/>
          </a:ln>
        </p:spPr>
      </p:pic>
      <p:sp>
        <p:nvSpPr>
          <p:cNvPr id="461" name="Google Shape;461;g27375f42ec2_0_4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2" name="Google Shape;462;g27375f42ec2_0_42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3" name="Google Shape;463;g27375f42ec2_0_427"/>
          <p:cNvSpPr/>
          <p:nvPr/>
        </p:nvSpPr>
        <p:spPr>
          <a:xfrm>
            <a:off x="876410" y="8369300"/>
            <a:ext cx="5715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7375f42ec2_0_427"/>
          <p:cNvSpPr/>
          <p:nvPr/>
        </p:nvSpPr>
        <p:spPr>
          <a:xfrm>
            <a:off x="876410" y="8369300"/>
            <a:ext cx="5715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7375f42ec2_0_427"/>
          <p:cNvSpPr/>
          <p:nvPr/>
        </p:nvSpPr>
        <p:spPr>
          <a:xfrm>
            <a:off x="876410" y="83693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 web application</a:t>
            </a:r>
            <a:endParaRPr b="0" i="0" sz="4800" u="none" cap="none" strike="noStrike">
              <a:solidFill>
                <a:schemeClr val="dk1"/>
              </a:solidFill>
              <a:latin typeface="Calibri"/>
              <a:ea typeface="Calibri"/>
              <a:cs typeface="Calibri"/>
              <a:sym typeface="Calibri"/>
            </a:endParaRPr>
          </a:p>
        </p:txBody>
      </p:sp>
      <p:sp>
        <p:nvSpPr>
          <p:cNvPr id="466" name="Google Shape;466;g27375f42ec2_0_427"/>
          <p:cNvSpPr/>
          <p:nvPr/>
        </p:nvSpPr>
        <p:spPr>
          <a:xfrm>
            <a:off x="876410" y="93345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7" name="Google Shape;467;g27375f42ec2_0_427"/>
          <p:cNvSpPr/>
          <p:nvPr/>
        </p:nvSpPr>
        <p:spPr>
          <a:xfrm>
            <a:off x="876410" y="1536700"/>
            <a:ext cx="66642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8000"/>
              <a:buFont typeface="Marcellus"/>
              <a:buNone/>
            </a:pPr>
            <a:r>
              <a:rPr b="0" i="0" lang="en-US" sz="8000" u="none" cap="none" strike="noStrike">
                <a:solidFill>
                  <a:srgbClr val="997655"/>
                </a:solidFill>
                <a:latin typeface="Marcellus"/>
                <a:ea typeface="Marcellus"/>
                <a:cs typeface="Marcellus"/>
                <a:sym typeface="Marcellus"/>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997655"/>
              </a:buClr>
              <a:buSzPts val="8000"/>
              <a:buFont typeface="Marcellus"/>
              <a:buNone/>
            </a:pPr>
            <a:r>
              <a:rPr b="0" i="0" lang="en-US" sz="8000" u="none" cap="none" strike="noStrike">
                <a:solidFill>
                  <a:srgbClr val="997655"/>
                </a:solidFill>
                <a:latin typeface="Marcellus"/>
                <a:ea typeface="Marcellus"/>
                <a:cs typeface="Marcellus"/>
                <a:sym typeface="Marcellus"/>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997655"/>
              </a:buClr>
              <a:buSzPts val="8000"/>
              <a:buFont typeface="Marcellus"/>
              <a:buNone/>
            </a:pPr>
            <a:r>
              <a:rPr b="0" i="0" lang="en-US" sz="8000" u="none" cap="none" strike="noStrike">
                <a:solidFill>
                  <a:srgbClr val="997655"/>
                </a:solidFill>
                <a:latin typeface="Marcellus"/>
                <a:ea typeface="Marcellus"/>
                <a:cs typeface="Marcellus"/>
                <a:sym typeface="Marcellus"/>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997655"/>
              </a:buClr>
              <a:buSzPts val="8000"/>
              <a:buFont typeface="Marcellus"/>
              <a:buNone/>
            </a:pPr>
            <a:r>
              <a:rPr b="0" i="0" lang="en-US" sz="8000" u="none" cap="none" strike="noStrike">
                <a:solidFill>
                  <a:srgbClr val="997655"/>
                </a:solidFill>
                <a:latin typeface="Marcellus"/>
                <a:ea typeface="Marcellus"/>
                <a:cs typeface="Marcellus"/>
                <a:sym typeface="Marcellus"/>
              </a:rPr>
              <a:t>Wonder</a:t>
            </a:r>
            <a:endParaRPr b="0" i="0" sz="8000" u="none" cap="none" strike="noStrike">
              <a:solidFill>
                <a:schemeClr val="dk1"/>
              </a:solidFill>
              <a:latin typeface="Calibri"/>
              <a:ea typeface="Calibri"/>
              <a:cs typeface="Calibri"/>
              <a:sym typeface="Calibri"/>
            </a:endParaRPr>
          </a:p>
        </p:txBody>
      </p:sp>
      <p:sp>
        <p:nvSpPr>
          <p:cNvPr id="468" name="Google Shape;468;g27375f42ec2_0_427"/>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69" name="Google Shape;469;g27375f42ec2_0_427"/>
          <p:cNvPicPr preferRelativeResize="0"/>
          <p:nvPr/>
        </p:nvPicPr>
        <p:blipFill rotWithShape="1">
          <a:blip r:embed="rId5">
            <a:alphaModFix/>
          </a:blip>
          <a:srcRect b="0" l="0" r="0" t="0"/>
          <a:stretch/>
        </p:blipFill>
        <p:spPr>
          <a:xfrm>
            <a:off x="8814902" y="749300"/>
            <a:ext cx="8573572" cy="12331700"/>
          </a:xfrm>
          <a:prstGeom prst="rect">
            <a:avLst/>
          </a:prstGeom>
          <a:noFill/>
          <a:ln>
            <a:noFill/>
          </a:ln>
        </p:spPr>
      </p:pic>
      <p:pic>
        <p:nvPicPr>
          <p:cNvPr descr=" " id="470" name="Google Shape;470;g27375f42ec2_0_427"/>
          <p:cNvPicPr preferRelativeResize="0"/>
          <p:nvPr/>
        </p:nvPicPr>
        <p:blipFill rotWithShape="1">
          <a:blip r:embed="rId6">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475" name="Shape 475"/>
        <p:cNvGrpSpPr/>
        <p:nvPr/>
      </p:nvGrpSpPr>
      <p:grpSpPr>
        <a:xfrm>
          <a:off x="0" y="0"/>
          <a:ext cx="0" cy="0"/>
          <a:chOff x="0" y="0"/>
          <a:chExt cx="0" cy="0"/>
        </a:xfrm>
      </p:grpSpPr>
      <p:pic>
        <p:nvPicPr>
          <p:cNvPr descr=" " id="476" name="Google Shape;476;g27375f42ec2_0_44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7" name="Google Shape;477;g27375f42ec2_0_4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8" name="Google Shape;478;g27375f42ec2_0_44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9" name="Google Shape;479;g27375f42ec2_0_442"/>
          <p:cNvSpPr/>
          <p:nvPr/>
        </p:nvSpPr>
        <p:spPr>
          <a:xfrm>
            <a:off x="15559445" y="1003300"/>
            <a:ext cx="7756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8000"/>
              <a:buFont typeface="Marcellus"/>
              <a:buNone/>
            </a:pPr>
            <a:r>
              <a:rPr b="0" i="0" lang="en-US" sz="8000" u="none" cap="none" strike="noStrike">
                <a:solidFill>
                  <a:srgbClr val="997655"/>
                </a:solidFill>
                <a:latin typeface="Marcellus"/>
                <a:ea typeface="Marcellus"/>
                <a:cs typeface="Marcellus"/>
                <a:sym typeface="Marcellu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27" name="Shape 27"/>
        <p:cNvGrpSpPr/>
        <p:nvPr/>
      </p:nvGrpSpPr>
      <p:grpSpPr>
        <a:xfrm>
          <a:off x="0" y="0"/>
          <a:ext cx="0" cy="0"/>
          <a:chOff x="0" y="0"/>
          <a:chExt cx="0" cy="0"/>
        </a:xfrm>
      </p:grpSpPr>
      <p:pic>
        <p:nvPicPr>
          <p:cNvPr descr=" " id="28" name="Google Shape;28;g27375f42ec2_0_11"/>
          <p:cNvPicPr preferRelativeResize="0"/>
          <p:nvPr/>
        </p:nvPicPr>
        <p:blipFill rotWithShape="1">
          <a:blip r:embed="rId3">
            <a:alphaModFix/>
          </a:blip>
          <a:srcRect b="0" l="0" r="0" t="0"/>
          <a:stretch/>
        </p:blipFill>
        <p:spPr>
          <a:xfrm>
            <a:off x="76210" y="1244600"/>
            <a:ext cx="24310838" cy="11226800"/>
          </a:xfrm>
          <a:prstGeom prst="rect">
            <a:avLst/>
          </a:prstGeom>
          <a:noFill/>
          <a:ln>
            <a:noFill/>
          </a:ln>
        </p:spPr>
      </p:pic>
      <p:sp>
        <p:nvSpPr>
          <p:cNvPr id="29" name="Google Shape;29;g27375f42ec2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7375f42ec2_0_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 name="Google Shape;31;g27375f42ec2_0_11"/>
          <p:cNvSpPr/>
          <p:nvPr/>
        </p:nvSpPr>
        <p:spPr>
          <a:xfrm>
            <a:off x="8706938" y="3924300"/>
            <a:ext cx="75279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12800"/>
              <a:buFont typeface="Marcellus"/>
              <a:buNone/>
            </a:pPr>
            <a:r>
              <a:rPr b="0" i="0" lang="en-US" sz="12800" u="none" cap="none" strike="noStrike">
                <a:solidFill>
                  <a:srgbClr val="997655"/>
                </a:solidFill>
                <a:latin typeface="Marcellus"/>
                <a:ea typeface="Marcellus"/>
                <a:cs typeface="Marcellus"/>
                <a:sym typeface="Marcellus"/>
              </a:rPr>
              <a:t>Welcome</a:t>
            </a:r>
            <a:endParaRPr b="0" i="0" sz="12800" u="none" cap="none" strike="noStrike">
              <a:solidFill>
                <a:schemeClr val="dk1"/>
              </a:solidFill>
              <a:latin typeface="Calibri"/>
              <a:ea typeface="Calibri"/>
              <a:cs typeface="Calibri"/>
              <a:sym typeface="Calibri"/>
            </a:endParaRPr>
          </a:p>
        </p:txBody>
      </p:sp>
      <p:sp>
        <p:nvSpPr>
          <p:cNvPr id="32" name="Google Shape;32;g27375f42ec2_0_11"/>
          <p:cNvSpPr/>
          <p:nvPr/>
        </p:nvSpPr>
        <p:spPr>
          <a:xfrm>
            <a:off x="5000192" y="6413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484" name="Shape 484"/>
        <p:cNvGrpSpPr/>
        <p:nvPr/>
      </p:nvGrpSpPr>
      <p:grpSpPr>
        <a:xfrm>
          <a:off x="0" y="0"/>
          <a:ext cx="0" cy="0"/>
          <a:chOff x="0" y="0"/>
          <a:chExt cx="0" cy="0"/>
        </a:xfrm>
      </p:grpSpPr>
      <p:pic>
        <p:nvPicPr>
          <p:cNvPr descr=" " id="485" name="Google Shape;485;g27375f42ec2_0_450"/>
          <p:cNvPicPr preferRelativeResize="0"/>
          <p:nvPr/>
        </p:nvPicPr>
        <p:blipFill rotWithShape="1">
          <a:blip r:embed="rId3">
            <a:alphaModFix/>
          </a:blip>
          <a:srcRect b="0" l="0" r="0" t="0"/>
          <a:stretch/>
        </p:blipFill>
        <p:spPr>
          <a:xfrm>
            <a:off x="14403600" y="6858000"/>
            <a:ext cx="9983448" cy="6858000"/>
          </a:xfrm>
          <a:prstGeom prst="rect">
            <a:avLst/>
          </a:prstGeom>
          <a:noFill/>
          <a:ln>
            <a:noFill/>
          </a:ln>
        </p:spPr>
      </p:pic>
      <p:pic>
        <p:nvPicPr>
          <p:cNvPr descr=" " id="486" name="Google Shape;486;g27375f42ec2_0_450"/>
          <p:cNvPicPr preferRelativeResize="0"/>
          <p:nvPr/>
        </p:nvPicPr>
        <p:blipFill rotWithShape="1">
          <a:blip r:embed="rId4">
            <a:alphaModFix/>
          </a:blip>
          <a:srcRect b="0" l="0" r="0" t="0"/>
          <a:stretch/>
        </p:blipFill>
        <p:spPr>
          <a:xfrm>
            <a:off x="0" y="977900"/>
            <a:ext cx="4737692" cy="11772900"/>
          </a:xfrm>
          <a:prstGeom prst="rect">
            <a:avLst/>
          </a:prstGeom>
          <a:noFill/>
          <a:ln>
            <a:noFill/>
          </a:ln>
        </p:spPr>
      </p:pic>
      <p:sp>
        <p:nvSpPr>
          <p:cNvPr id="487" name="Google Shape;487;g27375f42ec2_0_4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8" name="Google Shape;488;g27375f42ec2_0_45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89" name="Google Shape;489;g27375f42ec2_0_450"/>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490" name="Google Shape;490;g27375f42ec2_0_450"/>
          <p:cNvSpPr/>
          <p:nvPr/>
        </p:nvSpPr>
        <p:spPr>
          <a:xfrm>
            <a:off x="6192024" y="1250950"/>
            <a:ext cx="12329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8000"/>
              <a:buFont typeface="Marcellus"/>
              <a:buNone/>
            </a:pPr>
            <a:r>
              <a:rPr b="0" i="0" lang="en-US" sz="8000" u="none" cap="none" strike="noStrike">
                <a:solidFill>
                  <a:srgbClr val="997655"/>
                </a:solidFill>
                <a:latin typeface="Marcellus"/>
                <a:ea typeface="Marcellus"/>
                <a:cs typeface="Marcellus"/>
                <a:sym typeface="Marcellus"/>
              </a:rPr>
              <a:t>Fantasy Realm at a Glance</a:t>
            </a:r>
            <a:endParaRPr b="0" i="0" sz="8000" u="none" cap="none" strike="noStrike">
              <a:solidFill>
                <a:schemeClr val="dk1"/>
              </a:solidFill>
              <a:latin typeface="Calibri"/>
              <a:ea typeface="Calibri"/>
              <a:cs typeface="Calibri"/>
              <a:sym typeface="Calibri"/>
            </a:endParaRPr>
          </a:p>
        </p:txBody>
      </p:sp>
      <p:sp>
        <p:nvSpPr>
          <p:cNvPr id="491" name="Google Shape;491;g27375f42ec2_0_450"/>
          <p:cNvSpPr/>
          <p:nvPr/>
        </p:nvSpPr>
        <p:spPr>
          <a:xfrm>
            <a:off x="16118315" y="370205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7375f42ec2_0_450"/>
          <p:cNvSpPr/>
          <p:nvPr/>
        </p:nvSpPr>
        <p:spPr>
          <a:xfrm>
            <a:off x="16118315" y="370205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7375f42ec2_0_450"/>
          <p:cNvSpPr/>
          <p:nvPr/>
        </p:nvSpPr>
        <p:spPr>
          <a:xfrm>
            <a:off x="16118315" y="370205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Forest</a:t>
            </a:r>
            <a:endParaRPr b="0" i="0" sz="4800" u="none" cap="none" strike="noStrike">
              <a:solidFill>
                <a:schemeClr val="dk1"/>
              </a:solidFill>
              <a:latin typeface="Calibri"/>
              <a:ea typeface="Calibri"/>
              <a:cs typeface="Calibri"/>
              <a:sym typeface="Calibri"/>
            </a:endParaRPr>
          </a:p>
        </p:txBody>
      </p:sp>
      <p:sp>
        <p:nvSpPr>
          <p:cNvPr id="494" name="Google Shape;494;g27375f42ec2_0_450"/>
          <p:cNvSpPr/>
          <p:nvPr/>
        </p:nvSpPr>
        <p:spPr>
          <a:xfrm>
            <a:off x="16118315" y="45656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95" name="Google Shape;495;g27375f42ec2_0_450"/>
          <p:cNvSpPr/>
          <p:nvPr/>
        </p:nvSpPr>
        <p:spPr>
          <a:xfrm>
            <a:off x="16118315" y="68707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7375f42ec2_0_450"/>
          <p:cNvSpPr/>
          <p:nvPr/>
        </p:nvSpPr>
        <p:spPr>
          <a:xfrm>
            <a:off x="16118315" y="68707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7375f42ec2_0_450"/>
          <p:cNvSpPr/>
          <p:nvPr/>
        </p:nvSpPr>
        <p:spPr>
          <a:xfrm>
            <a:off x="16118315" y="68707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Caves</a:t>
            </a:r>
            <a:endParaRPr b="0" i="0" sz="4800" u="none" cap="none" strike="noStrike">
              <a:solidFill>
                <a:schemeClr val="dk1"/>
              </a:solidFill>
              <a:latin typeface="Calibri"/>
              <a:ea typeface="Calibri"/>
              <a:cs typeface="Calibri"/>
              <a:sym typeface="Calibri"/>
            </a:endParaRPr>
          </a:p>
        </p:txBody>
      </p:sp>
      <p:sp>
        <p:nvSpPr>
          <p:cNvPr id="498" name="Google Shape;498;g27375f42ec2_0_450"/>
          <p:cNvSpPr/>
          <p:nvPr/>
        </p:nvSpPr>
        <p:spPr>
          <a:xfrm>
            <a:off x="16118315" y="77343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99" name="Google Shape;499;g27375f42ec2_0_450"/>
          <p:cNvSpPr/>
          <p:nvPr/>
        </p:nvSpPr>
        <p:spPr>
          <a:xfrm>
            <a:off x="16118315" y="100330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7375f42ec2_0_450"/>
          <p:cNvSpPr/>
          <p:nvPr/>
        </p:nvSpPr>
        <p:spPr>
          <a:xfrm>
            <a:off x="16118315" y="100330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7375f42ec2_0_450"/>
          <p:cNvSpPr/>
          <p:nvPr/>
        </p:nvSpPr>
        <p:spPr>
          <a:xfrm>
            <a:off x="16118315" y="100330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Lair</a:t>
            </a:r>
            <a:endParaRPr b="0" i="0" sz="4800" u="none" cap="none" strike="noStrike">
              <a:solidFill>
                <a:schemeClr val="dk1"/>
              </a:solidFill>
              <a:latin typeface="Calibri"/>
              <a:ea typeface="Calibri"/>
              <a:cs typeface="Calibri"/>
              <a:sym typeface="Calibri"/>
            </a:endParaRPr>
          </a:p>
        </p:txBody>
      </p:sp>
      <p:sp>
        <p:nvSpPr>
          <p:cNvPr id="502" name="Google Shape;502;g27375f42ec2_0_450"/>
          <p:cNvSpPr/>
          <p:nvPr/>
        </p:nvSpPr>
        <p:spPr>
          <a:xfrm>
            <a:off x="16118315" y="10896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507" name="Shape 507"/>
        <p:cNvGrpSpPr/>
        <p:nvPr/>
      </p:nvGrpSpPr>
      <p:grpSpPr>
        <a:xfrm>
          <a:off x="0" y="0"/>
          <a:ext cx="0" cy="0"/>
          <a:chOff x="0" y="0"/>
          <a:chExt cx="0" cy="0"/>
        </a:xfrm>
      </p:grpSpPr>
      <p:pic>
        <p:nvPicPr>
          <p:cNvPr descr=" " id="508" name="Google Shape;508;g27375f42ec2_0_472"/>
          <p:cNvPicPr preferRelativeResize="0"/>
          <p:nvPr/>
        </p:nvPicPr>
        <p:blipFill rotWithShape="1">
          <a:blip r:embed="rId3">
            <a:alphaModFix/>
          </a:blip>
          <a:srcRect b="0" l="0" r="0" t="0"/>
          <a:stretch/>
        </p:blipFill>
        <p:spPr>
          <a:xfrm>
            <a:off x="8903813" y="0"/>
            <a:ext cx="15483235" cy="13716000"/>
          </a:xfrm>
          <a:prstGeom prst="rect">
            <a:avLst/>
          </a:prstGeom>
          <a:noFill/>
          <a:ln>
            <a:noFill/>
          </a:ln>
        </p:spPr>
      </p:pic>
      <p:sp>
        <p:nvSpPr>
          <p:cNvPr id="509" name="Google Shape;509;g27375f42ec2_0_4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0" name="Google Shape;510;g27375f42ec2_0_47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1" name="Google Shape;511;g27375f42ec2_0_472"/>
          <p:cNvSpPr/>
          <p:nvPr/>
        </p:nvSpPr>
        <p:spPr>
          <a:xfrm>
            <a:off x="9234054" y="457200"/>
            <a:ext cx="6270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8000"/>
              <a:buFont typeface="Marcellus"/>
              <a:buNone/>
            </a:pPr>
            <a:r>
              <a:rPr b="0" i="0" lang="en-US" sz="8000" u="none" cap="none" strike="noStrike">
                <a:solidFill>
                  <a:srgbClr val="997655"/>
                </a:solidFill>
                <a:latin typeface="Marcellus"/>
                <a:ea typeface="Marcellus"/>
                <a:cs typeface="Marcellus"/>
                <a:sym typeface="Marcellus"/>
              </a:rPr>
              <a:t>The Timeline</a:t>
            </a:r>
            <a:endParaRPr b="0" i="0" sz="8000" u="none" cap="none" strike="noStrike">
              <a:solidFill>
                <a:schemeClr val="dk1"/>
              </a:solidFill>
              <a:latin typeface="Calibri"/>
              <a:ea typeface="Calibri"/>
              <a:cs typeface="Calibri"/>
              <a:sym typeface="Calibri"/>
            </a:endParaRPr>
          </a:p>
        </p:txBody>
      </p:sp>
      <p:sp>
        <p:nvSpPr>
          <p:cNvPr id="512" name="Google Shape;512;g27375f42ec2_0_472"/>
          <p:cNvSpPr/>
          <p:nvPr/>
        </p:nvSpPr>
        <p:spPr>
          <a:xfrm>
            <a:off x="1143143" y="2476500"/>
            <a:ext cx="22100700" cy="949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7375f42ec2_0_472"/>
          <p:cNvSpPr/>
          <p:nvPr/>
        </p:nvSpPr>
        <p:spPr>
          <a:xfrm>
            <a:off x="1143143" y="2476500"/>
            <a:ext cx="4572600" cy="949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7375f42ec2_0_472"/>
          <p:cNvSpPr/>
          <p:nvPr/>
        </p:nvSpPr>
        <p:spPr>
          <a:xfrm>
            <a:off x="2616527" y="24765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5" name="Google Shape;515;g27375f42ec2_0_472"/>
          <p:cNvPicPr preferRelativeResize="0"/>
          <p:nvPr/>
        </p:nvPicPr>
        <p:blipFill rotWithShape="1">
          <a:blip r:embed="rId5">
            <a:alphaModFix/>
          </a:blip>
          <a:srcRect b="0" l="0" r="0" t="0"/>
          <a:stretch/>
        </p:blipFill>
        <p:spPr>
          <a:xfrm>
            <a:off x="3334167" y="2476500"/>
            <a:ext cx="190524" cy="2603500"/>
          </a:xfrm>
          <a:prstGeom prst="rect">
            <a:avLst/>
          </a:prstGeom>
          <a:noFill/>
          <a:ln>
            <a:noFill/>
          </a:ln>
        </p:spPr>
      </p:pic>
      <p:pic>
        <p:nvPicPr>
          <p:cNvPr descr=" " id="516" name="Google Shape;516;g27375f42ec2_0_472"/>
          <p:cNvPicPr preferRelativeResize="0"/>
          <p:nvPr/>
        </p:nvPicPr>
        <p:blipFill rotWithShape="1">
          <a:blip r:embed="rId6">
            <a:alphaModFix/>
          </a:blip>
          <a:srcRect b="0" l="0" r="0" t="0"/>
          <a:stretch/>
        </p:blipFill>
        <p:spPr>
          <a:xfrm>
            <a:off x="2616527" y="5080000"/>
            <a:ext cx="1625803" cy="1625600"/>
          </a:xfrm>
          <a:prstGeom prst="rect">
            <a:avLst/>
          </a:prstGeom>
          <a:noFill/>
          <a:ln>
            <a:noFill/>
          </a:ln>
        </p:spPr>
      </p:pic>
      <p:sp>
        <p:nvSpPr>
          <p:cNvPr id="517" name="Google Shape;517;g27375f42ec2_0_472"/>
          <p:cNvSpPr/>
          <p:nvPr/>
        </p:nvSpPr>
        <p:spPr>
          <a:xfrm>
            <a:off x="2616527" y="50800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7375f42ec2_0_472"/>
          <p:cNvSpPr/>
          <p:nvPr/>
        </p:nvSpPr>
        <p:spPr>
          <a:xfrm>
            <a:off x="2870559" y="5530850"/>
            <a:ext cx="1117800" cy="723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2015</a:t>
            </a:r>
            <a:endParaRPr b="0" i="0" sz="3600" u="none" cap="none" strike="noStrike">
              <a:solidFill>
                <a:schemeClr val="dk1"/>
              </a:solidFill>
              <a:latin typeface="Calibri"/>
              <a:ea typeface="Calibri"/>
              <a:cs typeface="Calibri"/>
              <a:sym typeface="Calibri"/>
            </a:endParaRPr>
          </a:p>
        </p:txBody>
      </p:sp>
      <p:sp>
        <p:nvSpPr>
          <p:cNvPr id="519" name="Google Shape;519;g27375f42ec2_0_472"/>
          <p:cNvSpPr/>
          <p:nvPr/>
        </p:nvSpPr>
        <p:spPr>
          <a:xfrm>
            <a:off x="1143143" y="73152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7375f42ec2_0_472"/>
          <p:cNvSpPr/>
          <p:nvPr/>
        </p:nvSpPr>
        <p:spPr>
          <a:xfrm>
            <a:off x="1143143" y="73152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7375f42ec2_0_472"/>
          <p:cNvSpPr/>
          <p:nvPr/>
        </p:nvSpPr>
        <p:spPr>
          <a:xfrm>
            <a:off x="1143143" y="73152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7375f42ec2_0_472"/>
          <p:cNvSpPr/>
          <p:nvPr/>
        </p:nvSpPr>
        <p:spPr>
          <a:xfrm>
            <a:off x="1066933" y="73152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523" name="Google Shape;523;g27375f42ec2_0_472"/>
          <p:cNvSpPr/>
          <p:nvPr/>
        </p:nvSpPr>
        <p:spPr>
          <a:xfrm>
            <a:off x="1075401" y="80899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rare eclipse occurs, causing strange and unpredictable magical effects.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Forest.</a:t>
            </a:r>
            <a:endParaRPr b="0" i="0" sz="3200" u="none" cap="none" strike="noStrike">
              <a:solidFill>
                <a:schemeClr val="dk1"/>
              </a:solidFill>
              <a:latin typeface="Calibri"/>
              <a:ea typeface="Calibri"/>
              <a:cs typeface="Calibri"/>
              <a:sym typeface="Calibri"/>
            </a:endParaRPr>
          </a:p>
        </p:txBody>
      </p:sp>
      <p:sp>
        <p:nvSpPr>
          <p:cNvPr id="524" name="Google Shape;524;g27375f42ec2_0_472"/>
          <p:cNvSpPr/>
          <p:nvPr/>
        </p:nvSpPr>
        <p:spPr>
          <a:xfrm>
            <a:off x="6985873" y="2476500"/>
            <a:ext cx="4572600" cy="949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7375f42ec2_0_472"/>
          <p:cNvSpPr/>
          <p:nvPr/>
        </p:nvSpPr>
        <p:spPr>
          <a:xfrm>
            <a:off x="8459257" y="24765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6" name="Google Shape;526;g27375f42ec2_0_472"/>
          <p:cNvPicPr preferRelativeResize="0"/>
          <p:nvPr/>
        </p:nvPicPr>
        <p:blipFill rotWithShape="1">
          <a:blip r:embed="rId5">
            <a:alphaModFix/>
          </a:blip>
          <a:srcRect b="0" l="0" r="0" t="0"/>
          <a:stretch/>
        </p:blipFill>
        <p:spPr>
          <a:xfrm>
            <a:off x="9176897" y="2476500"/>
            <a:ext cx="190524" cy="2603500"/>
          </a:xfrm>
          <a:prstGeom prst="rect">
            <a:avLst/>
          </a:prstGeom>
          <a:noFill/>
          <a:ln>
            <a:noFill/>
          </a:ln>
        </p:spPr>
      </p:pic>
      <p:pic>
        <p:nvPicPr>
          <p:cNvPr descr=" " id="527" name="Google Shape;527;g27375f42ec2_0_472"/>
          <p:cNvPicPr preferRelativeResize="0"/>
          <p:nvPr/>
        </p:nvPicPr>
        <p:blipFill rotWithShape="1">
          <a:blip r:embed="rId6">
            <a:alphaModFix/>
          </a:blip>
          <a:srcRect b="0" l="0" r="0" t="0"/>
          <a:stretch/>
        </p:blipFill>
        <p:spPr>
          <a:xfrm>
            <a:off x="8459257" y="5080000"/>
            <a:ext cx="1625803" cy="1625600"/>
          </a:xfrm>
          <a:prstGeom prst="rect">
            <a:avLst/>
          </a:prstGeom>
          <a:noFill/>
          <a:ln>
            <a:noFill/>
          </a:ln>
        </p:spPr>
      </p:pic>
      <p:sp>
        <p:nvSpPr>
          <p:cNvPr id="528" name="Google Shape;528;g27375f42ec2_0_472"/>
          <p:cNvSpPr/>
          <p:nvPr/>
        </p:nvSpPr>
        <p:spPr>
          <a:xfrm>
            <a:off x="8459257" y="50800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7375f42ec2_0_472"/>
          <p:cNvSpPr/>
          <p:nvPr/>
        </p:nvSpPr>
        <p:spPr>
          <a:xfrm>
            <a:off x="8694237" y="5530850"/>
            <a:ext cx="1155900" cy="723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2016</a:t>
            </a:r>
            <a:endParaRPr b="0" i="0" sz="3600" u="none" cap="none" strike="noStrike">
              <a:solidFill>
                <a:schemeClr val="dk1"/>
              </a:solidFill>
              <a:latin typeface="Calibri"/>
              <a:ea typeface="Calibri"/>
              <a:cs typeface="Calibri"/>
              <a:sym typeface="Calibri"/>
            </a:endParaRPr>
          </a:p>
        </p:txBody>
      </p:sp>
      <p:sp>
        <p:nvSpPr>
          <p:cNvPr id="530" name="Google Shape;530;g27375f42ec2_0_472"/>
          <p:cNvSpPr/>
          <p:nvPr/>
        </p:nvSpPr>
        <p:spPr>
          <a:xfrm>
            <a:off x="6985873" y="73152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7375f42ec2_0_472"/>
          <p:cNvSpPr/>
          <p:nvPr/>
        </p:nvSpPr>
        <p:spPr>
          <a:xfrm>
            <a:off x="6985873" y="73152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7375f42ec2_0_472"/>
          <p:cNvSpPr/>
          <p:nvPr/>
        </p:nvSpPr>
        <p:spPr>
          <a:xfrm>
            <a:off x="6985873" y="73152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7375f42ec2_0_472"/>
          <p:cNvSpPr/>
          <p:nvPr/>
        </p:nvSpPr>
        <p:spPr>
          <a:xfrm>
            <a:off x="6909664" y="73152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War</a:t>
            </a:r>
            <a:endParaRPr b="0" i="0" sz="3600" u="none" cap="none" strike="noStrike">
              <a:solidFill>
                <a:schemeClr val="dk1"/>
              </a:solidFill>
              <a:latin typeface="Calibri"/>
              <a:ea typeface="Calibri"/>
              <a:cs typeface="Calibri"/>
              <a:sym typeface="Calibri"/>
            </a:endParaRPr>
          </a:p>
        </p:txBody>
      </p:sp>
      <p:sp>
        <p:nvSpPr>
          <p:cNvPr id="534" name="Google Shape;534;g27375f42ec2_0_472"/>
          <p:cNvSpPr/>
          <p:nvPr/>
        </p:nvSpPr>
        <p:spPr>
          <a:xfrm>
            <a:off x="6918131" y="80899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volcanic eruption devastates a nearby city, forcing its inhabitants.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sp>
        <p:nvSpPr>
          <p:cNvPr id="535" name="Google Shape;535;g27375f42ec2_0_472"/>
          <p:cNvSpPr/>
          <p:nvPr/>
        </p:nvSpPr>
        <p:spPr>
          <a:xfrm>
            <a:off x="12828603" y="2476500"/>
            <a:ext cx="4572600" cy="949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7375f42ec2_0_472"/>
          <p:cNvSpPr/>
          <p:nvPr/>
        </p:nvSpPr>
        <p:spPr>
          <a:xfrm>
            <a:off x="14301988" y="24765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7" name="Google Shape;537;g27375f42ec2_0_472"/>
          <p:cNvPicPr preferRelativeResize="0"/>
          <p:nvPr/>
        </p:nvPicPr>
        <p:blipFill rotWithShape="1">
          <a:blip r:embed="rId5">
            <a:alphaModFix/>
          </a:blip>
          <a:srcRect b="0" l="0" r="0" t="0"/>
          <a:stretch/>
        </p:blipFill>
        <p:spPr>
          <a:xfrm>
            <a:off x="15019627" y="2476500"/>
            <a:ext cx="190524" cy="2603500"/>
          </a:xfrm>
          <a:prstGeom prst="rect">
            <a:avLst/>
          </a:prstGeom>
          <a:noFill/>
          <a:ln>
            <a:noFill/>
          </a:ln>
        </p:spPr>
      </p:pic>
      <p:pic>
        <p:nvPicPr>
          <p:cNvPr descr=" " id="538" name="Google Shape;538;g27375f42ec2_0_472"/>
          <p:cNvPicPr preferRelativeResize="0"/>
          <p:nvPr/>
        </p:nvPicPr>
        <p:blipFill rotWithShape="1">
          <a:blip r:embed="rId6">
            <a:alphaModFix/>
          </a:blip>
          <a:srcRect b="0" l="0" r="0" t="0"/>
          <a:stretch/>
        </p:blipFill>
        <p:spPr>
          <a:xfrm>
            <a:off x="14301988" y="5080000"/>
            <a:ext cx="1625803" cy="1625600"/>
          </a:xfrm>
          <a:prstGeom prst="rect">
            <a:avLst/>
          </a:prstGeom>
          <a:noFill/>
          <a:ln>
            <a:noFill/>
          </a:ln>
        </p:spPr>
      </p:pic>
      <p:sp>
        <p:nvSpPr>
          <p:cNvPr id="539" name="Google Shape;539;g27375f42ec2_0_472"/>
          <p:cNvSpPr/>
          <p:nvPr/>
        </p:nvSpPr>
        <p:spPr>
          <a:xfrm>
            <a:off x="14301988" y="50800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7375f42ec2_0_472"/>
          <p:cNvSpPr/>
          <p:nvPr/>
        </p:nvSpPr>
        <p:spPr>
          <a:xfrm>
            <a:off x="14549668" y="5530850"/>
            <a:ext cx="1130400" cy="723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2017</a:t>
            </a:r>
            <a:endParaRPr b="0" i="0" sz="3600" u="none" cap="none" strike="noStrike">
              <a:solidFill>
                <a:schemeClr val="dk1"/>
              </a:solidFill>
              <a:latin typeface="Calibri"/>
              <a:ea typeface="Calibri"/>
              <a:cs typeface="Calibri"/>
              <a:sym typeface="Calibri"/>
            </a:endParaRPr>
          </a:p>
        </p:txBody>
      </p:sp>
      <p:sp>
        <p:nvSpPr>
          <p:cNvPr id="541" name="Google Shape;541;g27375f42ec2_0_472"/>
          <p:cNvSpPr/>
          <p:nvPr/>
        </p:nvSpPr>
        <p:spPr>
          <a:xfrm>
            <a:off x="12828603" y="73152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7375f42ec2_0_472"/>
          <p:cNvSpPr/>
          <p:nvPr/>
        </p:nvSpPr>
        <p:spPr>
          <a:xfrm>
            <a:off x="12828603" y="73152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7375f42ec2_0_472"/>
          <p:cNvSpPr/>
          <p:nvPr/>
        </p:nvSpPr>
        <p:spPr>
          <a:xfrm>
            <a:off x="12828603" y="73152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7375f42ec2_0_472"/>
          <p:cNvSpPr/>
          <p:nvPr/>
        </p:nvSpPr>
        <p:spPr>
          <a:xfrm>
            <a:off x="12752394" y="73152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Obtain</a:t>
            </a:r>
            <a:endParaRPr b="0" i="0" sz="3600" u="none" cap="none" strike="noStrike">
              <a:solidFill>
                <a:schemeClr val="dk1"/>
              </a:solidFill>
              <a:latin typeface="Calibri"/>
              <a:ea typeface="Calibri"/>
              <a:cs typeface="Calibri"/>
              <a:sym typeface="Calibri"/>
            </a:endParaRPr>
          </a:p>
        </p:txBody>
      </p:sp>
      <p:sp>
        <p:nvSpPr>
          <p:cNvPr id="545" name="Google Shape;545;g27375f42ec2_0_472"/>
          <p:cNvSpPr/>
          <p:nvPr/>
        </p:nvSpPr>
        <p:spPr>
          <a:xfrm>
            <a:off x="12760862" y="80899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group of adventurers sets out to recover an ancient artifact.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46" name="Google Shape;546;g27375f42ec2_0_472"/>
          <p:cNvSpPr/>
          <p:nvPr/>
        </p:nvSpPr>
        <p:spPr>
          <a:xfrm>
            <a:off x="18671334" y="2476500"/>
            <a:ext cx="4572600" cy="949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7375f42ec2_0_472"/>
          <p:cNvSpPr/>
          <p:nvPr/>
        </p:nvSpPr>
        <p:spPr>
          <a:xfrm>
            <a:off x="20144718" y="24765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g27375f42ec2_0_472"/>
          <p:cNvPicPr preferRelativeResize="0"/>
          <p:nvPr/>
        </p:nvPicPr>
        <p:blipFill rotWithShape="1">
          <a:blip r:embed="rId5">
            <a:alphaModFix/>
          </a:blip>
          <a:srcRect b="0" l="0" r="0" t="0"/>
          <a:stretch/>
        </p:blipFill>
        <p:spPr>
          <a:xfrm>
            <a:off x="20862357" y="2476500"/>
            <a:ext cx="190524" cy="2603500"/>
          </a:xfrm>
          <a:prstGeom prst="rect">
            <a:avLst/>
          </a:prstGeom>
          <a:noFill/>
          <a:ln>
            <a:noFill/>
          </a:ln>
        </p:spPr>
      </p:pic>
      <p:pic>
        <p:nvPicPr>
          <p:cNvPr descr=" " id="549" name="Google Shape;549;g27375f42ec2_0_472"/>
          <p:cNvPicPr preferRelativeResize="0"/>
          <p:nvPr/>
        </p:nvPicPr>
        <p:blipFill rotWithShape="1">
          <a:blip r:embed="rId6">
            <a:alphaModFix/>
          </a:blip>
          <a:srcRect b="0" l="0" r="0" t="0"/>
          <a:stretch/>
        </p:blipFill>
        <p:spPr>
          <a:xfrm>
            <a:off x="20144718" y="5080000"/>
            <a:ext cx="1625803" cy="1625600"/>
          </a:xfrm>
          <a:prstGeom prst="rect">
            <a:avLst/>
          </a:prstGeom>
          <a:noFill/>
          <a:ln>
            <a:noFill/>
          </a:ln>
        </p:spPr>
      </p:pic>
      <p:sp>
        <p:nvSpPr>
          <p:cNvPr id="550" name="Google Shape;550;g27375f42ec2_0_472"/>
          <p:cNvSpPr/>
          <p:nvPr/>
        </p:nvSpPr>
        <p:spPr>
          <a:xfrm>
            <a:off x="20144718" y="50800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7375f42ec2_0_472"/>
          <p:cNvSpPr/>
          <p:nvPr/>
        </p:nvSpPr>
        <p:spPr>
          <a:xfrm>
            <a:off x="20379697" y="5530850"/>
            <a:ext cx="1155900" cy="723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2018</a:t>
            </a:r>
            <a:endParaRPr b="0" i="0" sz="3600" u="none" cap="none" strike="noStrike">
              <a:solidFill>
                <a:schemeClr val="dk1"/>
              </a:solidFill>
              <a:latin typeface="Calibri"/>
              <a:ea typeface="Calibri"/>
              <a:cs typeface="Calibri"/>
              <a:sym typeface="Calibri"/>
            </a:endParaRPr>
          </a:p>
        </p:txBody>
      </p:sp>
      <p:sp>
        <p:nvSpPr>
          <p:cNvPr id="552" name="Google Shape;552;g27375f42ec2_0_472"/>
          <p:cNvSpPr/>
          <p:nvPr/>
        </p:nvSpPr>
        <p:spPr>
          <a:xfrm>
            <a:off x="18671334" y="73152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7375f42ec2_0_472"/>
          <p:cNvSpPr/>
          <p:nvPr/>
        </p:nvSpPr>
        <p:spPr>
          <a:xfrm>
            <a:off x="18671334" y="73152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7375f42ec2_0_472"/>
          <p:cNvSpPr/>
          <p:nvPr/>
        </p:nvSpPr>
        <p:spPr>
          <a:xfrm>
            <a:off x="18671334" y="73152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7375f42ec2_0_472"/>
          <p:cNvSpPr/>
          <p:nvPr/>
        </p:nvSpPr>
        <p:spPr>
          <a:xfrm>
            <a:off x="18595124" y="73152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Foundation</a:t>
            </a:r>
            <a:endParaRPr b="0" i="0" sz="3600" u="none" cap="none" strike="noStrike">
              <a:solidFill>
                <a:schemeClr val="dk1"/>
              </a:solidFill>
              <a:latin typeface="Calibri"/>
              <a:ea typeface="Calibri"/>
              <a:cs typeface="Calibri"/>
              <a:sym typeface="Calibri"/>
            </a:endParaRPr>
          </a:p>
        </p:txBody>
      </p:sp>
      <p:sp>
        <p:nvSpPr>
          <p:cNvPr id="556" name="Google Shape;556;g27375f42ec2_0_472"/>
          <p:cNvSpPr/>
          <p:nvPr/>
        </p:nvSpPr>
        <p:spPr>
          <a:xfrm>
            <a:off x="18603592" y="80899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civilization of the Shimmering City is founded.</a:t>
            </a:r>
            <a:endParaRPr b="0" i="0" sz="3200" u="none" cap="none" strike="noStrike">
              <a:solidFill>
                <a:schemeClr val="dk1"/>
              </a:solidFill>
              <a:latin typeface="Calibri"/>
              <a:ea typeface="Calibri"/>
              <a:cs typeface="Calibri"/>
              <a:sym typeface="Calibri"/>
            </a:endParaRPr>
          </a:p>
        </p:txBody>
      </p:sp>
      <p:pic>
        <p:nvPicPr>
          <p:cNvPr descr=" " id="557" name="Google Shape;557;g27375f42ec2_0_472"/>
          <p:cNvPicPr preferRelativeResize="0"/>
          <p:nvPr/>
        </p:nvPicPr>
        <p:blipFill rotWithShape="1">
          <a:blip r:embed="rId7">
            <a:alphaModFix/>
          </a:blip>
          <a:srcRect b="0" l="0" r="0" t="0"/>
          <a:stretch/>
        </p:blipFill>
        <p:spPr>
          <a:xfrm>
            <a:off x="3429429" y="2552700"/>
            <a:ext cx="17528191" cy="3810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562" name="Shape 562"/>
        <p:cNvGrpSpPr/>
        <p:nvPr/>
      </p:nvGrpSpPr>
      <p:grpSpPr>
        <a:xfrm>
          <a:off x="0" y="0"/>
          <a:ext cx="0" cy="0"/>
          <a:chOff x="0" y="0"/>
          <a:chExt cx="0" cy="0"/>
        </a:xfrm>
      </p:grpSpPr>
      <p:pic>
        <p:nvPicPr>
          <p:cNvPr descr=" " id="563" name="Google Shape;563;g27375f42ec2_0_526"/>
          <p:cNvPicPr preferRelativeResize="0"/>
          <p:nvPr/>
        </p:nvPicPr>
        <p:blipFill rotWithShape="1">
          <a:blip r:embed="rId3">
            <a:alphaModFix/>
          </a:blip>
          <a:srcRect b="0" l="0" r="0" t="0"/>
          <a:stretch/>
        </p:blipFill>
        <p:spPr>
          <a:xfrm>
            <a:off x="0" y="5829300"/>
            <a:ext cx="9856432" cy="7886700"/>
          </a:xfrm>
          <a:prstGeom prst="rect">
            <a:avLst/>
          </a:prstGeom>
          <a:noFill/>
          <a:ln>
            <a:noFill/>
          </a:ln>
        </p:spPr>
      </p:pic>
      <p:pic>
        <p:nvPicPr>
          <p:cNvPr descr=" " id="564" name="Google Shape;564;g27375f42ec2_0_526"/>
          <p:cNvPicPr preferRelativeResize="0"/>
          <p:nvPr/>
        </p:nvPicPr>
        <p:blipFill rotWithShape="1">
          <a:blip r:embed="rId4">
            <a:alphaModFix/>
          </a:blip>
          <a:srcRect b="0" l="0" r="0" t="0"/>
          <a:stretch/>
        </p:blipFill>
        <p:spPr>
          <a:xfrm>
            <a:off x="13577997" y="0"/>
            <a:ext cx="10809051" cy="9105900"/>
          </a:xfrm>
          <a:prstGeom prst="rect">
            <a:avLst/>
          </a:prstGeom>
          <a:noFill/>
          <a:ln>
            <a:noFill/>
          </a:ln>
        </p:spPr>
      </p:pic>
      <p:sp>
        <p:nvSpPr>
          <p:cNvPr id="565" name="Google Shape;565;g27375f42ec2_0_5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27375f42ec2_0_52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7" name="Google Shape;567;g27375f42ec2_0_526"/>
          <p:cNvSpPr/>
          <p:nvPr/>
        </p:nvSpPr>
        <p:spPr>
          <a:xfrm>
            <a:off x="9894537" y="1536700"/>
            <a:ext cx="4936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8000"/>
              <a:buFont typeface="Marcellus"/>
              <a:buNone/>
            </a:pPr>
            <a:r>
              <a:rPr b="0" i="0" lang="en-US" sz="8000" u="none" cap="none" strike="noStrike">
                <a:solidFill>
                  <a:srgbClr val="997655"/>
                </a:solidFill>
                <a:latin typeface="Marcellus"/>
                <a:ea typeface="Marcellus"/>
                <a:cs typeface="Marcellus"/>
                <a:sym typeface="Marcellus"/>
              </a:rPr>
              <a:t>Our Team</a:t>
            </a:r>
            <a:endParaRPr b="0" i="0" sz="8000" u="none" cap="none" strike="noStrike">
              <a:solidFill>
                <a:schemeClr val="dk1"/>
              </a:solidFill>
              <a:latin typeface="Calibri"/>
              <a:ea typeface="Calibri"/>
              <a:cs typeface="Calibri"/>
              <a:sym typeface="Calibri"/>
            </a:endParaRPr>
          </a:p>
        </p:txBody>
      </p:sp>
      <p:sp>
        <p:nvSpPr>
          <p:cNvPr id="568" name="Google Shape;568;g27375f42ec2_0_526"/>
          <p:cNvSpPr/>
          <p:nvPr/>
        </p:nvSpPr>
        <p:spPr>
          <a:xfrm>
            <a:off x="2070359"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g27375f42ec2_0_526"/>
          <p:cNvPicPr preferRelativeResize="0"/>
          <p:nvPr/>
        </p:nvPicPr>
        <p:blipFill rotWithShape="1">
          <a:blip r:embed="rId6">
            <a:alphaModFix/>
          </a:blip>
          <a:srcRect b="0" l="0" r="0" t="0"/>
          <a:stretch/>
        </p:blipFill>
        <p:spPr>
          <a:xfrm>
            <a:off x="2070359" y="3962400"/>
            <a:ext cx="6096762" cy="6096000"/>
          </a:xfrm>
          <a:prstGeom prst="rect">
            <a:avLst/>
          </a:prstGeom>
          <a:noFill/>
          <a:ln>
            <a:noFill/>
          </a:ln>
        </p:spPr>
      </p:pic>
      <p:sp>
        <p:nvSpPr>
          <p:cNvPr id="570" name="Google Shape;570;g27375f42ec2_0_526"/>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7375f42ec2_0_526"/>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7375f42ec2_0_526"/>
          <p:cNvSpPr/>
          <p:nvPr/>
        </p:nvSpPr>
        <p:spPr>
          <a:xfrm>
            <a:off x="1968746"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Eldruin</a:t>
            </a:r>
            <a:endParaRPr b="0" i="0" sz="4800" u="none" cap="none" strike="noStrike">
              <a:solidFill>
                <a:schemeClr val="dk1"/>
              </a:solidFill>
              <a:latin typeface="Calibri"/>
              <a:ea typeface="Calibri"/>
              <a:cs typeface="Calibri"/>
              <a:sym typeface="Calibri"/>
            </a:endParaRPr>
          </a:p>
        </p:txBody>
      </p:sp>
      <p:sp>
        <p:nvSpPr>
          <p:cNvPr id="573" name="Google Shape;573;g27375f42ec2_0_526"/>
          <p:cNvSpPr/>
          <p:nvPr/>
        </p:nvSpPr>
        <p:spPr>
          <a:xfrm>
            <a:off x="2002617"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74" name="Google Shape;574;g27375f42ec2_0_526"/>
          <p:cNvSpPr/>
          <p:nvPr/>
        </p:nvSpPr>
        <p:spPr>
          <a:xfrm>
            <a:off x="9145143"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5" name="Google Shape;575;g27375f42ec2_0_526"/>
          <p:cNvPicPr preferRelativeResize="0"/>
          <p:nvPr/>
        </p:nvPicPr>
        <p:blipFill rotWithShape="1">
          <a:blip r:embed="rId7">
            <a:alphaModFix/>
          </a:blip>
          <a:srcRect b="0" l="0" r="0" t="0"/>
          <a:stretch/>
        </p:blipFill>
        <p:spPr>
          <a:xfrm>
            <a:off x="9145143" y="3962400"/>
            <a:ext cx="6096762" cy="6096000"/>
          </a:xfrm>
          <a:prstGeom prst="rect">
            <a:avLst/>
          </a:prstGeom>
          <a:noFill/>
          <a:ln>
            <a:noFill/>
          </a:ln>
        </p:spPr>
      </p:pic>
      <p:sp>
        <p:nvSpPr>
          <p:cNvPr id="576" name="Google Shape;576;g27375f42ec2_0_526"/>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7375f42ec2_0_526"/>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7375f42ec2_0_526"/>
          <p:cNvSpPr/>
          <p:nvPr/>
        </p:nvSpPr>
        <p:spPr>
          <a:xfrm>
            <a:off x="9043530"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Elementalen</a:t>
            </a:r>
            <a:endParaRPr b="0" i="0" sz="4800" u="none" cap="none" strike="noStrike">
              <a:solidFill>
                <a:schemeClr val="dk1"/>
              </a:solidFill>
              <a:latin typeface="Calibri"/>
              <a:ea typeface="Calibri"/>
              <a:cs typeface="Calibri"/>
              <a:sym typeface="Calibri"/>
            </a:endParaRPr>
          </a:p>
        </p:txBody>
      </p:sp>
      <p:sp>
        <p:nvSpPr>
          <p:cNvPr id="579" name="Google Shape;579;g27375f42ec2_0_526"/>
          <p:cNvSpPr/>
          <p:nvPr/>
        </p:nvSpPr>
        <p:spPr>
          <a:xfrm>
            <a:off x="9077401"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80" name="Google Shape;580;g27375f42ec2_0_526"/>
          <p:cNvSpPr/>
          <p:nvPr/>
        </p:nvSpPr>
        <p:spPr>
          <a:xfrm>
            <a:off x="16219927"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27375f42ec2_0_526"/>
          <p:cNvPicPr preferRelativeResize="0"/>
          <p:nvPr/>
        </p:nvPicPr>
        <p:blipFill rotWithShape="1">
          <a:blip r:embed="rId8">
            <a:alphaModFix/>
          </a:blip>
          <a:srcRect b="0" l="0" r="0" t="0"/>
          <a:stretch/>
        </p:blipFill>
        <p:spPr>
          <a:xfrm>
            <a:off x="16219927" y="3962400"/>
            <a:ext cx="6096762" cy="6096000"/>
          </a:xfrm>
          <a:prstGeom prst="rect">
            <a:avLst/>
          </a:prstGeom>
          <a:noFill/>
          <a:ln>
            <a:noFill/>
          </a:ln>
        </p:spPr>
      </p:pic>
      <p:sp>
        <p:nvSpPr>
          <p:cNvPr id="582" name="Google Shape;582;g27375f42ec2_0_526"/>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7375f42ec2_0_526"/>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7375f42ec2_0_526"/>
          <p:cNvSpPr/>
          <p:nvPr/>
        </p:nvSpPr>
        <p:spPr>
          <a:xfrm>
            <a:off x="16118315"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Lunaria</a:t>
            </a:r>
            <a:endParaRPr b="0" i="0" sz="4800" u="none" cap="none" strike="noStrike">
              <a:solidFill>
                <a:schemeClr val="dk1"/>
              </a:solidFill>
              <a:latin typeface="Calibri"/>
              <a:ea typeface="Calibri"/>
              <a:cs typeface="Calibri"/>
              <a:sym typeface="Calibri"/>
            </a:endParaRPr>
          </a:p>
        </p:txBody>
      </p:sp>
      <p:sp>
        <p:nvSpPr>
          <p:cNvPr id="585" name="Google Shape;585;g27375f42ec2_0_526"/>
          <p:cNvSpPr/>
          <p:nvPr/>
        </p:nvSpPr>
        <p:spPr>
          <a:xfrm>
            <a:off x="16152185"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590" name="Shape 590"/>
        <p:cNvGrpSpPr/>
        <p:nvPr/>
      </p:nvGrpSpPr>
      <p:grpSpPr>
        <a:xfrm>
          <a:off x="0" y="0"/>
          <a:ext cx="0" cy="0"/>
          <a:chOff x="0" y="0"/>
          <a:chExt cx="0" cy="0"/>
        </a:xfrm>
      </p:grpSpPr>
      <p:pic>
        <p:nvPicPr>
          <p:cNvPr descr=" " id="591" name="Google Shape;591;g27375f42ec2_0_553"/>
          <p:cNvPicPr preferRelativeResize="0"/>
          <p:nvPr/>
        </p:nvPicPr>
        <p:blipFill rotWithShape="1">
          <a:blip r:embed="rId3">
            <a:alphaModFix/>
          </a:blip>
          <a:srcRect b="0" l="0" r="0" t="0"/>
          <a:stretch/>
        </p:blipFill>
        <p:spPr>
          <a:xfrm>
            <a:off x="14403600" y="6858000"/>
            <a:ext cx="9983448" cy="6858000"/>
          </a:xfrm>
          <a:prstGeom prst="rect">
            <a:avLst/>
          </a:prstGeom>
          <a:noFill/>
          <a:ln>
            <a:noFill/>
          </a:ln>
        </p:spPr>
      </p:pic>
      <p:pic>
        <p:nvPicPr>
          <p:cNvPr descr=" " id="592" name="Google Shape;592;g27375f42ec2_0_553"/>
          <p:cNvPicPr preferRelativeResize="0"/>
          <p:nvPr/>
        </p:nvPicPr>
        <p:blipFill rotWithShape="1">
          <a:blip r:embed="rId4">
            <a:alphaModFix/>
          </a:blip>
          <a:srcRect b="0" l="0" r="0" t="0"/>
          <a:stretch/>
        </p:blipFill>
        <p:spPr>
          <a:xfrm>
            <a:off x="0" y="977900"/>
            <a:ext cx="4737692" cy="11772900"/>
          </a:xfrm>
          <a:prstGeom prst="rect">
            <a:avLst/>
          </a:prstGeom>
          <a:noFill/>
          <a:ln>
            <a:noFill/>
          </a:ln>
        </p:spPr>
      </p:pic>
      <p:sp>
        <p:nvSpPr>
          <p:cNvPr id="593" name="Google Shape;593;g27375f42ec2_0_5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g27375f42ec2_0_55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95" name="Google Shape;595;g27375f42ec2_0_553"/>
          <p:cNvPicPr preferRelativeResize="0"/>
          <p:nvPr/>
        </p:nvPicPr>
        <p:blipFill rotWithShape="1">
          <a:blip r:embed="rId6">
            <a:alphaModFix/>
          </a:blip>
          <a:srcRect b="0" l="0" r="0" t="0"/>
          <a:stretch/>
        </p:blipFill>
        <p:spPr>
          <a:xfrm>
            <a:off x="1867133" y="1778000"/>
            <a:ext cx="7125591" cy="11061700"/>
          </a:xfrm>
          <a:prstGeom prst="rect">
            <a:avLst/>
          </a:prstGeom>
          <a:noFill/>
          <a:ln>
            <a:noFill/>
          </a:ln>
        </p:spPr>
      </p:pic>
      <p:sp>
        <p:nvSpPr>
          <p:cNvPr id="596" name="Google Shape;596;g27375f42ec2_0_553"/>
          <p:cNvSpPr/>
          <p:nvPr/>
        </p:nvSpPr>
        <p:spPr>
          <a:xfrm>
            <a:off x="9272159" y="2336800"/>
            <a:ext cx="24642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7375f42ec2_0_553"/>
          <p:cNvSpPr/>
          <p:nvPr/>
        </p:nvSpPr>
        <p:spPr>
          <a:xfrm>
            <a:off x="9297562" y="2336800"/>
            <a:ext cx="24132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7375f42ec2_0_553"/>
          <p:cNvSpPr/>
          <p:nvPr/>
        </p:nvSpPr>
        <p:spPr>
          <a:xfrm>
            <a:off x="9297562" y="2336800"/>
            <a:ext cx="2751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7052"/>
              </a:buClr>
              <a:buSzPts val="8000"/>
              <a:buFont typeface="Marcellus"/>
              <a:buNone/>
            </a:pPr>
            <a:r>
              <a:rPr b="0" i="0" lang="en-US" sz="8000" u="none" cap="none" strike="noStrike">
                <a:solidFill>
                  <a:srgbClr val="987052"/>
                </a:solidFill>
                <a:latin typeface="Marcellus"/>
                <a:ea typeface="Marcellus"/>
                <a:cs typeface="Marcellus"/>
                <a:sym typeface="Marcellus"/>
              </a:rPr>
              <a:t>2023</a:t>
            </a:r>
            <a:endParaRPr b="0" i="0" sz="8000" u="none" cap="none" strike="noStrike">
              <a:solidFill>
                <a:schemeClr val="dk1"/>
              </a:solidFill>
              <a:latin typeface="Calibri"/>
              <a:ea typeface="Calibri"/>
              <a:cs typeface="Calibri"/>
              <a:sym typeface="Calibri"/>
            </a:endParaRPr>
          </a:p>
        </p:txBody>
      </p:sp>
      <p:pic>
        <p:nvPicPr>
          <p:cNvPr descr=" " id="599" name="Google Shape;599;g27375f42ec2_0_553"/>
          <p:cNvPicPr preferRelativeResize="0"/>
          <p:nvPr/>
        </p:nvPicPr>
        <p:blipFill rotWithShape="1">
          <a:blip r:embed="rId7">
            <a:alphaModFix/>
          </a:blip>
          <a:srcRect b="0" l="0" r="0" t="0"/>
          <a:stretch/>
        </p:blipFill>
        <p:spPr>
          <a:xfrm>
            <a:off x="10466108" y="3606800"/>
            <a:ext cx="38105" cy="1625600"/>
          </a:xfrm>
          <a:prstGeom prst="rect">
            <a:avLst/>
          </a:prstGeom>
          <a:noFill/>
          <a:ln>
            <a:noFill/>
          </a:ln>
        </p:spPr>
      </p:pic>
      <p:sp>
        <p:nvSpPr>
          <p:cNvPr id="600" name="Google Shape;600;g27375f42ec2_0_553"/>
          <p:cNvSpPr/>
          <p:nvPr/>
        </p:nvSpPr>
        <p:spPr>
          <a:xfrm>
            <a:off x="9272159" y="5232400"/>
            <a:ext cx="24642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7375f42ec2_0_553"/>
          <p:cNvSpPr/>
          <p:nvPr/>
        </p:nvSpPr>
        <p:spPr>
          <a:xfrm>
            <a:off x="9272159" y="5232400"/>
            <a:ext cx="2802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7052"/>
              </a:buClr>
              <a:buSzPts val="8000"/>
              <a:buFont typeface="Marcellus"/>
              <a:buNone/>
            </a:pPr>
            <a:r>
              <a:rPr b="0" i="0" lang="en-US" sz="8000" u="none" cap="none" strike="noStrike">
                <a:solidFill>
                  <a:srgbClr val="987052"/>
                </a:solidFill>
                <a:latin typeface="Marcellus"/>
                <a:ea typeface="Marcellus"/>
                <a:cs typeface="Marcellus"/>
                <a:sym typeface="Marcellus"/>
              </a:rPr>
              <a:t>2024</a:t>
            </a:r>
            <a:endParaRPr b="0" i="0" sz="8000" u="none" cap="none" strike="noStrike">
              <a:solidFill>
                <a:schemeClr val="dk1"/>
              </a:solidFill>
              <a:latin typeface="Calibri"/>
              <a:ea typeface="Calibri"/>
              <a:cs typeface="Calibri"/>
              <a:sym typeface="Calibri"/>
            </a:endParaRPr>
          </a:p>
        </p:txBody>
      </p:sp>
      <p:pic>
        <p:nvPicPr>
          <p:cNvPr descr=" " id="602" name="Google Shape;602;g27375f42ec2_0_553"/>
          <p:cNvPicPr preferRelativeResize="0"/>
          <p:nvPr/>
        </p:nvPicPr>
        <p:blipFill rotWithShape="1">
          <a:blip r:embed="rId7">
            <a:alphaModFix/>
          </a:blip>
          <a:srcRect b="0" l="0" r="0" t="0"/>
          <a:stretch/>
        </p:blipFill>
        <p:spPr>
          <a:xfrm>
            <a:off x="10466108" y="6502400"/>
            <a:ext cx="38105" cy="1625600"/>
          </a:xfrm>
          <a:prstGeom prst="rect">
            <a:avLst/>
          </a:prstGeom>
          <a:noFill/>
          <a:ln>
            <a:noFill/>
          </a:ln>
        </p:spPr>
      </p:pic>
      <p:sp>
        <p:nvSpPr>
          <p:cNvPr id="603" name="Google Shape;603;g27375f42ec2_0_553"/>
          <p:cNvSpPr/>
          <p:nvPr/>
        </p:nvSpPr>
        <p:spPr>
          <a:xfrm>
            <a:off x="9316614" y="8128000"/>
            <a:ext cx="23751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7375f42ec2_0_553"/>
          <p:cNvSpPr/>
          <p:nvPr/>
        </p:nvSpPr>
        <p:spPr>
          <a:xfrm>
            <a:off x="9316614" y="8128000"/>
            <a:ext cx="2713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7052"/>
              </a:buClr>
              <a:buSzPts val="8000"/>
              <a:buFont typeface="Marcellus"/>
              <a:buNone/>
            </a:pPr>
            <a:r>
              <a:rPr b="0" i="0" lang="en-US" sz="8000" u="none" cap="none" strike="noStrike">
                <a:solidFill>
                  <a:srgbClr val="987052"/>
                </a:solidFill>
                <a:latin typeface="Marcellus"/>
                <a:ea typeface="Marcellus"/>
                <a:cs typeface="Marcellus"/>
                <a:sym typeface="Marcellus"/>
              </a:rPr>
              <a:t>2025</a:t>
            </a:r>
            <a:endParaRPr b="0" i="0" sz="8000" u="none" cap="none" strike="noStrike">
              <a:solidFill>
                <a:schemeClr val="dk1"/>
              </a:solidFill>
              <a:latin typeface="Calibri"/>
              <a:ea typeface="Calibri"/>
              <a:cs typeface="Calibri"/>
              <a:sym typeface="Calibri"/>
            </a:endParaRPr>
          </a:p>
        </p:txBody>
      </p:sp>
      <p:pic>
        <p:nvPicPr>
          <p:cNvPr descr=" " id="605" name="Google Shape;605;g27375f42ec2_0_553"/>
          <p:cNvPicPr preferRelativeResize="0"/>
          <p:nvPr/>
        </p:nvPicPr>
        <p:blipFill rotWithShape="1">
          <a:blip r:embed="rId7">
            <a:alphaModFix/>
          </a:blip>
          <a:srcRect b="0" l="0" r="0" t="0"/>
          <a:stretch/>
        </p:blipFill>
        <p:spPr>
          <a:xfrm>
            <a:off x="10466108" y="9398000"/>
            <a:ext cx="38105" cy="1625600"/>
          </a:xfrm>
          <a:prstGeom prst="rect">
            <a:avLst/>
          </a:prstGeom>
          <a:noFill/>
          <a:ln>
            <a:noFill/>
          </a:ln>
        </p:spPr>
      </p:pic>
      <p:sp>
        <p:nvSpPr>
          <p:cNvPr id="606" name="Google Shape;606;g27375f42ec2_0_553"/>
          <p:cNvSpPr/>
          <p:nvPr/>
        </p:nvSpPr>
        <p:spPr>
          <a:xfrm>
            <a:off x="9272159" y="11023600"/>
            <a:ext cx="24642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7375f42ec2_0_553"/>
          <p:cNvSpPr/>
          <p:nvPr/>
        </p:nvSpPr>
        <p:spPr>
          <a:xfrm>
            <a:off x="9272159" y="11023600"/>
            <a:ext cx="2802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7052"/>
              </a:buClr>
              <a:buSzPts val="8000"/>
              <a:buFont typeface="Marcellus"/>
              <a:buNone/>
            </a:pPr>
            <a:r>
              <a:rPr b="0" i="0" lang="en-US" sz="8000" u="none" cap="none" strike="noStrike">
                <a:solidFill>
                  <a:srgbClr val="987052"/>
                </a:solidFill>
                <a:latin typeface="Marcellus"/>
                <a:ea typeface="Marcellus"/>
                <a:cs typeface="Marcellus"/>
                <a:sym typeface="Marcellus"/>
              </a:rPr>
              <a:t>2026</a:t>
            </a:r>
            <a:endParaRPr b="0" i="0" sz="8000" u="none" cap="none" strike="noStrike">
              <a:solidFill>
                <a:schemeClr val="dk1"/>
              </a:solidFill>
              <a:latin typeface="Calibri"/>
              <a:ea typeface="Calibri"/>
              <a:cs typeface="Calibri"/>
              <a:sym typeface="Calibri"/>
            </a:endParaRPr>
          </a:p>
        </p:txBody>
      </p:sp>
      <p:sp>
        <p:nvSpPr>
          <p:cNvPr id="608" name="Google Shape;608;g27375f42ec2_0_553"/>
          <p:cNvSpPr/>
          <p:nvPr/>
        </p:nvSpPr>
        <p:spPr>
          <a:xfrm>
            <a:off x="11710864" y="3619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09" name="Google Shape;609;g27375f42ec2_0_553"/>
          <p:cNvSpPr/>
          <p:nvPr/>
        </p:nvSpPr>
        <p:spPr>
          <a:xfrm>
            <a:off x="11710864" y="6794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10" name="Google Shape;610;g27375f42ec2_0_553"/>
          <p:cNvSpPr/>
          <p:nvPr/>
        </p:nvSpPr>
        <p:spPr>
          <a:xfrm>
            <a:off x="11710864" y="9969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11" name="Google Shape;611;g27375f42ec2_0_553"/>
          <p:cNvSpPr/>
          <p:nvPr/>
        </p:nvSpPr>
        <p:spPr>
          <a:xfrm>
            <a:off x="16188173" y="692150"/>
            <a:ext cx="6143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8000"/>
              <a:buFont typeface="Marcellus"/>
              <a:buNone/>
            </a:pPr>
            <a:r>
              <a:rPr b="0" i="0" lang="en-US" sz="8000" u="none" cap="none" strike="noStrike">
                <a:solidFill>
                  <a:srgbClr val="997655"/>
                </a:solidFill>
                <a:latin typeface="Marcellus"/>
                <a:ea typeface="Marcellus"/>
                <a:cs typeface="Marcellus"/>
                <a:sym typeface="Marcellus"/>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616" name="Shape 616"/>
        <p:cNvGrpSpPr/>
        <p:nvPr/>
      </p:nvGrpSpPr>
      <p:grpSpPr>
        <a:xfrm>
          <a:off x="0" y="0"/>
          <a:ext cx="0" cy="0"/>
          <a:chOff x="0" y="0"/>
          <a:chExt cx="0" cy="0"/>
        </a:xfrm>
      </p:grpSpPr>
      <p:pic>
        <p:nvPicPr>
          <p:cNvPr descr=" " id="617" name="Google Shape;617;g27375f42ec2_0_578"/>
          <p:cNvPicPr preferRelativeResize="0"/>
          <p:nvPr/>
        </p:nvPicPr>
        <p:blipFill rotWithShape="1">
          <a:blip r:embed="rId3">
            <a:alphaModFix/>
          </a:blip>
          <a:srcRect b="0" l="0" r="0" t="0"/>
          <a:stretch/>
        </p:blipFill>
        <p:spPr>
          <a:xfrm>
            <a:off x="76210" y="1244600"/>
            <a:ext cx="24310838" cy="11226800"/>
          </a:xfrm>
          <a:prstGeom prst="rect">
            <a:avLst/>
          </a:prstGeom>
          <a:noFill/>
          <a:ln>
            <a:noFill/>
          </a:ln>
        </p:spPr>
      </p:pic>
      <p:sp>
        <p:nvSpPr>
          <p:cNvPr id="618" name="Google Shape;618;g27375f42ec2_0_5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g27375f42ec2_0_57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20" name="Google Shape;620;g27375f42ec2_0_578"/>
          <p:cNvSpPr/>
          <p:nvPr/>
        </p:nvSpPr>
        <p:spPr>
          <a:xfrm>
            <a:off x="2133867" y="2679700"/>
            <a:ext cx="83154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8000"/>
              <a:buFont typeface="Marcellus"/>
              <a:buNone/>
            </a:pPr>
            <a:r>
              <a:rPr b="0" i="0" lang="en-US" sz="8000" u="none" cap="none" strike="noStrike">
                <a:solidFill>
                  <a:srgbClr val="997655"/>
                </a:solidFill>
                <a:latin typeface="Marcellus"/>
                <a:ea typeface="Marcellus"/>
                <a:cs typeface="Marcellus"/>
                <a:sym typeface="Marcellus"/>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997655"/>
              </a:buClr>
              <a:buSzPts val="8000"/>
              <a:buFont typeface="Marcellus"/>
              <a:buNone/>
            </a:pPr>
            <a:r>
              <a:rPr b="0" i="0" lang="en-US" sz="8000" u="none" cap="none" strike="noStrike">
                <a:solidFill>
                  <a:srgbClr val="997655"/>
                </a:solidFill>
                <a:latin typeface="Marcellus"/>
                <a:ea typeface="Marcellus"/>
                <a:cs typeface="Marcellus"/>
                <a:sym typeface="Marcellus"/>
              </a:rPr>
              <a:t>choosing EaTemp</a:t>
            </a:r>
            <a:endParaRPr b="0" i="0" sz="8000" u="none" cap="none" strike="noStrike">
              <a:solidFill>
                <a:schemeClr val="dk1"/>
              </a:solidFill>
              <a:latin typeface="Calibri"/>
              <a:ea typeface="Calibri"/>
              <a:cs typeface="Calibri"/>
              <a:sym typeface="Calibri"/>
            </a:endParaRPr>
          </a:p>
        </p:txBody>
      </p:sp>
      <p:sp>
        <p:nvSpPr>
          <p:cNvPr id="621" name="Google Shape;621;g27375f42ec2_0_578"/>
          <p:cNvSpPr/>
          <p:nvPr/>
        </p:nvSpPr>
        <p:spPr>
          <a:xfrm>
            <a:off x="2133867" y="6134100"/>
            <a:ext cx="9636300" cy="503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22" name="Google Shape;622;g27375f42ec2_0_578"/>
          <p:cNvSpPr/>
          <p:nvPr/>
        </p:nvSpPr>
        <p:spPr>
          <a:xfrm rot="-5400000">
            <a:off x="21715273"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Credit | Image: </a:t>
            </a:r>
            <a:r>
              <a:rPr b="0" i="0" lang="en-US" sz="3200" u="sng" cap="none" strike="noStrike">
                <a:solidFill>
                  <a:srgbClr val="0E0E0E"/>
                </a:solidFill>
                <a:latin typeface="Lato"/>
                <a:ea typeface="Lato"/>
                <a:cs typeface="Lato"/>
                <a:sym typeface="Lato"/>
                <a:hlinkClick r:id="rId5">
                  <a:extLst>
                    <a:ext uri="{A12FA001-AC4F-418D-AE19-62706E023703}">
                      <ahyp:hlinkClr val="tx"/>
                    </a:ext>
                  </a:extLst>
                </a:hlinkClick>
              </a:rPr>
              <a:t>Unsplash</a:t>
            </a:r>
            <a:r>
              <a:rPr b="0" i="0" lang="en-US" sz="3200" u="none" cap="none" strike="noStrike">
                <a:solidFill>
                  <a:srgbClr val="0E0E0E"/>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623" name="Google Shape;623;g27375f42ec2_0_578"/>
          <p:cNvPicPr preferRelativeResize="0"/>
          <p:nvPr/>
        </p:nvPicPr>
        <p:blipFill rotWithShape="1">
          <a:blip r:embed="rId6">
            <a:alphaModFix/>
          </a:blip>
          <a:srcRect b="0" l="0" r="0" t="0"/>
          <a:stretch/>
        </p:blipFill>
        <p:spPr>
          <a:xfrm>
            <a:off x="11317114" y="1854200"/>
            <a:ext cx="12053807" cy="10020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37" name="Shape 37"/>
        <p:cNvGrpSpPr/>
        <p:nvPr/>
      </p:nvGrpSpPr>
      <p:grpSpPr>
        <a:xfrm>
          <a:off x="0" y="0"/>
          <a:ext cx="0" cy="0"/>
          <a:chOff x="0" y="0"/>
          <a:chExt cx="0" cy="0"/>
        </a:xfrm>
      </p:grpSpPr>
      <p:pic>
        <p:nvPicPr>
          <p:cNvPr descr=" " id="38" name="Google Shape;38;g27375f42ec2_0_20"/>
          <p:cNvPicPr preferRelativeResize="0"/>
          <p:nvPr/>
        </p:nvPicPr>
        <p:blipFill rotWithShape="1">
          <a:blip r:embed="rId3">
            <a:alphaModFix/>
          </a:blip>
          <a:srcRect b="0" l="0" r="0" t="0"/>
          <a:stretch/>
        </p:blipFill>
        <p:spPr>
          <a:xfrm>
            <a:off x="14403600" y="6858000"/>
            <a:ext cx="9983448" cy="6858000"/>
          </a:xfrm>
          <a:prstGeom prst="rect">
            <a:avLst/>
          </a:prstGeom>
          <a:noFill/>
          <a:ln>
            <a:noFill/>
          </a:ln>
        </p:spPr>
      </p:pic>
      <p:pic>
        <p:nvPicPr>
          <p:cNvPr descr=" " id="39" name="Google Shape;39;g27375f42ec2_0_20"/>
          <p:cNvPicPr preferRelativeResize="0"/>
          <p:nvPr/>
        </p:nvPicPr>
        <p:blipFill rotWithShape="1">
          <a:blip r:embed="rId4">
            <a:alphaModFix/>
          </a:blip>
          <a:srcRect b="0" l="0" r="0" t="0"/>
          <a:stretch/>
        </p:blipFill>
        <p:spPr>
          <a:xfrm>
            <a:off x="0" y="977900"/>
            <a:ext cx="4737692" cy="11772900"/>
          </a:xfrm>
          <a:prstGeom prst="rect">
            <a:avLst/>
          </a:prstGeom>
          <a:noFill/>
          <a:ln>
            <a:noFill/>
          </a:ln>
        </p:spPr>
      </p:pic>
      <p:sp>
        <p:nvSpPr>
          <p:cNvPr id="40" name="Google Shape;40;g27375f42ec2_0_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g27375f42ec2_0_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 name="Google Shape;42;g27375f42ec2_0_20"/>
          <p:cNvSpPr/>
          <p:nvPr/>
        </p:nvSpPr>
        <p:spPr>
          <a:xfrm>
            <a:off x="5696662" y="920750"/>
            <a:ext cx="135483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12800"/>
              <a:buFont typeface="Marcellus"/>
              <a:buNone/>
            </a:pPr>
            <a:r>
              <a:rPr b="0" i="0" lang="en-US" sz="12800" u="none" cap="none" strike="noStrike">
                <a:solidFill>
                  <a:srgbClr val="997655"/>
                </a:solidFill>
                <a:latin typeface="Marcellus"/>
                <a:ea typeface="Marcellus"/>
                <a:cs typeface="Marcellus"/>
                <a:sym typeface="Marcellus"/>
              </a:rPr>
              <a:t>Table of Contents</a:t>
            </a:r>
            <a:endParaRPr b="0" i="0" sz="12800" u="none" cap="none" strike="noStrike">
              <a:solidFill>
                <a:schemeClr val="dk1"/>
              </a:solidFill>
              <a:latin typeface="Calibri"/>
              <a:ea typeface="Calibri"/>
              <a:cs typeface="Calibri"/>
              <a:sym typeface="Calibri"/>
            </a:endParaRPr>
          </a:p>
        </p:txBody>
      </p:sp>
      <p:sp>
        <p:nvSpPr>
          <p:cNvPr id="43" name="Google Shape;43;g27375f42ec2_0_20"/>
          <p:cNvSpPr/>
          <p:nvPr/>
        </p:nvSpPr>
        <p:spPr>
          <a:xfrm>
            <a:off x="1219352" y="45212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7375f42ec2_0_20"/>
          <p:cNvSpPr/>
          <p:nvPr/>
        </p:nvSpPr>
        <p:spPr>
          <a:xfrm>
            <a:off x="1219352" y="4521200"/>
            <a:ext cx="1625700" cy="1625700"/>
          </a:xfrm>
          <a:prstGeom prst="roundRect">
            <a:avLst>
              <a:gd fmla="val 781313" name="adj"/>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7375f42ec2_0_20"/>
          <p:cNvSpPr/>
          <p:nvPr/>
        </p:nvSpPr>
        <p:spPr>
          <a:xfrm>
            <a:off x="1594049" y="4851400"/>
            <a:ext cx="8763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97655"/>
              </a:buClr>
              <a:buSzPts val="4800"/>
              <a:buFont typeface="Marcellus"/>
              <a:buNone/>
            </a:pPr>
            <a:r>
              <a:rPr b="0" i="0" lang="en-US" sz="4800" u="none" cap="none" strike="noStrike">
                <a:solidFill>
                  <a:srgbClr val="997655"/>
                </a:solidFill>
                <a:latin typeface="Marcellus"/>
                <a:ea typeface="Marcellus"/>
                <a:cs typeface="Marcellus"/>
                <a:sym typeface="Marcellus"/>
              </a:rPr>
              <a:t>01</a:t>
            </a:r>
            <a:endParaRPr b="0" i="0" sz="4800" u="none" cap="none" strike="noStrike">
              <a:solidFill>
                <a:schemeClr val="dk1"/>
              </a:solidFill>
              <a:latin typeface="Calibri"/>
              <a:ea typeface="Calibri"/>
              <a:cs typeface="Calibri"/>
              <a:sym typeface="Calibri"/>
            </a:endParaRPr>
          </a:p>
        </p:txBody>
      </p:sp>
      <p:sp>
        <p:nvSpPr>
          <p:cNvPr id="46" name="Google Shape;46;g27375f42ec2_0_20"/>
          <p:cNvSpPr/>
          <p:nvPr/>
        </p:nvSpPr>
        <p:spPr>
          <a:xfrm>
            <a:off x="1219352" y="63500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7375f42ec2_0_20"/>
          <p:cNvSpPr/>
          <p:nvPr/>
        </p:nvSpPr>
        <p:spPr>
          <a:xfrm>
            <a:off x="1219352" y="63500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Introduction</a:t>
            </a:r>
            <a:endParaRPr b="0" i="0" sz="4800" u="none" cap="none" strike="noStrike">
              <a:solidFill>
                <a:schemeClr val="dk1"/>
              </a:solidFill>
              <a:latin typeface="Calibri"/>
              <a:ea typeface="Calibri"/>
              <a:cs typeface="Calibri"/>
              <a:sym typeface="Calibri"/>
            </a:endParaRPr>
          </a:p>
        </p:txBody>
      </p:sp>
      <p:sp>
        <p:nvSpPr>
          <p:cNvPr id="48" name="Google Shape;48;g27375f42ec2_0_20"/>
          <p:cNvSpPr/>
          <p:nvPr/>
        </p:nvSpPr>
        <p:spPr>
          <a:xfrm>
            <a:off x="1219352" y="7213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49" name="Google Shape;49;g27375f42ec2_0_20"/>
          <p:cNvSpPr/>
          <p:nvPr/>
        </p:nvSpPr>
        <p:spPr>
          <a:xfrm>
            <a:off x="1219352" y="91567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7375f42ec2_0_20"/>
          <p:cNvSpPr/>
          <p:nvPr/>
        </p:nvSpPr>
        <p:spPr>
          <a:xfrm>
            <a:off x="1219352" y="9156700"/>
            <a:ext cx="1625700" cy="16257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7375f42ec2_0_20"/>
          <p:cNvSpPr/>
          <p:nvPr/>
        </p:nvSpPr>
        <p:spPr>
          <a:xfrm>
            <a:off x="1517840" y="9486900"/>
            <a:ext cx="1028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97655"/>
              </a:buClr>
              <a:buSzPts val="4800"/>
              <a:buFont typeface="Marcellus"/>
              <a:buNone/>
            </a:pPr>
            <a:r>
              <a:rPr b="0" i="0" lang="en-US" sz="4800" u="none" cap="none" strike="noStrike">
                <a:solidFill>
                  <a:srgbClr val="997655"/>
                </a:solidFill>
                <a:latin typeface="Marcellus"/>
                <a:ea typeface="Marcellus"/>
                <a:cs typeface="Marcellus"/>
                <a:sym typeface="Marcellus"/>
              </a:rPr>
              <a:t>02</a:t>
            </a:r>
            <a:endParaRPr b="0" i="0" sz="4800" u="none" cap="none" strike="noStrike">
              <a:solidFill>
                <a:schemeClr val="dk1"/>
              </a:solidFill>
              <a:latin typeface="Calibri"/>
              <a:ea typeface="Calibri"/>
              <a:cs typeface="Calibri"/>
              <a:sym typeface="Calibri"/>
            </a:endParaRPr>
          </a:p>
        </p:txBody>
      </p:sp>
      <p:sp>
        <p:nvSpPr>
          <p:cNvPr id="52" name="Google Shape;52;g27375f42ec2_0_20"/>
          <p:cNvSpPr/>
          <p:nvPr/>
        </p:nvSpPr>
        <p:spPr>
          <a:xfrm>
            <a:off x="1219352" y="109855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7375f42ec2_0_20"/>
          <p:cNvSpPr/>
          <p:nvPr/>
        </p:nvSpPr>
        <p:spPr>
          <a:xfrm>
            <a:off x="1219352" y="109855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Encounters</a:t>
            </a:r>
            <a:endParaRPr b="0" i="0" sz="4800" u="none" cap="none" strike="noStrike">
              <a:solidFill>
                <a:schemeClr val="dk1"/>
              </a:solidFill>
              <a:latin typeface="Calibri"/>
              <a:ea typeface="Calibri"/>
              <a:cs typeface="Calibri"/>
              <a:sym typeface="Calibri"/>
            </a:endParaRPr>
          </a:p>
        </p:txBody>
      </p:sp>
      <p:sp>
        <p:nvSpPr>
          <p:cNvPr id="54" name="Google Shape;54;g27375f42ec2_0_20"/>
          <p:cNvSpPr/>
          <p:nvPr/>
        </p:nvSpPr>
        <p:spPr>
          <a:xfrm>
            <a:off x="1219352" y="11849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5" name="Google Shape;55;g27375f42ec2_0_20"/>
          <p:cNvSpPr/>
          <p:nvPr/>
        </p:nvSpPr>
        <p:spPr>
          <a:xfrm>
            <a:off x="8535467" y="45212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7375f42ec2_0_20"/>
          <p:cNvSpPr/>
          <p:nvPr/>
        </p:nvSpPr>
        <p:spPr>
          <a:xfrm>
            <a:off x="8535467" y="4521200"/>
            <a:ext cx="1625700" cy="16257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7375f42ec2_0_20"/>
          <p:cNvSpPr/>
          <p:nvPr/>
        </p:nvSpPr>
        <p:spPr>
          <a:xfrm>
            <a:off x="8846656" y="4851400"/>
            <a:ext cx="1003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97655"/>
              </a:buClr>
              <a:buSzPts val="4800"/>
              <a:buFont typeface="Marcellus"/>
              <a:buNone/>
            </a:pPr>
            <a:r>
              <a:rPr b="0" i="0" lang="en-US" sz="4800" u="none" cap="none" strike="noStrike">
                <a:solidFill>
                  <a:srgbClr val="997655"/>
                </a:solidFill>
                <a:latin typeface="Marcellus"/>
                <a:ea typeface="Marcellus"/>
                <a:cs typeface="Marcellus"/>
                <a:sym typeface="Marcellus"/>
              </a:rPr>
              <a:t>03</a:t>
            </a:r>
            <a:endParaRPr b="0" i="0" sz="4800" u="none" cap="none" strike="noStrike">
              <a:solidFill>
                <a:schemeClr val="dk1"/>
              </a:solidFill>
              <a:latin typeface="Calibri"/>
              <a:ea typeface="Calibri"/>
              <a:cs typeface="Calibri"/>
              <a:sym typeface="Calibri"/>
            </a:endParaRPr>
          </a:p>
        </p:txBody>
      </p:sp>
      <p:sp>
        <p:nvSpPr>
          <p:cNvPr id="58" name="Google Shape;58;g27375f42ec2_0_20"/>
          <p:cNvSpPr/>
          <p:nvPr/>
        </p:nvSpPr>
        <p:spPr>
          <a:xfrm>
            <a:off x="8535467" y="63500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7375f42ec2_0_20"/>
          <p:cNvSpPr/>
          <p:nvPr/>
        </p:nvSpPr>
        <p:spPr>
          <a:xfrm>
            <a:off x="8535467" y="63500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Wonders</a:t>
            </a:r>
            <a:endParaRPr b="0" i="0" sz="4800" u="none" cap="none" strike="noStrike">
              <a:solidFill>
                <a:schemeClr val="dk1"/>
              </a:solidFill>
              <a:latin typeface="Calibri"/>
              <a:ea typeface="Calibri"/>
              <a:cs typeface="Calibri"/>
              <a:sym typeface="Calibri"/>
            </a:endParaRPr>
          </a:p>
        </p:txBody>
      </p:sp>
      <p:sp>
        <p:nvSpPr>
          <p:cNvPr id="60" name="Google Shape;60;g27375f42ec2_0_20"/>
          <p:cNvSpPr/>
          <p:nvPr/>
        </p:nvSpPr>
        <p:spPr>
          <a:xfrm>
            <a:off x="8535467" y="7213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1" name="Google Shape;61;g27375f42ec2_0_20"/>
          <p:cNvSpPr/>
          <p:nvPr/>
        </p:nvSpPr>
        <p:spPr>
          <a:xfrm>
            <a:off x="8535467" y="91567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7375f42ec2_0_20"/>
          <p:cNvSpPr/>
          <p:nvPr/>
        </p:nvSpPr>
        <p:spPr>
          <a:xfrm>
            <a:off x="8535467" y="9156700"/>
            <a:ext cx="1625700" cy="1625700"/>
          </a:xfrm>
          <a:prstGeom prst="roundRect">
            <a:avLst>
              <a:gd fmla="val 781313" name="adj"/>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7375f42ec2_0_20"/>
          <p:cNvSpPr/>
          <p:nvPr/>
        </p:nvSpPr>
        <p:spPr>
          <a:xfrm>
            <a:off x="8821253" y="9486900"/>
            <a:ext cx="1054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97655"/>
              </a:buClr>
              <a:buSzPts val="4800"/>
              <a:buFont typeface="Marcellus"/>
              <a:buNone/>
            </a:pPr>
            <a:r>
              <a:rPr b="0" i="0" lang="en-US" sz="4800" u="none" cap="none" strike="noStrike">
                <a:solidFill>
                  <a:srgbClr val="997655"/>
                </a:solidFill>
                <a:latin typeface="Marcellus"/>
                <a:ea typeface="Marcellus"/>
                <a:cs typeface="Marcellus"/>
                <a:sym typeface="Marcellus"/>
              </a:rPr>
              <a:t>04</a:t>
            </a:r>
            <a:endParaRPr b="0" i="0" sz="4800" u="none" cap="none" strike="noStrike">
              <a:solidFill>
                <a:schemeClr val="dk1"/>
              </a:solidFill>
              <a:latin typeface="Calibri"/>
              <a:ea typeface="Calibri"/>
              <a:cs typeface="Calibri"/>
              <a:sym typeface="Calibri"/>
            </a:endParaRPr>
          </a:p>
        </p:txBody>
      </p:sp>
      <p:sp>
        <p:nvSpPr>
          <p:cNvPr id="64" name="Google Shape;64;g27375f42ec2_0_20"/>
          <p:cNvSpPr/>
          <p:nvPr/>
        </p:nvSpPr>
        <p:spPr>
          <a:xfrm>
            <a:off x="8535467" y="109855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7375f42ec2_0_20"/>
          <p:cNvSpPr/>
          <p:nvPr/>
        </p:nvSpPr>
        <p:spPr>
          <a:xfrm>
            <a:off x="8535467" y="109855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Magic</a:t>
            </a:r>
            <a:endParaRPr b="0" i="0" sz="4800" u="none" cap="none" strike="noStrike">
              <a:solidFill>
                <a:schemeClr val="dk1"/>
              </a:solidFill>
              <a:latin typeface="Calibri"/>
              <a:ea typeface="Calibri"/>
              <a:cs typeface="Calibri"/>
              <a:sym typeface="Calibri"/>
            </a:endParaRPr>
          </a:p>
        </p:txBody>
      </p:sp>
      <p:sp>
        <p:nvSpPr>
          <p:cNvPr id="66" name="Google Shape;66;g27375f42ec2_0_20"/>
          <p:cNvSpPr/>
          <p:nvPr/>
        </p:nvSpPr>
        <p:spPr>
          <a:xfrm>
            <a:off x="8535467" y="11849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sp>
        <p:nvSpPr>
          <p:cNvPr id="67" name="Google Shape;67;g27375f42ec2_0_20"/>
          <p:cNvSpPr/>
          <p:nvPr/>
        </p:nvSpPr>
        <p:spPr>
          <a:xfrm>
            <a:off x="15851581" y="45212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7375f42ec2_0_20"/>
          <p:cNvSpPr/>
          <p:nvPr/>
        </p:nvSpPr>
        <p:spPr>
          <a:xfrm>
            <a:off x="15851581" y="4521200"/>
            <a:ext cx="1625700" cy="1625700"/>
          </a:xfrm>
          <a:prstGeom prst="roundRect">
            <a:avLst>
              <a:gd fmla="val 781313" name="adj"/>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7375f42ec2_0_20"/>
          <p:cNvSpPr/>
          <p:nvPr/>
        </p:nvSpPr>
        <p:spPr>
          <a:xfrm>
            <a:off x="16169121" y="4851400"/>
            <a:ext cx="990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97655"/>
              </a:buClr>
              <a:buSzPts val="4800"/>
              <a:buFont typeface="Marcellus"/>
              <a:buNone/>
            </a:pPr>
            <a:r>
              <a:rPr b="0" i="0" lang="en-US" sz="4800" u="none" cap="none" strike="noStrike">
                <a:solidFill>
                  <a:srgbClr val="997655"/>
                </a:solidFill>
                <a:latin typeface="Marcellus"/>
                <a:ea typeface="Marcellus"/>
                <a:cs typeface="Marcellus"/>
                <a:sym typeface="Marcellus"/>
              </a:rPr>
              <a:t>05</a:t>
            </a:r>
            <a:endParaRPr b="0" i="0" sz="4800" u="none" cap="none" strike="noStrike">
              <a:solidFill>
                <a:schemeClr val="dk1"/>
              </a:solidFill>
              <a:latin typeface="Calibri"/>
              <a:ea typeface="Calibri"/>
              <a:cs typeface="Calibri"/>
              <a:sym typeface="Calibri"/>
            </a:endParaRPr>
          </a:p>
        </p:txBody>
      </p:sp>
      <p:sp>
        <p:nvSpPr>
          <p:cNvPr id="70" name="Google Shape;70;g27375f42ec2_0_20"/>
          <p:cNvSpPr/>
          <p:nvPr/>
        </p:nvSpPr>
        <p:spPr>
          <a:xfrm>
            <a:off x="15851581" y="63500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7375f42ec2_0_20"/>
          <p:cNvSpPr/>
          <p:nvPr/>
        </p:nvSpPr>
        <p:spPr>
          <a:xfrm>
            <a:off x="15851581" y="63500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Adventure</a:t>
            </a:r>
            <a:endParaRPr b="0" i="0" sz="4800" u="none" cap="none" strike="noStrike">
              <a:solidFill>
                <a:schemeClr val="dk1"/>
              </a:solidFill>
              <a:latin typeface="Calibri"/>
              <a:ea typeface="Calibri"/>
              <a:cs typeface="Calibri"/>
              <a:sym typeface="Calibri"/>
            </a:endParaRPr>
          </a:p>
        </p:txBody>
      </p:sp>
      <p:sp>
        <p:nvSpPr>
          <p:cNvPr id="72" name="Google Shape;72;g27375f42ec2_0_20"/>
          <p:cNvSpPr/>
          <p:nvPr/>
        </p:nvSpPr>
        <p:spPr>
          <a:xfrm>
            <a:off x="15851581" y="7213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Happily Ever After</a:t>
            </a:r>
            <a:endParaRPr b="0" i="0" sz="3200" u="none" cap="none" strike="noStrike">
              <a:solidFill>
                <a:schemeClr val="dk1"/>
              </a:solidFill>
              <a:latin typeface="Calibri"/>
              <a:ea typeface="Calibri"/>
              <a:cs typeface="Calibri"/>
              <a:sym typeface="Calibri"/>
            </a:endParaRPr>
          </a:p>
        </p:txBody>
      </p:sp>
      <p:sp>
        <p:nvSpPr>
          <p:cNvPr id="73" name="Google Shape;73;g27375f42ec2_0_20"/>
          <p:cNvSpPr/>
          <p:nvPr/>
        </p:nvSpPr>
        <p:spPr>
          <a:xfrm>
            <a:off x="15851581" y="91567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7375f42ec2_0_20"/>
          <p:cNvSpPr/>
          <p:nvPr/>
        </p:nvSpPr>
        <p:spPr>
          <a:xfrm>
            <a:off x="15851581" y="9156700"/>
            <a:ext cx="1625700" cy="16257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7375f42ec2_0_20"/>
          <p:cNvSpPr/>
          <p:nvPr/>
        </p:nvSpPr>
        <p:spPr>
          <a:xfrm>
            <a:off x="16143718" y="9486900"/>
            <a:ext cx="1041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97655"/>
              </a:buClr>
              <a:buSzPts val="4800"/>
              <a:buFont typeface="Marcellus"/>
              <a:buNone/>
            </a:pPr>
            <a:r>
              <a:rPr b="0" i="0" lang="en-US" sz="4800" u="none" cap="none" strike="noStrike">
                <a:solidFill>
                  <a:srgbClr val="997655"/>
                </a:solidFill>
                <a:latin typeface="Marcellus"/>
                <a:ea typeface="Marcellus"/>
                <a:cs typeface="Marcellus"/>
                <a:sym typeface="Marcellus"/>
              </a:rPr>
              <a:t>06</a:t>
            </a:r>
            <a:endParaRPr b="0" i="0" sz="4800" u="none" cap="none" strike="noStrike">
              <a:solidFill>
                <a:schemeClr val="dk1"/>
              </a:solidFill>
              <a:latin typeface="Calibri"/>
              <a:ea typeface="Calibri"/>
              <a:cs typeface="Calibri"/>
              <a:sym typeface="Calibri"/>
            </a:endParaRPr>
          </a:p>
        </p:txBody>
      </p:sp>
      <p:sp>
        <p:nvSpPr>
          <p:cNvPr id="76" name="Google Shape;76;g27375f42ec2_0_20"/>
          <p:cNvSpPr/>
          <p:nvPr/>
        </p:nvSpPr>
        <p:spPr>
          <a:xfrm>
            <a:off x="15851581" y="109855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7375f42ec2_0_20"/>
          <p:cNvSpPr/>
          <p:nvPr/>
        </p:nvSpPr>
        <p:spPr>
          <a:xfrm>
            <a:off x="15851581" y="109855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Conclusion</a:t>
            </a:r>
            <a:endParaRPr b="0" i="0" sz="4800" u="none" cap="none" strike="noStrike">
              <a:solidFill>
                <a:schemeClr val="dk1"/>
              </a:solidFill>
              <a:latin typeface="Calibri"/>
              <a:ea typeface="Calibri"/>
              <a:cs typeface="Calibri"/>
              <a:sym typeface="Calibri"/>
            </a:endParaRPr>
          </a:p>
        </p:txBody>
      </p:sp>
      <p:sp>
        <p:nvSpPr>
          <p:cNvPr id="78" name="Google Shape;78;g27375f42ec2_0_20"/>
          <p:cNvSpPr/>
          <p:nvPr/>
        </p:nvSpPr>
        <p:spPr>
          <a:xfrm>
            <a:off x="15851581" y="11849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83" name="Shape 83"/>
        <p:cNvGrpSpPr/>
        <p:nvPr/>
      </p:nvGrpSpPr>
      <p:grpSpPr>
        <a:xfrm>
          <a:off x="0" y="0"/>
          <a:ext cx="0" cy="0"/>
          <a:chOff x="0" y="0"/>
          <a:chExt cx="0" cy="0"/>
        </a:xfrm>
      </p:grpSpPr>
      <p:pic>
        <p:nvPicPr>
          <p:cNvPr descr=" " id="84" name="Google Shape;84;g27375f42ec2_0_65"/>
          <p:cNvPicPr preferRelativeResize="0"/>
          <p:nvPr/>
        </p:nvPicPr>
        <p:blipFill rotWithShape="1">
          <a:blip r:embed="rId3">
            <a:alphaModFix/>
          </a:blip>
          <a:srcRect b="0" l="0" r="0" t="0"/>
          <a:stretch/>
        </p:blipFill>
        <p:spPr>
          <a:xfrm>
            <a:off x="8903813" y="0"/>
            <a:ext cx="15483235" cy="13716000"/>
          </a:xfrm>
          <a:prstGeom prst="rect">
            <a:avLst/>
          </a:prstGeom>
          <a:noFill/>
          <a:ln>
            <a:noFill/>
          </a:ln>
        </p:spPr>
      </p:pic>
      <p:sp>
        <p:nvSpPr>
          <p:cNvPr id="85" name="Google Shape;85;g27375f42ec2_0_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 name="Google Shape;86;g27375f42ec2_0_6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87" name="Google Shape;87;g27375f42ec2_0_65"/>
          <p:cNvSpPr/>
          <p:nvPr/>
        </p:nvSpPr>
        <p:spPr>
          <a:xfrm>
            <a:off x="3721565" y="2432050"/>
            <a:ext cx="14793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8000"/>
              <a:buFont typeface="Marcellus"/>
              <a:buNone/>
            </a:pPr>
            <a:r>
              <a:rPr b="0" i="0" lang="en-US" sz="8000" u="none" cap="none" strike="noStrike">
                <a:solidFill>
                  <a:srgbClr val="997655"/>
                </a:solidFill>
                <a:latin typeface="Marcellus"/>
                <a:ea typeface="Marcellus"/>
                <a:cs typeface="Marcellus"/>
                <a:sym typeface="Marcellus"/>
              </a:rPr>
              <a:t>The Realm of the Extraordinary</a:t>
            </a:r>
            <a:endParaRPr b="0" i="0" sz="8000" u="none" cap="none" strike="noStrike">
              <a:solidFill>
                <a:schemeClr val="dk1"/>
              </a:solidFill>
              <a:latin typeface="Calibri"/>
              <a:ea typeface="Calibri"/>
              <a:cs typeface="Calibri"/>
              <a:sym typeface="Calibri"/>
            </a:endParaRPr>
          </a:p>
        </p:txBody>
      </p:sp>
      <p:sp>
        <p:nvSpPr>
          <p:cNvPr id="88" name="Google Shape;88;g27375f42ec2_0_65"/>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9" name="Google Shape;89;g27375f42ec2_0_65"/>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94" name="Shape 94"/>
        <p:cNvGrpSpPr/>
        <p:nvPr/>
      </p:nvGrpSpPr>
      <p:grpSpPr>
        <a:xfrm>
          <a:off x="0" y="0"/>
          <a:ext cx="0" cy="0"/>
          <a:chOff x="0" y="0"/>
          <a:chExt cx="0" cy="0"/>
        </a:xfrm>
      </p:grpSpPr>
      <p:pic>
        <p:nvPicPr>
          <p:cNvPr descr=" " id="95" name="Google Shape;95;g27375f42ec2_0_75"/>
          <p:cNvPicPr preferRelativeResize="0"/>
          <p:nvPr/>
        </p:nvPicPr>
        <p:blipFill rotWithShape="1">
          <a:blip r:embed="rId3">
            <a:alphaModFix/>
          </a:blip>
          <a:srcRect b="0" l="0" r="0" t="0"/>
          <a:stretch/>
        </p:blipFill>
        <p:spPr>
          <a:xfrm>
            <a:off x="0" y="5829300"/>
            <a:ext cx="9856432" cy="7886700"/>
          </a:xfrm>
          <a:prstGeom prst="rect">
            <a:avLst/>
          </a:prstGeom>
          <a:noFill/>
          <a:ln>
            <a:noFill/>
          </a:ln>
        </p:spPr>
      </p:pic>
      <p:pic>
        <p:nvPicPr>
          <p:cNvPr descr=" " id="96" name="Google Shape;96;g27375f42ec2_0_75"/>
          <p:cNvPicPr preferRelativeResize="0"/>
          <p:nvPr/>
        </p:nvPicPr>
        <p:blipFill rotWithShape="1">
          <a:blip r:embed="rId4">
            <a:alphaModFix/>
          </a:blip>
          <a:srcRect b="0" l="0" r="0" t="0"/>
          <a:stretch/>
        </p:blipFill>
        <p:spPr>
          <a:xfrm>
            <a:off x="13577997" y="0"/>
            <a:ext cx="10809051" cy="9105900"/>
          </a:xfrm>
          <a:prstGeom prst="rect">
            <a:avLst/>
          </a:prstGeom>
          <a:noFill/>
          <a:ln>
            <a:noFill/>
          </a:ln>
        </p:spPr>
      </p:pic>
      <p:pic>
        <p:nvPicPr>
          <p:cNvPr descr=" " id="97" name="Google Shape;97;g27375f42ec2_0_75"/>
          <p:cNvPicPr preferRelativeResize="0"/>
          <p:nvPr/>
        </p:nvPicPr>
        <p:blipFill rotWithShape="1">
          <a:blip r:embed="rId5">
            <a:alphaModFix/>
          </a:blip>
          <a:srcRect b="0" l="0" r="0" t="0"/>
          <a:stretch/>
        </p:blipFill>
        <p:spPr>
          <a:xfrm>
            <a:off x="0" y="7175500"/>
            <a:ext cx="24387048" cy="6540500"/>
          </a:xfrm>
          <a:prstGeom prst="rect">
            <a:avLst/>
          </a:prstGeom>
          <a:noFill/>
          <a:ln>
            <a:noFill/>
          </a:ln>
        </p:spPr>
      </p:pic>
      <p:pic>
        <p:nvPicPr>
          <p:cNvPr descr=" " id="98" name="Google Shape;98;g27375f42ec2_0_75"/>
          <p:cNvPicPr preferRelativeResize="0"/>
          <p:nvPr/>
        </p:nvPicPr>
        <p:blipFill rotWithShape="1">
          <a:blip r:embed="rId6">
            <a:alphaModFix/>
          </a:blip>
          <a:srcRect b="0" l="0" r="0" t="0"/>
          <a:stretch/>
        </p:blipFill>
        <p:spPr>
          <a:xfrm>
            <a:off x="23370921" y="10515600"/>
            <a:ext cx="1016127" cy="3200400"/>
          </a:xfrm>
          <a:prstGeom prst="rect">
            <a:avLst/>
          </a:prstGeom>
          <a:noFill/>
          <a:ln>
            <a:noFill/>
          </a:ln>
        </p:spPr>
      </p:pic>
      <p:sp>
        <p:nvSpPr>
          <p:cNvPr id="99" name="Google Shape;99;g27375f42ec2_0_75"/>
          <p:cNvSpPr/>
          <p:nvPr/>
        </p:nvSpPr>
        <p:spPr>
          <a:xfrm>
            <a:off x="1905238" y="1651000"/>
            <a:ext cx="9869100" cy="46356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27375f42ec2_0_75"/>
          <p:cNvPicPr preferRelativeResize="0"/>
          <p:nvPr/>
        </p:nvPicPr>
        <p:blipFill rotWithShape="1">
          <a:blip r:embed="rId7">
            <a:alphaModFix/>
          </a:blip>
          <a:srcRect b="0" l="0" r="0" t="0"/>
          <a:stretch/>
        </p:blipFill>
        <p:spPr>
          <a:xfrm>
            <a:off x="6050480" y="1955800"/>
            <a:ext cx="1578653" cy="1409700"/>
          </a:xfrm>
          <a:prstGeom prst="rect">
            <a:avLst/>
          </a:prstGeom>
          <a:noFill/>
          <a:ln>
            <a:noFill/>
          </a:ln>
        </p:spPr>
      </p:pic>
      <p:sp>
        <p:nvSpPr>
          <p:cNvPr id="101" name="Google Shape;101;g27375f42ec2_0_75"/>
          <p:cNvSpPr/>
          <p:nvPr/>
        </p:nvSpPr>
        <p:spPr>
          <a:xfrm>
            <a:off x="2311689" y="3670300"/>
            <a:ext cx="90561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g27375f42ec2_0_75"/>
          <p:cNvSpPr/>
          <p:nvPr/>
        </p:nvSpPr>
        <p:spPr>
          <a:xfrm>
            <a:off x="2210076" y="3670300"/>
            <a:ext cx="9259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03" name="Google Shape;103;g27375f42ec2_0_75"/>
          <p:cNvSpPr/>
          <p:nvPr/>
        </p:nvSpPr>
        <p:spPr>
          <a:xfrm>
            <a:off x="2243947" y="45339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4" name="Google Shape;104;g27375f42ec2_0_75"/>
          <p:cNvSpPr/>
          <p:nvPr/>
        </p:nvSpPr>
        <p:spPr>
          <a:xfrm>
            <a:off x="12612676" y="1600200"/>
            <a:ext cx="9869100" cy="46356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7375f42ec2_0_75"/>
          <p:cNvPicPr preferRelativeResize="0"/>
          <p:nvPr/>
        </p:nvPicPr>
        <p:blipFill rotWithShape="1">
          <a:blip r:embed="rId8">
            <a:alphaModFix/>
          </a:blip>
          <a:srcRect b="0" l="0" r="0" t="0"/>
          <a:stretch/>
        </p:blipFill>
        <p:spPr>
          <a:xfrm>
            <a:off x="16955131" y="1905000"/>
            <a:ext cx="1184225" cy="1409700"/>
          </a:xfrm>
          <a:prstGeom prst="rect">
            <a:avLst/>
          </a:prstGeom>
          <a:noFill/>
          <a:ln>
            <a:noFill/>
          </a:ln>
        </p:spPr>
      </p:pic>
      <p:sp>
        <p:nvSpPr>
          <p:cNvPr id="106" name="Google Shape;106;g27375f42ec2_0_75"/>
          <p:cNvSpPr/>
          <p:nvPr/>
        </p:nvSpPr>
        <p:spPr>
          <a:xfrm>
            <a:off x="13019127" y="3619500"/>
            <a:ext cx="90561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27375f42ec2_0_75"/>
          <p:cNvSpPr/>
          <p:nvPr/>
        </p:nvSpPr>
        <p:spPr>
          <a:xfrm>
            <a:off x="12917514" y="3619500"/>
            <a:ext cx="9259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08" name="Google Shape;108;g27375f42ec2_0_75"/>
          <p:cNvSpPr/>
          <p:nvPr/>
        </p:nvSpPr>
        <p:spPr>
          <a:xfrm>
            <a:off x="12951385" y="44831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113" name="Shape 113"/>
        <p:cNvGrpSpPr/>
        <p:nvPr/>
      </p:nvGrpSpPr>
      <p:grpSpPr>
        <a:xfrm>
          <a:off x="0" y="0"/>
          <a:ext cx="0" cy="0"/>
          <a:chOff x="0" y="0"/>
          <a:chExt cx="0" cy="0"/>
        </a:xfrm>
      </p:grpSpPr>
      <p:pic>
        <p:nvPicPr>
          <p:cNvPr descr=" " id="114" name="Google Shape;114;g27375f42ec2_0_93"/>
          <p:cNvPicPr preferRelativeResize="0"/>
          <p:nvPr/>
        </p:nvPicPr>
        <p:blipFill rotWithShape="1">
          <a:blip r:embed="rId3">
            <a:alphaModFix/>
          </a:blip>
          <a:srcRect b="0" l="0" r="0" t="0"/>
          <a:stretch/>
        </p:blipFill>
        <p:spPr>
          <a:xfrm>
            <a:off x="14403600" y="6858000"/>
            <a:ext cx="9983448" cy="6858000"/>
          </a:xfrm>
          <a:prstGeom prst="rect">
            <a:avLst/>
          </a:prstGeom>
          <a:noFill/>
          <a:ln>
            <a:noFill/>
          </a:ln>
        </p:spPr>
      </p:pic>
      <p:pic>
        <p:nvPicPr>
          <p:cNvPr descr=" " id="115" name="Google Shape;115;g27375f42ec2_0_93"/>
          <p:cNvPicPr preferRelativeResize="0"/>
          <p:nvPr/>
        </p:nvPicPr>
        <p:blipFill rotWithShape="1">
          <a:blip r:embed="rId4">
            <a:alphaModFix/>
          </a:blip>
          <a:srcRect b="0" l="0" r="0" t="0"/>
          <a:stretch/>
        </p:blipFill>
        <p:spPr>
          <a:xfrm>
            <a:off x="0" y="977900"/>
            <a:ext cx="4737692" cy="11772900"/>
          </a:xfrm>
          <a:prstGeom prst="rect">
            <a:avLst/>
          </a:prstGeom>
          <a:noFill/>
          <a:ln>
            <a:noFill/>
          </a:ln>
        </p:spPr>
      </p:pic>
      <p:sp>
        <p:nvSpPr>
          <p:cNvPr id="116" name="Google Shape;116;g27375f42ec2_0_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7375f42ec2_0_9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18" name="Google Shape;118;g27375f42ec2_0_93"/>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g27375f42ec2_0_93"/>
          <p:cNvPicPr preferRelativeResize="0"/>
          <p:nvPr/>
        </p:nvPicPr>
        <p:blipFill rotWithShape="1">
          <a:blip r:embed="rId6">
            <a:alphaModFix/>
          </a:blip>
          <a:srcRect b="0" l="0" r="0" t="0"/>
          <a:stretch/>
        </p:blipFill>
        <p:spPr>
          <a:xfrm>
            <a:off x="2934067" y="1384300"/>
            <a:ext cx="8129016" cy="7658100"/>
          </a:xfrm>
          <a:prstGeom prst="rect">
            <a:avLst/>
          </a:prstGeom>
          <a:noFill/>
          <a:ln>
            <a:noFill/>
          </a:ln>
        </p:spPr>
      </p:pic>
      <p:sp>
        <p:nvSpPr>
          <p:cNvPr id="120" name="Google Shape;120;g27375f42ec2_0_93"/>
          <p:cNvSpPr/>
          <p:nvPr/>
        </p:nvSpPr>
        <p:spPr>
          <a:xfrm>
            <a:off x="2934067" y="9652000"/>
            <a:ext cx="8129100" cy="13716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7375f42ec2_0_93"/>
          <p:cNvSpPr/>
          <p:nvPr/>
        </p:nvSpPr>
        <p:spPr>
          <a:xfrm>
            <a:off x="3696162" y="9956800"/>
            <a:ext cx="5004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4800"/>
              <a:buFont typeface="Marcellus"/>
              <a:buNone/>
            </a:pPr>
            <a:r>
              <a:rPr b="0" i="0" lang="en-US" sz="4800" u="none" cap="none" strike="noStrike">
                <a:solidFill>
                  <a:srgbClr val="997655"/>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22" name="Google Shape;122;g27375f42ec2_0_93"/>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7375f42ec2_0_93"/>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4" name="Google Shape;124;g27375f42ec2_0_93"/>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g27375f42ec2_0_93"/>
          <p:cNvPicPr preferRelativeResize="0"/>
          <p:nvPr/>
        </p:nvPicPr>
        <p:blipFill rotWithShape="1">
          <a:blip r:embed="rId7">
            <a:alphaModFix/>
          </a:blip>
          <a:srcRect b="0" l="0" r="0" t="0"/>
          <a:stretch/>
        </p:blipFill>
        <p:spPr>
          <a:xfrm>
            <a:off x="13323965" y="1384300"/>
            <a:ext cx="8129016" cy="7658100"/>
          </a:xfrm>
          <a:prstGeom prst="rect">
            <a:avLst/>
          </a:prstGeom>
          <a:noFill/>
          <a:ln>
            <a:noFill/>
          </a:ln>
        </p:spPr>
      </p:pic>
      <p:sp>
        <p:nvSpPr>
          <p:cNvPr id="126" name="Google Shape;126;g27375f42ec2_0_93"/>
          <p:cNvSpPr/>
          <p:nvPr/>
        </p:nvSpPr>
        <p:spPr>
          <a:xfrm>
            <a:off x="13323965" y="9652000"/>
            <a:ext cx="8129100" cy="13716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7375f42ec2_0_93"/>
          <p:cNvSpPr/>
          <p:nvPr/>
        </p:nvSpPr>
        <p:spPr>
          <a:xfrm>
            <a:off x="14086061" y="9956800"/>
            <a:ext cx="4458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4800"/>
              <a:buFont typeface="Marcellus"/>
              <a:buNone/>
            </a:pPr>
            <a:r>
              <a:rPr b="0" i="0" lang="en-US" sz="4800" u="none" cap="none" strike="noStrike">
                <a:solidFill>
                  <a:srgbClr val="997655"/>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28" name="Google Shape;128;g27375f42ec2_0_93"/>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7375f42ec2_0_93"/>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134" name="Shape 134"/>
        <p:cNvGrpSpPr/>
        <p:nvPr/>
      </p:nvGrpSpPr>
      <p:grpSpPr>
        <a:xfrm>
          <a:off x="0" y="0"/>
          <a:ext cx="0" cy="0"/>
          <a:chOff x="0" y="0"/>
          <a:chExt cx="0" cy="0"/>
        </a:xfrm>
      </p:grpSpPr>
      <p:pic>
        <p:nvPicPr>
          <p:cNvPr descr=" " id="135" name="Google Shape;135;g27375f42ec2_0_113"/>
          <p:cNvPicPr preferRelativeResize="0"/>
          <p:nvPr/>
        </p:nvPicPr>
        <p:blipFill rotWithShape="1">
          <a:blip r:embed="rId3">
            <a:alphaModFix/>
          </a:blip>
          <a:srcRect b="0" l="0" r="0" t="0"/>
          <a:stretch/>
        </p:blipFill>
        <p:spPr>
          <a:xfrm>
            <a:off x="76210" y="1244600"/>
            <a:ext cx="24310838" cy="11226800"/>
          </a:xfrm>
          <a:prstGeom prst="rect">
            <a:avLst/>
          </a:prstGeom>
          <a:noFill/>
          <a:ln>
            <a:noFill/>
          </a:ln>
        </p:spPr>
      </p:pic>
      <p:sp>
        <p:nvSpPr>
          <p:cNvPr id="136" name="Google Shape;136;g27375f42ec2_0_1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7" name="Google Shape;137;g27375f42ec2_0_1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38" name="Google Shape;138;g27375f42ec2_0_113"/>
          <p:cNvPicPr preferRelativeResize="0"/>
          <p:nvPr/>
        </p:nvPicPr>
        <p:blipFill rotWithShape="1">
          <a:blip r:embed="rId5">
            <a:alphaModFix/>
          </a:blip>
          <a:srcRect b="0" l="0" r="0" t="0"/>
          <a:stretch/>
        </p:blipFill>
        <p:spPr>
          <a:xfrm>
            <a:off x="914514" y="1384300"/>
            <a:ext cx="5966698" cy="4437887"/>
          </a:xfrm>
          <a:prstGeom prst="rect">
            <a:avLst/>
          </a:prstGeom>
          <a:noFill/>
          <a:ln>
            <a:noFill/>
          </a:ln>
        </p:spPr>
      </p:pic>
      <p:sp>
        <p:nvSpPr>
          <p:cNvPr id="139" name="Google Shape;139;g27375f42ec2_0_113"/>
          <p:cNvSpPr/>
          <p:nvPr/>
        </p:nvSpPr>
        <p:spPr>
          <a:xfrm>
            <a:off x="5842730" y="4699000"/>
            <a:ext cx="13603500" cy="468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7375f42ec2_0_113"/>
          <p:cNvSpPr/>
          <p:nvPr/>
        </p:nvSpPr>
        <p:spPr>
          <a:xfrm>
            <a:off x="5842730" y="4699000"/>
            <a:ext cx="13806600" cy="401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1" name="Google Shape;141;g27375f42ec2_0_113"/>
          <p:cNvSpPr/>
          <p:nvPr/>
        </p:nvSpPr>
        <p:spPr>
          <a:xfrm>
            <a:off x="15419727" y="8813800"/>
            <a:ext cx="41787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146" name="Shape 146"/>
        <p:cNvGrpSpPr/>
        <p:nvPr/>
      </p:nvGrpSpPr>
      <p:grpSpPr>
        <a:xfrm>
          <a:off x="0" y="0"/>
          <a:ext cx="0" cy="0"/>
          <a:chOff x="0" y="0"/>
          <a:chExt cx="0" cy="0"/>
        </a:xfrm>
      </p:grpSpPr>
      <p:pic>
        <p:nvPicPr>
          <p:cNvPr descr=" " id="147" name="Google Shape;147;g27375f42ec2_0_124"/>
          <p:cNvPicPr preferRelativeResize="0"/>
          <p:nvPr/>
        </p:nvPicPr>
        <p:blipFill rotWithShape="1">
          <a:blip r:embed="rId3">
            <a:alphaModFix/>
          </a:blip>
          <a:srcRect b="0" l="0" r="0" t="0"/>
          <a:stretch/>
        </p:blipFill>
        <p:spPr>
          <a:xfrm>
            <a:off x="8903813" y="0"/>
            <a:ext cx="15483235" cy="13716000"/>
          </a:xfrm>
          <a:prstGeom prst="rect">
            <a:avLst/>
          </a:prstGeom>
          <a:noFill/>
          <a:ln>
            <a:noFill/>
          </a:ln>
        </p:spPr>
      </p:pic>
      <p:pic>
        <p:nvPicPr>
          <p:cNvPr descr=" " id="148" name="Google Shape;148;g27375f42ec2_0_124"/>
          <p:cNvPicPr preferRelativeResize="0"/>
          <p:nvPr/>
        </p:nvPicPr>
        <p:blipFill rotWithShape="1">
          <a:blip r:embed="rId4">
            <a:alphaModFix/>
          </a:blip>
          <a:srcRect b="0" l="0" r="0" t="0"/>
          <a:stretch/>
        </p:blipFill>
        <p:spPr>
          <a:xfrm>
            <a:off x="889111" y="5727700"/>
            <a:ext cx="22431004" cy="6400800"/>
          </a:xfrm>
          <a:prstGeom prst="rect">
            <a:avLst/>
          </a:prstGeom>
          <a:noFill/>
          <a:ln>
            <a:noFill/>
          </a:ln>
        </p:spPr>
      </p:pic>
      <p:sp>
        <p:nvSpPr>
          <p:cNvPr id="149" name="Google Shape;149;g27375f42ec2_0_1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g27375f42ec2_0_1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1" name="Google Shape;151;g27375f42ec2_0_124"/>
          <p:cNvSpPr/>
          <p:nvPr/>
        </p:nvSpPr>
        <p:spPr>
          <a:xfrm>
            <a:off x="1079635"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7375f42ec2_0_124"/>
          <p:cNvSpPr/>
          <p:nvPr/>
        </p:nvSpPr>
        <p:spPr>
          <a:xfrm>
            <a:off x="1079635" y="2247900"/>
            <a:ext cx="7049400" cy="13716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7375f42ec2_0_124"/>
          <p:cNvSpPr/>
          <p:nvPr/>
        </p:nvSpPr>
        <p:spPr>
          <a:xfrm>
            <a:off x="1841730" y="2552700"/>
            <a:ext cx="4458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4800"/>
              <a:buFont typeface="Marcellus"/>
              <a:buNone/>
            </a:pPr>
            <a:r>
              <a:rPr b="0" i="0" lang="en-US" sz="4800" u="none" cap="none" strike="noStrike">
                <a:solidFill>
                  <a:srgbClr val="997655"/>
                </a:solidFill>
                <a:latin typeface="Marcellus"/>
                <a:ea typeface="Marcellus"/>
                <a:cs typeface="Marcellus"/>
                <a:sym typeface="Marcellus"/>
              </a:rPr>
              <a:t>Dragon Taming </a:t>
            </a:r>
            <a:endParaRPr b="0" i="0" sz="4800" u="none" cap="none" strike="noStrike">
              <a:solidFill>
                <a:schemeClr val="dk1"/>
              </a:solidFill>
              <a:latin typeface="Calibri"/>
              <a:ea typeface="Calibri"/>
              <a:cs typeface="Calibri"/>
              <a:sym typeface="Calibri"/>
            </a:endParaRPr>
          </a:p>
        </p:txBody>
      </p:sp>
      <p:sp>
        <p:nvSpPr>
          <p:cNvPr id="154" name="Google Shape;154;g27375f42ec2_0_124"/>
          <p:cNvSpPr/>
          <p:nvPr/>
        </p:nvSpPr>
        <p:spPr>
          <a:xfrm>
            <a:off x="1079635"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5" name="Google Shape;155;g27375f42ec2_0_124"/>
          <p:cNvSpPr/>
          <p:nvPr/>
        </p:nvSpPr>
        <p:spPr>
          <a:xfrm>
            <a:off x="8675184"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7375f42ec2_0_124"/>
          <p:cNvSpPr/>
          <p:nvPr/>
        </p:nvSpPr>
        <p:spPr>
          <a:xfrm>
            <a:off x="8675184" y="2247900"/>
            <a:ext cx="7049400" cy="13716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7375f42ec2_0_124"/>
          <p:cNvSpPr/>
          <p:nvPr/>
        </p:nvSpPr>
        <p:spPr>
          <a:xfrm>
            <a:off x="9437280" y="2552700"/>
            <a:ext cx="3620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4800"/>
              <a:buFont typeface="Marcellus"/>
              <a:buNone/>
            </a:pPr>
            <a:r>
              <a:rPr b="0" i="0" lang="en-US" sz="4800" u="none" cap="none" strike="noStrike">
                <a:solidFill>
                  <a:srgbClr val="997655"/>
                </a:solidFill>
                <a:latin typeface="Marcellus"/>
                <a:ea typeface="Marcellus"/>
                <a:cs typeface="Marcellus"/>
                <a:sym typeface="Marcellus"/>
              </a:rPr>
              <a:t>The Unicorn</a:t>
            </a:r>
            <a:endParaRPr b="0" i="0" sz="4800" u="none" cap="none" strike="noStrike">
              <a:solidFill>
                <a:schemeClr val="dk1"/>
              </a:solidFill>
              <a:latin typeface="Calibri"/>
              <a:ea typeface="Calibri"/>
              <a:cs typeface="Calibri"/>
              <a:sym typeface="Calibri"/>
            </a:endParaRPr>
          </a:p>
        </p:txBody>
      </p:sp>
      <p:sp>
        <p:nvSpPr>
          <p:cNvPr id="158" name="Google Shape;158;g27375f42ec2_0_124"/>
          <p:cNvSpPr/>
          <p:nvPr/>
        </p:nvSpPr>
        <p:spPr>
          <a:xfrm>
            <a:off x="8675184"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59" name="Google Shape;159;g27375f42ec2_0_124"/>
          <p:cNvSpPr/>
          <p:nvPr/>
        </p:nvSpPr>
        <p:spPr>
          <a:xfrm>
            <a:off x="16270734"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7375f42ec2_0_124"/>
          <p:cNvSpPr/>
          <p:nvPr/>
        </p:nvSpPr>
        <p:spPr>
          <a:xfrm>
            <a:off x="16270734" y="2247900"/>
            <a:ext cx="7049400" cy="1371600"/>
          </a:xfrm>
          <a:prstGeom prst="rect">
            <a:avLst/>
          </a:prstGeom>
          <a:solidFill>
            <a:srgbClr val="E7D8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7375f42ec2_0_124"/>
          <p:cNvSpPr/>
          <p:nvPr/>
        </p:nvSpPr>
        <p:spPr>
          <a:xfrm>
            <a:off x="17032829" y="2552700"/>
            <a:ext cx="4458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4800"/>
              <a:buFont typeface="Marcellus"/>
              <a:buNone/>
            </a:pPr>
            <a:r>
              <a:rPr b="0" i="0" lang="en-US" sz="4800" u="none" cap="none" strike="noStrike">
                <a:solidFill>
                  <a:srgbClr val="997655"/>
                </a:solidFill>
                <a:latin typeface="Marcellus"/>
                <a:ea typeface="Marcellus"/>
                <a:cs typeface="Marcellus"/>
                <a:sym typeface="Marcellus"/>
              </a:rPr>
              <a:t>Dragon Taming </a:t>
            </a:r>
            <a:endParaRPr b="0" i="0" sz="4800" u="none" cap="none" strike="noStrike">
              <a:solidFill>
                <a:schemeClr val="dk1"/>
              </a:solidFill>
              <a:latin typeface="Calibri"/>
              <a:ea typeface="Calibri"/>
              <a:cs typeface="Calibri"/>
              <a:sym typeface="Calibri"/>
            </a:endParaRPr>
          </a:p>
        </p:txBody>
      </p:sp>
      <p:sp>
        <p:nvSpPr>
          <p:cNvPr id="162" name="Google Shape;162;g27375f42ec2_0_124"/>
          <p:cNvSpPr/>
          <p:nvPr/>
        </p:nvSpPr>
        <p:spPr>
          <a:xfrm>
            <a:off x="16270734"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7D7"/>
        </a:solidFill>
      </p:bgPr>
    </p:bg>
    <p:spTree>
      <p:nvGrpSpPr>
        <p:cNvPr id="167" name="Shape 167"/>
        <p:cNvGrpSpPr/>
        <p:nvPr/>
      </p:nvGrpSpPr>
      <p:grpSpPr>
        <a:xfrm>
          <a:off x="0" y="0"/>
          <a:ext cx="0" cy="0"/>
          <a:chOff x="0" y="0"/>
          <a:chExt cx="0" cy="0"/>
        </a:xfrm>
      </p:grpSpPr>
      <p:pic>
        <p:nvPicPr>
          <p:cNvPr descr=" " id="168" name="Google Shape;168;g27375f42ec2_0_144"/>
          <p:cNvPicPr preferRelativeResize="0"/>
          <p:nvPr/>
        </p:nvPicPr>
        <p:blipFill rotWithShape="1">
          <a:blip r:embed="rId3">
            <a:alphaModFix/>
          </a:blip>
          <a:srcRect b="0" l="0" r="0" t="0"/>
          <a:stretch/>
        </p:blipFill>
        <p:spPr>
          <a:xfrm>
            <a:off x="0" y="5829300"/>
            <a:ext cx="9856432" cy="7886700"/>
          </a:xfrm>
          <a:prstGeom prst="rect">
            <a:avLst/>
          </a:prstGeom>
          <a:noFill/>
          <a:ln>
            <a:noFill/>
          </a:ln>
        </p:spPr>
      </p:pic>
      <p:pic>
        <p:nvPicPr>
          <p:cNvPr descr=" " id="169" name="Google Shape;169;g27375f42ec2_0_144"/>
          <p:cNvPicPr preferRelativeResize="0"/>
          <p:nvPr/>
        </p:nvPicPr>
        <p:blipFill rotWithShape="1">
          <a:blip r:embed="rId4">
            <a:alphaModFix/>
          </a:blip>
          <a:srcRect b="0" l="0" r="0" t="0"/>
          <a:stretch/>
        </p:blipFill>
        <p:spPr>
          <a:xfrm>
            <a:off x="13577997" y="0"/>
            <a:ext cx="10809051" cy="9105900"/>
          </a:xfrm>
          <a:prstGeom prst="rect">
            <a:avLst/>
          </a:prstGeom>
          <a:noFill/>
          <a:ln>
            <a:noFill/>
          </a:ln>
        </p:spPr>
      </p:pic>
      <p:sp>
        <p:nvSpPr>
          <p:cNvPr id="170" name="Google Shape;170;g27375f42ec2_0_144"/>
          <p:cNvSpPr/>
          <p:nvPr/>
        </p:nvSpPr>
        <p:spPr>
          <a:xfrm>
            <a:off x="4261383" y="1397000"/>
            <a:ext cx="16228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97655"/>
              </a:buClr>
              <a:buSzPts val="8000"/>
              <a:buFont typeface="Marcellus"/>
              <a:buNone/>
            </a:pPr>
            <a:r>
              <a:rPr b="0" i="0" lang="en-US" sz="8000" u="none" cap="none" strike="noStrike">
                <a:solidFill>
                  <a:srgbClr val="997655"/>
                </a:solidFill>
                <a:latin typeface="Marcellus"/>
                <a:ea typeface="Marcellus"/>
                <a:cs typeface="Marcellus"/>
                <a:sym typeface="Marcellus"/>
              </a:rPr>
              <a:t>The Magic of Dragons: A Research</a:t>
            </a:r>
            <a:endParaRPr b="0" i="0" sz="8000" u="none" cap="none" strike="noStrike">
              <a:solidFill>
                <a:schemeClr val="dk1"/>
              </a:solidFill>
              <a:latin typeface="Calibri"/>
              <a:ea typeface="Calibri"/>
              <a:cs typeface="Calibri"/>
              <a:sym typeface="Calibri"/>
            </a:endParaRPr>
          </a:p>
        </p:txBody>
      </p:sp>
      <p:sp>
        <p:nvSpPr>
          <p:cNvPr id="171" name="Google Shape;171;g27375f42ec2_0_144"/>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7375f42ec2_0_144"/>
          <p:cNvSpPr/>
          <p:nvPr/>
        </p:nvSpPr>
        <p:spPr>
          <a:xfrm>
            <a:off x="14200375" y="4406900"/>
            <a:ext cx="8205300" cy="8204100"/>
          </a:xfrm>
          <a:prstGeom prst="ellipse">
            <a:avLst/>
          </a:prstGeom>
          <a:solidFill>
            <a:srgbClr val="9870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7375f42ec2_0_144"/>
          <p:cNvSpPr/>
          <p:nvPr/>
        </p:nvSpPr>
        <p:spPr>
          <a:xfrm>
            <a:off x="15229203" y="6299200"/>
            <a:ext cx="6160200" cy="6159600"/>
          </a:xfrm>
          <a:prstGeom prst="ellipse">
            <a:avLst/>
          </a:prstGeom>
          <a:solidFill>
            <a:srgbClr val="DCD1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7375f42ec2_0_144"/>
          <p:cNvSpPr/>
          <p:nvPr/>
        </p:nvSpPr>
        <p:spPr>
          <a:xfrm>
            <a:off x="16258032" y="8178800"/>
            <a:ext cx="4089900" cy="4089300"/>
          </a:xfrm>
          <a:prstGeom prst="ellipse">
            <a:avLst/>
          </a:prstGeom>
          <a:solidFill>
            <a:srgbClr val="F3E7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7375f42ec2_0_144"/>
          <p:cNvSpPr/>
          <p:nvPr/>
        </p:nvSpPr>
        <p:spPr>
          <a:xfrm>
            <a:off x="17490086" y="4927600"/>
            <a:ext cx="1600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3E7D7"/>
              </a:buClr>
              <a:buSzPts val="4800"/>
              <a:buFont typeface="Marcellus"/>
              <a:buNone/>
            </a:pPr>
            <a:r>
              <a:rPr b="0" i="0" lang="en-US" sz="4800" u="none" cap="none" strike="noStrike">
                <a:solidFill>
                  <a:srgbClr val="F3E7D7"/>
                </a:solidFill>
                <a:latin typeface="Marcellus"/>
                <a:ea typeface="Marcellus"/>
                <a:cs typeface="Marcellus"/>
                <a:sym typeface="Marcellus"/>
              </a:rPr>
              <a:t>6.7M</a:t>
            </a:r>
            <a:endParaRPr b="0" i="0" sz="4800" u="none" cap="none" strike="noStrike">
              <a:solidFill>
                <a:schemeClr val="dk1"/>
              </a:solidFill>
              <a:latin typeface="Calibri"/>
              <a:ea typeface="Calibri"/>
              <a:cs typeface="Calibri"/>
              <a:sym typeface="Calibri"/>
            </a:endParaRPr>
          </a:p>
        </p:txBody>
      </p:sp>
      <p:sp>
        <p:nvSpPr>
          <p:cNvPr id="176" name="Google Shape;176;g27375f42ec2_0_144"/>
          <p:cNvSpPr/>
          <p:nvPr/>
        </p:nvSpPr>
        <p:spPr>
          <a:xfrm>
            <a:off x="17515489" y="9740900"/>
            <a:ext cx="1587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Marcellus"/>
              <a:buNone/>
            </a:pPr>
            <a:r>
              <a:rPr b="0" i="0" lang="en-US" sz="4800" u="none" cap="none" strike="noStrike">
                <a:solidFill>
                  <a:srgbClr val="272727"/>
                </a:solidFill>
                <a:latin typeface="Marcellus"/>
                <a:ea typeface="Marcellus"/>
                <a:cs typeface="Marcellus"/>
                <a:sym typeface="Marcellus"/>
              </a:rPr>
              <a:t>2.3M</a:t>
            </a:r>
            <a:endParaRPr b="0" i="0" sz="4800" u="none" cap="none" strike="noStrike">
              <a:solidFill>
                <a:schemeClr val="dk1"/>
              </a:solidFill>
              <a:latin typeface="Calibri"/>
              <a:ea typeface="Calibri"/>
              <a:cs typeface="Calibri"/>
              <a:sym typeface="Calibri"/>
            </a:endParaRPr>
          </a:p>
        </p:txBody>
      </p:sp>
      <p:sp>
        <p:nvSpPr>
          <p:cNvPr id="177" name="Google Shape;177;g27375f42ec2_0_144"/>
          <p:cNvSpPr/>
          <p:nvPr/>
        </p:nvSpPr>
        <p:spPr>
          <a:xfrm>
            <a:off x="17477384" y="6807200"/>
            <a:ext cx="1651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Marcellus"/>
              <a:buNone/>
            </a:pPr>
            <a:r>
              <a:rPr b="0" i="0" lang="en-US" sz="4800" u="none" cap="none" strike="noStrike">
                <a:solidFill>
                  <a:srgbClr val="272727"/>
                </a:solidFill>
                <a:latin typeface="Marcellus"/>
                <a:ea typeface="Marcellus"/>
                <a:cs typeface="Marcellus"/>
                <a:sym typeface="Marcellus"/>
              </a:rPr>
              <a:t>4.4M</a:t>
            </a:r>
            <a:endParaRPr b="0" i="0" sz="4800" u="none" cap="none" strike="noStrike">
              <a:solidFill>
                <a:schemeClr val="dk1"/>
              </a:solidFill>
              <a:latin typeface="Calibri"/>
              <a:ea typeface="Calibri"/>
              <a:cs typeface="Calibri"/>
              <a:sym typeface="Calibri"/>
            </a:endParaRPr>
          </a:p>
        </p:txBody>
      </p:sp>
      <p:sp>
        <p:nvSpPr>
          <p:cNvPr id="178" name="Google Shape;178;g27375f42ec2_0_1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7375f42ec2_0_14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0" name="Google Shape;180;g27375f42ec2_0_144"/>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7375f42ec2_0_144"/>
          <p:cNvPicPr preferRelativeResize="0"/>
          <p:nvPr/>
        </p:nvPicPr>
        <p:blipFill rotWithShape="1">
          <a:blip r:embed="rId6">
            <a:alphaModFix/>
          </a:blip>
          <a:srcRect b="0" l="0" r="0" t="0"/>
          <a:stretch/>
        </p:blipFill>
        <p:spPr>
          <a:xfrm>
            <a:off x="3734267" y="3594100"/>
            <a:ext cx="799803" cy="1117600"/>
          </a:xfrm>
          <a:prstGeom prst="rect">
            <a:avLst/>
          </a:prstGeom>
          <a:noFill/>
          <a:ln>
            <a:noFill/>
          </a:ln>
        </p:spPr>
      </p:pic>
      <p:sp>
        <p:nvSpPr>
          <p:cNvPr id="182" name="Google Shape;182;g27375f42ec2_0_144"/>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7375f42ec2_0_144"/>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4" name="Google Shape;184;g27375f42ec2_0_144"/>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g27375f42ec2_0_144"/>
          <p:cNvPicPr preferRelativeResize="0"/>
          <p:nvPr/>
        </p:nvPicPr>
        <p:blipFill rotWithShape="1">
          <a:blip r:embed="rId7">
            <a:alphaModFix/>
          </a:blip>
          <a:srcRect b="0" l="0" r="0" t="0"/>
          <a:stretch/>
        </p:blipFill>
        <p:spPr>
          <a:xfrm>
            <a:off x="3734267" y="6946900"/>
            <a:ext cx="1254846" cy="1117600"/>
          </a:xfrm>
          <a:prstGeom prst="rect">
            <a:avLst/>
          </a:prstGeom>
          <a:noFill/>
          <a:ln>
            <a:noFill/>
          </a:ln>
        </p:spPr>
      </p:pic>
      <p:sp>
        <p:nvSpPr>
          <p:cNvPr id="186" name="Google Shape;186;g27375f42ec2_0_144"/>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7375f42ec2_0_144"/>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8" name="Google Shape;188;g27375f42ec2_0_144"/>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g27375f42ec2_0_144"/>
          <p:cNvPicPr preferRelativeResize="0"/>
          <p:nvPr/>
        </p:nvPicPr>
        <p:blipFill rotWithShape="1">
          <a:blip r:embed="rId8">
            <a:alphaModFix/>
          </a:blip>
          <a:srcRect b="0" l="0" r="0" t="0"/>
          <a:stretch/>
        </p:blipFill>
        <p:spPr>
          <a:xfrm>
            <a:off x="3734267" y="10299700"/>
            <a:ext cx="1288210" cy="1117600"/>
          </a:xfrm>
          <a:prstGeom prst="rect">
            <a:avLst/>
          </a:prstGeom>
          <a:noFill/>
          <a:ln>
            <a:noFill/>
          </a:ln>
        </p:spPr>
      </p:pic>
      <p:sp>
        <p:nvSpPr>
          <p:cNvPr id="190" name="Google Shape;190;g27375f42ec2_0_144"/>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7375f42ec2_0_144"/>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2024-06-12T07:59:25Z</dcterms:created>
  <dc:creator>PptxGenJS</dc:creator>
</cp:coreProperties>
</file>