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45e24105a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845e24105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845e24105a_0_4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845e24105a_0_4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845e24105a_0_5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845e24105a_0_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845e24105a_0_5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845e24105a_0_5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845e24105a_0_5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845e24105a_0_5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845e24105a_0_5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845e24105a_0_5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845e24105a_0_5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845e24105a_0_5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845e24105a_0_5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845e24105a_0_5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845e24105a_0_5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845e24105a_0_5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845e24105a_0_5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845e24105a_0_5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845e24105a_0_6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Google Shape;522;g845e24105a_0_6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845e24105a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845e24105a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845e24105a_0_6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845e24105a_0_6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845e24105a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845e24105a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845e24105a_0_6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845e24105a_0_6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845e24105a_0_6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845e24105a_0_6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845e24105a_0_6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845e24105a_0_6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845e24105a_0_6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Google Shape;641;g845e24105a_0_6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845e24105a_0_6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g845e24105a_0_6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g76ea9417cc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Google Shape;677;g76ea9417c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845e24105a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845e24105a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45e24105a_0_4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45e24105a_0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845e24105a_0_4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845e24105a_0_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845e24105a_0_4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845e24105a_0_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845e24105a_0_4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845e24105a_0_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845e24105a_0_4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845e24105a_0_4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845e24105a_0_4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845e24105a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2.xml"/><Relationship Id="rId3" Type="http://schemas.openxmlformats.org/officeDocument/2006/relationships/slide" Target="/ppt/slides/slide7.xml"/><Relationship Id="rId4" Type="http://schemas.openxmlformats.org/officeDocument/2006/relationships/slide" Target="/ppt/slides/slide12.xml"/><Relationship Id="rId5" Type="http://schemas.openxmlformats.org/officeDocument/2006/relationships/slide" Target="/ppt/slides/slide17.xml"/><Relationship Id="rId6" Type="http://schemas.openxmlformats.org/officeDocument/2006/relationships/slide" Target="/ppt/slides/slide2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559175" y="50"/>
            <a:ext cx="584700" cy="5143500"/>
          </a:xfrm>
          <a:prstGeom prst="rect">
            <a:avLst/>
          </a:prstGeom>
          <a:solidFill>
            <a:srgbClr val="01D80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23000" y="4248825"/>
            <a:ext cx="8727600" cy="67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23000" y="3332850"/>
            <a:ext cx="8727600" cy="67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23000" y="2480375"/>
            <a:ext cx="8727600" cy="67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23000" y="1627900"/>
            <a:ext cx="8727600" cy="67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23000" y="775425"/>
            <a:ext cx="8727600" cy="67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621025" y="854775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17" name="Google Shape;17;p2"/>
          <p:cNvSpPr/>
          <p:nvPr/>
        </p:nvSpPr>
        <p:spPr>
          <a:xfrm>
            <a:off x="180074" y="137574"/>
            <a:ext cx="2685456" cy="46127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0E0E"/>
                </a:solidFill>
                <a:latin typeface="Fjalla One"/>
              </a:rPr>
              <a:t>Lesson Name</a:t>
            </a:r>
          </a:p>
        </p:txBody>
      </p:sp>
      <p:sp>
        <p:nvSpPr>
          <p:cNvPr id="18" name="Google Shape;18;p2"/>
          <p:cNvSpPr/>
          <p:nvPr/>
        </p:nvSpPr>
        <p:spPr>
          <a:xfrm>
            <a:off x="6629049" y="130439"/>
            <a:ext cx="897894" cy="46840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0E0E"/>
                </a:solidFill>
                <a:latin typeface="Fjalla One"/>
              </a:rPr>
              <a:t>Date</a:t>
            </a:r>
          </a:p>
        </p:txBody>
      </p:sp>
      <p:sp>
        <p:nvSpPr>
          <p:cNvPr id="19" name="Google Shape;19;p2"/>
          <p:cNvSpPr txBox="1"/>
          <p:nvPr>
            <p:ph idx="2" type="subTitle"/>
          </p:nvPr>
        </p:nvSpPr>
        <p:spPr>
          <a:xfrm>
            <a:off x="5934325" y="775425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20" name="Google Shape;20;p2">
            <a:hlinkClick action="ppaction://hlinksldjump" r:id="rId2"/>
          </p:cNvPr>
          <p:cNvSpPr/>
          <p:nvPr/>
        </p:nvSpPr>
        <p:spPr>
          <a:xfrm>
            <a:off x="4341163" y="848325"/>
            <a:ext cx="1400100" cy="461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5330200" y="1006046"/>
            <a:ext cx="266700" cy="1459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999999"/>
                </a:solidFill>
                <a:latin typeface="Arial"/>
              </a:rPr>
              <a:t>v</a:t>
            </a:r>
          </a:p>
        </p:txBody>
      </p:sp>
      <p:sp>
        <p:nvSpPr>
          <p:cNvPr id="22" name="Google Shape;22;p2">
            <a:hlinkClick action="ppaction://hlinksldjump" r:id="rId3"/>
          </p:cNvPr>
          <p:cNvSpPr/>
          <p:nvPr/>
        </p:nvSpPr>
        <p:spPr>
          <a:xfrm>
            <a:off x="4341163" y="1700800"/>
            <a:ext cx="1400100" cy="461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5330200" y="1858521"/>
            <a:ext cx="266700" cy="1459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999999"/>
                </a:solidFill>
                <a:latin typeface="Arial"/>
              </a:rPr>
              <a:t>v</a:t>
            </a:r>
          </a:p>
        </p:txBody>
      </p:sp>
      <p:sp>
        <p:nvSpPr>
          <p:cNvPr id="24" name="Google Shape;24;p2">
            <a:hlinkClick action="ppaction://hlinksldjump" r:id="rId4"/>
          </p:cNvPr>
          <p:cNvSpPr/>
          <p:nvPr/>
        </p:nvSpPr>
        <p:spPr>
          <a:xfrm>
            <a:off x="4341163" y="2553275"/>
            <a:ext cx="1400100" cy="461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5330200" y="2710996"/>
            <a:ext cx="266700" cy="1459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999999"/>
                </a:solidFill>
                <a:latin typeface="Arial"/>
              </a:rPr>
              <a:t>v</a:t>
            </a:r>
          </a:p>
        </p:txBody>
      </p:sp>
      <p:sp>
        <p:nvSpPr>
          <p:cNvPr id="26" name="Google Shape;26;p2">
            <a:hlinkClick action="ppaction://hlinksldjump" r:id="rId5"/>
          </p:cNvPr>
          <p:cNvSpPr/>
          <p:nvPr/>
        </p:nvSpPr>
        <p:spPr>
          <a:xfrm>
            <a:off x="4341150" y="3383875"/>
            <a:ext cx="1400100" cy="461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5330187" y="3541596"/>
            <a:ext cx="266700" cy="1459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999999"/>
                </a:solidFill>
                <a:latin typeface="Arial"/>
              </a:rPr>
              <a:t>v</a:t>
            </a:r>
          </a:p>
        </p:txBody>
      </p:sp>
      <p:sp>
        <p:nvSpPr>
          <p:cNvPr id="28" name="Google Shape;28;p2">
            <a:hlinkClick action="ppaction://hlinksldjump" r:id="rId6"/>
          </p:cNvPr>
          <p:cNvSpPr/>
          <p:nvPr/>
        </p:nvSpPr>
        <p:spPr>
          <a:xfrm>
            <a:off x="4341150" y="4326925"/>
            <a:ext cx="1400100" cy="461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5330187" y="4484646"/>
            <a:ext cx="266700" cy="1459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999999"/>
                </a:solidFill>
                <a:latin typeface="Arial"/>
              </a:rPr>
              <a:t>v</a:t>
            </a:r>
          </a:p>
        </p:txBody>
      </p:sp>
      <p:sp>
        <p:nvSpPr>
          <p:cNvPr id="30" name="Google Shape;30;p2"/>
          <p:cNvSpPr/>
          <p:nvPr/>
        </p:nvSpPr>
        <p:spPr>
          <a:xfrm>
            <a:off x="4503081" y="961825"/>
            <a:ext cx="688574" cy="2343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246FDC"/>
                </a:solidFill>
                <a:latin typeface="Blinker"/>
              </a:rPr>
              <a:t>View</a:t>
            </a:r>
          </a:p>
        </p:txBody>
      </p:sp>
      <p:sp>
        <p:nvSpPr>
          <p:cNvPr id="31" name="Google Shape;31;p2"/>
          <p:cNvSpPr/>
          <p:nvPr/>
        </p:nvSpPr>
        <p:spPr>
          <a:xfrm>
            <a:off x="4503081" y="1814300"/>
            <a:ext cx="688574" cy="2343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246FDC"/>
                </a:solidFill>
                <a:latin typeface="Blinker"/>
              </a:rPr>
              <a:t>View</a:t>
            </a:r>
          </a:p>
        </p:txBody>
      </p:sp>
      <p:sp>
        <p:nvSpPr>
          <p:cNvPr id="32" name="Google Shape;32;p2"/>
          <p:cNvSpPr/>
          <p:nvPr/>
        </p:nvSpPr>
        <p:spPr>
          <a:xfrm>
            <a:off x="4503081" y="2666775"/>
            <a:ext cx="688574" cy="2343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246FDC"/>
                </a:solidFill>
                <a:latin typeface="Blinker"/>
              </a:rPr>
              <a:t>View</a:t>
            </a:r>
          </a:p>
        </p:txBody>
      </p:sp>
      <p:sp>
        <p:nvSpPr>
          <p:cNvPr id="33" name="Google Shape;33;p2"/>
          <p:cNvSpPr/>
          <p:nvPr/>
        </p:nvSpPr>
        <p:spPr>
          <a:xfrm>
            <a:off x="4503081" y="3497375"/>
            <a:ext cx="688574" cy="2343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246FDC"/>
                </a:solidFill>
                <a:latin typeface="Blinker"/>
              </a:rPr>
              <a:t>View</a:t>
            </a:r>
          </a:p>
        </p:txBody>
      </p:sp>
      <p:sp>
        <p:nvSpPr>
          <p:cNvPr id="34" name="Google Shape;34;p2"/>
          <p:cNvSpPr/>
          <p:nvPr/>
        </p:nvSpPr>
        <p:spPr>
          <a:xfrm>
            <a:off x="4503081" y="4440425"/>
            <a:ext cx="688574" cy="2343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246FDC"/>
                </a:solidFill>
                <a:latin typeface="Blinker"/>
              </a:rPr>
              <a:t>View</a:t>
            </a:r>
          </a:p>
        </p:txBody>
      </p:sp>
      <p:sp>
        <p:nvSpPr>
          <p:cNvPr id="35" name="Google Shape;35;p2"/>
          <p:cNvSpPr txBox="1"/>
          <p:nvPr>
            <p:ph idx="3" type="subTitle"/>
          </p:nvPr>
        </p:nvSpPr>
        <p:spPr>
          <a:xfrm>
            <a:off x="621025" y="170620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4" type="subTitle"/>
          </p:nvPr>
        </p:nvSpPr>
        <p:spPr>
          <a:xfrm>
            <a:off x="621025" y="255655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37" name="Google Shape;37;p2"/>
          <p:cNvSpPr txBox="1"/>
          <p:nvPr>
            <p:ph idx="5" type="subTitle"/>
          </p:nvPr>
        </p:nvSpPr>
        <p:spPr>
          <a:xfrm>
            <a:off x="621150" y="340480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38" name="Google Shape;38;p2"/>
          <p:cNvSpPr txBox="1"/>
          <p:nvPr>
            <p:ph idx="6" type="subTitle"/>
          </p:nvPr>
        </p:nvSpPr>
        <p:spPr>
          <a:xfrm>
            <a:off x="621150" y="432585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39" name="Google Shape;39;p2"/>
          <p:cNvSpPr txBox="1"/>
          <p:nvPr>
            <p:ph idx="7" type="subTitle"/>
          </p:nvPr>
        </p:nvSpPr>
        <p:spPr>
          <a:xfrm>
            <a:off x="5934325" y="1627900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40" name="Google Shape;40;p2"/>
          <p:cNvSpPr txBox="1"/>
          <p:nvPr>
            <p:ph idx="8" type="subTitle"/>
          </p:nvPr>
        </p:nvSpPr>
        <p:spPr>
          <a:xfrm>
            <a:off x="5960888" y="2480375"/>
            <a:ext cx="22608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41" name="Google Shape;41;p2"/>
          <p:cNvSpPr txBox="1"/>
          <p:nvPr>
            <p:ph idx="9" type="subTitle"/>
          </p:nvPr>
        </p:nvSpPr>
        <p:spPr>
          <a:xfrm>
            <a:off x="5934250" y="3332850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42" name="Google Shape;42;p2"/>
          <p:cNvSpPr txBox="1"/>
          <p:nvPr>
            <p:ph idx="13" type="subTitle"/>
          </p:nvPr>
        </p:nvSpPr>
        <p:spPr>
          <a:xfrm>
            <a:off x="5934250" y="4248825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43" name="Google Shape;43;p2"/>
          <p:cNvSpPr/>
          <p:nvPr/>
        </p:nvSpPr>
        <p:spPr>
          <a:xfrm>
            <a:off x="8317075" y="890688"/>
            <a:ext cx="405300" cy="408900"/>
          </a:xfrm>
          <a:prstGeom prst="quadArrow">
            <a:avLst>
              <a:gd fmla="val 22500" name="adj1"/>
              <a:gd fmla="val 22500" name="adj2"/>
              <a:gd fmla="val 22500" name="adj3"/>
            </a:avLst>
          </a:prstGeom>
          <a:solidFill>
            <a:srgbClr val="246F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8317075" y="1751263"/>
            <a:ext cx="405300" cy="408900"/>
          </a:xfrm>
          <a:prstGeom prst="quadArrow">
            <a:avLst>
              <a:gd fmla="val 22500" name="adj1"/>
              <a:gd fmla="val 22500" name="adj2"/>
              <a:gd fmla="val 22500" name="adj3"/>
            </a:avLst>
          </a:prstGeom>
          <a:solidFill>
            <a:srgbClr val="246F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8317075" y="2603738"/>
            <a:ext cx="405300" cy="408900"/>
          </a:xfrm>
          <a:prstGeom prst="quadArrow">
            <a:avLst>
              <a:gd fmla="val 22500" name="adj1"/>
              <a:gd fmla="val 22500" name="adj2"/>
              <a:gd fmla="val 22500" name="adj3"/>
            </a:avLst>
          </a:prstGeom>
          <a:solidFill>
            <a:srgbClr val="246F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8317075" y="3421213"/>
            <a:ext cx="405300" cy="408900"/>
          </a:xfrm>
          <a:prstGeom prst="quadArrow">
            <a:avLst>
              <a:gd fmla="val 22500" name="adj1"/>
              <a:gd fmla="val 22500" name="adj2"/>
              <a:gd fmla="val 22500" name="adj3"/>
            </a:avLst>
          </a:prstGeom>
          <a:solidFill>
            <a:srgbClr val="246F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8317075" y="4409013"/>
            <a:ext cx="405300" cy="408900"/>
          </a:xfrm>
          <a:prstGeom prst="quadArrow">
            <a:avLst>
              <a:gd fmla="val 22500" name="adj1"/>
              <a:gd fmla="val 22500" name="adj2"/>
              <a:gd fmla="val 22500" name="adj3"/>
            </a:avLst>
          </a:prstGeom>
          <a:solidFill>
            <a:srgbClr val="246F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253675" y="996225"/>
            <a:ext cx="266700" cy="234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253675" y="1848700"/>
            <a:ext cx="266700" cy="234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253675" y="2701175"/>
            <a:ext cx="266700" cy="234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253950" y="3553650"/>
            <a:ext cx="266700" cy="234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253950" y="4469625"/>
            <a:ext cx="266700" cy="234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verview">
  <p:cSld name="CUSTOM_1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/>
          <p:nvPr/>
        </p:nvSpPr>
        <p:spPr>
          <a:xfrm>
            <a:off x="-3800" y="0"/>
            <a:ext cx="9144000" cy="735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"/>
          <p:cNvSpPr/>
          <p:nvPr/>
        </p:nvSpPr>
        <p:spPr>
          <a:xfrm>
            <a:off x="-3800" y="2394950"/>
            <a:ext cx="9144000" cy="2748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3"/>
          <p:cNvSpPr/>
          <p:nvPr/>
        </p:nvSpPr>
        <p:spPr>
          <a:xfrm>
            <a:off x="8559175" y="50"/>
            <a:ext cx="584700" cy="5143500"/>
          </a:xfrm>
          <a:prstGeom prst="rect">
            <a:avLst/>
          </a:prstGeom>
          <a:solidFill>
            <a:srgbClr val="01D80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3"/>
          <p:cNvSpPr/>
          <p:nvPr/>
        </p:nvSpPr>
        <p:spPr>
          <a:xfrm>
            <a:off x="177175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"/>
          <p:cNvSpPr/>
          <p:nvPr/>
        </p:nvSpPr>
        <p:spPr>
          <a:xfrm>
            <a:off x="2310754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3"/>
          <p:cNvSpPr/>
          <p:nvPr/>
        </p:nvSpPr>
        <p:spPr>
          <a:xfrm>
            <a:off x="4444358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3"/>
          <p:cNvSpPr/>
          <p:nvPr/>
        </p:nvSpPr>
        <p:spPr>
          <a:xfrm>
            <a:off x="6577950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3"/>
          <p:cNvSpPr/>
          <p:nvPr/>
        </p:nvSpPr>
        <p:spPr>
          <a:xfrm>
            <a:off x="177175" y="806425"/>
            <a:ext cx="1714500" cy="1517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3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64" name="Google Shape;64;p3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65" name="Google Shape;65;p3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66" name="Google Shape;66;p3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67" name="Google Shape;67;p3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68" name="Google Shape;68;p3">
            <a:hlinkClick action="ppaction://hlinkshowjump?jump=firstslide"/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35601" cy="73560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69" name="Google Shape;69;p3"/>
          <p:cNvSpPr txBox="1"/>
          <p:nvPr/>
        </p:nvSpPr>
        <p:spPr>
          <a:xfrm>
            <a:off x="735600" y="86325"/>
            <a:ext cx="22860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Click to fly back home.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70" name="Google Shape;70;p3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verview 2">
  <p:cSld name="CUSTOM_1_2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/>
          <p:nvPr/>
        </p:nvSpPr>
        <p:spPr>
          <a:xfrm>
            <a:off x="-3800" y="0"/>
            <a:ext cx="9144000" cy="735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-3800" y="2394950"/>
            <a:ext cx="9144000" cy="2748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8559175" y="50"/>
            <a:ext cx="5847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177175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2310754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4444358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6577950" y="2558525"/>
            <a:ext cx="1714500" cy="235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177175" y="806425"/>
            <a:ext cx="1714500" cy="1517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81" name="Google Shape;81;p4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82" name="Google Shape;82;p4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83" name="Google Shape;83;p4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84" name="Google Shape;84;p4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85" name="Google Shape;85;p4">
            <a:hlinkClick action="ppaction://hlinkshowjump?jump=firstslide"/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35601" cy="73560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86" name="Google Shape;86;p4"/>
          <p:cNvSpPr txBox="1"/>
          <p:nvPr/>
        </p:nvSpPr>
        <p:spPr>
          <a:xfrm>
            <a:off x="735600" y="86325"/>
            <a:ext cx="22860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Click to fly back home.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87" name="Google Shape;87;p4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verview 2 1">
  <p:cSld name="CUSTOM_1_2_1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/>
          <p:nvPr/>
        </p:nvSpPr>
        <p:spPr>
          <a:xfrm>
            <a:off x="-3800" y="0"/>
            <a:ext cx="9144000" cy="735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5"/>
          <p:cNvSpPr/>
          <p:nvPr/>
        </p:nvSpPr>
        <p:spPr>
          <a:xfrm>
            <a:off x="-3800" y="2394950"/>
            <a:ext cx="9144000" cy="2748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5"/>
          <p:cNvSpPr/>
          <p:nvPr/>
        </p:nvSpPr>
        <p:spPr>
          <a:xfrm>
            <a:off x="8559175" y="50"/>
            <a:ext cx="5847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"/>
          <p:cNvSpPr txBox="1"/>
          <p:nvPr>
            <p:ph idx="1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93" name="Google Shape;93;p5">
            <a:hlinkClick action="ppaction://hlinkshowjump?jump=firstslide"/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35601" cy="73560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94" name="Google Shape;94;p5"/>
          <p:cNvSpPr txBox="1"/>
          <p:nvPr/>
        </p:nvSpPr>
        <p:spPr>
          <a:xfrm>
            <a:off x="735600" y="86325"/>
            <a:ext cx="22860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Click to fly back home.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95" name="Google Shape;95;p5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sson">
  <p:cSld name="CUSTOM_1_1">
    <p:bg>
      <p:bgPr>
        <a:solidFill>
          <a:srgbClr val="F3F3F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/>
          <p:nvPr/>
        </p:nvSpPr>
        <p:spPr>
          <a:xfrm>
            <a:off x="8559175" y="50"/>
            <a:ext cx="584700" cy="5143500"/>
          </a:xfrm>
          <a:prstGeom prst="rect">
            <a:avLst/>
          </a:prstGeom>
          <a:solidFill>
            <a:srgbClr val="01D80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6"/>
          <p:cNvSpPr/>
          <p:nvPr/>
        </p:nvSpPr>
        <p:spPr>
          <a:xfrm>
            <a:off x="0" y="0"/>
            <a:ext cx="3295500" cy="33147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6"/>
          <p:cNvSpPr/>
          <p:nvPr/>
        </p:nvSpPr>
        <p:spPr>
          <a:xfrm>
            <a:off x="0" y="0"/>
            <a:ext cx="942900" cy="1114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6"/>
          <p:cNvSpPr/>
          <p:nvPr/>
        </p:nvSpPr>
        <p:spPr>
          <a:xfrm>
            <a:off x="3053000" y="85725"/>
            <a:ext cx="458100" cy="488100"/>
          </a:xfrm>
          <a:prstGeom prst="ellipse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6"/>
          <p:cNvSpPr/>
          <p:nvPr/>
        </p:nvSpPr>
        <p:spPr>
          <a:xfrm>
            <a:off x="3053000" y="673125"/>
            <a:ext cx="458100" cy="488100"/>
          </a:xfrm>
          <a:prstGeom prst="ellipse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/>
          <p:nvPr/>
        </p:nvSpPr>
        <p:spPr>
          <a:xfrm>
            <a:off x="3053000" y="1260525"/>
            <a:ext cx="458100" cy="488100"/>
          </a:xfrm>
          <a:prstGeom prst="ellipse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3" name="Google Shape;103;p6"/>
          <p:cNvCxnSpPr/>
          <p:nvPr/>
        </p:nvCxnSpPr>
        <p:spPr>
          <a:xfrm>
            <a:off x="3800475" y="573825"/>
            <a:ext cx="4758600" cy="6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6"/>
          <p:cNvSpPr/>
          <p:nvPr/>
        </p:nvSpPr>
        <p:spPr>
          <a:xfrm>
            <a:off x="3840475" y="826775"/>
            <a:ext cx="4886400" cy="8286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6"/>
          <p:cNvSpPr/>
          <p:nvPr/>
        </p:nvSpPr>
        <p:spPr>
          <a:xfrm>
            <a:off x="4053850" y="928100"/>
            <a:ext cx="638100" cy="581100"/>
          </a:xfrm>
          <a:prstGeom prst="ellipse">
            <a:avLst/>
          </a:prstGeom>
          <a:solidFill>
            <a:srgbClr val="01D809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"/>
          <p:cNvSpPr txBox="1"/>
          <p:nvPr/>
        </p:nvSpPr>
        <p:spPr>
          <a:xfrm>
            <a:off x="4749175" y="826775"/>
            <a:ext cx="26670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Video or Audio Directions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07" name="Google Shape;107;p6"/>
          <p:cNvSpPr txBox="1"/>
          <p:nvPr/>
        </p:nvSpPr>
        <p:spPr>
          <a:xfrm>
            <a:off x="4749175" y="1161225"/>
            <a:ext cx="37251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linker"/>
                <a:ea typeface="Blinker"/>
                <a:cs typeface="Blinker"/>
                <a:sym typeface="Blinker"/>
              </a:rPr>
              <a:t>This video or audio will help you start the following activity.</a:t>
            </a:r>
            <a:endParaRPr sz="10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08" name="Google Shape;108;p6"/>
          <p:cNvSpPr txBox="1"/>
          <p:nvPr/>
        </p:nvSpPr>
        <p:spPr>
          <a:xfrm>
            <a:off x="3840475" y="2007875"/>
            <a:ext cx="26670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Written Directions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09" name="Google Shape;109;p6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cxnSp>
        <p:nvCxnSpPr>
          <p:cNvPr id="110" name="Google Shape;110;p6"/>
          <p:cNvCxnSpPr/>
          <p:nvPr/>
        </p:nvCxnSpPr>
        <p:spPr>
          <a:xfrm>
            <a:off x="3870025" y="4069500"/>
            <a:ext cx="4697700" cy="3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6"/>
          <p:cNvSpPr/>
          <p:nvPr/>
        </p:nvSpPr>
        <p:spPr>
          <a:xfrm>
            <a:off x="1230000" y="2871200"/>
            <a:ext cx="835500" cy="718500"/>
          </a:xfrm>
          <a:prstGeom prst="ellipse">
            <a:avLst/>
          </a:prstGeom>
          <a:solidFill>
            <a:srgbClr val="01D80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1652738" y="3193000"/>
            <a:ext cx="257400" cy="2439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"/>
          <p:cNvSpPr/>
          <p:nvPr/>
        </p:nvSpPr>
        <p:spPr>
          <a:xfrm>
            <a:off x="1385363" y="3024000"/>
            <a:ext cx="458100" cy="3324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19050">
            <a:solidFill>
              <a:srgbClr val="01D8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 txBox="1"/>
          <p:nvPr/>
        </p:nvSpPr>
        <p:spPr>
          <a:xfrm>
            <a:off x="3889975" y="4044250"/>
            <a:ext cx="46692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Student Concerns or Question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15" name="Google Shape;115;p6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pic>
        <p:nvPicPr>
          <p:cNvPr id="116" name="Google Shape;116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090600" y="725725"/>
            <a:ext cx="382900" cy="382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17" name="Google Shape;117;p6"/>
          <p:cNvSpPr/>
          <p:nvPr/>
        </p:nvSpPr>
        <p:spPr>
          <a:xfrm>
            <a:off x="3124850" y="163575"/>
            <a:ext cx="314400" cy="3324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7B7B7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 txBox="1"/>
          <p:nvPr/>
        </p:nvSpPr>
        <p:spPr>
          <a:xfrm>
            <a:off x="3800475" y="97025"/>
            <a:ext cx="48864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A86E8"/>
                </a:solidFill>
                <a:latin typeface="Blinker"/>
                <a:ea typeface="Blinker"/>
                <a:cs typeface="Blinker"/>
                <a:sym typeface="Blinker"/>
              </a:rPr>
              <a:t>Feedback</a:t>
            </a:r>
            <a:r>
              <a:rPr lang="en">
                <a:latin typeface="Blinker"/>
                <a:ea typeface="Blinker"/>
                <a:cs typeface="Blinker"/>
                <a:sym typeface="Blinker"/>
              </a:rPr>
              <a:t>				Edit				Share</a:t>
            </a:r>
            <a:endParaRPr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19" name="Google Shape;119;p6"/>
          <p:cNvSpPr txBox="1"/>
          <p:nvPr/>
        </p:nvSpPr>
        <p:spPr>
          <a:xfrm>
            <a:off x="144775" y="3836975"/>
            <a:ext cx="10287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Lesson: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20" name="Google Shape;120;p6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600">
                <a:latin typeface="Blinker"/>
                <a:ea typeface="Blinker"/>
                <a:cs typeface="Blinker"/>
                <a:sym typeface="Blinker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pic>
        <p:nvPicPr>
          <p:cNvPr id="121" name="Google Shape;121;p6"/>
          <p:cNvPicPr preferRelativeResize="0"/>
          <p:nvPr/>
        </p:nvPicPr>
        <p:blipFill rotWithShape="1">
          <a:blip r:embed="rId3">
            <a:alphaModFix/>
          </a:blip>
          <a:srcRect b="15426" l="6950" r="6916" t="19810"/>
          <a:stretch/>
        </p:blipFill>
        <p:spPr>
          <a:xfrm>
            <a:off x="3090650" y="1367375"/>
            <a:ext cx="382800" cy="288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sp>
        <p:nvSpPr>
          <p:cNvPr id="122" name="Google Shape;122;p6"/>
          <p:cNvSpPr txBox="1"/>
          <p:nvPr/>
        </p:nvSpPr>
        <p:spPr>
          <a:xfrm>
            <a:off x="144775" y="4532300"/>
            <a:ext cx="10287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Topic</a:t>
            </a: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: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23" name="Google Shape;123;p6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pic>
        <p:nvPicPr>
          <p:cNvPr id="124" name="Google Shape;124;p6">
            <a:hlinkClick action="ppaction://hlinkshowjump?jump=firs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22475" y="34175"/>
            <a:ext cx="458100" cy="458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25" name="Google Shape;125;p6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sson 1">
  <p:cSld name="CUSTOM_1_1_1">
    <p:bg>
      <p:bgPr>
        <a:solidFill>
          <a:srgbClr val="F3F3F3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/>
          <p:nvPr/>
        </p:nvSpPr>
        <p:spPr>
          <a:xfrm>
            <a:off x="8559175" y="50"/>
            <a:ext cx="5847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0" y="0"/>
            <a:ext cx="3295500" cy="33147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"/>
          <p:cNvSpPr/>
          <p:nvPr/>
        </p:nvSpPr>
        <p:spPr>
          <a:xfrm>
            <a:off x="0" y="0"/>
            <a:ext cx="942900" cy="1114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>
            <a:off x="3053000" y="85725"/>
            <a:ext cx="458100" cy="488100"/>
          </a:xfrm>
          <a:prstGeom prst="ellipse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3053000" y="673125"/>
            <a:ext cx="458100" cy="488100"/>
          </a:xfrm>
          <a:prstGeom prst="ellipse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/>
          <p:nvPr/>
        </p:nvSpPr>
        <p:spPr>
          <a:xfrm>
            <a:off x="3053000" y="1260525"/>
            <a:ext cx="458100" cy="488100"/>
          </a:xfrm>
          <a:prstGeom prst="ellipse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3" name="Google Shape;133;p7"/>
          <p:cNvCxnSpPr/>
          <p:nvPr/>
        </p:nvCxnSpPr>
        <p:spPr>
          <a:xfrm flipH="1" rot="10800000">
            <a:off x="3800475" y="571425"/>
            <a:ext cx="4753800" cy="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4" name="Google Shape;134;p7"/>
          <p:cNvSpPr/>
          <p:nvPr/>
        </p:nvSpPr>
        <p:spPr>
          <a:xfrm>
            <a:off x="3840475" y="826775"/>
            <a:ext cx="4886400" cy="8286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"/>
          <p:cNvSpPr/>
          <p:nvPr/>
        </p:nvSpPr>
        <p:spPr>
          <a:xfrm>
            <a:off x="4053850" y="928100"/>
            <a:ext cx="638100" cy="581100"/>
          </a:xfrm>
          <a:prstGeom prst="ellipse">
            <a:avLst/>
          </a:prstGeom>
          <a:solidFill>
            <a:srgbClr val="01D809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"/>
          <p:cNvSpPr txBox="1"/>
          <p:nvPr/>
        </p:nvSpPr>
        <p:spPr>
          <a:xfrm>
            <a:off x="4749175" y="826775"/>
            <a:ext cx="26670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Video or Audio Directions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37" name="Google Shape;137;p7"/>
          <p:cNvSpPr txBox="1"/>
          <p:nvPr/>
        </p:nvSpPr>
        <p:spPr>
          <a:xfrm>
            <a:off x="4749175" y="1161225"/>
            <a:ext cx="37251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linker"/>
                <a:ea typeface="Blinker"/>
                <a:cs typeface="Blinker"/>
                <a:sym typeface="Blinker"/>
              </a:rPr>
              <a:t>This video or audio will help you start the following activity.</a:t>
            </a:r>
            <a:endParaRPr sz="10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38" name="Google Shape;138;p7"/>
          <p:cNvSpPr txBox="1"/>
          <p:nvPr/>
        </p:nvSpPr>
        <p:spPr>
          <a:xfrm>
            <a:off x="3840475" y="2007875"/>
            <a:ext cx="26670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Written Directions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39" name="Google Shape;139;p7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cxnSp>
        <p:nvCxnSpPr>
          <p:cNvPr id="140" name="Google Shape;140;p7"/>
          <p:cNvCxnSpPr/>
          <p:nvPr/>
        </p:nvCxnSpPr>
        <p:spPr>
          <a:xfrm>
            <a:off x="3870025" y="4069500"/>
            <a:ext cx="4689300" cy="4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1" name="Google Shape;141;p7"/>
          <p:cNvSpPr/>
          <p:nvPr/>
        </p:nvSpPr>
        <p:spPr>
          <a:xfrm>
            <a:off x="1230000" y="2871200"/>
            <a:ext cx="835500" cy="718500"/>
          </a:xfrm>
          <a:prstGeom prst="ellipse">
            <a:avLst/>
          </a:prstGeom>
          <a:solidFill>
            <a:srgbClr val="01D80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"/>
          <p:cNvSpPr/>
          <p:nvPr/>
        </p:nvSpPr>
        <p:spPr>
          <a:xfrm>
            <a:off x="1652738" y="3193000"/>
            <a:ext cx="257400" cy="2439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"/>
          <p:cNvSpPr/>
          <p:nvPr/>
        </p:nvSpPr>
        <p:spPr>
          <a:xfrm>
            <a:off x="1385363" y="3024000"/>
            <a:ext cx="458100" cy="3324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19050">
            <a:solidFill>
              <a:srgbClr val="01D8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090600" y="725725"/>
            <a:ext cx="382900" cy="382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45" name="Google Shape;145;p7"/>
          <p:cNvSpPr/>
          <p:nvPr/>
        </p:nvSpPr>
        <p:spPr>
          <a:xfrm>
            <a:off x="3124850" y="163575"/>
            <a:ext cx="314400" cy="3324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7B7B7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7"/>
          <p:cNvSpPr txBox="1"/>
          <p:nvPr/>
        </p:nvSpPr>
        <p:spPr>
          <a:xfrm>
            <a:off x="3800475" y="97025"/>
            <a:ext cx="48864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A86E8"/>
                </a:solidFill>
                <a:latin typeface="Blinker"/>
                <a:ea typeface="Blinker"/>
                <a:cs typeface="Blinker"/>
                <a:sym typeface="Blinker"/>
              </a:rPr>
              <a:t>Feedback</a:t>
            </a:r>
            <a:r>
              <a:rPr lang="en">
                <a:latin typeface="Blinker"/>
                <a:ea typeface="Blinker"/>
                <a:cs typeface="Blinker"/>
                <a:sym typeface="Blinker"/>
              </a:rPr>
              <a:t>				Edit				Share</a:t>
            </a:r>
            <a:endParaRPr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47" name="Google Shape;147;p7"/>
          <p:cNvSpPr txBox="1"/>
          <p:nvPr/>
        </p:nvSpPr>
        <p:spPr>
          <a:xfrm>
            <a:off x="144775" y="3836975"/>
            <a:ext cx="10287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Lesson: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48" name="Google Shape;148;p7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pic>
        <p:nvPicPr>
          <p:cNvPr id="149" name="Google Shape;149;p7"/>
          <p:cNvPicPr preferRelativeResize="0"/>
          <p:nvPr/>
        </p:nvPicPr>
        <p:blipFill rotWithShape="1">
          <a:blip r:embed="rId3">
            <a:alphaModFix/>
          </a:blip>
          <a:srcRect b="15426" l="6950" r="6916" t="19810"/>
          <a:stretch/>
        </p:blipFill>
        <p:spPr>
          <a:xfrm>
            <a:off x="3090650" y="1367375"/>
            <a:ext cx="382800" cy="288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sp>
        <p:nvSpPr>
          <p:cNvPr id="150" name="Google Shape;150;p7"/>
          <p:cNvSpPr txBox="1"/>
          <p:nvPr/>
        </p:nvSpPr>
        <p:spPr>
          <a:xfrm>
            <a:off x="144775" y="4532300"/>
            <a:ext cx="10287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Topic: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51" name="Google Shape;151;p7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pic>
        <p:nvPicPr>
          <p:cNvPr id="152" name="Google Shape;152;p7">
            <a:hlinkClick action="ppaction://hlinkshowjump?jump=firs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22475" y="34175"/>
            <a:ext cx="458100" cy="458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53" name="Google Shape;153;p7"/>
          <p:cNvSpPr txBox="1"/>
          <p:nvPr/>
        </p:nvSpPr>
        <p:spPr>
          <a:xfrm>
            <a:off x="3889975" y="4044250"/>
            <a:ext cx="46692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linker"/>
                <a:ea typeface="Blinker"/>
                <a:cs typeface="Blinker"/>
                <a:sym typeface="Blinker"/>
              </a:rPr>
              <a:t>Student Concerns or Question</a:t>
            </a:r>
            <a:endParaRPr b="1" sz="1800"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54" name="Google Shape;154;p7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155" name="Google Shape;155;p7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6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twitter.com/54Mr_Meyer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 txBox="1"/>
          <p:nvPr>
            <p:ph idx="1" type="subTitle"/>
          </p:nvPr>
        </p:nvSpPr>
        <p:spPr>
          <a:xfrm>
            <a:off x="621025" y="854775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8"/>
          <p:cNvSpPr txBox="1"/>
          <p:nvPr>
            <p:ph idx="2" type="subTitle"/>
          </p:nvPr>
        </p:nvSpPr>
        <p:spPr>
          <a:xfrm>
            <a:off x="5934325" y="775425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8"/>
          <p:cNvSpPr txBox="1"/>
          <p:nvPr>
            <p:ph idx="3" type="subTitle"/>
          </p:nvPr>
        </p:nvSpPr>
        <p:spPr>
          <a:xfrm>
            <a:off x="621025" y="170620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8"/>
          <p:cNvSpPr txBox="1"/>
          <p:nvPr>
            <p:ph idx="4" type="subTitle"/>
          </p:nvPr>
        </p:nvSpPr>
        <p:spPr>
          <a:xfrm>
            <a:off x="621025" y="255655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"/>
          <p:cNvSpPr txBox="1"/>
          <p:nvPr>
            <p:ph idx="5" type="subTitle"/>
          </p:nvPr>
        </p:nvSpPr>
        <p:spPr>
          <a:xfrm>
            <a:off x="621150" y="340480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8"/>
          <p:cNvSpPr txBox="1"/>
          <p:nvPr>
            <p:ph idx="6" type="subTitle"/>
          </p:nvPr>
        </p:nvSpPr>
        <p:spPr>
          <a:xfrm>
            <a:off x="621150" y="4325850"/>
            <a:ext cx="3619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8"/>
          <p:cNvSpPr txBox="1"/>
          <p:nvPr>
            <p:ph idx="7" type="subTitle"/>
          </p:nvPr>
        </p:nvSpPr>
        <p:spPr>
          <a:xfrm>
            <a:off x="5934325" y="1627900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8"/>
          <p:cNvSpPr txBox="1"/>
          <p:nvPr>
            <p:ph idx="8" type="subTitle"/>
          </p:nvPr>
        </p:nvSpPr>
        <p:spPr>
          <a:xfrm>
            <a:off x="5960888" y="2480375"/>
            <a:ext cx="22608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8"/>
          <p:cNvSpPr txBox="1"/>
          <p:nvPr>
            <p:ph idx="9" type="subTitle"/>
          </p:nvPr>
        </p:nvSpPr>
        <p:spPr>
          <a:xfrm>
            <a:off x="5934250" y="3332850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8"/>
          <p:cNvSpPr txBox="1"/>
          <p:nvPr>
            <p:ph idx="13" type="subTitle"/>
          </p:nvPr>
        </p:nvSpPr>
        <p:spPr>
          <a:xfrm>
            <a:off x="5934250" y="4248825"/>
            <a:ext cx="2287500" cy="4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7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7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17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343" name="Google Shape;343;p17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344" name="Google Shape;344;p17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45" name="Google Shape;345;p17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6" name="Google Shape;346;p17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47" name="Google Shape;347;p17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48" name="Google Shape;348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9" name="Google Shape;349;p17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50" name="Google Shape;350;p17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51" name="Google Shape;351;p17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52" name="Google Shape;352;p17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353" name="Google Shape;353;p17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8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8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18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361" name="Google Shape;361;p18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362" name="Google Shape;362;p18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63" name="Google Shape;363;p18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4" name="Google Shape;364;p18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65" name="Google Shape;365;p18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66" name="Google Shape;366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7" name="Google Shape;367;p18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68" name="Google Shape;368;p18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69" name="Google Shape;369;p18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0" name="Google Shape;370;p18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371" name="Google Shape;371;p18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9"/>
          <p:cNvSpPr/>
          <p:nvPr/>
        </p:nvSpPr>
        <p:spPr>
          <a:xfrm>
            <a:off x="2005975" y="848200"/>
            <a:ext cx="6400804" cy="8377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Fjalla One"/>
              </a:rPr>
              <a:t>Add text here</a:t>
            </a:r>
          </a:p>
        </p:txBody>
      </p:sp>
      <p:sp>
        <p:nvSpPr>
          <p:cNvPr id="377" name="Google Shape;377;p19"/>
          <p:cNvSpPr/>
          <p:nvPr/>
        </p:nvSpPr>
        <p:spPr>
          <a:xfrm>
            <a:off x="676275" y="4477225"/>
            <a:ext cx="728510" cy="3569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Engage</a:t>
            </a:r>
          </a:p>
        </p:txBody>
      </p:sp>
      <p:sp>
        <p:nvSpPr>
          <p:cNvPr id="378" name="Google Shape;378;p19"/>
          <p:cNvSpPr/>
          <p:nvPr/>
        </p:nvSpPr>
        <p:spPr>
          <a:xfrm>
            <a:off x="2781300" y="4468063"/>
            <a:ext cx="758066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Explore</a:t>
            </a:r>
          </a:p>
        </p:txBody>
      </p:sp>
      <p:sp>
        <p:nvSpPr>
          <p:cNvPr id="379" name="Google Shape;379;p19"/>
          <p:cNvSpPr/>
          <p:nvPr/>
        </p:nvSpPr>
        <p:spPr>
          <a:xfrm>
            <a:off x="4792075" y="4496925"/>
            <a:ext cx="955382" cy="3175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Facilitate</a:t>
            </a:r>
          </a:p>
        </p:txBody>
      </p:sp>
      <p:sp>
        <p:nvSpPr>
          <p:cNvPr id="380" name="Google Shape;380;p19"/>
          <p:cNvSpPr/>
          <p:nvPr/>
        </p:nvSpPr>
        <p:spPr>
          <a:xfrm>
            <a:off x="7219225" y="4468063"/>
            <a:ext cx="576349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Apply</a:t>
            </a:r>
          </a:p>
        </p:txBody>
      </p:sp>
      <p:grpSp>
        <p:nvGrpSpPr>
          <p:cNvPr id="381" name="Google Shape;381;p19"/>
          <p:cNvGrpSpPr/>
          <p:nvPr/>
        </p:nvGrpSpPr>
        <p:grpSpPr>
          <a:xfrm>
            <a:off x="323732" y="2686580"/>
            <a:ext cx="1432536" cy="1145872"/>
            <a:chOff x="323732" y="1010192"/>
            <a:chExt cx="1432536" cy="1145872"/>
          </a:xfrm>
        </p:grpSpPr>
        <p:sp>
          <p:nvSpPr>
            <p:cNvPr id="382" name="Google Shape;382;p1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83" name="Google Shape;383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84" name="Google Shape;384;p19"/>
          <p:cNvGrpSpPr/>
          <p:nvPr/>
        </p:nvGrpSpPr>
        <p:grpSpPr>
          <a:xfrm>
            <a:off x="318157" y="943517"/>
            <a:ext cx="1432536" cy="1145872"/>
            <a:chOff x="323732" y="1010192"/>
            <a:chExt cx="1432536" cy="1145872"/>
          </a:xfrm>
        </p:grpSpPr>
        <p:sp>
          <p:nvSpPr>
            <p:cNvPr id="385" name="Google Shape;385;p1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86" name="Google Shape;386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87" name="Google Shape;387;p19"/>
          <p:cNvGrpSpPr/>
          <p:nvPr/>
        </p:nvGrpSpPr>
        <p:grpSpPr>
          <a:xfrm>
            <a:off x="2444070" y="2687005"/>
            <a:ext cx="1432536" cy="1145872"/>
            <a:chOff x="323732" y="1010192"/>
            <a:chExt cx="1432536" cy="1145872"/>
          </a:xfrm>
        </p:grpSpPr>
        <p:sp>
          <p:nvSpPr>
            <p:cNvPr id="388" name="Google Shape;388;p1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89" name="Google Shape;389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90" name="Google Shape;390;p19"/>
          <p:cNvGrpSpPr/>
          <p:nvPr/>
        </p:nvGrpSpPr>
        <p:grpSpPr>
          <a:xfrm>
            <a:off x="4563357" y="2686792"/>
            <a:ext cx="1432536" cy="1145872"/>
            <a:chOff x="323732" y="1010192"/>
            <a:chExt cx="1432536" cy="1145872"/>
          </a:xfrm>
        </p:grpSpPr>
        <p:sp>
          <p:nvSpPr>
            <p:cNvPr id="391" name="Google Shape;391;p1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92" name="Google Shape;392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93" name="Google Shape;393;p19"/>
          <p:cNvGrpSpPr/>
          <p:nvPr/>
        </p:nvGrpSpPr>
        <p:grpSpPr>
          <a:xfrm>
            <a:off x="6683695" y="2687217"/>
            <a:ext cx="1432536" cy="1145872"/>
            <a:chOff x="323732" y="1010192"/>
            <a:chExt cx="1432536" cy="1145872"/>
          </a:xfrm>
        </p:grpSpPr>
        <p:sp>
          <p:nvSpPr>
            <p:cNvPr id="394" name="Google Shape;394;p1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95" name="Google Shape;395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96" name="Google Shape;396;p19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19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19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19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9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20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0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0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0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409" name="Google Shape;409;p20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410" name="Google Shape;410;p20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11" name="Google Shape;411;p20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2" name="Google Shape;412;p20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13" name="Google Shape;413;p20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14" name="Google Shape;414;p2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5" name="Google Shape;415;p20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16" name="Google Shape;416;p20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17" name="Google Shape;417;p20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18" name="Google Shape;418;p20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1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21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21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21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427" name="Google Shape;427;p21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428" name="Google Shape;428;p21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29" name="Google Shape;429;p21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0" name="Google Shape;430;p21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31" name="Google Shape;431;p21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32" name="Google Shape;432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3" name="Google Shape;433;p21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34" name="Google Shape;434;p21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35" name="Google Shape;435;p21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36" name="Google Shape;436;p21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22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2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2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2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445" name="Google Shape;445;p22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446" name="Google Shape;446;p22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47" name="Google Shape;447;p22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8" name="Google Shape;448;p22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49" name="Google Shape;449;p22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50" name="Google Shape;450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1" name="Google Shape;451;p22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52" name="Google Shape;452;p22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53" name="Google Shape;453;p22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54" name="Google Shape;454;p22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3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23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23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3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463" name="Google Shape;463;p23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464" name="Google Shape;464;p23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65" name="Google Shape;465;p23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6" name="Google Shape;466;p23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67" name="Google Shape;467;p23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68" name="Google Shape;468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9" name="Google Shape;469;p23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70" name="Google Shape;470;p23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71" name="Google Shape;471;p23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72" name="Google Shape;472;p23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4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4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4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4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4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4"/>
          <p:cNvSpPr/>
          <p:nvPr/>
        </p:nvSpPr>
        <p:spPr>
          <a:xfrm>
            <a:off x="2005975" y="848200"/>
            <a:ext cx="6400804" cy="8377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Fjalla One"/>
              </a:rPr>
              <a:t>Add text here</a:t>
            </a:r>
          </a:p>
        </p:txBody>
      </p:sp>
      <p:sp>
        <p:nvSpPr>
          <p:cNvPr id="483" name="Google Shape;483;p24"/>
          <p:cNvSpPr/>
          <p:nvPr/>
        </p:nvSpPr>
        <p:spPr>
          <a:xfrm>
            <a:off x="676275" y="4477225"/>
            <a:ext cx="728510" cy="3569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Engage</a:t>
            </a:r>
          </a:p>
        </p:txBody>
      </p:sp>
      <p:sp>
        <p:nvSpPr>
          <p:cNvPr id="484" name="Google Shape;484;p24"/>
          <p:cNvSpPr/>
          <p:nvPr/>
        </p:nvSpPr>
        <p:spPr>
          <a:xfrm>
            <a:off x="2781300" y="4468063"/>
            <a:ext cx="758066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Explore</a:t>
            </a:r>
          </a:p>
        </p:txBody>
      </p:sp>
      <p:sp>
        <p:nvSpPr>
          <p:cNvPr id="485" name="Google Shape;485;p24"/>
          <p:cNvSpPr/>
          <p:nvPr/>
        </p:nvSpPr>
        <p:spPr>
          <a:xfrm>
            <a:off x="4792075" y="4496925"/>
            <a:ext cx="955382" cy="3175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Facilitate</a:t>
            </a:r>
          </a:p>
        </p:txBody>
      </p:sp>
      <p:sp>
        <p:nvSpPr>
          <p:cNvPr id="486" name="Google Shape;486;p24"/>
          <p:cNvSpPr/>
          <p:nvPr/>
        </p:nvSpPr>
        <p:spPr>
          <a:xfrm>
            <a:off x="7219225" y="4468063"/>
            <a:ext cx="576349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Apply</a:t>
            </a:r>
          </a:p>
        </p:txBody>
      </p:sp>
      <p:grpSp>
        <p:nvGrpSpPr>
          <p:cNvPr id="487" name="Google Shape;487;p24"/>
          <p:cNvGrpSpPr/>
          <p:nvPr/>
        </p:nvGrpSpPr>
        <p:grpSpPr>
          <a:xfrm>
            <a:off x="323732" y="2686580"/>
            <a:ext cx="1432536" cy="1145872"/>
            <a:chOff x="323732" y="1010192"/>
            <a:chExt cx="1432536" cy="1145872"/>
          </a:xfrm>
        </p:grpSpPr>
        <p:sp>
          <p:nvSpPr>
            <p:cNvPr id="488" name="Google Shape;488;p2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89" name="Google Shape;489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0" name="Google Shape;490;p24"/>
          <p:cNvGrpSpPr/>
          <p:nvPr/>
        </p:nvGrpSpPr>
        <p:grpSpPr>
          <a:xfrm>
            <a:off x="318157" y="943517"/>
            <a:ext cx="1432536" cy="1145872"/>
            <a:chOff x="323732" y="1010192"/>
            <a:chExt cx="1432536" cy="1145872"/>
          </a:xfrm>
        </p:grpSpPr>
        <p:sp>
          <p:nvSpPr>
            <p:cNvPr id="491" name="Google Shape;491;p2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92" name="Google Shape;492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3" name="Google Shape;493;p24"/>
          <p:cNvGrpSpPr/>
          <p:nvPr/>
        </p:nvGrpSpPr>
        <p:grpSpPr>
          <a:xfrm>
            <a:off x="2444070" y="2687005"/>
            <a:ext cx="1432536" cy="1145872"/>
            <a:chOff x="323732" y="1010192"/>
            <a:chExt cx="1432536" cy="1145872"/>
          </a:xfrm>
        </p:grpSpPr>
        <p:sp>
          <p:nvSpPr>
            <p:cNvPr id="494" name="Google Shape;494;p2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95" name="Google Shape;495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6" name="Google Shape;496;p24"/>
          <p:cNvGrpSpPr/>
          <p:nvPr/>
        </p:nvGrpSpPr>
        <p:grpSpPr>
          <a:xfrm>
            <a:off x="4563357" y="2686792"/>
            <a:ext cx="1432536" cy="1145872"/>
            <a:chOff x="323732" y="1010192"/>
            <a:chExt cx="1432536" cy="1145872"/>
          </a:xfrm>
        </p:grpSpPr>
        <p:sp>
          <p:nvSpPr>
            <p:cNvPr id="497" name="Google Shape;497;p2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98" name="Google Shape;498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9" name="Google Shape;499;p24"/>
          <p:cNvGrpSpPr/>
          <p:nvPr/>
        </p:nvGrpSpPr>
        <p:grpSpPr>
          <a:xfrm>
            <a:off x="6683695" y="2687217"/>
            <a:ext cx="1432536" cy="1145872"/>
            <a:chOff x="323732" y="1010192"/>
            <a:chExt cx="1432536" cy="1145872"/>
          </a:xfrm>
        </p:grpSpPr>
        <p:sp>
          <p:nvSpPr>
            <p:cNvPr id="500" name="Google Shape;500;p2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01" name="Google Shape;501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25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5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5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509" name="Google Shape;509;p25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510" name="Google Shape;510;p25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11" name="Google Shape;511;p25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2" name="Google Shape;512;p25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3" name="Google Shape;513;p25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14" name="Google Shape;514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5" name="Google Shape;515;p25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16" name="Google Shape;516;p25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17" name="Google Shape;517;p25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18" name="Google Shape;518;p25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19" name="Google Shape;519;p25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26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26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26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527" name="Google Shape;527;p26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528" name="Google Shape;528;p26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29" name="Google Shape;529;p26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0" name="Google Shape;530;p26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31" name="Google Shape;531;p26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32" name="Google Shape;532;p2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3" name="Google Shape;533;p26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34" name="Google Shape;534;p26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35" name="Google Shape;535;p26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36" name="Google Shape;536;p26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37" name="Google Shape;537;p26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"/>
          <p:cNvSpPr/>
          <p:nvPr/>
        </p:nvSpPr>
        <p:spPr>
          <a:xfrm>
            <a:off x="2005975" y="848200"/>
            <a:ext cx="6400804" cy="8377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Fjalla One"/>
              </a:rPr>
              <a:t>Add text here</a:t>
            </a:r>
          </a:p>
        </p:txBody>
      </p:sp>
      <p:sp>
        <p:nvSpPr>
          <p:cNvPr id="175" name="Google Shape;175;p9"/>
          <p:cNvSpPr/>
          <p:nvPr/>
        </p:nvSpPr>
        <p:spPr>
          <a:xfrm>
            <a:off x="676275" y="4477225"/>
            <a:ext cx="728510" cy="3569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Engage</a:t>
            </a:r>
          </a:p>
        </p:txBody>
      </p:sp>
      <p:sp>
        <p:nvSpPr>
          <p:cNvPr id="176" name="Google Shape;176;p9"/>
          <p:cNvSpPr/>
          <p:nvPr/>
        </p:nvSpPr>
        <p:spPr>
          <a:xfrm>
            <a:off x="2781300" y="4468063"/>
            <a:ext cx="758066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Explore</a:t>
            </a:r>
          </a:p>
        </p:txBody>
      </p:sp>
      <p:sp>
        <p:nvSpPr>
          <p:cNvPr id="177" name="Google Shape;177;p9"/>
          <p:cNvSpPr/>
          <p:nvPr/>
        </p:nvSpPr>
        <p:spPr>
          <a:xfrm>
            <a:off x="4792075" y="4496925"/>
            <a:ext cx="955382" cy="3175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Facilitate</a:t>
            </a:r>
          </a:p>
        </p:txBody>
      </p:sp>
      <p:sp>
        <p:nvSpPr>
          <p:cNvPr id="178" name="Google Shape;178;p9"/>
          <p:cNvSpPr/>
          <p:nvPr/>
        </p:nvSpPr>
        <p:spPr>
          <a:xfrm>
            <a:off x="7219225" y="4468063"/>
            <a:ext cx="576349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Apply</a:t>
            </a:r>
          </a:p>
        </p:txBody>
      </p:sp>
      <p:grpSp>
        <p:nvGrpSpPr>
          <p:cNvPr id="179" name="Google Shape;179;p9"/>
          <p:cNvGrpSpPr/>
          <p:nvPr/>
        </p:nvGrpSpPr>
        <p:grpSpPr>
          <a:xfrm>
            <a:off x="323732" y="2686580"/>
            <a:ext cx="1433586" cy="1146711"/>
            <a:chOff x="323732" y="1010192"/>
            <a:chExt cx="1433586" cy="1146711"/>
          </a:xfrm>
        </p:grpSpPr>
        <p:sp>
          <p:nvSpPr>
            <p:cNvPr id="180" name="Google Shape;180;p9"/>
            <p:cNvSpPr/>
            <p:nvPr/>
          </p:nvSpPr>
          <p:spPr>
            <a:xfrm>
              <a:off x="323732" y="1010192"/>
              <a:ext cx="1433586" cy="1146711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1" name="Google Shape;181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2" name="Google Shape;182;p9"/>
          <p:cNvGrpSpPr/>
          <p:nvPr/>
        </p:nvGrpSpPr>
        <p:grpSpPr>
          <a:xfrm>
            <a:off x="318157" y="943517"/>
            <a:ext cx="1432536" cy="1145872"/>
            <a:chOff x="323732" y="1010192"/>
            <a:chExt cx="1432536" cy="1145872"/>
          </a:xfrm>
        </p:grpSpPr>
        <p:sp>
          <p:nvSpPr>
            <p:cNvPr id="183" name="Google Shape;183;p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4" name="Google Shape;184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5" name="Google Shape;185;p9"/>
          <p:cNvGrpSpPr/>
          <p:nvPr/>
        </p:nvGrpSpPr>
        <p:grpSpPr>
          <a:xfrm>
            <a:off x="2444070" y="2687005"/>
            <a:ext cx="1432536" cy="1145872"/>
            <a:chOff x="323732" y="1010192"/>
            <a:chExt cx="1432536" cy="1145872"/>
          </a:xfrm>
        </p:grpSpPr>
        <p:sp>
          <p:nvSpPr>
            <p:cNvPr id="186" name="Google Shape;186;p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7" name="Google Shape;187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8" name="Google Shape;188;p9"/>
          <p:cNvGrpSpPr/>
          <p:nvPr/>
        </p:nvGrpSpPr>
        <p:grpSpPr>
          <a:xfrm>
            <a:off x="4563357" y="2686792"/>
            <a:ext cx="1432536" cy="1145872"/>
            <a:chOff x="323732" y="1010192"/>
            <a:chExt cx="1432536" cy="1145872"/>
          </a:xfrm>
        </p:grpSpPr>
        <p:sp>
          <p:nvSpPr>
            <p:cNvPr id="189" name="Google Shape;189;p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0" name="Google Shape;190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1" name="Google Shape;191;p9"/>
          <p:cNvGrpSpPr/>
          <p:nvPr/>
        </p:nvGrpSpPr>
        <p:grpSpPr>
          <a:xfrm>
            <a:off x="6683695" y="2687217"/>
            <a:ext cx="1432536" cy="1145872"/>
            <a:chOff x="323732" y="1010192"/>
            <a:chExt cx="1432536" cy="1145872"/>
          </a:xfrm>
        </p:grpSpPr>
        <p:sp>
          <p:nvSpPr>
            <p:cNvPr id="192" name="Google Shape;192;p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3" name="Google Shape;193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4" name="Google Shape;194;p9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9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9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9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9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7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545" name="Google Shape;545;p27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546" name="Google Shape;546;p27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47" name="Google Shape;547;p27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8" name="Google Shape;548;p27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49" name="Google Shape;549;p27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50" name="Google Shape;550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1" name="Google Shape;551;p27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52" name="Google Shape;552;p27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53" name="Google Shape;553;p27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54" name="Google Shape;554;p27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55" name="Google Shape;555;p27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28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28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28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563" name="Google Shape;563;p28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564" name="Google Shape;564;p28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5" name="Google Shape;565;p28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6" name="Google Shape;566;p28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67" name="Google Shape;567;p28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8" name="Google Shape;568;p2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9" name="Google Shape;569;p28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70" name="Google Shape;570;p28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71" name="Google Shape;571;p28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72" name="Google Shape;572;p28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73" name="Google Shape;573;p28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29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9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9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9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9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29"/>
          <p:cNvSpPr/>
          <p:nvPr/>
        </p:nvSpPr>
        <p:spPr>
          <a:xfrm>
            <a:off x="2005975" y="848200"/>
            <a:ext cx="6400804" cy="8377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Fjalla One"/>
              </a:rPr>
              <a:t>Add text here</a:t>
            </a:r>
          </a:p>
        </p:txBody>
      </p:sp>
      <p:sp>
        <p:nvSpPr>
          <p:cNvPr id="584" name="Google Shape;584;p29"/>
          <p:cNvSpPr/>
          <p:nvPr/>
        </p:nvSpPr>
        <p:spPr>
          <a:xfrm>
            <a:off x="676275" y="4477225"/>
            <a:ext cx="728510" cy="3569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Engage</a:t>
            </a:r>
          </a:p>
        </p:txBody>
      </p:sp>
      <p:sp>
        <p:nvSpPr>
          <p:cNvPr id="585" name="Google Shape;585;p29"/>
          <p:cNvSpPr/>
          <p:nvPr/>
        </p:nvSpPr>
        <p:spPr>
          <a:xfrm>
            <a:off x="2781300" y="4468063"/>
            <a:ext cx="758066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Explore</a:t>
            </a:r>
          </a:p>
        </p:txBody>
      </p:sp>
      <p:sp>
        <p:nvSpPr>
          <p:cNvPr id="586" name="Google Shape;586;p29"/>
          <p:cNvSpPr/>
          <p:nvPr/>
        </p:nvSpPr>
        <p:spPr>
          <a:xfrm>
            <a:off x="4792075" y="4496925"/>
            <a:ext cx="955382" cy="3175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Facilitate</a:t>
            </a:r>
          </a:p>
        </p:txBody>
      </p:sp>
      <p:sp>
        <p:nvSpPr>
          <p:cNvPr id="587" name="Google Shape;587;p29"/>
          <p:cNvSpPr/>
          <p:nvPr/>
        </p:nvSpPr>
        <p:spPr>
          <a:xfrm>
            <a:off x="7219225" y="4468063"/>
            <a:ext cx="576349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Apply</a:t>
            </a:r>
          </a:p>
        </p:txBody>
      </p:sp>
      <p:grpSp>
        <p:nvGrpSpPr>
          <p:cNvPr id="588" name="Google Shape;588;p29"/>
          <p:cNvGrpSpPr/>
          <p:nvPr/>
        </p:nvGrpSpPr>
        <p:grpSpPr>
          <a:xfrm>
            <a:off x="323732" y="2686580"/>
            <a:ext cx="1432536" cy="1145872"/>
            <a:chOff x="323732" y="1010192"/>
            <a:chExt cx="1432536" cy="1145872"/>
          </a:xfrm>
        </p:grpSpPr>
        <p:sp>
          <p:nvSpPr>
            <p:cNvPr id="589" name="Google Shape;589;p2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90" name="Google Shape;590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1" name="Google Shape;591;p29"/>
          <p:cNvGrpSpPr/>
          <p:nvPr/>
        </p:nvGrpSpPr>
        <p:grpSpPr>
          <a:xfrm>
            <a:off x="318157" y="943517"/>
            <a:ext cx="1432536" cy="1145872"/>
            <a:chOff x="323732" y="1010192"/>
            <a:chExt cx="1432536" cy="1145872"/>
          </a:xfrm>
        </p:grpSpPr>
        <p:sp>
          <p:nvSpPr>
            <p:cNvPr id="592" name="Google Shape;592;p2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93" name="Google Shape;593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4" name="Google Shape;594;p29"/>
          <p:cNvGrpSpPr/>
          <p:nvPr/>
        </p:nvGrpSpPr>
        <p:grpSpPr>
          <a:xfrm>
            <a:off x="2444070" y="2687005"/>
            <a:ext cx="1432536" cy="1145872"/>
            <a:chOff x="323732" y="1010192"/>
            <a:chExt cx="1432536" cy="1145872"/>
          </a:xfrm>
        </p:grpSpPr>
        <p:sp>
          <p:nvSpPr>
            <p:cNvPr id="595" name="Google Shape;595;p2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96" name="Google Shape;596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7" name="Google Shape;597;p29"/>
          <p:cNvGrpSpPr/>
          <p:nvPr/>
        </p:nvGrpSpPr>
        <p:grpSpPr>
          <a:xfrm>
            <a:off x="4563357" y="2686792"/>
            <a:ext cx="1432536" cy="1145872"/>
            <a:chOff x="323732" y="1010192"/>
            <a:chExt cx="1432536" cy="1145872"/>
          </a:xfrm>
        </p:grpSpPr>
        <p:sp>
          <p:nvSpPr>
            <p:cNvPr id="598" name="Google Shape;598;p2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99" name="Google Shape;599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0" name="Google Shape;600;p29"/>
          <p:cNvGrpSpPr/>
          <p:nvPr/>
        </p:nvGrpSpPr>
        <p:grpSpPr>
          <a:xfrm>
            <a:off x="6683695" y="2687217"/>
            <a:ext cx="1432536" cy="1145872"/>
            <a:chOff x="323732" y="1010192"/>
            <a:chExt cx="1432536" cy="1145872"/>
          </a:xfrm>
        </p:grpSpPr>
        <p:sp>
          <p:nvSpPr>
            <p:cNvPr id="601" name="Google Shape;601;p29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02" name="Google Shape;602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30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30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30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610" name="Google Shape;610;p30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611" name="Google Shape;611;p30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12" name="Google Shape;612;p30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3" name="Google Shape;613;p30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4" name="Google Shape;614;p30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15" name="Google Shape;615;p3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6" name="Google Shape;616;p30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17" name="Google Shape;617;p30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18" name="Google Shape;618;p30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19" name="Google Shape;619;p30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20" name="Google Shape;620;p30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31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31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31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628" name="Google Shape;628;p31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629" name="Google Shape;629;p31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30" name="Google Shape;630;p31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1" name="Google Shape;631;p31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2" name="Google Shape;632;p31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33" name="Google Shape;633;p3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4" name="Google Shape;634;p31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35" name="Google Shape;635;p31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36" name="Google Shape;636;p31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37" name="Google Shape;637;p31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38" name="Google Shape;638;p31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32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32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32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646" name="Google Shape;646;p32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647" name="Google Shape;647;p32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48" name="Google Shape;648;p32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9" name="Google Shape;649;p32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50" name="Google Shape;650;p32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51" name="Google Shape;651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2" name="Google Shape;652;p32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53" name="Google Shape;653;p32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54" name="Google Shape;654;p32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55" name="Google Shape;655;p32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56" name="Google Shape;656;p32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33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33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33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664" name="Google Shape;664;p33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665" name="Google Shape;665;p33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66" name="Google Shape;666;p33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7" name="Google Shape;667;p33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8" name="Google Shape;668;p33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69" name="Google Shape;669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0" name="Google Shape;670;p33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71" name="Google Shape;671;p33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72" name="Google Shape;672;p33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73" name="Google Shape;673;p33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74" name="Google Shape;674;p33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8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34"/>
          <p:cNvSpPr txBox="1"/>
          <p:nvPr>
            <p:ph idx="1" type="subTitle"/>
          </p:nvPr>
        </p:nvSpPr>
        <p:spPr>
          <a:xfrm>
            <a:off x="2005975" y="1762125"/>
            <a:ext cx="6400800" cy="146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CREDITS</a:t>
            </a:r>
            <a:endParaRPr b="1"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Template made by </a:t>
            </a:r>
            <a:r>
              <a:rPr lang="en" u="sng">
                <a:solidFill>
                  <a:schemeClr val="hlink"/>
                </a:solidFill>
                <a:hlinkClick r:id="rId3"/>
              </a:rPr>
              <a:t>Matthew Meyer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0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0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0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207" name="Google Shape;207;p10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208" name="Google Shape;208;p10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09" name="Google Shape;209;p10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0" name="Google Shape;210;p10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1" name="Google Shape;211;p10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12" name="Google Shape;212;p1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3" name="Google Shape;213;p10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14" name="Google Shape;214;p10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15" name="Google Shape;215;p10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16" name="Google Shape;216;p10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1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1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1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1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225" name="Google Shape;225;p11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226" name="Google Shape;226;p11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27" name="Google Shape;227;p11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8" name="Google Shape;228;p11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9" name="Google Shape;229;p11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30" name="Google Shape;230;p1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1" name="Google Shape;231;p11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32" name="Google Shape;232;p11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33" name="Google Shape;233;p11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34" name="Google Shape;234;p11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2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2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2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2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243" name="Google Shape;243;p12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244" name="Google Shape;244;p12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45" name="Google Shape;245;p12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6" name="Google Shape;246;p12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47" name="Google Shape;247;p12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48" name="Google Shape;24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9" name="Google Shape;249;p12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50" name="Google Shape;250;p12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51" name="Google Shape;251;p12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52" name="Google Shape;252;p12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3"/>
          <p:cNvSpPr txBox="1"/>
          <p:nvPr>
            <p:ph idx="2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3"/>
          <p:cNvSpPr txBox="1"/>
          <p:nvPr>
            <p:ph idx="3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3"/>
          <p:cNvSpPr txBox="1"/>
          <p:nvPr>
            <p:ph idx="4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261" name="Google Shape;261;p13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262" name="Google Shape;262;p13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3" name="Google Shape;263;p13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4" name="Google Shape;264;p13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5" name="Google Shape;265;p13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66" name="Google Shape;26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7" name="Google Shape;267;p13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8" name="Google Shape;268;p13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9" name="Google Shape;269;p13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0" name="Google Shape;270;p13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4"/>
          <p:cNvSpPr txBox="1"/>
          <p:nvPr>
            <p:ph idx="1" type="subTitle"/>
          </p:nvPr>
        </p:nvSpPr>
        <p:spPr>
          <a:xfrm>
            <a:off x="20102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4"/>
          <p:cNvSpPr txBox="1"/>
          <p:nvPr>
            <p:ph idx="2" type="subTitle"/>
          </p:nvPr>
        </p:nvSpPr>
        <p:spPr>
          <a:xfrm>
            <a:off x="233460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4"/>
          <p:cNvSpPr txBox="1"/>
          <p:nvPr>
            <p:ph idx="3" type="subTitle"/>
          </p:nvPr>
        </p:nvSpPr>
        <p:spPr>
          <a:xfrm>
            <a:off x="4456275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4"/>
          <p:cNvSpPr txBox="1"/>
          <p:nvPr>
            <p:ph idx="4" type="subTitle"/>
          </p:nvPr>
        </p:nvSpPr>
        <p:spPr>
          <a:xfrm>
            <a:off x="6577950" y="3886200"/>
            <a:ext cx="16668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4"/>
          <p:cNvSpPr txBox="1"/>
          <p:nvPr>
            <p:ph idx="5" type="subTitle"/>
          </p:nvPr>
        </p:nvSpPr>
        <p:spPr>
          <a:xfrm>
            <a:off x="2005975" y="1762125"/>
            <a:ext cx="64008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4"/>
          <p:cNvSpPr/>
          <p:nvPr/>
        </p:nvSpPr>
        <p:spPr>
          <a:xfrm>
            <a:off x="2005975" y="848200"/>
            <a:ext cx="6400804" cy="8377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Fjalla One"/>
              </a:rPr>
              <a:t>Add text here</a:t>
            </a:r>
          </a:p>
        </p:txBody>
      </p:sp>
      <p:sp>
        <p:nvSpPr>
          <p:cNvPr id="281" name="Google Shape;281;p14"/>
          <p:cNvSpPr/>
          <p:nvPr/>
        </p:nvSpPr>
        <p:spPr>
          <a:xfrm>
            <a:off x="676275" y="4477225"/>
            <a:ext cx="728510" cy="3569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Engage</a:t>
            </a:r>
          </a:p>
        </p:txBody>
      </p:sp>
      <p:sp>
        <p:nvSpPr>
          <p:cNvPr id="282" name="Google Shape;282;p14"/>
          <p:cNvSpPr/>
          <p:nvPr/>
        </p:nvSpPr>
        <p:spPr>
          <a:xfrm>
            <a:off x="2781300" y="4468063"/>
            <a:ext cx="758066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Explore</a:t>
            </a:r>
          </a:p>
        </p:txBody>
      </p:sp>
      <p:sp>
        <p:nvSpPr>
          <p:cNvPr id="283" name="Google Shape;283;p14"/>
          <p:cNvSpPr/>
          <p:nvPr/>
        </p:nvSpPr>
        <p:spPr>
          <a:xfrm>
            <a:off x="4792075" y="4496925"/>
            <a:ext cx="955382" cy="3175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Facilitate</a:t>
            </a:r>
          </a:p>
        </p:txBody>
      </p:sp>
      <p:sp>
        <p:nvSpPr>
          <p:cNvPr id="284" name="Google Shape;284;p14"/>
          <p:cNvSpPr/>
          <p:nvPr/>
        </p:nvSpPr>
        <p:spPr>
          <a:xfrm>
            <a:off x="7219225" y="4468063"/>
            <a:ext cx="576349" cy="37531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Fjalla One"/>
              </a:rPr>
              <a:t>Apply</a:t>
            </a:r>
          </a:p>
        </p:txBody>
      </p:sp>
      <p:grpSp>
        <p:nvGrpSpPr>
          <p:cNvPr id="285" name="Google Shape;285;p14"/>
          <p:cNvGrpSpPr/>
          <p:nvPr/>
        </p:nvGrpSpPr>
        <p:grpSpPr>
          <a:xfrm>
            <a:off x="323732" y="2686580"/>
            <a:ext cx="1432536" cy="1145872"/>
            <a:chOff x="323732" y="1010192"/>
            <a:chExt cx="1432536" cy="1145872"/>
          </a:xfrm>
        </p:grpSpPr>
        <p:sp>
          <p:nvSpPr>
            <p:cNvPr id="286" name="Google Shape;286;p1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87" name="Google Shape;287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8" name="Google Shape;288;p14"/>
          <p:cNvGrpSpPr/>
          <p:nvPr/>
        </p:nvGrpSpPr>
        <p:grpSpPr>
          <a:xfrm>
            <a:off x="318157" y="943517"/>
            <a:ext cx="1432536" cy="1145872"/>
            <a:chOff x="323732" y="1010192"/>
            <a:chExt cx="1432536" cy="1145872"/>
          </a:xfrm>
        </p:grpSpPr>
        <p:sp>
          <p:nvSpPr>
            <p:cNvPr id="289" name="Google Shape;289;p1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90" name="Google Shape;290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1" name="Google Shape;291;p14"/>
          <p:cNvGrpSpPr/>
          <p:nvPr/>
        </p:nvGrpSpPr>
        <p:grpSpPr>
          <a:xfrm>
            <a:off x="2444070" y="2687005"/>
            <a:ext cx="1432536" cy="1145872"/>
            <a:chOff x="323732" y="1010192"/>
            <a:chExt cx="1432536" cy="1145872"/>
          </a:xfrm>
        </p:grpSpPr>
        <p:sp>
          <p:nvSpPr>
            <p:cNvPr id="292" name="Google Shape;292;p1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93" name="Google Shape;293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4" name="Google Shape;294;p14"/>
          <p:cNvGrpSpPr/>
          <p:nvPr/>
        </p:nvGrpSpPr>
        <p:grpSpPr>
          <a:xfrm>
            <a:off x="4563357" y="2686792"/>
            <a:ext cx="1432536" cy="1145872"/>
            <a:chOff x="323732" y="1010192"/>
            <a:chExt cx="1432536" cy="1145872"/>
          </a:xfrm>
        </p:grpSpPr>
        <p:sp>
          <p:nvSpPr>
            <p:cNvPr id="295" name="Google Shape;295;p1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96" name="Google Shape;296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7" name="Google Shape;297;p14"/>
          <p:cNvGrpSpPr/>
          <p:nvPr/>
        </p:nvGrpSpPr>
        <p:grpSpPr>
          <a:xfrm>
            <a:off x="6683695" y="2687217"/>
            <a:ext cx="1432536" cy="1145872"/>
            <a:chOff x="323732" y="1010192"/>
            <a:chExt cx="1432536" cy="1145872"/>
          </a:xfrm>
        </p:grpSpPr>
        <p:sp>
          <p:nvSpPr>
            <p:cNvPr id="298" name="Google Shape;298;p14"/>
            <p:cNvSpPr/>
            <p:nvPr/>
          </p:nvSpPr>
          <p:spPr>
            <a:xfrm>
              <a:off x="323732" y="1010192"/>
              <a:ext cx="1432536" cy="1145872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99" name="Google Shape;299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9118" y="1310975"/>
              <a:ext cx="728500" cy="7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5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5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5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307" name="Google Shape;307;p15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308" name="Google Shape;308;p15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09" name="Google Shape;309;p15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0" name="Google Shape;310;p15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11" name="Google Shape;311;p15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12" name="Google Shape;312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3" name="Google Shape;313;p15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4" name="Google Shape;314;p15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5" name="Google Shape;315;p15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16" name="Google Shape;316;p15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317" name="Google Shape;317;p15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6"/>
          <p:cNvSpPr txBox="1"/>
          <p:nvPr>
            <p:ph idx="1" type="subTitle"/>
          </p:nvPr>
        </p:nvSpPr>
        <p:spPr>
          <a:xfrm>
            <a:off x="3889975" y="2402375"/>
            <a:ext cx="4669200" cy="14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6"/>
          <p:cNvSpPr txBox="1"/>
          <p:nvPr>
            <p:ph idx="2" type="subTitle"/>
          </p:nvPr>
        </p:nvSpPr>
        <p:spPr>
          <a:xfrm>
            <a:off x="1021075" y="3836975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6"/>
          <p:cNvSpPr txBox="1"/>
          <p:nvPr>
            <p:ph idx="3" type="subTitle"/>
          </p:nvPr>
        </p:nvSpPr>
        <p:spPr>
          <a:xfrm>
            <a:off x="1021075" y="4532300"/>
            <a:ext cx="2779200" cy="3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325" name="Google Shape;325;p16"/>
          <p:cNvGrpSpPr/>
          <p:nvPr/>
        </p:nvGrpSpPr>
        <p:grpSpPr>
          <a:xfrm>
            <a:off x="325158" y="2400292"/>
            <a:ext cx="2823142" cy="342900"/>
            <a:chOff x="325158" y="2400292"/>
            <a:chExt cx="2823142" cy="342900"/>
          </a:xfrm>
        </p:grpSpPr>
        <p:sp>
          <p:nvSpPr>
            <p:cNvPr id="326" name="Google Shape;326;p16"/>
            <p:cNvSpPr/>
            <p:nvPr/>
          </p:nvSpPr>
          <p:spPr>
            <a:xfrm rot="5400000">
              <a:off x="271608" y="2453842"/>
              <a:ext cx="342900" cy="235800"/>
            </a:xfrm>
            <a:prstGeom prst="triangl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27" name="Google Shape;327;p16"/>
            <p:cNvCxnSpPr/>
            <p:nvPr/>
          </p:nvCxnSpPr>
          <p:spPr>
            <a:xfrm>
              <a:off x="982975" y="2571750"/>
              <a:ext cx="1266900" cy="0"/>
            </a:xfrm>
            <a:prstGeom prst="straightConnector1">
              <a:avLst/>
            </a:prstGeom>
            <a:noFill/>
            <a:ln cap="flat" cmpd="sng" w="7620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8" name="Google Shape;328;p16"/>
            <p:cNvCxnSpPr/>
            <p:nvPr/>
          </p:nvCxnSpPr>
          <p:spPr>
            <a:xfrm flipH="1" rot="10800000">
              <a:off x="1000125" y="2566575"/>
              <a:ext cx="705000" cy="9600"/>
            </a:xfrm>
            <a:prstGeom prst="straightConnector1">
              <a:avLst/>
            </a:prstGeom>
            <a:noFill/>
            <a:ln cap="flat" cmpd="sng" w="762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29" name="Google Shape;329;p16"/>
            <p:cNvSpPr/>
            <p:nvPr/>
          </p:nvSpPr>
          <p:spPr>
            <a:xfrm>
              <a:off x="1525900" y="2466975"/>
              <a:ext cx="180900" cy="180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30" name="Google Shape;330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7362" y="2453850"/>
              <a:ext cx="235800" cy="23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1" name="Google Shape;331;p16"/>
            <p:cNvSpPr/>
            <p:nvPr/>
          </p:nvSpPr>
          <p:spPr>
            <a:xfrm>
              <a:off x="2893500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32" name="Google Shape;332;p16"/>
            <p:cNvSpPr/>
            <p:nvPr/>
          </p:nvSpPr>
          <p:spPr>
            <a:xfrm>
              <a:off x="2900650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33" name="Google Shape;333;p16"/>
            <p:cNvSpPr/>
            <p:nvPr/>
          </p:nvSpPr>
          <p:spPr>
            <a:xfrm flipH="1">
              <a:off x="3043525" y="2443925"/>
              <a:ext cx="104775" cy="85725"/>
            </a:xfrm>
            <a:custGeom>
              <a:rect b="b" l="l" r="r" t="t"/>
              <a:pathLst>
                <a:path extrusionOk="0" h="3429" w="4191">
                  <a:moveTo>
                    <a:pt x="4191" y="0"/>
                  </a:move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34" name="Google Shape;334;p16"/>
            <p:cNvSpPr/>
            <p:nvPr/>
          </p:nvSpPr>
          <p:spPr>
            <a:xfrm flipH="1">
              <a:off x="3057825" y="2575375"/>
              <a:ext cx="90475" cy="95250"/>
            </a:xfrm>
            <a:custGeom>
              <a:rect b="b" l="l" r="r" t="t"/>
              <a:pathLst>
                <a:path extrusionOk="0" h="3810" w="3619">
                  <a:moveTo>
                    <a:pt x="0" y="0"/>
                  </a:moveTo>
                  <a:lnTo>
                    <a:pt x="0" y="3810"/>
                  </a:lnTo>
                  <a:lnTo>
                    <a:pt x="3619" y="381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335" name="Google Shape;335;p16"/>
          <p:cNvSpPr txBox="1"/>
          <p:nvPr>
            <p:ph idx="4" type="subTitle"/>
          </p:nvPr>
        </p:nvSpPr>
        <p:spPr>
          <a:xfrm>
            <a:off x="3850825" y="4415550"/>
            <a:ext cx="46692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1D80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