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0" r:id="rId5"/>
    <p:sldId id="281" r:id="rId6"/>
    <p:sldId id="282" r:id="rId7"/>
    <p:sldId id="284"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3/19/2025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3/19/2025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3/19/2025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3/19/2025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3/19/2025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CÁC TRẺ DO THÁI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334209"/>
            <a:ext cx="11526982" cy="6340197"/>
          </a:xfrm>
          <a:prstGeom prst="rect">
            <a:avLst/>
          </a:prstGeom>
        </p:spPr>
        <p:txBody>
          <a:bodyPr wrap="square">
            <a:spAutoFit/>
          </a:bodyPr>
          <a:lstStyle/>
          <a:p>
            <a:pPr algn="just"/>
            <a:r>
              <a:rPr lang="en-US" sz="5800" b="1" dirty="0">
                <a:solidFill>
                  <a:srgbClr val="FF0000"/>
                </a:solidFill>
                <a:latin typeface="Arial" panose="020B0604020202020204" pitchFamily="34" charset="0"/>
                <a:cs typeface="Arial" panose="020B0604020202020204" pitchFamily="34" charset="0"/>
              </a:rPr>
              <a:t>ĐK</a:t>
            </a:r>
            <a:r>
              <a:rPr lang="vi-VN" sz="5800" b="1">
                <a:solidFill>
                  <a:srgbClr val="FF0000"/>
                </a:solidFill>
                <a:effectLst/>
                <a:latin typeface="Arial" panose="020B0604020202020204" pitchFamily="34" charset="0"/>
                <a:cs typeface="Arial" panose="020B0604020202020204" pitchFamily="34" charset="0"/>
              </a:rPr>
              <a:t>. </a:t>
            </a:r>
            <a:r>
              <a:rPr lang="en-US" sz="5800" b="1"/>
              <a:t>Các trẻ Do Thái cầm nhành Ô-liu đi đón Chúa và tung hô rằng: hoan hô Con Vua Đa-vít, hoan hô Con Vua Đa-vít. Chúc tụng Đấng nhân danh Chúa mà đến. Chúc tụng Đấng nhân danh Chúa mà đến.</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710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FC3A3-08FD-D103-A747-C098D2ED16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F1A3B-D61E-4D24-A6DC-BE20726D01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F60C899-CEDC-9E04-08F0-C5AF84E8E0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5E841C9-3E2B-09D7-A8BE-5BD13DECAC41}"/>
              </a:ext>
            </a:extLst>
          </p:cNvPr>
          <p:cNvSpPr/>
          <p:nvPr/>
        </p:nvSpPr>
        <p:spPr>
          <a:xfrm>
            <a:off x="332509" y="334209"/>
            <a:ext cx="11526982" cy="6186309"/>
          </a:xfrm>
          <a:prstGeom prst="rect">
            <a:avLst/>
          </a:prstGeom>
        </p:spPr>
        <p:txBody>
          <a:bodyPr wrap="square">
            <a:spAutoFit/>
          </a:bodyPr>
          <a:lstStyle/>
          <a:p>
            <a:pPr algn="just"/>
            <a:r>
              <a:rPr lang="vi-VN" sz="6600" b="1">
                <a:solidFill>
                  <a:srgbClr val="FF0000"/>
                </a:solidFill>
                <a:latin typeface="Arial" panose="020B0604020202020204" pitchFamily="34" charset="0"/>
                <a:cs typeface="Arial" panose="020B0604020202020204" pitchFamily="34" charset="0"/>
              </a:rPr>
              <a:t>1. </a:t>
            </a:r>
            <a:r>
              <a:rPr lang="vi-VN" sz="6600" b="1">
                <a:latin typeface="Arial" panose="020B0604020202020204" pitchFamily="34" charset="0"/>
                <a:cs typeface="Arial" panose="020B0604020202020204" pitchFamily="34" charset="0"/>
              </a:rPr>
              <a:t>Muôn dân hỡi hãy vỗ tay tưng bừng, hãy reo mừng Thiên Chúa vang lừng. Vì người là Đấng tối cao khả úy, là Vua chí tôn muôn đời thống trị.</a:t>
            </a:r>
            <a:endParaRPr lang="vi-VN"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595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19AF5-7564-4D65-B69A-A7AE29936A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57E3CD-D580-1EB0-D7AB-70855AE95B7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E099BE8-FD73-0888-937A-5D0A6319A5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9CA3C5-102F-2AEA-44DA-4E65A195B184}"/>
              </a:ext>
            </a:extLst>
          </p:cNvPr>
          <p:cNvSpPr/>
          <p:nvPr/>
        </p:nvSpPr>
        <p:spPr>
          <a:xfrm>
            <a:off x="332509" y="334209"/>
            <a:ext cx="11526982" cy="6340197"/>
          </a:xfrm>
          <a:prstGeom prst="rect">
            <a:avLst/>
          </a:prstGeom>
        </p:spPr>
        <p:txBody>
          <a:bodyPr wrap="square">
            <a:spAutoFit/>
          </a:bodyPr>
          <a:lstStyle/>
          <a:p>
            <a:pPr algn="just"/>
            <a:r>
              <a:rPr lang="en-US" sz="5800" b="1" dirty="0">
                <a:solidFill>
                  <a:srgbClr val="FF0000"/>
                </a:solidFill>
                <a:latin typeface="Arial" panose="020B0604020202020204" pitchFamily="34" charset="0"/>
                <a:cs typeface="Arial" panose="020B0604020202020204" pitchFamily="34" charset="0"/>
              </a:rPr>
              <a:t>ĐK</a:t>
            </a:r>
            <a:r>
              <a:rPr lang="vi-VN" sz="5800" b="1">
                <a:solidFill>
                  <a:srgbClr val="FF0000"/>
                </a:solidFill>
                <a:effectLst/>
                <a:latin typeface="Arial" panose="020B0604020202020204" pitchFamily="34" charset="0"/>
                <a:cs typeface="Arial" panose="020B0604020202020204" pitchFamily="34" charset="0"/>
              </a:rPr>
              <a:t>. </a:t>
            </a:r>
            <a:r>
              <a:rPr lang="en-US" sz="5800" b="1"/>
              <a:t>Các trẻ Do Thái cầm nhành Ô-liu đi đón Chúa và tung hô rằng: hoan hô Con Vua Đa-vít, hoan hô Con Vua Đa-vít. Chúc tụng Đấng nhân danh Chúa mà đến. Chúc tụng Đấng nhân danh Chúa mà đến.</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4673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BDFE4-EE44-38C3-ACA4-1BC6D66D95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D9BB6-4C47-30A6-0865-0C0AFA617F3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96F277E-1B80-C747-3BA9-1D37861509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28B6CD2-C8A1-CC57-899C-27EB51B25766}"/>
              </a:ext>
            </a:extLst>
          </p:cNvPr>
          <p:cNvSpPr/>
          <p:nvPr/>
        </p:nvSpPr>
        <p:spPr>
          <a:xfrm>
            <a:off x="332509" y="454027"/>
            <a:ext cx="11526982"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2</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Này Người bắt hết các dân phục quyền, chúng ta được cai quản lâu bền. Người làm rạng rỡ giống nòi Gia-cóp. Người thương chúng ta nên chọn cơ nghiệp.</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0410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048D5-A3F6-6E80-05CF-447C19196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11C1CA-2FE7-2A0C-5795-16C8AADC006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9F4B95B-352D-4249-FEE1-37CE22DD65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42C9B4D-2E6F-8946-DCFE-5E9451714500}"/>
              </a:ext>
            </a:extLst>
          </p:cNvPr>
          <p:cNvSpPr/>
          <p:nvPr/>
        </p:nvSpPr>
        <p:spPr>
          <a:xfrm>
            <a:off x="332509" y="334209"/>
            <a:ext cx="11526982" cy="6340197"/>
          </a:xfrm>
          <a:prstGeom prst="rect">
            <a:avLst/>
          </a:prstGeom>
        </p:spPr>
        <p:txBody>
          <a:bodyPr wrap="square">
            <a:spAutoFit/>
          </a:bodyPr>
          <a:lstStyle/>
          <a:p>
            <a:pPr algn="just"/>
            <a:r>
              <a:rPr lang="en-US" sz="5800" b="1" dirty="0">
                <a:solidFill>
                  <a:srgbClr val="FF0000"/>
                </a:solidFill>
                <a:latin typeface="Arial" panose="020B0604020202020204" pitchFamily="34" charset="0"/>
                <a:cs typeface="Arial" panose="020B0604020202020204" pitchFamily="34" charset="0"/>
              </a:rPr>
              <a:t>ĐK</a:t>
            </a:r>
            <a:r>
              <a:rPr lang="vi-VN" sz="5800" b="1">
                <a:solidFill>
                  <a:srgbClr val="FF0000"/>
                </a:solidFill>
                <a:effectLst/>
                <a:latin typeface="Arial" panose="020B0604020202020204" pitchFamily="34" charset="0"/>
                <a:cs typeface="Arial" panose="020B0604020202020204" pitchFamily="34" charset="0"/>
              </a:rPr>
              <a:t>. </a:t>
            </a:r>
            <a:r>
              <a:rPr lang="en-US" sz="5800" b="1"/>
              <a:t>Các trẻ Do Thái cầm nhành Ô-liu đi đón Chúa và tung hô rằng: hoan hô Con Vua Đa-vít, hoan hô Con Vua Đa-vít. Chúc tụng Đấng nhân danh Chúa mà đến. Chúc tụng Đấng nhân danh Chúa mà đến.</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11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0F2F2-1F2E-4C4E-CC5D-8A25C4275C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822385-4634-07AC-88BB-BDCD67BE9FC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25446B3-C9C8-E085-8FCE-869740D25D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A3681B9-1E93-1E02-A060-7234700FCA4D}"/>
              </a:ext>
            </a:extLst>
          </p:cNvPr>
          <p:cNvSpPr/>
          <p:nvPr/>
        </p:nvSpPr>
        <p:spPr>
          <a:xfrm>
            <a:off x="332509" y="454027"/>
            <a:ext cx="11526982"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3</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Người ngự lên giữa tiếng reo tưng bừng, giữa tiếng kèn rộn rã vang lừng. Hợp lời mừng Chúa muôn người phấn khởi, đàn ca véo von ca tụng Vua Trời.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2851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54C91-194A-DE86-7623-CB56D27D9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44EFC7-DAAE-E19D-3CAB-E4B871221E8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3CEB092-3A77-FA45-17AB-595D0B580E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5C6830-B96F-24B2-20DA-1633C0463F61}"/>
              </a:ext>
            </a:extLst>
          </p:cNvPr>
          <p:cNvSpPr/>
          <p:nvPr/>
        </p:nvSpPr>
        <p:spPr>
          <a:xfrm>
            <a:off x="332509" y="334209"/>
            <a:ext cx="11526982" cy="6340197"/>
          </a:xfrm>
          <a:prstGeom prst="rect">
            <a:avLst/>
          </a:prstGeom>
        </p:spPr>
        <p:txBody>
          <a:bodyPr wrap="square">
            <a:spAutoFit/>
          </a:bodyPr>
          <a:lstStyle/>
          <a:p>
            <a:pPr algn="just"/>
            <a:r>
              <a:rPr lang="en-US" sz="5800" b="1" dirty="0">
                <a:solidFill>
                  <a:srgbClr val="FF0000"/>
                </a:solidFill>
                <a:latin typeface="Arial" panose="020B0604020202020204" pitchFamily="34" charset="0"/>
                <a:cs typeface="Arial" panose="020B0604020202020204" pitchFamily="34" charset="0"/>
              </a:rPr>
              <a:t>ĐK</a:t>
            </a:r>
            <a:r>
              <a:rPr lang="vi-VN" sz="5800" b="1">
                <a:solidFill>
                  <a:srgbClr val="FF0000"/>
                </a:solidFill>
                <a:effectLst/>
                <a:latin typeface="Arial" panose="020B0604020202020204" pitchFamily="34" charset="0"/>
                <a:cs typeface="Arial" panose="020B0604020202020204" pitchFamily="34" charset="0"/>
              </a:rPr>
              <a:t>. </a:t>
            </a:r>
            <a:r>
              <a:rPr lang="en-US" sz="5800" b="1"/>
              <a:t>Các trẻ Do Thái cầm nhành Ô-liu đi đón Chúa và tung hô rằng: hoan hô Con Vua Đa-vít, hoan hô Con Vua Đa-vít. Chúc tụng Đấng nhân danh Chúa mà đến. Chúc tụng Đấng nhân danh Chúa mà đến.</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39453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103</TotalTime>
  <Words>302</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CÁC TRẺ DO THÁI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Phúc Đinh</cp:lastModifiedBy>
  <cp:revision>40</cp:revision>
  <dcterms:created xsi:type="dcterms:W3CDTF">2024-12-09T09:33:29Z</dcterms:created>
  <dcterms:modified xsi:type="dcterms:W3CDTF">2025-03-19T14:25:04Z</dcterms:modified>
</cp:coreProperties>
</file>