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webextensions/taskpanes.xml" ContentType="application/vnd.ms-office.webextensiontaskpanes+xml"/>
  <Override PartName="/ppt/webextensions/webextension1.xml" ContentType="application/vnd.ms-office.webextension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7.xml" ContentType="application/vnd.openxmlformats-officedocument.presentationml.tags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thumbnail" Target="docProps/thumbnail.jpeg"/><Relationship Id="rId2" Type="http://schemas.openxmlformats.org/officeDocument/2006/relationships/officeDocument" Target="ppt/presentation.xml"/><Relationship Id="rId1" Type="http://schemas.microsoft.com/office/2011/relationships/webextensiontaskpanes" Target="ppt/webextensions/taskpanes.xml"/><Relationship Id="rId5" Type="http://schemas.openxmlformats.org/officeDocument/2006/relationships/extended-properties" Target="docProps/app.xml"/><Relationship Id="rId4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4954" r:id="rId2"/>
  </p:sldIdLst>
  <p:sldSz cx="12192000" cy="6858000"/>
  <p:notesSz cx="6858000" cy="9144000"/>
  <p:custDataLst>
    <p:tags r:id="rId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" userDrawn="1">
          <p15:clr>
            <a:srgbClr val="A4A3A4"/>
          </p15:clr>
        </p15:guide>
        <p15:guide id="3" pos="7469" userDrawn="1">
          <p15:clr>
            <a:srgbClr val="A4A3A4"/>
          </p15:clr>
        </p15:guide>
        <p15:guide id="4" pos="386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FBDD8"/>
    <a:srgbClr val="054990"/>
    <a:srgbClr val="0C0B45"/>
    <a:srgbClr val="81A4CC"/>
    <a:srgbClr val="23569B"/>
    <a:srgbClr val="387BB7"/>
    <a:srgbClr val="9EB7E5"/>
    <a:srgbClr val="D9D9D9"/>
    <a:srgbClr val="090C9B"/>
    <a:srgbClr val="3066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6945" autoAdjust="0"/>
    <p:restoredTop sz="94719"/>
  </p:normalViewPr>
  <p:slideViewPr>
    <p:cSldViewPr snapToGrid="0">
      <p:cViewPr varScale="1">
        <p:scale>
          <a:sx n="105" d="100"/>
          <a:sy n="105" d="100"/>
        </p:scale>
        <p:origin x="1296" y="78"/>
      </p:cViewPr>
      <p:guideLst>
        <p:guide orient="horz" pos="2160"/>
        <p:guide pos="192"/>
        <p:guide pos="7469"/>
        <p:guide pos="3864"/>
      </p:guideLst>
    </p:cSldViewPr>
  </p:slideViewPr>
  <p:notesTextViewPr>
    <p:cViewPr>
      <p:scale>
        <a:sx n="75" d="100"/>
        <a:sy n="75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notesViewPr>
    <p:cSldViewPr snapToGrid="0">
      <p:cViewPr varScale="1">
        <p:scale>
          <a:sx n="62" d="100"/>
          <a:sy n="62" d="100"/>
        </p:scale>
        <p:origin x="3154" y="4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notesMaster" Target="notesMasters/notesMaster1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r>
              <a:rPr lang="en-IN"/>
              <a:t>Title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6.5355356826037825E-2"/>
          <c:y val="8.873691122260699E-2"/>
          <c:w val="0.93364257579821452"/>
          <c:h val="0.72342046095813939"/>
        </c:manualLayout>
      </c:layout>
      <c:areaChart>
        <c:grouping val="percentStacked"/>
        <c:varyColors val="0"/>
        <c:ser>
          <c:idx val="0"/>
          <c:order val="0"/>
          <c:tx>
            <c:strRef>
              <c:f>Sheet1!$A$2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bg2"/>
            </a:solidFill>
            <a:ln>
              <a:solidFill>
                <a:schemeClr val="bg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Sheet1!$B$2:$M$2</c:f>
              <c:numCache>
                <c:formatCode>0%</c:formatCode>
                <c:ptCount val="12"/>
                <c:pt idx="0">
                  <c:v>0</c:v>
                </c:pt>
                <c:pt idx="1">
                  <c:v>0.05</c:v>
                </c:pt>
                <c:pt idx="2">
                  <c:v>0.1</c:v>
                </c:pt>
                <c:pt idx="3">
                  <c:v>0.15</c:v>
                </c:pt>
                <c:pt idx="4">
                  <c:v>0.18</c:v>
                </c:pt>
                <c:pt idx="5">
                  <c:v>0.2</c:v>
                </c:pt>
                <c:pt idx="6">
                  <c:v>0.23</c:v>
                </c:pt>
                <c:pt idx="7">
                  <c:v>0.28000000000000003</c:v>
                </c:pt>
                <c:pt idx="8">
                  <c:v>0.3</c:v>
                </c:pt>
                <c:pt idx="9">
                  <c:v>0.35</c:v>
                </c:pt>
                <c:pt idx="10">
                  <c:v>0.32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C0E-4915-9E52-43A7FCCDBA97}"/>
            </c:ext>
          </c:extLst>
        </c:ser>
        <c:ser>
          <c:idx val="1"/>
          <c:order val="1"/>
          <c:tx>
            <c:strRef>
              <c:f>Sheet1!$A$3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accent3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Sheet1!$B$3:$M$3</c:f>
              <c:numCache>
                <c:formatCode>0%</c:formatCode>
                <c:ptCount val="12"/>
                <c:pt idx="0">
                  <c:v>0.12</c:v>
                </c:pt>
                <c:pt idx="1">
                  <c:v>0.1</c:v>
                </c:pt>
                <c:pt idx="2">
                  <c:v>0.12</c:v>
                </c:pt>
                <c:pt idx="3">
                  <c:v>0.1</c:v>
                </c:pt>
                <c:pt idx="4">
                  <c:v>0.12</c:v>
                </c:pt>
                <c:pt idx="5">
                  <c:v>0.1</c:v>
                </c:pt>
                <c:pt idx="6">
                  <c:v>0.12</c:v>
                </c:pt>
                <c:pt idx="7">
                  <c:v>0.1</c:v>
                </c:pt>
                <c:pt idx="8">
                  <c:v>0.12</c:v>
                </c:pt>
                <c:pt idx="9">
                  <c:v>0.14000000000000001</c:v>
                </c:pt>
                <c:pt idx="10">
                  <c:v>0.09</c:v>
                </c:pt>
                <c:pt idx="11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C0E-4915-9E52-43A7FCCDBA97}"/>
            </c:ext>
          </c:extLst>
        </c:ser>
        <c:ser>
          <c:idx val="2"/>
          <c:order val="2"/>
          <c:tx>
            <c:strRef>
              <c:f>Sheet1!$A$4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accent1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Sheet1!$B$4:$M$4</c:f>
              <c:numCache>
                <c:formatCode>0%</c:formatCode>
                <c:ptCount val="12"/>
                <c:pt idx="0">
                  <c:v>0.27</c:v>
                </c:pt>
                <c:pt idx="1">
                  <c:v>0.28000000000000003</c:v>
                </c:pt>
                <c:pt idx="2">
                  <c:v>0.25</c:v>
                </c:pt>
                <c:pt idx="3">
                  <c:v>0.24</c:v>
                </c:pt>
                <c:pt idx="4">
                  <c:v>0.27</c:v>
                </c:pt>
                <c:pt idx="5">
                  <c:v>0.28000000000000003</c:v>
                </c:pt>
                <c:pt idx="6">
                  <c:v>0.25</c:v>
                </c:pt>
                <c:pt idx="7">
                  <c:v>0.24</c:v>
                </c:pt>
                <c:pt idx="8">
                  <c:v>0.28999999999999998</c:v>
                </c:pt>
                <c:pt idx="9">
                  <c:v>0.25</c:v>
                </c:pt>
                <c:pt idx="10">
                  <c:v>0.23</c:v>
                </c:pt>
                <c:pt idx="11">
                  <c:v>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FC0E-4915-9E52-43A7FCCDBA97}"/>
            </c:ext>
          </c:extLst>
        </c:ser>
        <c:ser>
          <c:idx val="3"/>
          <c:order val="3"/>
          <c:tx>
            <c:strRef>
              <c:f>Sheet1!$A$5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accent2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Sheet1!$B$5:$M$5</c:f>
              <c:numCache>
                <c:formatCode>0%</c:formatCode>
                <c:ptCount val="12"/>
                <c:pt idx="0">
                  <c:v>0.25</c:v>
                </c:pt>
                <c:pt idx="1">
                  <c:v>0.28000000000000003</c:v>
                </c:pt>
                <c:pt idx="2">
                  <c:v>0.23</c:v>
                </c:pt>
                <c:pt idx="3">
                  <c:v>0.22</c:v>
                </c:pt>
                <c:pt idx="4">
                  <c:v>0.25</c:v>
                </c:pt>
                <c:pt idx="5">
                  <c:v>0.28000000000000003</c:v>
                </c:pt>
                <c:pt idx="6">
                  <c:v>0.23</c:v>
                </c:pt>
                <c:pt idx="7">
                  <c:v>0.22</c:v>
                </c:pt>
                <c:pt idx="8">
                  <c:v>0.2</c:v>
                </c:pt>
                <c:pt idx="9">
                  <c:v>0.24</c:v>
                </c:pt>
                <c:pt idx="10">
                  <c:v>0.23</c:v>
                </c:pt>
                <c:pt idx="11">
                  <c:v>0.18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FC0E-4915-9E52-43A7FCCDBA97}"/>
            </c:ext>
          </c:extLst>
        </c:ser>
        <c:ser>
          <c:idx val="4"/>
          <c:order val="4"/>
          <c:tx>
            <c:strRef>
              <c:f>Sheet1!$A$6</c:f>
              <c:strCache>
                <c:ptCount val="1"/>
                <c:pt idx="0">
                  <c:v>Insert text here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accent4"/>
              </a:solidFill>
            </a:ln>
            <a:effectLst/>
          </c:spPr>
          <c:cat>
            <c:strRef>
              <c:f>Sheet1!$B$1:$M$1</c:f>
              <c:strCache>
                <c:ptCount val="12"/>
                <c:pt idx="0">
                  <c:v>Q1 2019</c:v>
                </c:pt>
                <c:pt idx="1">
                  <c:v>Q2 2019</c:v>
                </c:pt>
                <c:pt idx="2">
                  <c:v>Q3 2019</c:v>
                </c:pt>
                <c:pt idx="3">
                  <c:v>Q4 2019</c:v>
                </c:pt>
                <c:pt idx="4">
                  <c:v>Q1 2020</c:v>
                </c:pt>
                <c:pt idx="5">
                  <c:v>Q2 2020</c:v>
                </c:pt>
                <c:pt idx="6">
                  <c:v>Q3 2020</c:v>
                </c:pt>
                <c:pt idx="7">
                  <c:v>Q4 2020</c:v>
                </c:pt>
                <c:pt idx="8">
                  <c:v>Q1 2021</c:v>
                </c:pt>
                <c:pt idx="9">
                  <c:v>Q2 2021</c:v>
                </c:pt>
                <c:pt idx="10">
                  <c:v>Q3 2021</c:v>
                </c:pt>
                <c:pt idx="11">
                  <c:v>Q4 2021</c:v>
                </c:pt>
              </c:strCache>
            </c:strRef>
          </c:cat>
          <c:val>
            <c:numRef>
              <c:f>Sheet1!$B$6:$M$6</c:f>
              <c:numCache>
                <c:formatCode>0%</c:formatCode>
                <c:ptCount val="12"/>
                <c:pt idx="0">
                  <c:v>0.36</c:v>
                </c:pt>
                <c:pt idx="1">
                  <c:v>0.28999999999999992</c:v>
                </c:pt>
                <c:pt idx="2">
                  <c:v>0.30000000000000004</c:v>
                </c:pt>
                <c:pt idx="3">
                  <c:v>0.29000000000000004</c:v>
                </c:pt>
                <c:pt idx="4">
                  <c:v>0.17999999999999994</c:v>
                </c:pt>
                <c:pt idx="5">
                  <c:v>0.1399999999999999</c:v>
                </c:pt>
                <c:pt idx="6">
                  <c:v>0.17000000000000004</c:v>
                </c:pt>
                <c:pt idx="7">
                  <c:v>0.16000000000000003</c:v>
                </c:pt>
                <c:pt idx="8">
                  <c:v>9.000000000000008E-2</c:v>
                </c:pt>
                <c:pt idx="9">
                  <c:v>2.0000000000000018E-2</c:v>
                </c:pt>
                <c:pt idx="10">
                  <c:v>0.13</c:v>
                </c:pt>
                <c:pt idx="11">
                  <c:v>0.35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C0E-4915-9E52-43A7FCCDBA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1366611312"/>
        <c:axId val="1366617392"/>
      </c:areaChart>
      <c:catAx>
        <c:axId val="1366611312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7392"/>
        <c:crosses val="autoZero"/>
        <c:auto val="1"/>
        <c:lblAlgn val="ctr"/>
        <c:lblOffset val="100"/>
        <c:noMultiLvlLbl val="0"/>
      </c:catAx>
      <c:valAx>
        <c:axId val="1366617392"/>
        <c:scaling>
          <c:orientation val="minMax"/>
        </c:scaling>
        <c:delete val="0"/>
        <c:axPos val="l"/>
        <c:numFmt formatCode="0%" sourceLinked="1"/>
        <c:majorTickMark val="out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136661131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5.776643797973087E-2"/>
          <c:y val="0.91959586211251831"/>
          <c:w val="0.89177366937015556"/>
          <c:h val="5.52256738802532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tx1"/>
              </a:solidFill>
              <a:latin typeface="+mn-lt"/>
              <a:ea typeface="Arial"/>
              <a:cs typeface="Arial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>
          <a:solidFill>
            <a:schemeClr val="tx1"/>
          </a:solidFill>
          <a:latin typeface="+mn-lt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461E8393-A5AD-6950-6709-404557772EF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C1C2D59-81EC-CEE5-EDE2-16D0CBA109A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38D2EF-A13A-4320-A2BE-9A5A823B592B}" type="datetimeFigureOut">
              <a:rPr lang="en-SG" smtClean="0"/>
              <a:t>16/10/2025</a:t>
            </a:fld>
            <a:endParaRPr lang="en-SG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47BA8F-7A48-4B25-7225-03BCAF276F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SG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750B075-D097-07A7-B579-C6289F1B664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E0A54C-7E84-4A96-95A9-A78BFDA2AAE0}" type="slidenum">
              <a:rPr lang="en-SG" smtClean="0"/>
              <a:t>‹#›</a:t>
            </a:fld>
            <a:endParaRPr lang="en-SG"/>
          </a:p>
        </p:txBody>
      </p:sp>
    </p:spTree>
    <p:extLst>
      <p:ext uri="{BB962C8B-B14F-4D97-AF65-F5344CB8AC3E}">
        <p14:creationId xmlns:p14="http://schemas.microsoft.com/office/powerpoint/2010/main" val="412118074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2485F5-2DBA-4A69-B0BC-0E1C482526BB}" type="datetimeFigureOut">
              <a:rPr lang="en-US" smtClean="0"/>
              <a:t>10/16/2025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CA217B-6B37-4B6C-95DA-B2933D37185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5668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4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Relationship Id="rId4" Type="http://schemas.openxmlformats.org/officeDocument/2006/relationships/image" Target="../media/image2.emf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4" Type="http://schemas.openxmlformats.org/officeDocument/2006/relationships/image" Target="../media/image2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Relationship Id="rId4" Type="http://schemas.openxmlformats.org/officeDocument/2006/relationships/image" Target="../media/image2.emf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025887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FC4A6DC3-43E5-2BE0-A8FA-14D095567573}"/>
              </a:ext>
            </a:extLst>
          </p:cNvPr>
          <p:cNvSpPr/>
          <p:nvPr userDrawn="1"/>
        </p:nvSpPr>
        <p:spPr>
          <a:xfrm>
            <a:off x="5412708" y="0"/>
            <a:ext cx="6779292" cy="6858000"/>
          </a:xfrm>
          <a:custGeom>
            <a:avLst/>
            <a:gdLst>
              <a:gd name="connsiteX0" fmla="*/ 762028 w 6779292"/>
              <a:gd name="connsiteY0" fmla="*/ 0 h 6858000"/>
              <a:gd name="connsiteX1" fmla="*/ 4920012 w 6779292"/>
              <a:gd name="connsiteY1" fmla="*/ 0 h 6858000"/>
              <a:gd name="connsiteX2" fmla="*/ 4998692 w 6779292"/>
              <a:gd name="connsiteY2" fmla="*/ 0 h 6858000"/>
              <a:gd name="connsiteX3" fmla="*/ 6779292 w 6779292"/>
              <a:gd name="connsiteY3" fmla="*/ 0 h 6858000"/>
              <a:gd name="connsiteX4" fmla="*/ 6779292 w 6779292"/>
              <a:gd name="connsiteY4" fmla="*/ 2286000 h 6858000"/>
              <a:gd name="connsiteX5" fmla="*/ 6779292 w 6779292"/>
              <a:gd name="connsiteY5" fmla="*/ 4572000 h 6858000"/>
              <a:gd name="connsiteX6" fmla="*/ 6779292 w 6779292"/>
              <a:gd name="connsiteY6" fmla="*/ 6858000 h 6858000"/>
              <a:gd name="connsiteX7" fmla="*/ 0 w 6779292"/>
              <a:gd name="connsiteY7" fmla="*/ 6858000 h 6858000"/>
              <a:gd name="connsiteX8" fmla="*/ 0 w 6779292"/>
              <a:gd name="connsiteY8" fmla="*/ 5943572 h 6858000"/>
              <a:gd name="connsiteX9" fmla="*/ 0 w 6779292"/>
              <a:gd name="connsiteY9" fmla="*/ 2286000 h 6858000"/>
              <a:gd name="connsiteX10" fmla="*/ 0 w 6779292"/>
              <a:gd name="connsiteY10" fmla="*/ 762028 h 6858000"/>
              <a:gd name="connsiteX11" fmla="*/ 762028 w 6779292"/>
              <a:gd name="connsiteY11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6779292" h="6858000">
                <a:moveTo>
                  <a:pt x="762028" y="0"/>
                </a:moveTo>
                <a:lnTo>
                  <a:pt x="4920012" y="0"/>
                </a:lnTo>
                <a:lnTo>
                  <a:pt x="4998692" y="0"/>
                </a:lnTo>
                <a:lnTo>
                  <a:pt x="6779292" y="0"/>
                </a:lnTo>
                <a:lnTo>
                  <a:pt x="6779292" y="2286000"/>
                </a:lnTo>
                <a:lnTo>
                  <a:pt x="6779292" y="4572000"/>
                </a:lnTo>
                <a:lnTo>
                  <a:pt x="6779292" y="6858000"/>
                </a:lnTo>
                <a:lnTo>
                  <a:pt x="0" y="6858000"/>
                </a:lnTo>
                <a:lnTo>
                  <a:pt x="0" y="5943572"/>
                </a:lnTo>
                <a:lnTo>
                  <a:pt x="0" y="2286000"/>
                </a:lnTo>
                <a:lnTo>
                  <a:pt x="0" y="762028"/>
                </a:lnTo>
                <a:cubicBezTo>
                  <a:pt x="0" y="341172"/>
                  <a:pt x="341172" y="0"/>
                  <a:pt x="762028" y="0"/>
                </a:cubicBez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608BA72E-4191-93ED-5F63-70653097CA4A}"/>
              </a:ext>
            </a:extLst>
          </p:cNvPr>
          <p:cNvSpPr/>
          <p:nvPr userDrawn="1"/>
        </p:nvSpPr>
        <p:spPr>
          <a:xfrm>
            <a:off x="10632898" y="-19404"/>
            <a:ext cx="1559102" cy="1924468"/>
          </a:xfrm>
          <a:custGeom>
            <a:avLst/>
            <a:gdLst>
              <a:gd name="connsiteX0" fmla="*/ 46683 w 1559102"/>
              <a:gd name="connsiteY0" fmla="*/ 0 h 1924468"/>
              <a:gd name="connsiteX1" fmla="*/ 648526 w 1559102"/>
              <a:gd name="connsiteY1" fmla="*/ 0 h 1924468"/>
              <a:gd name="connsiteX2" fmla="*/ 618867 w 1559102"/>
              <a:gd name="connsiteY2" fmla="*/ 81034 h 1924468"/>
              <a:gd name="connsiteX3" fmla="*/ 574909 w 1559102"/>
              <a:gd name="connsiteY3" fmla="*/ 371792 h 1924468"/>
              <a:gd name="connsiteX4" fmla="*/ 1552675 w 1559102"/>
              <a:gd name="connsiteY4" fmla="*/ 1349558 h 1924468"/>
              <a:gd name="connsiteX5" fmla="*/ 1559102 w 1559102"/>
              <a:gd name="connsiteY5" fmla="*/ 1349233 h 1924468"/>
              <a:gd name="connsiteX6" fmla="*/ 1559102 w 1559102"/>
              <a:gd name="connsiteY6" fmla="*/ 1924144 h 1924468"/>
              <a:gd name="connsiteX7" fmla="*/ 1552676 w 1559102"/>
              <a:gd name="connsiteY7" fmla="*/ 1924468 h 1924468"/>
              <a:gd name="connsiteX8" fmla="*/ 0 w 1559102"/>
              <a:gd name="connsiteY8" fmla="*/ 371793 h 1924468"/>
              <a:gd name="connsiteX9" fmla="*/ 31545 w 1559102"/>
              <a:gd name="connsiteY9" fmla="*/ 58874 h 19244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559102" h="1924468">
                <a:moveTo>
                  <a:pt x="46683" y="0"/>
                </a:moveTo>
                <a:lnTo>
                  <a:pt x="648526" y="0"/>
                </a:lnTo>
                <a:lnTo>
                  <a:pt x="618867" y="81034"/>
                </a:lnTo>
                <a:cubicBezTo>
                  <a:pt x="590299" y="172884"/>
                  <a:pt x="574909" y="270541"/>
                  <a:pt x="574909" y="371792"/>
                </a:cubicBezTo>
                <a:cubicBezTo>
                  <a:pt x="574909" y="911797"/>
                  <a:pt x="1012670" y="1349558"/>
                  <a:pt x="1552675" y="1349558"/>
                </a:cubicBezTo>
                <a:lnTo>
                  <a:pt x="1559102" y="1349233"/>
                </a:lnTo>
                <a:lnTo>
                  <a:pt x="1559102" y="1924144"/>
                </a:lnTo>
                <a:lnTo>
                  <a:pt x="1552676" y="1924468"/>
                </a:lnTo>
                <a:cubicBezTo>
                  <a:pt x="695157" y="1924468"/>
                  <a:pt x="0" y="1229312"/>
                  <a:pt x="0" y="371793"/>
                </a:cubicBezTo>
                <a:cubicBezTo>
                  <a:pt x="0" y="264603"/>
                  <a:pt x="10862" y="159950"/>
                  <a:pt x="31545" y="58874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6014405" y="2891616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52713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012813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4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4BBF098-4E0B-C383-30F1-C09CD59B7EF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Google Shape;317;p72">
            <a:extLst>
              <a:ext uri="{FF2B5EF4-FFF2-40B4-BE49-F238E27FC236}">
                <a16:creationId xmlns:a16="http://schemas.microsoft.com/office/drawing/2014/main" id="{B0B24D8E-B221-BCE6-395F-D87EA1F5C0D0}"/>
              </a:ext>
            </a:extLst>
          </p:cNvPr>
          <p:cNvSpPr/>
          <p:nvPr userDrawn="1"/>
        </p:nvSpPr>
        <p:spPr>
          <a:xfrm>
            <a:off x="2786" y="1967"/>
            <a:ext cx="12189215" cy="5132220"/>
          </a:xfrm>
          <a:custGeom>
            <a:avLst/>
            <a:gdLst/>
            <a:ahLst/>
            <a:cxnLst/>
            <a:rect l="l" t="t" r="r" b="b"/>
            <a:pathLst>
              <a:path w="9143999" h="4734198" extrusionOk="0">
                <a:moveTo>
                  <a:pt x="0" y="0"/>
                </a:moveTo>
                <a:lnTo>
                  <a:pt x="9143999" y="0"/>
                </a:lnTo>
                <a:lnTo>
                  <a:pt x="9143999" y="4734198"/>
                </a:lnTo>
                <a:lnTo>
                  <a:pt x="5973097" y="4719484"/>
                </a:lnTo>
                <a:cubicBezTo>
                  <a:pt x="5685504" y="4751439"/>
                  <a:pt x="5493774" y="4650657"/>
                  <a:pt x="5375788" y="4409767"/>
                </a:cubicBezTo>
                <a:lnTo>
                  <a:pt x="3554362" y="1113503"/>
                </a:lnTo>
                <a:cubicBezTo>
                  <a:pt x="3419169" y="857864"/>
                  <a:pt x="3202858" y="771832"/>
                  <a:pt x="2993923" y="766916"/>
                </a:cubicBezTo>
                <a:lnTo>
                  <a:pt x="0" y="766916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sym typeface="Arial"/>
            </a:endParaRPr>
          </a:p>
        </p:txBody>
      </p:sp>
      <p:sp>
        <p:nvSpPr>
          <p:cNvPr id="11" name="Google Shape;314;p72">
            <a:extLst>
              <a:ext uri="{FF2B5EF4-FFF2-40B4-BE49-F238E27FC236}">
                <a16:creationId xmlns:a16="http://schemas.microsoft.com/office/drawing/2014/main" id="{4C86D475-EC31-FDE7-2166-FC88974B47B4}"/>
              </a:ext>
            </a:extLst>
          </p:cNvPr>
          <p:cNvSpPr/>
          <p:nvPr userDrawn="1"/>
        </p:nvSpPr>
        <p:spPr>
          <a:xfrm>
            <a:off x="480380" y="3771292"/>
            <a:ext cx="1560000" cy="60800"/>
          </a:xfrm>
          <a:prstGeom prst="rect">
            <a:avLst/>
          </a:prstGeom>
          <a:solidFill>
            <a:schemeClr val="accent4"/>
          </a:solidFill>
          <a:ln w="9525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121900" tIns="60933" rIns="121900" bIns="60933" anchor="ctr" anchorCtr="0">
            <a:no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Tx/>
              <a:buNone/>
              <a:tabLst/>
              <a:defRPr/>
            </a:pPr>
            <a:endParaRPr kumimoji="0" sz="1867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7C6E95C-F9B2-31ED-1261-5E82E52231DC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9622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hink-cell data - do not delete" hidden="1">
            <a:extLst>
              <a:ext uri="{FF2B5EF4-FFF2-40B4-BE49-F238E27FC236}">
                <a16:creationId xmlns:a16="http://schemas.microsoft.com/office/drawing/2014/main" id="{14BBF098-4E0B-C383-30F1-C09CD59B7EF0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1660498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itle Placeholder 1">
            <a:extLst>
              <a:ext uri="{FF2B5EF4-FFF2-40B4-BE49-F238E27FC236}">
                <a16:creationId xmlns:a16="http://schemas.microsoft.com/office/drawing/2014/main" id="{E6AB0C77-779C-4A54-B4CE-0B85EED3D4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9099" y="214655"/>
            <a:ext cx="11344112" cy="734470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>
              <a:defRPr b="1">
                <a:solidFill>
                  <a:schemeClr val="accent1"/>
                </a:solidFill>
                <a:latin typeface="+mj-lt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5801453-F71C-4C51-9C43-7AD61258D90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19099" y="1262063"/>
            <a:ext cx="11343363" cy="3808412"/>
          </a:xfrm>
          <a:prstGeom prst="rect">
            <a:avLst/>
          </a:prstGeom>
        </p:spPr>
        <p:txBody>
          <a:bodyPr/>
          <a:lstStyle>
            <a:lvl1pPr>
              <a:defRPr>
                <a:latin typeface="+mn-lt"/>
              </a:defRPr>
            </a:lvl1pPr>
            <a:lvl2pPr>
              <a:defRPr>
                <a:latin typeface="+mn-lt"/>
              </a:defRPr>
            </a:lvl2pPr>
            <a:lvl3pPr>
              <a:defRPr>
                <a:latin typeface="+mn-lt"/>
              </a:defRPr>
            </a:lvl3pPr>
            <a:lvl4pPr>
              <a:defRPr>
                <a:latin typeface="+mn-lt"/>
              </a:defRPr>
            </a:lvl4pPr>
            <a:lvl5pPr>
              <a:defRPr>
                <a:latin typeface="+mn-lt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137BB06-460E-4EE0-8DF4-57C378BE2D90}"/>
              </a:ext>
            </a:extLst>
          </p:cNvPr>
          <p:cNvSpPr/>
          <p:nvPr userDrawn="1"/>
        </p:nvSpPr>
        <p:spPr>
          <a:xfrm>
            <a:off x="-1" y="6649668"/>
            <a:ext cx="12192001" cy="208332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1FD90400-E7FB-45E1-BB98-088160338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40545" y="6650296"/>
            <a:ext cx="1651455" cy="207076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 sz="1200">
                <a:solidFill>
                  <a:schemeClr val="bg1"/>
                </a:solidFill>
                <a:latin typeface="Crimson Pro" pitchFamily="2" charset="0"/>
              </a:defRPr>
            </a:lvl1pPr>
          </a:lstStyle>
          <a:p>
            <a:fld id="{4145DBE5-F440-4DC1-86E2-EA4CF186D269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0F228-84E4-D963-B626-1713032BAE30}"/>
              </a:ext>
            </a:extLst>
          </p:cNvPr>
          <p:cNvSpPr/>
          <p:nvPr userDrawn="1"/>
        </p:nvSpPr>
        <p:spPr>
          <a:xfrm>
            <a:off x="-1" y="1"/>
            <a:ext cx="419099" cy="167640"/>
          </a:xfrm>
          <a:prstGeom prst="rect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3603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hink-cell data - do not delete" hidden="1">
            <a:extLst>
              <a:ext uri="{FF2B5EF4-FFF2-40B4-BE49-F238E27FC236}">
                <a16:creationId xmlns:a16="http://schemas.microsoft.com/office/drawing/2014/main" id="{72C63254-3ED3-7F4A-55ED-77911D6BFAD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30230693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Google Shape;126;p8">
            <a:extLst>
              <a:ext uri="{FF2B5EF4-FFF2-40B4-BE49-F238E27FC236}">
                <a16:creationId xmlns:a16="http://schemas.microsoft.com/office/drawing/2014/main" id="{42B1C2E2-410D-4178-8707-30E8CFC13D66}"/>
              </a:ext>
            </a:extLst>
          </p:cNvPr>
          <p:cNvSpPr/>
          <p:nvPr userDrawn="1"/>
        </p:nvSpPr>
        <p:spPr>
          <a:xfrm>
            <a:off x="0" y="0"/>
            <a:ext cx="12192000" cy="3429000"/>
          </a:xfrm>
          <a:prstGeom prst="rect">
            <a:avLst/>
          </a:prstGeom>
          <a:gradFill flip="none" rotWithShape="1">
            <a:gsLst>
              <a:gs pos="0">
                <a:schemeClr val="accent2">
                  <a:shade val="30000"/>
                  <a:satMod val="115000"/>
                </a:schemeClr>
              </a:gs>
              <a:gs pos="50000">
                <a:schemeClr val="accent2">
                  <a:shade val="67500"/>
                  <a:satMod val="115000"/>
                </a:schemeClr>
              </a:gs>
              <a:gs pos="100000">
                <a:schemeClr val="accent2">
                  <a:shade val="100000"/>
                  <a:satMod val="115000"/>
                </a:schemeClr>
              </a:gs>
            </a:gsLst>
            <a:lin ang="2700000" scaled="1"/>
            <a:tileRect/>
          </a:gradFill>
          <a:ln>
            <a:noFill/>
          </a:ln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b="0" i="0" u="none" strike="noStrike" cap="none" spc="0" normalizeH="0" baseline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26AB4896-8513-49B3-883C-8C8E512092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9099" y="2694530"/>
            <a:ext cx="11329205" cy="734470"/>
          </a:xfrm>
          <a:prstGeom prst="rect">
            <a:avLst/>
          </a:prstGeom>
        </p:spPr>
        <p:txBody>
          <a:bodyPr vert="horz"/>
          <a:lstStyle>
            <a:lvl1pPr>
              <a:defRPr sz="54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01</a:t>
            </a:r>
          </a:p>
        </p:txBody>
      </p:sp>
      <p:sp>
        <p:nvSpPr>
          <p:cNvPr id="8" name="Text Placeholder 12">
            <a:extLst>
              <a:ext uri="{FF2B5EF4-FFF2-40B4-BE49-F238E27FC236}">
                <a16:creationId xmlns:a16="http://schemas.microsoft.com/office/drawing/2014/main" id="{E0ED0066-C241-49ED-89D6-10AD2C4C22C3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419099" y="3521558"/>
            <a:ext cx="11283166" cy="434926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2800" b="1">
                <a:solidFill>
                  <a:schemeClr val="accent1"/>
                </a:solidFill>
                <a:latin typeface="+mn-lt"/>
              </a:defRPr>
            </a:lvl1pPr>
            <a:lvl2pPr marL="457200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914400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371600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828800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Divider title</a:t>
            </a:r>
          </a:p>
        </p:txBody>
      </p:sp>
    </p:spTree>
    <p:extLst>
      <p:ext uri="{BB962C8B-B14F-4D97-AF65-F5344CB8AC3E}">
        <p14:creationId xmlns:p14="http://schemas.microsoft.com/office/powerpoint/2010/main" val="19730136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ags" Target="../tags/tag2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ct 7" hidden="1">
            <a:extLst>
              <a:ext uri="{FF2B5EF4-FFF2-40B4-BE49-F238E27FC236}">
                <a16:creationId xmlns:a16="http://schemas.microsoft.com/office/drawing/2014/main" id="{112F218A-F783-D7AA-07FA-8006BACE6B39}"/>
              </a:ext>
            </a:extLst>
          </p:cNvPr>
          <p:cNvGraphicFramePr>
            <a:graphicFrameLocks noChangeAspect="1"/>
          </p:cNvGraphicFramePr>
          <p:nvPr>
            <p:custDataLst>
              <p:tags r:id="rId6"/>
            </p:custDataLst>
            <p:extLst>
              <p:ext uri="{D42A27DB-BD31-4B8C-83A1-F6EECF244321}">
                <p14:modId xmlns:p14="http://schemas.microsoft.com/office/powerpoint/2010/main" val="171084627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470" imgH="469" progId="TCLayout.ActiveDocument.1">
                  <p:embed/>
                </p:oleObj>
              </mc:Choice>
              <mc:Fallback>
                <p:oleObj name="think-cell Slide" r:id="rId7" imgW="470" imgH="469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175546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49" r:id="rId3"/>
    <p:sldLayoutId id="2147483655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b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Crimson Pro" pitchFamily="2" charset="0"/>
        <a:buChar char="−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Courier New" panose="02070309020205020404" pitchFamily="49" charset="0"/>
        <a:buChar char="o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7.xml"/><Relationship Id="rId5" Type="http://schemas.openxmlformats.org/officeDocument/2006/relationships/chart" Target="../charts/chart1.xml"/><Relationship Id="rId4" Type="http://schemas.openxmlformats.org/officeDocument/2006/relationships/image" Target="../media/image2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A8B709-2F04-35D0-B93F-5E3F37FCBF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5" name="think-cell data - do not delete" hidden="1">
            <a:extLst>
              <a:ext uri="{FF2B5EF4-FFF2-40B4-BE49-F238E27FC236}">
                <a16:creationId xmlns:a16="http://schemas.microsoft.com/office/drawing/2014/main" id="{C11AFB15-1122-BA0E-2920-494E58DB6D3C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C11AFB15-1122-BA0E-2920-494E58DB6D3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F467EA34-B2FD-488C-3F92-19481D3BD7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Stacked Area</a:t>
            </a:r>
          </a:p>
        </p:txBody>
      </p:sp>
      <p:sp>
        <p:nvSpPr>
          <p:cNvPr id="4" name="Slide Number Placeholder 2">
            <a:extLst>
              <a:ext uri="{FF2B5EF4-FFF2-40B4-BE49-F238E27FC236}">
                <a16:creationId xmlns:a16="http://schemas.microsoft.com/office/drawing/2014/main" id="{212F887D-792C-F962-90F1-C2AA2CF73654}"/>
              </a:ext>
            </a:extLst>
          </p:cNvPr>
          <p:cNvSpPr txBox="1">
            <a:spLocks/>
          </p:cNvSpPr>
          <p:nvPr/>
        </p:nvSpPr>
        <p:spPr>
          <a:xfrm>
            <a:off x="11583868" y="6649668"/>
            <a:ext cx="357188" cy="193144"/>
          </a:xfrm>
          <a:prstGeom prst="rect">
            <a:avLst/>
          </a:prstGeom>
        </p:spPr>
        <p:txBody>
          <a:bodyPr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035116E7-405E-48DC-B8D6-0D33CD3BA034}" type="slidenum">
              <a:rPr lang="en-US" sz="1200" smtClean="0">
                <a:solidFill>
                  <a:schemeClr val="bg1"/>
                </a:solidFill>
              </a:rPr>
              <a:pPr algn="ct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graphicFrame>
        <p:nvGraphicFramePr>
          <p:cNvPr id="3" name="Google Shape;3308;p51">
            <a:extLst>
              <a:ext uri="{FF2B5EF4-FFF2-40B4-BE49-F238E27FC236}">
                <a16:creationId xmlns:a16="http://schemas.microsoft.com/office/drawing/2014/main" id="{AE298604-A685-90B8-4E42-637D99E107EB}"/>
              </a:ext>
            </a:extLst>
          </p:cNvPr>
          <p:cNvGraphicFramePr/>
          <p:nvPr/>
        </p:nvGraphicFramePr>
        <p:xfrm>
          <a:off x="419099" y="1218321"/>
          <a:ext cx="10748785" cy="4557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425677784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UNDODONOTDELETE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Office Theme">
  <a:themeElements>
    <a:clrScheme name="Custom 1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1F54"/>
      </a:accent1>
      <a:accent2>
        <a:srgbClr val="054990"/>
      </a:accent2>
      <a:accent3>
        <a:srgbClr val="3F7CB2"/>
      </a:accent3>
      <a:accent4>
        <a:srgbClr val="81A4CC"/>
      </a:accent4>
      <a:accent5>
        <a:srgbClr val="034078"/>
      </a:accent5>
      <a:accent6>
        <a:srgbClr val="D9D9D9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webextensions/_rels/taskpanes.xml.rels><?xml version="1.0" encoding="UTF-8" standalone="yes"?>
<Relationships xmlns="http://schemas.openxmlformats.org/package/2006/relationships"><Relationship Id="rId1" Type="http://schemas.microsoft.com/office/2011/relationships/webextension" Target="webextension1.xml"/></Relationships>
</file>

<file path=ppt/webextensions/taskpanes.xml><?xml version="1.0" encoding="utf-8"?>
<wetp:taskpanes xmlns:wetp="http://schemas.microsoft.com/office/webextensions/taskpanes/2010/11">
  <wetp:taskpane dockstate="right" visibility="0" width="438" row="5">
    <wetp:webextensionref xmlns:r="http://schemas.openxmlformats.org/officeDocument/2006/relationships" r:id="rId1"/>
  </wetp:taskpane>
</wetp:taskpanes>
</file>

<file path=ppt/webextensions/webextension1.xml><?xml version="1.0" encoding="utf-8"?>
<we:webextension xmlns:we="http://schemas.microsoft.com/office/webextensions/webextension/2010/11" id="{D9F848E6-99A2-4036-BB67-591926DFA720}">
  <we:reference id="wa104381063" version="1.0.0.1" store="en-US" storeType="OMEX"/>
  <we:alternateReferences>
    <we:reference id="WA104381063" version="1.0.0.1" store="" storeType="OMEX"/>
  </we:alternateReferences>
  <we:properties/>
  <we:bindings/>
  <we:snapshot xmlns:r="http://schemas.openxmlformats.org/officeDocument/2006/relationships"/>
</we:webextension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7987</TotalTime>
  <Words>4</Words>
  <Application>Microsoft Office PowerPoint</Application>
  <PresentationFormat>Widescreen</PresentationFormat>
  <Paragraphs>3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9" baseType="lpstr">
      <vt:lpstr>Arial</vt:lpstr>
      <vt:lpstr>Calibri</vt:lpstr>
      <vt:lpstr>Courier New</vt:lpstr>
      <vt:lpstr>Crimson Pro</vt:lpstr>
      <vt:lpstr>Roboto</vt:lpstr>
      <vt:lpstr>Wingdings</vt:lpstr>
      <vt:lpstr>Office Theme</vt:lpstr>
      <vt:lpstr>think-cell Slide</vt:lpstr>
      <vt:lpstr>Stacked Area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Strategy Template</dc:title>
  <dc:subject/>
  <dc:creator>Analyst Academy LLC</dc:creator>
  <cp:keywords/>
  <dc:description/>
  <cp:lastModifiedBy>Diam Cabatay</cp:lastModifiedBy>
  <cp:revision>439</cp:revision>
  <dcterms:created xsi:type="dcterms:W3CDTF">2021-03-31T02:49:57Z</dcterms:created>
  <dcterms:modified xsi:type="dcterms:W3CDTF">2025-10-16T10:48:48Z</dcterms:modified>
  <cp:category/>
</cp:coreProperties>
</file>