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Lst>
  <p:sldSz cy="13716000" cx="24387025"/>
  <p:notesSz cx="13716000" cy="24387025"/>
  <p:embeddedFontLst>
    <p:embeddedFont>
      <p:font typeface="Poppins"/>
      <p:regular r:id="rId29"/>
      <p:bold r:id="rId30"/>
      <p:italic r:id="rId31"/>
      <p:boldItalic r:id="rId32"/>
    </p:embeddedFont>
    <p:embeddedFont>
      <p:font typeface="Lato"/>
      <p:regular r:id="rId33"/>
      <p:bold r:id="rId34"/>
      <p:italic r:id="rId35"/>
      <p:boldItalic r:id="rId36"/>
    </p:embeddedFont>
    <p:embeddedFont>
      <p:font typeface="Righteous"/>
      <p:regular r:id="rId37"/>
    </p:embeddedFont>
    <p:embeddedFont>
      <p:font typeface="Poppins SemiBold"/>
      <p:regular r:id="rId38"/>
      <p:bold r:id="rId39"/>
      <p:italic r:id="rId40"/>
      <p:boldItalic r:id="rId4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2" roundtripDataSignature="AMtx7mhEth9WormfnLOQmbEHOIrryJg8v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PoppinsSemiBold-italic.fntdata"/><Relationship Id="rId20" Type="http://schemas.openxmlformats.org/officeDocument/2006/relationships/slide" Target="slides/slide16.xml"/><Relationship Id="rId42" Type="http://customschemas.google.com/relationships/presentationmetadata" Target="metadata"/><Relationship Id="rId41" Type="http://schemas.openxmlformats.org/officeDocument/2006/relationships/font" Target="fonts/PoppinsSemiBold-boldItalic.fntdata"/><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Poppins-regular.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Poppins-italic.fntdata"/><Relationship Id="rId30" Type="http://schemas.openxmlformats.org/officeDocument/2006/relationships/font" Target="fonts/Poppins-bold.fntdata"/><Relationship Id="rId11" Type="http://schemas.openxmlformats.org/officeDocument/2006/relationships/slide" Target="slides/slide7.xml"/><Relationship Id="rId33" Type="http://schemas.openxmlformats.org/officeDocument/2006/relationships/font" Target="fonts/Lato-regular.fntdata"/><Relationship Id="rId10" Type="http://schemas.openxmlformats.org/officeDocument/2006/relationships/slide" Target="slides/slide6.xml"/><Relationship Id="rId32" Type="http://schemas.openxmlformats.org/officeDocument/2006/relationships/font" Target="fonts/Poppins-boldItalic.fntdata"/><Relationship Id="rId13" Type="http://schemas.openxmlformats.org/officeDocument/2006/relationships/slide" Target="slides/slide9.xml"/><Relationship Id="rId35" Type="http://schemas.openxmlformats.org/officeDocument/2006/relationships/font" Target="fonts/Lato-italic.fntdata"/><Relationship Id="rId12" Type="http://schemas.openxmlformats.org/officeDocument/2006/relationships/slide" Target="slides/slide8.xml"/><Relationship Id="rId34" Type="http://schemas.openxmlformats.org/officeDocument/2006/relationships/font" Target="fonts/Lato-bold.fntdata"/><Relationship Id="rId15" Type="http://schemas.openxmlformats.org/officeDocument/2006/relationships/slide" Target="slides/slide11.xml"/><Relationship Id="rId37" Type="http://schemas.openxmlformats.org/officeDocument/2006/relationships/font" Target="fonts/Righteous-regular.fntdata"/><Relationship Id="rId14" Type="http://schemas.openxmlformats.org/officeDocument/2006/relationships/slide" Target="slides/slide10.xml"/><Relationship Id="rId36" Type="http://schemas.openxmlformats.org/officeDocument/2006/relationships/font" Target="fonts/Lato-boldItalic.fntdata"/><Relationship Id="rId17" Type="http://schemas.openxmlformats.org/officeDocument/2006/relationships/slide" Target="slides/slide13.xml"/><Relationship Id="rId39" Type="http://schemas.openxmlformats.org/officeDocument/2006/relationships/font" Target="fonts/PoppinsSemiBold-bold.fntdata"/><Relationship Id="rId16" Type="http://schemas.openxmlformats.org/officeDocument/2006/relationships/slide" Target="slides/slide12.xml"/><Relationship Id="rId38" Type="http://schemas.openxmlformats.org/officeDocument/2006/relationships/font" Target="fonts/PoppinsSemiBold-regular.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27374e6920d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27374e6920d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27374e6920d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27374e6920d_0_1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6" name="Google Shape;206;g27374e6920d_0_18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7" name="Google Shape;207;g27374e6920d_0_18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27374e6920d_0_2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3" name="Google Shape;263;g27374e6920d_0_2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4" name="Google Shape;264;g27374e6920d_0_24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27374e6920d_0_2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2" name="Google Shape;292;g27374e6920d_0_26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3" name="Google Shape;293;g27374e6920d_0_26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27374e6920d_0_2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5" name="Google Shape;305;g27374e6920d_0_28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6" name="Google Shape;306;g27374e6920d_0_28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27374e6920d_0_3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3" name="Google Shape;333;g27374e6920d_0_30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4" name="Google Shape;334;g27374e6920d_0_30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g27374e6920d_0_3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9" name="Google Shape;399;g27374e6920d_0_37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0" name="Google Shape;400;g27374e6920d_0_37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g27374e6920d_0_3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4" name="Google Shape;414;g27374e6920d_0_38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5" name="Google Shape;415;g27374e6920d_0_38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g27374e6920d_0_4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0" name="Google Shape;430;g27374e6920d_0_40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1" name="Google Shape;431;g27374e6920d_0_40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g27374e6920d_0_4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6" name="Google Shape;446;g27374e6920d_0_4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7" name="Google Shape;447;g27374e6920d_0_4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g27374e6920d_0_4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5" name="Google Shape;455;g27374e6920d_0_4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6" name="Google Shape;456;g27374e6920d_0_42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 name="Shape 22"/>
        <p:cNvGrpSpPr/>
        <p:nvPr/>
      </p:nvGrpSpPr>
      <p:grpSpPr>
        <a:xfrm>
          <a:off x="0" y="0"/>
          <a:ext cx="0" cy="0"/>
          <a:chOff x="0" y="0"/>
          <a:chExt cx="0" cy="0"/>
        </a:xfrm>
      </p:grpSpPr>
      <p:sp>
        <p:nvSpPr>
          <p:cNvPr id="23" name="Google Shape;23;g27374e6920d_0_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 name="Google Shape;24;g27374e6920d_0_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 name="Google Shape;25;g27374e6920d_0_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g27374e6920d_0_4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6" name="Google Shape;476;g27374e6920d_0_44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7" name="Google Shape;477;g27374e6920d_0_44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g27374e6920d_0_4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1" name="Google Shape;521;g27374e6920d_0_48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2" name="Google Shape;522;g27374e6920d_0_48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g27374e6920d_0_5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8" name="Google Shape;558;g27374e6920d_0_5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9" name="Google Shape;559;g27374e6920d_0_52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g27374e6920d_0_5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3" name="Google Shape;583;g27374e6920d_0_54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4" name="Google Shape;584;g27374e6920d_0_54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9" name="Shape 659"/>
        <p:cNvGrpSpPr/>
        <p:nvPr/>
      </p:nvGrpSpPr>
      <p:grpSpPr>
        <a:xfrm>
          <a:off x="0" y="0"/>
          <a:ext cx="0" cy="0"/>
          <a:chOff x="0" y="0"/>
          <a:chExt cx="0" cy="0"/>
        </a:xfrm>
      </p:grpSpPr>
      <p:sp>
        <p:nvSpPr>
          <p:cNvPr id="660" name="Google Shape;660;g27374e6920d_0_6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1" name="Google Shape;661;g27374e6920d_0_6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2" name="Google Shape;662;g27374e6920d_0_62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 name="Shape 32"/>
        <p:cNvGrpSpPr/>
        <p:nvPr/>
      </p:nvGrpSpPr>
      <p:grpSpPr>
        <a:xfrm>
          <a:off x="0" y="0"/>
          <a:ext cx="0" cy="0"/>
          <a:chOff x="0" y="0"/>
          <a:chExt cx="0" cy="0"/>
        </a:xfrm>
      </p:grpSpPr>
      <p:sp>
        <p:nvSpPr>
          <p:cNvPr id="33" name="Google Shape;33;g27374e6920d_0_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 name="Google Shape;34;g27374e6920d_0_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 name="Google Shape;35;g27374e6920d_0_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27374e6920d_0_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 name="Google Shape;77;g27374e6920d_0_6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8" name="Google Shape;78;g27374e6920d_0_6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27374e6920d_0_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 name="Google Shape;88;g27374e6920d_0_7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9" name="Google Shape;89;g27374e6920d_0_7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27374e6920d_0_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7" name="Google Shape;107;g27374e6920d_0_8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8" name="Google Shape;108;g27374e6920d_0_8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27374e6920d_0_1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9" name="Google Shape;139;g27374e6920d_0_1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0" name="Google Shape;140;g27374e6920d_0_1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27374e6920d_0_1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1" name="Google Shape;151;g27374e6920d_0_1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2" name="Google Shape;152;g27374e6920d_0_13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27374e6920d_0_1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1" name="Google Shape;181;g27374e6920d_0_16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2" name="Google Shape;182;g27374e6920d_0_16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6.png"/><Relationship Id="rId4" Type="http://schemas.openxmlformats.org/officeDocument/2006/relationships/image" Target="../media/image2.png"/><Relationship Id="rId5" Type="http://schemas.openxmlformats.org/officeDocument/2006/relationships/image" Target="../media/image1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1.png"/><Relationship Id="rId4" Type="http://schemas.openxmlformats.org/officeDocument/2006/relationships/image" Target="../media/image2.png"/><Relationship Id="rId5" Type="http://schemas.openxmlformats.org/officeDocument/2006/relationships/image" Target="../media/image92.png"/><Relationship Id="rId6" Type="http://schemas.openxmlformats.org/officeDocument/2006/relationships/image" Target="../media/image4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6.png"/><Relationship Id="rId4" Type="http://schemas.openxmlformats.org/officeDocument/2006/relationships/image" Target="../media/image2.png"/><Relationship Id="rId5" Type="http://schemas.openxmlformats.org/officeDocument/2006/relationships/image" Target="../media/image4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8.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9.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20" Type="http://schemas.openxmlformats.org/officeDocument/2006/relationships/image" Target="../media/image63.png"/><Relationship Id="rId22" Type="http://schemas.openxmlformats.org/officeDocument/2006/relationships/image" Target="../media/image83.png"/><Relationship Id="rId21" Type="http://schemas.openxmlformats.org/officeDocument/2006/relationships/image" Target="../media/image62.png"/><Relationship Id="rId24" Type="http://schemas.openxmlformats.org/officeDocument/2006/relationships/image" Target="../media/image66.png"/><Relationship Id="rId23" Type="http://schemas.openxmlformats.org/officeDocument/2006/relationships/image" Target="../media/image68.pn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6.png"/><Relationship Id="rId4" Type="http://schemas.openxmlformats.org/officeDocument/2006/relationships/image" Target="../media/image2.png"/><Relationship Id="rId9" Type="http://schemas.openxmlformats.org/officeDocument/2006/relationships/image" Target="../media/image60.png"/><Relationship Id="rId26" Type="http://schemas.openxmlformats.org/officeDocument/2006/relationships/image" Target="../media/image69.png"/><Relationship Id="rId25" Type="http://schemas.openxmlformats.org/officeDocument/2006/relationships/image" Target="../media/image67.png"/><Relationship Id="rId28" Type="http://schemas.openxmlformats.org/officeDocument/2006/relationships/image" Target="../media/image70.png"/><Relationship Id="rId27" Type="http://schemas.openxmlformats.org/officeDocument/2006/relationships/image" Target="../media/image108.png"/><Relationship Id="rId5" Type="http://schemas.openxmlformats.org/officeDocument/2006/relationships/image" Target="../media/image48.png"/><Relationship Id="rId6" Type="http://schemas.openxmlformats.org/officeDocument/2006/relationships/image" Target="../media/image72.png"/><Relationship Id="rId7" Type="http://schemas.openxmlformats.org/officeDocument/2006/relationships/image" Target="../media/image71.png"/><Relationship Id="rId8" Type="http://schemas.openxmlformats.org/officeDocument/2006/relationships/image" Target="../media/image52.png"/><Relationship Id="rId11" Type="http://schemas.openxmlformats.org/officeDocument/2006/relationships/image" Target="../media/image53.png"/><Relationship Id="rId10" Type="http://schemas.openxmlformats.org/officeDocument/2006/relationships/image" Target="../media/image99.png"/><Relationship Id="rId13" Type="http://schemas.openxmlformats.org/officeDocument/2006/relationships/image" Target="../media/image51.png"/><Relationship Id="rId12" Type="http://schemas.openxmlformats.org/officeDocument/2006/relationships/image" Target="../media/image55.png"/><Relationship Id="rId15" Type="http://schemas.openxmlformats.org/officeDocument/2006/relationships/image" Target="../media/image57.png"/><Relationship Id="rId14" Type="http://schemas.openxmlformats.org/officeDocument/2006/relationships/image" Target="../media/image59.png"/><Relationship Id="rId17" Type="http://schemas.openxmlformats.org/officeDocument/2006/relationships/image" Target="../media/image58.png"/><Relationship Id="rId16" Type="http://schemas.openxmlformats.org/officeDocument/2006/relationships/image" Target="../media/image61.png"/><Relationship Id="rId19" Type="http://schemas.openxmlformats.org/officeDocument/2006/relationships/image" Target="../media/image78.png"/><Relationship Id="rId18" Type="http://schemas.openxmlformats.org/officeDocument/2006/relationships/image" Target="../media/image10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8.png"/><Relationship Id="rId4" Type="http://schemas.openxmlformats.org/officeDocument/2006/relationships/image" Target="../media/image2.png"/><Relationship Id="rId5" Type="http://schemas.openxmlformats.org/officeDocument/2006/relationships/image" Target="../media/image76.png"/><Relationship Id="rId6" Type="http://schemas.openxmlformats.org/officeDocument/2006/relationships/image" Target="../media/image9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9.png"/><Relationship Id="rId4" Type="http://schemas.openxmlformats.org/officeDocument/2006/relationships/image" Target="../media/image2.png"/><Relationship Id="rId5" Type="http://schemas.openxmlformats.org/officeDocument/2006/relationships/image" Target="../media/image77.png"/><Relationship Id="rId6" Type="http://schemas.openxmlformats.org/officeDocument/2006/relationships/image" Target="../media/image8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1.png"/><Relationship Id="rId4" Type="http://schemas.openxmlformats.org/officeDocument/2006/relationships/image" Target="../media/image2.png"/><Relationship Id="rId5" Type="http://schemas.openxmlformats.org/officeDocument/2006/relationships/image" Target="../media/image87.png"/><Relationship Id="rId6" Type="http://schemas.openxmlformats.org/officeDocument/2006/relationships/image" Target="../media/image8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06.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9.png"/><Relationship Id="rId4" Type="http://schemas.openxmlformats.org/officeDocument/2006/relationships/image" Target="../media/image1.png"/><Relationship Id="rId5" Type="http://schemas.openxmlformats.org/officeDocument/2006/relationships/image" Target="../media/image8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8.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1.png"/><Relationship Id="rId4" Type="http://schemas.openxmlformats.org/officeDocument/2006/relationships/image" Target="../media/image2.png"/><Relationship Id="rId9" Type="http://schemas.openxmlformats.org/officeDocument/2006/relationships/image" Target="../media/image110.png"/><Relationship Id="rId5" Type="http://schemas.openxmlformats.org/officeDocument/2006/relationships/image" Target="../media/image107.png"/><Relationship Id="rId6" Type="http://schemas.openxmlformats.org/officeDocument/2006/relationships/image" Target="../media/image93.png"/><Relationship Id="rId7" Type="http://schemas.openxmlformats.org/officeDocument/2006/relationships/image" Target="../media/image112.png"/><Relationship Id="rId8" Type="http://schemas.openxmlformats.org/officeDocument/2006/relationships/image" Target="../media/image134.png"/><Relationship Id="rId11" Type="http://schemas.openxmlformats.org/officeDocument/2006/relationships/image" Target="../media/image97.png"/><Relationship Id="rId10" Type="http://schemas.openxmlformats.org/officeDocument/2006/relationships/image" Target="../media/image154.png"/><Relationship Id="rId13" Type="http://schemas.openxmlformats.org/officeDocument/2006/relationships/image" Target="../media/image133.png"/><Relationship Id="rId12" Type="http://schemas.openxmlformats.org/officeDocument/2006/relationships/image" Target="../media/image100.png"/><Relationship Id="rId14" Type="http://schemas.openxmlformats.org/officeDocument/2006/relationships/image" Target="../media/image9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6.png"/><Relationship Id="rId4" Type="http://schemas.openxmlformats.org/officeDocument/2006/relationships/image" Target="../media/image2.png"/><Relationship Id="rId5" Type="http://schemas.openxmlformats.org/officeDocument/2006/relationships/image" Target="../media/image131.png"/><Relationship Id="rId6" Type="http://schemas.openxmlformats.org/officeDocument/2006/relationships/image" Target="../media/image111.png"/><Relationship Id="rId7" Type="http://schemas.openxmlformats.org/officeDocument/2006/relationships/image" Target="../media/image140.png"/><Relationship Id="rId8" Type="http://schemas.openxmlformats.org/officeDocument/2006/relationships/image" Target="../media/image11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9.png"/><Relationship Id="rId4" Type="http://schemas.openxmlformats.org/officeDocument/2006/relationships/image" Target="../media/image2.png"/><Relationship Id="rId9" Type="http://schemas.openxmlformats.org/officeDocument/2006/relationships/image" Target="../media/image113.png"/><Relationship Id="rId5" Type="http://schemas.openxmlformats.org/officeDocument/2006/relationships/image" Target="../media/image149.png"/><Relationship Id="rId6" Type="http://schemas.openxmlformats.org/officeDocument/2006/relationships/image" Target="../media/image117.png"/><Relationship Id="rId7" Type="http://schemas.openxmlformats.org/officeDocument/2006/relationships/image" Target="../media/image146.png"/><Relationship Id="rId8" Type="http://schemas.openxmlformats.org/officeDocument/2006/relationships/image" Target="../media/image109.png"/><Relationship Id="rId10" Type="http://schemas.openxmlformats.org/officeDocument/2006/relationships/image" Target="../media/image130.png"/></Relationships>
</file>

<file path=ppt/slides/_rels/slide23.xml.rels><?xml version="1.0" encoding="UTF-8" standalone="yes"?><Relationships xmlns="http://schemas.openxmlformats.org/package/2006/relationships"><Relationship Id="rId20" Type="http://schemas.openxmlformats.org/officeDocument/2006/relationships/image" Target="../media/image157.png"/><Relationship Id="rId21" Type="http://schemas.openxmlformats.org/officeDocument/2006/relationships/hyperlink" Target="https://eatemp.com/powerpoint-org-chart-template/" TargetMode="External"/><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1.png"/><Relationship Id="rId4" Type="http://schemas.openxmlformats.org/officeDocument/2006/relationships/image" Target="../media/image2.png"/><Relationship Id="rId9" Type="http://schemas.openxmlformats.org/officeDocument/2006/relationships/image" Target="../media/image141.png"/><Relationship Id="rId5" Type="http://schemas.openxmlformats.org/officeDocument/2006/relationships/image" Target="../media/image116.png"/><Relationship Id="rId6" Type="http://schemas.openxmlformats.org/officeDocument/2006/relationships/image" Target="../media/image164.png"/><Relationship Id="rId7" Type="http://schemas.openxmlformats.org/officeDocument/2006/relationships/image" Target="../media/image124.png"/><Relationship Id="rId8" Type="http://schemas.openxmlformats.org/officeDocument/2006/relationships/image" Target="../media/image143.png"/><Relationship Id="rId11" Type="http://schemas.openxmlformats.org/officeDocument/2006/relationships/image" Target="../media/image151.png"/><Relationship Id="rId10" Type="http://schemas.openxmlformats.org/officeDocument/2006/relationships/image" Target="../media/image139.png"/><Relationship Id="rId13" Type="http://schemas.openxmlformats.org/officeDocument/2006/relationships/image" Target="../media/image148.png"/><Relationship Id="rId12" Type="http://schemas.openxmlformats.org/officeDocument/2006/relationships/image" Target="../media/image150.png"/><Relationship Id="rId15" Type="http://schemas.openxmlformats.org/officeDocument/2006/relationships/image" Target="../media/image135.png"/><Relationship Id="rId14" Type="http://schemas.openxmlformats.org/officeDocument/2006/relationships/image" Target="../media/image163.png"/><Relationship Id="rId17" Type="http://schemas.openxmlformats.org/officeDocument/2006/relationships/image" Target="../media/image142.png"/><Relationship Id="rId16" Type="http://schemas.openxmlformats.org/officeDocument/2006/relationships/image" Target="../media/image161.png"/><Relationship Id="rId19" Type="http://schemas.openxmlformats.org/officeDocument/2006/relationships/image" Target="../media/image136.png"/><Relationship Id="rId18" Type="http://schemas.openxmlformats.org/officeDocument/2006/relationships/image" Target="../media/image13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62.png"/><Relationship Id="rId4" Type="http://schemas.openxmlformats.org/officeDocument/2006/relationships/image" Target="../media/image2.png"/><Relationship Id="rId5" Type="http://schemas.openxmlformats.org/officeDocument/2006/relationships/hyperlink" Target="https://unsplash.com/" TargetMode="External"/><Relationship Id="rId6" Type="http://schemas.openxmlformats.org/officeDocument/2006/relationships/image" Target="../media/image15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9.png"/><Relationship Id="rId4" Type="http://schemas.openxmlformats.org/officeDocument/2006/relationships/image" Target="../media/image1.png"/><Relationship Id="rId5" Type="http://schemas.openxmlformats.org/officeDocument/2006/relationships/image" Target="../media/image7.png"/><Relationship Id="rId6" Type="http://schemas.openxmlformats.org/officeDocument/2006/relationships/image" Target="../media/image26.png"/><Relationship Id="rId7" Type="http://schemas.openxmlformats.org/officeDocument/2006/relationships/image" Target="../media/image1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1.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6.png"/><Relationship Id="rId4" Type="http://schemas.openxmlformats.org/officeDocument/2006/relationships/image" Target="../media/image2.png"/><Relationship Id="rId5" Type="http://schemas.openxmlformats.org/officeDocument/2006/relationships/image" Target="../media/image13.png"/><Relationship Id="rId6" Type="http://schemas.openxmlformats.org/officeDocument/2006/relationships/image" Target="../media/image21.png"/><Relationship Id="rId7"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9.png"/><Relationship Id="rId4" Type="http://schemas.openxmlformats.org/officeDocument/2006/relationships/image" Target="../media/image2.png"/><Relationship Id="rId5" Type="http://schemas.openxmlformats.org/officeDocument/2006/relationships/image" Target="../media/image29.png"/><Relationship Id="rId6" Type="http://schemas.openxmlformats.org/officeDocument/2006/relationships/image" Target="../media/image32.png"/><Relationship Id="rId7" Type="http://schemas.openxmlformats.org/officeDocument/2006/relationships/image" Target="../media/image2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8.png"/><Relationship Id="rId4" Type="http://schemas.openxmlformats.org/officeDocument/2006/relationships/image" Target="../media/image2.png"/><Relationship Id="rId5" Type="http://schemas.openxmlformats.org/officeDocument/2006/relationships/image" Target="../media/image2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1.png"/><Relationship Id="rId4" Type="http://schemas.openxmlformats.org/officeDocument/2006/relationships/image" Target="../media/image2.png"/><Relationship Id="rId5" Type="http://schemas.openxmlformats.org/officeDocument/2006/relationships/image" Target="../media/image31.png"/><Relationship Id="rId6" Type="http://schemas.openxmlformats.org/officeDocument/2006/relationships/image" Target="../media/image27.png"/><Relationship Id="rId7" Type="http://schemas.openxmlformats.org/officeDocument/2006/relationships/image" Target="../media/image3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9.png"/><Relationship Id="rId4" Type="http://schemas.openxmlformats.org/officeDocument/2006/relationships/image" Target="../media/image2.png"/><Relationship Id="rId5" Type="http://schemas.openxmlformats.org/officeDocument/2006/relationships/image" Target="../media/image33.png"/><Relationship Id="rId6" Type="http://schemas.openxmlformats.org/officeDocument/2006/relationships/image" Target="../media/image38.png"/><Relationship Id="rId7"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DFD9"/>
        </a:solidFill>
      </p:bgPr>
    </p:bg>
    <p:spTree>
      <p:nvGrpSpPr>
        <p:cNvPr id="15" name="Shape 15"/>
        <p:cNvGrpSpPr/>
        <p:nvPr/>
      </p:nvGrpSpPr>
      <p:grpSpPr>
        <a:xfrm>
          <a:off x="0" y="0"/>
          <a:ext cx="0" cy="0"/>
          <a:chOff x="0" y="0"/>
          <a:chExt cx="0" cy="0"/>
        </a:xfrm>
      </p:grpSpPr>
      <p:pic>
        <p:nvPicPr>
          <p:cNvPr descr=" " id="16" name="Google Shape;16;g27374e6920d_0_0"/>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17" name="Google Shape;17;g27374e6920d_0_0"/>
          <p:cNvSpPr/>
          <p:nvPr/>
        </p:nvSpPr>
        <p:spPr>
          <a:xfrm>
            <a:off x="1397175" y="8750300"/>
            <a:ext cx="22621500" cy="4800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57F96"/>
              </a:buClr>
              <a:buSzPts val="24000"/>
              <a:buFont typeface="Righteous"/>
              <a:buNone/>
            </a:pPr>
            <a:r>
              <a:rPr b="0" i="0" lang="en-US" sz="24000" u="none" cap="none" strike="noStrike">
                <a:solidFill>
                  <a:srgbClr val="557F96"/>
                </a:solidFill>
                <a:latin typeface="Righteous"/>
                <a:ea typeface="Righteous"/>
                <a:cs typeface="Righteous"/>
                <a:sym typeface="Righteous"/>
              </a:rPr>
              <a:t>SUPERMARKET</a:t>
            </a:r>
            <a:endParaRPr b="0" i="0" sz="24000" u="none" cap="none" strike="noStrike">
              <a:solidFill>
                <a:schemeClr val="dk1"/>
              </a:solidFill>
              <a:latin typeface="Calibri"/>
              <a:ea typeface="Calibri"/>
              <a:cs typeface="Calibri"/>
              <a:sym typeface="Calibri"/>
            </a:endParaRPr>
          </a:p>
        </p:txBody>
      </p:sp>
      <p:sp>
        <p:nvSpPr>
          <p:cNvPr id="18" name="Google Shape;18;g27374e6920d_0_0"/>
          <p:cNvSpPr/>
          <p:nvPr/>
        </p:nvSpPr>
        <p:spPr>
          <a:xfrm>
            <a:off x="3264308" y="12141200"/>
            <a:ext cx="17595900" cy="149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DAFC2"/>
              </a:buClr>
              <a:buSzPts val="6400"/>
              <a:buFont typeface="Poppins SemiBold"/>
              <a:buNone/>
            </a:pPr>
            <a:r>
              <a:rPr b="0" i="0" lang="en-US" sz="6400" u="none" cap="none" strike="noStrike">
                <a:solidFill>
                  <a:srgbClr val="FDAFC2"/>
                </a:solidFill>
                <a:latin typeface="Poppins SemiBold"/>
                <a:ea typeface="Poppins SemiBold"/>
                <a:cs typeface="Poppins SemiBold"/>
                <a:sym typeface="Poppins SemiBold"/>
              </a:rPr>
              <a:t>Free Presentation Template by EaTemp</a:t>
            </a:r>
            <a:endParaRPr b="0" i="0" sz="6400" u="none" cap="none" strike="noStrike">
              <a:solidFill>
                <a:schemeClr val="dk1"/>
              </a:solidFill>
              <a:latin typeface="Calibri"/>
              <a:ea typeface="Calibri"/>
              <a:cs typeface="Calibri"/>
              <a:sym typeface="Calibri"/>
            </a:endParaRPr>
          </a:p>
        </p:txBody>
      </p:sp>
      <p:sp>
        <p:nvSpPr>
          <p:cNvPr id="19" name="Google Shape;19;g27374e6920d_0_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 name="Google Shape;20;g27374e6920d_0_0"/>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21" name="Google Shape;21;g27374e6920d_0_0"/>
          <p:cNvPicPr preferRelativeResize="0"/>
          <p:nvPr/>
        </p:nvPicPr>
        <p:blipFill rotWithShape="1">
          <a:blip r:embed="rId5">
            <a:alphaModFix/>
          </a:blip>
          <a:srcRect b="0" l="0" r="0" t="0"/>
          <a:stretch/>
        </p:blipFill>
        <p:spPr>
          <a:xfrm>
            <a:off x="6808051" y="0"/>
            <a:ext cx="10783648" cy="96012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DFD9"/>
        </a:solidFill>
      </p:bgPr>
    </p:bg>
    <p:spTree>
      <p:nvGrpSpPr>
        <p:cNvPr id="208" name="Shape 208"/>
        <p:cNvGrpSpPr/>
        <p:nvPr/>
      </p:nvGrpSpPr>
      <p:grpSpPr>
        <a:xfrm>
          <a:off x="0" y="0"/>
          <a:ext cx="0" cy="0"/>
          <a:chOff x="0" y="0"/>
          <a:chExt cx="0" cy="0"/>
        </a:xfrm>
      </p:grpSpPr>
      <p:pic>
        <p:nvPicPr>
          <p:cNvPr descr=" " id="209" name="Google Shape;209;g27374e6920d_0_184"/>
          <p:cNvPicPr preferRelativeResize="0"/>
          <p:nvPr/>
        </p:nvPicPr>
        <p:blipFill rotWithShape="1">
          <a:blip r:embed="rId3">
            <a:alphaModFix/>
          </a:blip>
          <a:srcRect b="0" l="0" r="0" t="0"/>
          <a:stretch/>
        </p:blipFill>
        <p:spPr>
          <a:xfrm>
            <a:off x="0" y="0"/>
            <a:ext cx="23701162" cy="13716000"/>
          </a:xfrm>
          <a:prstGeom prst="rect">
            <a:avLst/>
          </a:prstGeom>
          <a:noFill/>
          <a:ln>
            <a:noFill/>
          </a:ln>
        </p:spPr>
      </p:pic>
      <p:sp>
        <p:nvSpPr>
          <p:cNvPr id="210" name="Google Shape;210;g27374e6920d_0_18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1" name="Google Shape;211;g27374e6920d_0_184"/>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212" name="Google Shape;212;g27374e6920d_0_184"/>
          <p:cNvPicPr preferRelativeResize="0"/>
          <p:nvPr/>
        </p:nvPicPr>
        <p:blipFill rotWithShape="1">
          <a:blip r:embed="rId5">
            <a:alphaModFix/>
          </a:blip>
          <a:srcRect b="0" l="0" r="0" t="0"/>
          <a:stretch/>
        </p:blipFill>
        <p:spPr>
          <a:xfrm>
            <a:off x="1752819" y="1346200"/>
            <a:ext cx="20881410" cy="11010900"/>
          </a:xfrm>
          <a:prstGeom prst="rect">
            <a:avLst/>
          </a:prstGeom>
          <a:noFill/>
          <a:ln>
            <a:noFill/>
          </a:ln>
        </p:spPr>
      </p:pic>
      <p:pic>
        <p:nvPicPr>
          <p:cNvPr descr=" " id="213" name="Google Shape;213;g27374e6920d_0_184"/>
          <p:cNvPicPr preferRelativeResize="0"/>
          <p:nvPr/>
        </p:nvPicPr>
        <p:blipFill rotWithShape="1">
          <a:blip r:embed="rId6">
            <a:alphaModFix/>
          </a:blip>
          <a:srcRect b="0" l="0" r="0" t="0"/>
          <a:stretch/>
        </p:blipFill>
        <p:spPr>
          <a:xfrm>
            <a:off x="1752819" y="1346200"/>
            <a:ext cx="5639505" cy="11010900"/>
          </a:xfrm>
          <a:prstGeom prst="rect">
            <a:avLst/>
          </a:prstGeom>
          <a:noFill/>
          <a:ln>
            <a:noFill/>
          </a:ln>
        </p:spPr>
      </p:pic>
      <p:sp>
        <p:nvSpPr>
          <p:cNvPr id="214" name="Google Shape;214;g27374e6920d_0_184"/>
          <p:cNvSpPr/>
          <p:nvPr/>
        </p:nvSpPr>
        <p:spPr>
          <a:xfrm>
            <a:off x="1752819" y="1346200"/>
            <a:ext cx="5639400" cy="5638800"/>
          </a:xfrm>
          <a:prstGeom prst="roundRect">
            <a:avLst>
              <a:gd fmla="val 75081" name="adj"/>
            </a:avLst>
          </a:prstGeom>
          <a:solidFill>
            <a:srgbClr val="C7DFB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g27374e6920d_0_184"/>
          <p:cNvSpPr/>
          <p:nvPr/>
        </p:nvSpPr>
        <p:spPr>
          <a:xfrm>
            <a:off x="3639005" y="2273300"/>
            <a:ext cx="2883300" cy="4800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4000"/>
              <a:buFont typeface="Righteous"/>
              <a:buNone/>
            </a:pPr>
            <a:r>
              <a:rPr b="0" i="0" lang="en-US" sz="24000" u="none" cap="none" strike="noStrike">
                <a:solidFill>
                  <a:srgbClr val="FFFFFF"/>
                </a:solidFill>
                <a:latin typeface="Righteous"/>
                <a:ea typeface="Righteous"/>
                <a:cs typeface="Righteous"/>
                <a:sym typeface="Righteous"/>
              </a:rPr>
              <a:t>S</a:t>
            </a:r>
            <a:endParaRPr b="0" i="0" sz="24000" u="none" cap="none" strike="noStrike">
              <a:solidFill>
                <a:schemeClr val="dk1"/>
              </a:solidFill>
              <a:latin typeface="Calibri"/>
              <a:ea typeface="Calibri"/>
              <a:cs typeface="Calibri"/>
              <a:sym typeface="Calibri"/>
            </a:endParaRPr>
          </a:p>
        </p:txBody>
      </p:sp>
      <p:sp>
        <p:nvSpPr>
          <p:cNvPr id="216" name="Google Shape;216;g27374e6920d_0_184"/>
          <p:cNvSpPr/>
          <p:nvPr/>
        </p:nvSpPr>
        <p:spPr>
          <a:xfrm>
            <a:off x="2286286" y="7848600"/>
            <a:ext cx="4572600" cy="439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g27374e6920d_0_184"/>
          <p:cNvSpPr/>
          <p:nvPr/>
        </p:nvSpPr>
        <p:spPr>
          <a:xfrm>
            <a:off x="2286286" y="784860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g27374e6920d_0_184"/>
          <p:cNvSpPr/>
          <p:nvPr/>
        </p:nvSpPr>
        <p:spPr>
          <a:xfrm>
            <a:off x="2286286" y="784860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g27374e6920d_0_184"/>
          <p:cNvSpPr/>
          <p:nvPr/>
        </p:nvSpPr>
        <p:spPr>
          <a:xfrm>
            <a:off x="2286286" y="7848600"/>
            <a:ext cx="4725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ighteous"/>
              <a:buNone/>
            </a:pPr>
            <a:r>
              <a:rPr b="0" i="0" lang="en-US" sz="3600" u="none" cap="none" strike="noStrike">
                <a:solidFill>
                  <a:srgbClr val="0E0E0E"/>
                </a:solidFill>
                <a:latin typeface="Righteous"/>
                <a:ea typeface="Righteous"/>
                <a:cs typeface="Righteous"/>
                <a:sym typeface="Righteous"/>
              </a:rPr>
              <a:t>Eclipse</a:t>
            </a:r>
            <a:endParaRPr b="0" i="0" sz="3600" u="none" cap="none" strike="noStrike">
              <a:solidFill>
                <a:schemeClr val="dk1"/>
              </a:solidFill>
              <a:latin typeface="Calibri"/>
              <a:ea typeface="Calibri"/>
              <a:cs typeface="Calibri"/>
              <a:sym typeface="Calibri"/>
            </a:endParaRPr>
          </a:p>
        </p:txBody>
      </p:sp>
      <p:sp>
        <p:nvSpPr>
          <p:cNvPr id="220" name="Google Shape;220;g27374e6920d_0_184"/>
          <p:cNvSpPr/>
          <p:nvPr/>
        </p:nvSpPr>
        <p:spPr>
          <a:xfrm>
            <a:off x="2286286" y="86233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21" name="Google Shape;221;g27374e6920d_0_184"/>
          <p:cNvSpPr/>
          <p:nvPr/>
        </p:nvSpPr>
        <p:spPr>
          <a:xfrm>
            <a:off x="2286286" y="1024890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g27374e6920d_0_184"/>
          <p:cNvSpPr/>
          <p:nvPr/>
        </p:nvSpPr>
        <p:spPr>
          <a:xfrm>
            <a:off x="2286286" y="1024890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g27374e6920d_0_184"/>
          <p:cNvSpPr/>
          <p:nvPr/>
        </p:nvSpPr>
        <p:spPr>
          <a:xfrm>
            <a:off x="2286286" y="10248900"/>
            <a:ext cx="4725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ighteous"/>
              <a:buNone/>
            </a:pPr>
            <a:r>
              <a:rPr b="0" i="0" lang="en-US" sz="3600" u="none" cap="none" strike="noStrike">
                <a:solidFill>
                  <a:srgbClr val="0E0E0E"/>
                </a:solidFill>
                <a:latin typeface="Righteous"/>
                <a:ea typeface="Righteous"/>
                <a:cs typeface="Righteous"/>
                <a:sym typeface="Righteous"/>
              </a:rPr>
              <a:t>Quest</a:t>
            </a:r>
            <a:endParaRPr b="0" i="0" sz="3600" u="none" cap="none" strike="noStrike">
              <a:solidFill>
                <a:schemeClr val="dk1"/>
              </a:solidFill>
              <a:latin typeface="Calibri"/>
              <a:ea typeface="Calibri"/>
              <a:cs typeface="Calibri"/>
              <a:sym typeface="Calibri"/>
            </a:endParaRPr>
          </a:p>
        </p:txBody>
      </p:sp>
      <p:sp>
        <p:nvSpPr>
          <p:cNvPr id="224" name="Google Shape;224;g27374e6920d_0_184"/>
          <p:cNvSpPr/>
          <p:nvPr/>
        </p:nvSpPr>
        <p:spPr>
          <a:xfrm>
            <a:off x="2286286" y="110236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Adventurers seek immortal artifact.</a:t>
            </a:r>
            <a:endParaRPr b="0" i="0" sz="3200" u="none" cap="none" strike="noStrike">
              <a:solidFill>
                <a:schemeClr val="dk1"/>
              </a:solidFill>
              <a:latin typeface="Calibri"/>
              <a:ea typeface="Calibri"/>
              <a:cs typeface="Calibri"/>
              <a:sym typeface="Calibri"/>
            </a:endParaRPr>
          </a:p>
        </p:txBody>
      </p:sp>
      <p:pic>
        <p:nvPicPr>
          <p:cNvPr descr=" " id="225" name="Google Shape;225;g27374e6920d_0_184"/>
          <p:cNvPicPr preferRelativeResize="0"/>
          <p:nvPr/>
        </p:nvPicPr>
        <p:blipFill rotWithShape="1">
          <a:blip r:embed="rId6">
            <a:alphaModFix/>
          </a:blip>
          <a:srcRect b="0" l="0" r="0" t="0"/>
          <a:stretch/>
        </p:blipFill>
        <p:spPr>
          <a:xfrm>
            <a:off x="6833454" y="1346200"/>
            <a:ext cx="5639505" cy="11010900"/>
          </a:xfrm>
          <a:prstGeom prst="rect">
            <a:avLst/>
          </a:prstGeom>
          <a:noFill/>
          <a:ln>
            <a:noFill/>
          </a:ln>
        </p:spPr>
      </p:pic>
      <p:sp>
        <p:nvSpPr>
          <p:cNvPr id="226" name="Google Shape;226;g27374e6920d_0_184"/>
          <p:cNvSpPr/>
          <p:nvPr/>
        </p:nvSpPr>
        <p:spPr>
          <a:xfrm>
            <a:off x="6833454" y="1346200"/>
            <a:ext cx="5639400" cy="5638800"/>
          </a:xfrm>
          <a:prstGeom prst="roundRect">
            <a:avLst>
              <a:gd fmla="val 75081" name="adj"/>
            </a:avLst>
          </a:prstGeom>
          <a:solidFill>
            <a:srgbClr val="243E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g27374e6920d_0_184"/>
          <p:cNvSpPr/>
          <p:nvPr/>
        </p:nvSpPr>
        <p:spPr>
          <a:xfrm>
            <a:off x="8402100" y="2273300"/>
            <a:ext cx="3518400" cy="4800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4000"/>
              <a:buFont typeface="Righteous"/>
              <a:buNone/>
            </a:pPr>
            <a:r>
              <a:rPr b="0" i="0" lang="en-US" sz="24000" u="none" cap="none" strike="noStrike">
                <a:solidFill>
                  <a:srgbClr val="FFFFFF"/>
                </a:solidFill>
                <a:latin typeface="Righteous"/>
                <a:ea typeface="Righteous"/>
                <a:cs typeface="Righteous"/>
                <a:sym typeface="Righteous"/>
              </a:rPr>
              <a:t>W</a:t>
            </a:r>
            <a:endParaRPr b="0" i="0" sz="24000" u="none" cap="none" strike="noStrike">
              <a:solidFill>
                <a:schemeClr val="dk1"/>
              </a:solidFill>
              <a:latin typeface="Calibri"/>
              <a:ea typeface="Calibri"/>
              <a:cs typeface="Calibri"/>
              <a:sym typeface="Calibri"/>
            </a:endParaRPr>
          </a:p>
        </p:txBody>
      </p:sp>
      <p:sp>
        <p:nvSpPr>
          <p:cNvPr id="228" name="Google Shape;228;g27374e6920d_0_184"/>
          <p:cNvSpPr/>
          <p:nvPr/>
        </p:nvSpPr>
        <p:spPr>
          <a:xfrm>
            <a:off x="7366921" y="7848600"/>
            <a:ext cx="4572600" cy="439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g27374e6920d_0_184"/>
          <p:cNvSpPr/>
          <p:nvPr/>
        </p:nvSpPr>
        <p:spPr>
          <a:xfrm>
            <a:off x="7366921" y="784860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g27374e6920d_0_184"/>
          <p:cNvSpPr/>
          <p:nvPr/>
        </p:nvSpPr>
        <p:spPr>
          <a:xfrm>
            <a:off x="7366921" y="784860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g27374e6920d_0_184"/>
          <p:cNvSpPr/>
          <p:nvPr/>
        </p:nvSpPr>
        <p:spPr>
          <a:xfrm>
            <a:off x="7366921" y="7848600"/>
            <a:ext cx="4725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ighteous"/>
              <a:buNone/>
            </a:pPr>
            <a:r>
              <a:rPr b="0" i="0" lang="en-US" sz="3600" u="none" cap="none" strike="noStrike">
                <a:solidFill>
                  <a:srgbClr val="0E0E0E"/>
                </a:solidFill>
                <a:latin typeface="Righteous"/>
                <a:ea typeface="Righteous"/>
                <a:cs typeface="Righteous"/>
                <a:sym typeface="Righteous"/>
              </a:rPr>
              <a:t>Obtain</a:t>
            </a:r>
            <a:endParaRPr b="0" i="0" sz="3600" u="none" cap="none" strike="noStrike">
              <a:solidFill>
                <a:schemeClr val="dk1"/>
              </a:solidFill>
              <a:latin typeface="Calibri"/>
              <a:ea typeface="Calibri"/>
              <a:cs typeface="Calibri"/>
              <a:sym typeface="Calibri"/>
            </a:endParaRPr>
          </a:p>
        </p:txBody>
      </p:sp>
      <p:sp>
        <p:nvSpPr>
          <p:cNvPr id="232" name="Google Shape;232;g27374e6920d_0_184"/>
          <p:cNvSpPr/>
          <p:nvPr/>
        </p:nvSpPr>
        <p:spPr>
          <a:xfrm>
            <a:off x="7366921" y="86233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Humans acquire Crystal </a:t>
            </a:r>
            <a:endParaRPr b="0" i="0" sz="3200" u="none" cap="none" strike="noStrike">
              <a:solidFill>
                <a:schemeClr val="dk1"/>
              </a:solidFill>
              <a:latin typeface="Calibri"/>
              <a:ea typeface="Calibri"/>
              <a:cs typeface="Calibri"/>
              <a:sym typeface="Calibri"/>
            </a:endParaRPr>
          </a:p>
        </p:txBody>
      </p:sp>
      <p:sp>
        <p:nvSpPr>
          <p:cNvPr id="233" name="Google Shape;233;g27374e6920d_0_184"/>
          <p:cNvSpPr/>
          <p:nvPr/>
        </p:nvSpPr>
        <p:spPr>
          <a:xfrm>
            <a:off x="7366921" y="1024890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g27374e6920d_0_184"/>
          <p:cNvSpPr/>
          <p:nvPr/>
        </p:nvSpPr>
        <p:spPr>
          <a:xfrm>
            <a:off x="7366921" y="1024890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g27374e6920d_0_184"/>
          <p:cNvSpPr/>
          <p:nvPr/>
        </p:nvSpPr>
        <p:spPr>
          <a:xfrm>
            <a:off x="7366921" y="10248900"/>
            <a:ext cx="4725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ighteous"/>
              <a:buNone/>
            </a:pPr>
            <a:r>
              <a:rPr b="0" i="0" lang="en-US" sz="3600" u="none" cap="none" strike="noStrike">
                <a:solidFill>
                  <a:srgbClr val="0E0E0E"/>
                </a:solidFill>
                <a:latin typeface="Righteous"/>
                <a:ea typeface="Righteous"/>
                <a:cs typeface="Righteous"/>
                <a:sym typeface="Righteous"/>
              </a:rPr>
              <a:t>Foundation</a:t>
            </a:r>
            <a:endParaRPr b="0" i="0" sz="3600" u="none" cap="none" strike="noStrike">
              <a:solidFill>
                <a:schemeClr val="dk1"/>
              </a:solidFill>
              <a:latin typeface="Calibri"/>
              <a:ea typeface="Calibri"/>
              <a:cs typeface="Calibri"/>
              <a:sym typeface="Calibri"/>
            </a:endParaRPr>
          </a:p>
        </p:txBody>
      </p:sp>
      <p:sp>
        <p:nvSpPr>
          <p:cNvPr id="236" name="Google Shape;236;g27374e6920d_0_184"/>
          <p:cNvSpPr/>
          <p:nvPr/>
        </p:nvSpPr>
        <p:spPr>
          <a:xfrm>
            <a:off x="7366921" y="110236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Shimmering City established</a:t>
            </a:r>
            <a:endParaRPr b="0" i="0" sz="3200" u="none" cap="none" strike="noStrike">
              <a:solidFill>
                <a:schemeClr val="dk1"/>
              </a:solidFill>
              <a:latin typeface="Calibri"/>
              <a:ea typeface="Calibri"/>
              <a:cs typeface="Calibri"/>
              <a:sym typeface="Calibri"/>
            </a:endParaRPr>
          </a:p>
        </p:txBody>
      </p:sp>
      <p:pic>
        <p:nvPicPr>
          <p:cNvPr descr=" " id="237" name="Google Shape;237;g27374e6920d_0_184"/>
          <p:cNvPicPr preferRelativeResize="0"/>
          <p:nvPr/>
        </p:nvPicPr>
        <p:blipFill rotWithShape="1">
          <a:blip r:embed="rId6">
            <a:alphaModFix/>
          </a:blip>
          <a:srcRect b="0" l="0" r="0" t="0"/>
          <a:stretch/>
        </p:blipFill>
        <p:spPr>
          <a:xfrm>
            <a:off x="11914089" y="1346200"/>
            <a:ext cx="5639505" cy="11010900"/>
          </a:xfrm>
          <a:prstGeom prst="rect">
            <a:avLst/>
          </a:prstGeom>
          <a:noFill/>
          <a:ln>
            <a:noFill/>
          </a:ln>
        </p:spPr>
      </p:pic>
      <p:sp>
        <p:nvSpPr>
          <p:cNvPr id="238" name="Google Shape;238;g27374e6920d_0_184"/>
          <p:cNvSpPr/>
          <p:nvPr/>
        </p:nvSpPr>
        <p:spPr>
          <a:xfrm>
            <a:off x="11914089" y="1346200"/>
            <a:ext cx="5639400" cy="5638800"/>
          </a:xfrm>
          <a:prstGeom prst="roundRect">
            <a:avLst>
              <a:gd fmla="val 75081" name="adj"/>
            </a:avLst>
          </a:prstGeom>
          <a:solidFill>
            <a:srgbClr val="C7DFB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g27374e6920d_0_184"/>
          <p:cNvSpPr/>
          <p:nvPr/>
        </p:nvSpPr>
        <p:spPr>
          <a:xfrm>
            <a:off x="13546243" y="2273300"/>
            <a:ext cx="3391200" cy="4800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4000"/>
              <a:buFont typeface="Righteous"/>
              <a:buNone/>
            </a:pPr>
            <a:r>
              <a:rPr b="0" i="0" lang="en-US" sz="24000" u="none" cap="none" strike="noStrike">
                <a:solidFill>
                  <a:srgbClr val="FFFFFF"/>
                </a:solidFill>
                <a:latin typeface="Righteous"/>
                <a:ea typeface="Righteous"/>
                <a:cs typeface="Righteous"/>
                <a:sym typeface="Righteous"/>
              </a:rPr>
              <a:t>O</a:t>
            </a:r>
            <a:endParaRPr b="0" i="0" sz="24000" u="none" cap="none" strike="noStrike">
              <a:solidFill>
                <a:schemeClr val="dk1"/>
              </a:solidFill>
              <a:latin typeface="Calibri"/>
              <a:ea typeface="Calibri"/>
              <a:cs typeface="Calibri"/>
              <a:sym typeface="Calibri"/>
            </a:endParaRPr>
          </a:p>
        </p:txBody>
      </p:sp>
      <p:sp>
        <p:nvSpPr>
          <p:cNvPr id="240" name="Google Shape;240;g27374e6920d_0_184"/>
          <p:cNvSpPr/>
          <p:nvPr/>
        </p:nvSpPr>
        <p:spPr>
          <a:xfrm>
            <a:off x="12447556" y="7848600"/>
            <a:ext cx="4572600" cy="439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g27374e6920d_0_184"/>
          <p:cNvSpPr/>
          <p:nvPr/>
        </p:nvSpPr>
        <p:spPr>
          <a:xfrm>
            <a:off x="12447556" y="784860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g27374e6920d_0_184"/>
          <p:cNvSpPr/>
          <p:nvPr/>
        </p:nvSpPr>
        <p:spPr>
          <a:xfrm>
            <a:off x="12447556" y="784860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g27374e6920d_0_184"/>
          <p:cNvSpPr/>
          <p:nvPr/>
        </p:nvSpPr>
        <p:spPr>
          <a:xfrm>
            <a:off x="12447556" y="7848600"/>
            <a:ext cx="4725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ighteous"/>
              <a:buNone/>
            </a:pPr>
            <a:r>
              <a:rPr b="0" i="0" lang="en-US" sz="3600" u="none" cap="none" strike="noStrike">
                <a:solidFill>
                  <a:srgbClr val="0E0E0E"/>
                </a:solidFill>
                <a:latin typeface="Righteous"/>
                <a:ea typeface="Righteous"/>
                <a:cs typeface="Righteous"/>
                <a:sym typeface="Righteous"/>
              </a:rPr>
              <a:t>War</a:t>
            </a:r>
            <a:endParaRPr b="0" i="0" sz="3600" u="none" cap="none" strike="noStrike">
              <a:solidFill>
                <a:schemeClr val="dk1"/>
              </a:solidFill>
              <a:latin typeface="Calibri"/>
              <a:ea typeface="Calibri"/>
              <a:cs typeface="Calibri"/>
              <a:sym typeface="Calibri"/>
            </a:endParaRPr>
          </a:p>
        </p:txBody>
      </p:sp>
      <p:sp>
        <p:nvSpPr>
          <p:cNvPr id="244" name="Google Shape;244;g27374e6920d_0_184"/>
          <p:cNvSpPr/>
          <p:nvPr/>
        </p:nvSpPr>
        <p:spPr>
          <a:xfrm>
            <a:off x="12447556" y="86233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Kingdoms clash in conflict.</a:t>
            </a:r>
            <a:endParaRPr b="0" i="0" sz="3200" u="none" cap="none" strike="noStrike">
              <a:solidFill>
                <a:schemeClr val="dk1"/>
              </a:solidFill>
              <a:latin typeface="Calibri"/>
              <a:ea typeface="Calibri"/>
              <a:cs typeface="Calibri"/>
              <a:sym typeface="Calibri"/>
            </a:endParaRPr>
          </a:p>
        </p:txBody>
      </p:sp>
      <p:sp>
        <p:nvSpPr>
          <p:cNvPr id="245" name="Google Shape;245;g27374e6920d_0_184"/>
          <p:cNvSpPr/>
          <p:nvPr/>
        </p:nvSpPr>
        <p:spPr>
          <a:xfrm>
            <a:off x="12447556" y="1024890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g27374e6920d_0_184"/>
          <p:cNvSpPr/>
          <p:nvPr/>
        </p:nvSpPr>
        <p:spPr>
          <a:xfrm>
            <a:off x="12447556" y="1024890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g27374e6920d_0_184"/>
          <p:cNvSpPr/>
          <p:nvPr/>
        </p:nvSpPr>
        <p:spPr>
          <a:xfrm>
            <a:off x="12447556" y="10248900"/>
            <a:ext cx="4725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ighteous"/>
              <a:buNone/>
            </a:pPr>
            <a:r>
              <a:rPr b="0" i="0" lang="en-US" sz="3600" u="none" cap="none" strike="noStrike">
                <a:solidFill>
                  <a:srgbClr val="0E0E0E"/>
                </a:solidFill>
                <a:latin typeface="Righteous"/>
                <a:ea typeface="Righteous"/>
                <a:cs typeface="Righteous"/>
                <a:sym typeface="Righteous"/>
              </a:rPr>
              <a:t>Transformation</a:t>
            </a:r>
            <a:endParaRPr b="0" i="0" sz="3600" u="none" cap="none" strike="noStrike">
              <a:solidFill>
                <a:schemeClr val="dk1"/>
              </a:solidFill>
              <a:latin typeface="Calibri"/>
              <a:ea typeface="Calibri"/>
              <a:cs typeface="Calibri"/>
              <a:sym typeface="Calibri"/>
            </a:endParaRPr>
          </a:p>
        </p:txBody>
      </p:sp>
      <p:sp>
        <p:nvSpPr>
          <p:cNvPr id="248" name="Google Shape;248;g27374e6920d_0_184"/>
          <p:cNvSpPr/>
          <p:nvPr/>
        </p:nvSpPr>
        <p:spPr>
          <a:xfrm>
            <a:off x="12447556" y="110236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Peasant discovers magical powers.</a:t>
            </a:r>
            <a:endParaRPr b="0" i="0" sz="3200" u="none" cap="none" strike="noStrike">
              <a:solidFill>
                <a:schemeClr val="dk1"/>
              </a:solidFill>
              <a:latin typeface="Calibri"/>
              <a:ea typeface="Calibri"/>
              <a:cs typeface="Calibri"/>
              <a:sym typeface="Calibri"/>
            </a:endParaRPr>
          </a:p>
        </p:txBody>
      </p:sp>
      <p:pic>
        <p:nvPicPr>
          <p:cNvPr descr=" " id="249" name="Google Shape;249;g27374e6920d_0_184"/>
          <p:cNvPicPr preferRelativeResize="0"/>
          <p:nvPr/>
        </p:nvPicPr>
        <p:blipFill rotWithShape="1">
          <a:blip r:embed="rId6">
            <a:alphaModFix/>
          </a:blip>
          <a:srcRect b="0" l="0" r="0" t="0"/>
          <a:stretch/>
        </p:blipFill>
        <p:spPr>
          <a:xfrm>
            <a:off x="16994724" y="1346200"/>
            <a:ext cx="5639505" cy="11010900"/>
          </a:xfrm>
          <a:prstGeom prst="rect">
            <a:avLst/>
          </a:prstGeom>
          <a:noFill/>
          <a:ln>
            <a:noFill/>
          </a:ln>
        </p:spPr>
      </p:pic>
      <p:sp>
        <p:nvSpPr>
          <p:cNvPr id="250" name="Google Shape;250;g27374e6920d_0_184"/>
          <p:cNvSpPr/>
          <p:nvPr/>
        </p:nvSpPr>
        <p:spPr>
          <a:xfrm>
            <a:off x="16994724" y="1346200"/>
            <a:ext cx="5639400" cy="5638800"/>
          </a:xfrm>
          <a:prstGeom prst="roundRect">
            <a:avLst>
              <a:gd fmla="val 75081" name="adj"/>
            </a:avLst>
          </a:prstGeom>
          <a:solidFill>
            <a:srgbClr val="243E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g27374e6920d_0_184"/>
          <p:cNvSpPr/>
          <p:nvPr/>
        </p:nvSpPr>
        <p:spPr>
          <a:xfrm>
            <a:off x="18931716" y="2273300"/>
            <a:ext cx="2781600" cy="4800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4000"/>
              <a:buFont typeface="Righteous"/>
              <a:buNone/>
            </a:pPr>
            <a:r>
              <a:rPr b="0" i="0" lang="en-US" sz="24000" u="none" cap="none" strike="noStrike">
                <a:solidFill>
                  <a:srgbClr val="FFFFFF"/>
                </a:solidFill>
                <a:latin typeface="Righteous"/>
                <a:ea typeface="Righteous"/>
                <a:cs typeface="Righteous"/>
                <a:sym typeface="Righteous"/>
              </a:rPr>
              <a:t>T</a:t>
            </a:r>
            <a:endParaRPr b="0" i="0" sz="24000" u="none" cap="none" strike="noStrike">
              <a:solidFill>
                <a:schemeClr val="dk1"/>
              </a:solidFill>
              <a:latin typeface="Calibri"/>
              <a:ea typeface="Calibri"/>
              <a:cs typeface="Calibri"/>
              <a:sym typeface="Calibri"/>
            </a:endParaRPr>
          </a:p>
        </p:txBody>
      </p:sp>
      <p:sp>
        <p:nvSpPr>
          <p:cNvPr id="252" name="Google Shape;252;g27374e6920d_0_184"/>
          <p:cNvSpPr/>
          <p:nvPr/>
        </p:nvSpPr>
        <p:spPr>
          <a:xfrm>
            <a:off x="17528191" y="7848600"/>
            <a:ext cx="4572600" cy="439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g27374e6920d_0_184"/>
          <p:cNvSpPr/>
          <p:nvPr/>
        </p:nvSpPr>
        <p:spPr>
          <a:xfrm>
            <a:off x="17528191" y="784860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g27374e6920d_0_184"/>
          <p:cNvSpPr/>
          <p:nvPr/>
        </p:nvSpPr>
        <p:spPr>
          <a:xfrm>
            <a:off x="17528191" y="784860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g27374e6920d_0_184"/>
          <p:cNvSpPr/>
          <p:nvPr/>
        </p:nvSpPr>
        <p:spPr>
          <a:xfrm>
            <a:off x="17528191" y="7848600"/>
            <a:ext cx="4725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ighteous"/>
              <a:buNone/>
            </a:pPr>
            <a:r>
              <a:rPr b="0" i="0" lang="en-US" sz="3600" u="none" cap="none" strike="noStrike">
                <a:solidFill>
                  <a:srgbClr val="0E0E0E"/>
                </a:solidFill>
                <a:latin typeface="Righteous"/>
                <a:ea typeface="Righteous"/>
                <a:cs typeface="Righteous"/>
                <a:sym typeface="Righteous"/>
              </a:rPr>
              <a:t>Invasion</a:t>
            </a:r>
            <a:endParaRPr b="0" i="0" sz="3600" u="none" cap="none" strike="noStrike">
              <a:solidFill>
                <a:schemeClr val="dk1"/>
              </a:solidFill>
              <a:latin typeface="Calibri"/>
              <a:ea typeface="Calibri"/>
              <a:cs typeface="Calibri"/>
              <a:sym typeface="Calibri"/>
            </a:endParaRPr>
          </a:p>
        </p:txBody>
      </p:sp>
      <p:sp>
        <p:nvSpPr>
          <p:cNvPr id="256" name="Google Shape;256;g27374e6920d_0_184"/>
          <p:cNvSpPr/>
          <p:nvPr/>
        </p:nvSpPr>
        <p:spPr>
          <a:xfrm>
            <a:off x="17528191" y="86233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Kingdom attacked by monsters.</a:t>
            </a:r>
            <a:endParaRPr b="0" i="0" sz="3200" u="none" cap="none" strike="noStrike">
              <a:solidFill>
                <a:schemeClr val="dk1"/>
              </a:solidFill>
              <a:latin typeface="Calibri"/>
              <a:ea typeface="Calibri"/>
              <a:cs typeface="Calibri"/>
              <a:sym typeface="Calibri"/>
            </a:endParaRPr>
          </a:p>
        </p:txBody>
      </p:sp>
      <p:sp>
        <p:nvSpPr>
          <p:cNvPr id="257" name="Google Shape;257;g27374e6920d_0_184"/>
          <p:cNvSpPr/>
          <p:nvPr/>
        </p:nvSpPr>
        <p:spPr>
          <a:xfrm>
            <a:off x="17528191" y="1024890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g27374e6920d_0_184"/>
          <p:cNvSpPr/>
          <p:nvPr/>
        </p:nvSpPr>
        <p:spPr>
          <a:xfrm>
            <a:off x="17528191" y="1024890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g27374e6920d_0_184"/>
          <p:cNvSpPr/>
          <p:nvPr/>
        </p:nvSpPr>
        <p:spPr>
          <a:xfrm>
            <a:off x="17528191" y="10248900"/>
            <a:ext cx="4725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ighteous"/>
              <a:buNone/>
            </a:pPr>
            <a:r>
              <a:rPr b="0" i="0" lang="en-US" sz="3600" u="none" cap="none" strike="noStrike">
                <a:solidFill>
                  <a:srgbClr val="0E0E0E"/>
                </a:solidFill>
                <a:latin typeface="Righteous"/>
                <a:ea typeface="Righteous"/>
                <a:cs typeface="Righteous"/>
                <a:sym typeface="Righteous"/>
              </a:rPr>
              <a:t>Betrayal</a:t>
            </a:r>
            <a:endParaRPr b="0" i="0" sz="3600" u="none" cap="none" strike="noStrike">
              <a:solidFill>
                <a:schemeClr val="dk1"/>
              </a:solidFill>
              <a:latin typeface="Calibri"/>
              <a:ea typeface="Calibri"/>
              <a:cs typeface="Calibri"/>
              <a:sym typeface="Calibri"/>
            </a:endParaRPr>
          </a:p>
        </p:txBody>
      </p:sp>
      <p:sp>
        <p:nvSpPr>
          <p:cNvPr id="260" name="Google Shape;260;g27374e6920d_0_184"/>
          <p:cNvSpPr/>
          <p:nvPr/>
        </p:nvSpPr>
        <p:spPr>
          <a:xfrm>
            <a:off x="17528191" y="110236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Queen's advisor revealed as spy.</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DFD9"/>
        </a:solidFill>
      </p:bgPr>
    </p:bg>
    <p:spTree>
      <p:nvGrpSpPr>
        <p:cNvPr id="265" name="Shape 265"/>
        <p:cNvGrpSpPr/>
        <p:nvPr/>
      </p:nvGrpSpPr>
      <p:grpSpPr>
        <a:xfrm>
          <a:off x="0" y="0"/>
          <a:ext cx="0" cy="0"/>
          <a:chOff x="0" y="0"/>
          <a:chExt cx="0" cy="0"/>
        </a:xfrm>
      </p:grpSpPr>
      <p:pic>
        <p:nvPicPr>
          <p:cNvPr descr=" " id="266" name="Google Shape;266;g27374e6920d_0_240"/>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267" name="Google Shape;267;g27374e6920d_0_24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68" name="Google Shape;268;g27374e6920d_0_240"/>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269" name="Google Shape;269;g27374e6920d_0_240"/>
          <p:cNvPicPr preferRelativeResize="0"/>
          <p:nvPr/>
        </p:nvPicPr>
        <p:blipFill rotWithShape="1">
          <a:blip r:embed="rId5">
            <a:alphaModFix/>
          </a:blip>
          <a:srcRect b="0" l="0" r="0" t="0"/>
          <a:stretch/>
        </p:blipFill>
        <p:spPr>
          <a:xfrm>
            <a:off x="406451" y="1854200"/>
            <a:ext cx="12854007" cy="11087100"/>
          </a:xfrm>
          <a:prstGeom prst="rect">
            <a:avLst/>
          </a:prstGeom>
          <a:noFill/>
          <a:ln>
            <a:noFill/>
          </a:ln>
        </p:spPr>
      </p:pic>
      <p:sp>
        <p:nvSpPr>
          <p:cNvPr id="270" name="Google Shape;270;g27374e6920d_0_240"/>
          <p:cNvSpPr/>
          <p:nvPr/>
        </p:nvSpPr>
        <p:spPr>
          <a:xfrm>
            <a:off x="13882835" y="2273300"/>
            <a:ext cx="10690500" cy="1596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Righteous"/>
              <a:buNone/>
            </a:pPr>
            <a:r>
              <a:rPr b="0" i="0" lang="en-US" sz="8000" u="none" cap="none" strike="noStrike">
                <a:solidFill>
                  <a:srgbClr val="0E0E0E"/>
                </a:solidFill>
                <a:latin typeface="Righteous"/>
                <a:ea typeface="Righteous"/>
                <a:cs typeface="Righteous"/>
                <a:sym typeface="Righteous"/>
              </a:rPr>
              <a:t>Some Data</a:t>
            </a:r>
            <a:endParaRPr b="0" i="0" sz="8000" u="none" cap="none" strike="noStrike">
              <a:solidFill>
                <a:schemeClr val="dk1"/>
              </a:solidFill>
              <a:latin typeface="Calibri"/>
              <a:ea typeface="Calibri"/>
              <a:cs typeface="Calibri"/>
              <a:sym typeface="Calibri"/>
            </a:endParaRPr>
          </a:p>
        </p:txBody>
      </p:sp>
      <p:sp>
        <p:nvSpPr>
          <p:cNvPr id="271" name="Google Shape;271;g27374e6920d_0_240"/>
          <p:cNvSpPr/>
          <p:nvPr/>
        </p:nvSpPr>
        <p:spPr>
          <a:xfrm>
            <a:off x="13730416" y="5156200"/>
            <a:ext cx="8573700" cy="628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g27374e6920d_0_240"/>
          <p:cNvSpPr/>
          <p:nvPr/>
        </p:nvSpPr>
        <p:spPr>
          <a:xfrm>
            <a:off x="13730416" y="5156200"/>
            <a:ext cx="85737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g27374e6920d_0_240"/>
          <p:cNvSpPr/>
          <p:nvPr/>
        </p:nvSpPr>
        <p:spPr>
          <a:xfrm>
            <a:off x="13730416" y="5473700"/>
            <a:ext cx="1829100" cy="125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g27374e6920d_0_240"/>
          <p:cNvSpPr/>
          <p:nvPr/>
        </p:nvSpPr>
        <p:spPr>
          <a:xfrm>
            <a:off x="13730416" y="5473700"/>
            <a:ext cx="2167800" cy="1596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Righteous"/>
              <a:buNone/>
            </a:pPr>
            <a:r>
              <a:rPr b="0" i="0" lang="en-US" sz="8000" u="none" cap="none" strike="noStrike">
                <a:solidFill>
                  <a:srgbClr val="272727"/>
                </a:solidFill>
                <a:latin typeface="Righteous"/>
                <a:ea typeface="Righteous"/>
                <a:cs typeface="Righteous"/>
                <a:sym typeface="Righteous"/>
              </a:rPr>
              <a:t>75%</a:t>
            </a:r>
            <a:endParaRPr b="0" i="0" sz="8000" u="none" cap="none" strike="noStrike">
              <a:solidFill>
                <a:schemeClr val="dk1"/>
              </a:solidFill>
              <a:latin typeface="Calibri"/>
              <a:ea typeface="Calibri"/>
              <a:cs typeface="Calibri"/>
              <a:sym typeface="Calibri"/>
            </a:endParaRPr>
          </a:p>
        </p:txBody>
      </p:sp>
      <p:sp>
        <p:nvSpPr>
          <p:cNvPr id="275" name="Google Shape;275;g27374e6920d_0_240"/>
          <p:cNvSpPr/>
          <p:nvPr/>
        </p:nvSpPr>
        <p:spPr>
          <a:xfrm>
            <a:off x="15762670" y="5156200"/>
            <a:ext cx="65412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g27374e6920d_0_240"/>
          <p:cNvSpPr/>
          <p:nvPr/>
        </p:nvSpPr>
        <p:spPr>
          <a:xfrm>
            <a:off x="15762670" y="5156200"/>
            <a:ext cx="66936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ighteous"/>
              <a:buNone/>
            </a:pPr>
            <a:r>
              <a:rPr b="0" i="0" lang="en-US" sz="3600" u="none" cap="none" strike="noStrike">
                <a:solidFill>
                  <a:srgbClr val="0E0E0E"/>
                </a:solidFill>
                <a:latin typeface="Righteous"/>
                <a:ea typeface="Righteous"/>
                <a:cs typeface="Righteous"/>
                <a:sym typeface="Righteous"/>
              </a:rPr>
              <a:t>Enchanted Creatures</a:t>
            </a:r>
            <a:endParaRPr b="0" i="0" sz="3600" u="none" cap="none" strike="noStrike">
              <a:solidFill>
                <a:schemeClr val="dk1"/>
              </a:solidFill>
              <a:latin typeface="Calibri"/>
              <a:ea typeface="Calibri"/>
              <a:cs typeface="Calibri"/>
              <a:sym typeface="Calibri"/>
            </a:endParaRPr>
          </a:p>
        </p:txBody>
      </p:sp>
      <p:sp>
        <p:nvSpPr>
          <p:cNvPr id="277" name="Google Shape;277;g27374e6920d_0_240"/>
          <p:cNvSpPr/>
          <p:nvPr/>
        </p:nvSpPr>
        <p:spPr>
          <a:xfrm>
            <a:off x="15762670" y="5829300"/>
            <a:ext cx="66768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possess the ability to cast spells.</a:t>
            </a:r>
            <a:endParaRPr b="0" i="0" sz="3200" u="none" cap="none" strike="noStrike">
              <a:solidFill>
                <a:schemeClr val="dk1"/>
              </a:solidFill>
              <a:latin typeface="Calibri"/>
              <a:ea typeface="Calibri"/>
              <a:cs typeface="Calibri"/>
              <a:sym typeface="Calibri"/>
            </a:endParaRPr>
          </a:p>
        </p:txBody>
      </p:sp>
      <p:sp>
        <p:nvSpPr>
          <p:cNvPr id="278" name="Google Shape;278;g27374e6920d_0_240"/>
          <p:cNvSpPr/>
          <p:nvPr/>
        </p:nvSpPr>
        <p:spPr>
          <a:xfrm>
            <a:off x="13730416" y="7658100"/>
            <a:ext cx="8573700" cy="128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g27374e6920d_0_240"/>
          <p:cNvSpPr/>
          <p:nvPr/>
        </p:nvSpPr>
        <p:spPr>
          <a:xfrm>
            <a:off x="13730416" y="7670800"/>
            <a:ext cx="1981500" cy="125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g27374e6920d_0_240"/>
          <p:cNvSpPr/>
          <p:nvPr/>
        </p:nvSpPr>
        <p:spPr>
          <a:xfrm>
            <a:off x="13730416" y="7670800"/>
            <a:ext cx="2320200" cy="1596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Righteous"/>
              <a:buNone/>
            </a:pPr>
            <a:r>
              <a:rPr b="0" i="0" lang="en-US" sz="8000" u="none" cap="none" strike="noStrike">
                <a:solidFill>
                  <a:srgbClr val="272727"/>
                </a:solidFill>
                <a:latin typeface="Righteous"/>
                <a:ea typeface="Righteous"/>
                <a:cs typeface="Righteous"/>
                <a:sym typeface="Righteous"/>
              </a:rPr>
              <a:t>60%</a:t>
            </a:r>
            <a:endParaRPr b="0" i="0" sz="8000" u="none" cap="none" strike="noStrike">
              <a:solidFill>
                <a:schemeClr val="dk1"/>
              </a:solidFill>
              <a:latin typeface="Calibri"/>
              <a:ea typeface="Calibri"/>
              <a:cs typeface="Calibri"/>
              <a:sym typeface="Calibri"/>
            </a:endParaRPr>
          </a:p>
        </p:txBody>
      </p:sp>
      <p:sp>
        <p:nvSpPr>
          <p:cNvPr id="281" name="Google Shape;281;g27374e6920d_0_240"/>
          <p:cNvSpPr/>
          <p:nvPr/>
        </p:nvSpPr>
        <p:spPr>
          <a:xfrm>
            <a:off x="15915089" y="7658100"/>
            <a:ext cx="6388800" cy="128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g27374e6920d_0_240"/>
          <p:cNvSpPr/>
          <p:nvPr/>
        </p:nvSpPr>
        <p:spPr>
          <a:xfrm>
            <a:off x="15915089" y="7658100"/>
            <a:ext cx="65412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ighteous"/>
              <a:buNone/>
            </a:pPr>
            <a:r>
              <a:rPr b="0" i="0" lang="en-US" sz="3600" u="none" cap="none" strike="noStrike">
                <a:solidFill>
                  <a:srgbClr val="0E0E0E"/>
                </a:solidFill>
                <a:latin typeface="Righteous"/>
                <a:ea typeface="Righteous"/>
                <a:cs typeface="Righteous"/>
                <a:sym typeface="Righteous"/>
              </a:rPr>
              <a:t>Magic-Wielding Individuals</a:t>
            </a:r>
            <a:endParaRPr b="0" i="0" sz="3600" u="none" cap="none" strike="noStrike">
              <a:solidFill>
                <a:schemeClr val="dk1"/>
              </a:solidFill>
              <a:latin typeface="Calibri"/>
              <a:ea typeface="Calibri"/>
              <a:cs typeface="Calibri"/>
              <a:sym typeface="Calibri"/>
            </a:endParaRPr>
          </a:p>
        </p:txBody>
      </p:sp>
      <p:sp>
        <p:nvSpPr>
          <p:cNvPr id="283" name="Google Shape;283;g27374e6920d_0_240"/>
          <p:cNvSpPr/>
          <p:nvPr/>
        </p:nvSpPr>
        <p:spPr>
          <a:xfrm>
            <a:off x="15915089" y="8331200"/>
            <a:ext cx="65244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practice the art of illusions.</a:t>
            </a:r>
            <a:endParaRPr b="0" i="0" sz="3200" u="none" cap="none" strike="noStrike">
              <a:solidFill>
                <a:schemeClr val="dk1"/>
              </a:solidFill>
              <a:latin typeface="Calibri"/>
              <a:ea typeface="Calibri"/>
              <a:cs typeface="Calibri"/>
              <a:sym typeface="Calibri"/>
            </a:endParaRPr>
          </a:p>
        </p:txBody>
      </p:sp>
      <p:sp>
        <p:nvSpPr>
          <p:cNvPr id="284" name="Google Shape;284;g27374e6920d_0_240"/>
          <p:cNvSpPr/>
          <p:nvPr/>
        </p:nvSpPr>
        <p:spPr>
          <a:xfrm>
            <a:off x="13730416" y="9550400"/>
            <a:ext cx="85737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g27374e6920d_0_240"/>
          <p:cNvSpPr/>
          <p:nvPr/>
        </p:nvSpPr>
        <p:spPr>
          <a:xfrm>
            <a:off x="13730416" y="9867900"/>
            <a:ext cx="1981500" cy="125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g27374e6920d_0_240"/>
          <p:cNvSpPr/>
          <p:nvPr/>
        </p:nvSpPr>
        <p:spPr>
          <a:xfrm>
            <a:off x="13730416" y="9867900"/>
            <a:ext cx="2320200" cy="1596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Righteous"/>
              <a:buNone/>
            </a:pPr>
            <a:r>
              <a:rPr b="0" i="0" lang="en-US" sz="8000" u="none" cap="none" strike="noStrike">
                <a:solidFill>
                  <a:srgbClr val="272727"/>
                </a:solidFill>
                <a:latin typeface="Righteous"/>
                <a:ea typeface="Righteous"/>
                <a:cs typeface="Righteous"/>
                <a:sym typeface="Righteous"/>
              </a:rPr>
              <a:t>90%</a:t>
            </a:r>
            <a:endParaRPr b="0" i="0" sz="8000" u="none" cap="none" strike="noStrike">
              <a:solidFill>
                <a:schemeClr val="dk1"/>
              </a:solidFill>
              <a:latin typeface="Calibri"/>
              <a:ea typeface="Calibri"/>
              <a:cs typeface="Calibri"/>
              <a:sym typeface="Calibri"/>
            </a:endParaRPr>
          </a:p>
        </p:txBody>
      </p:sp>
      <p:sp>
        <p:nvSpPr>
          <p:cNvPr id="287" name="Google Shape;287;g27374e6920d_0_240"/>
          <p:cNvSpPr/>
          <p:nvPr/>
        </p:nvSpPr>
        <p:spPr>
          <a:xfrm>
            <a:off x="15915089" y="9550400"/>
            <a:ext cx="63888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g27374e6920d_0_240"/>
          <p:cNvSpPr/>
          <p:nvPr/>
        </p:nvSpPr>
        <p:spPr>
          <a:xfrm>
            <a:off x="15915089" y="9550400"/>
            <a:ext cx="65412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ighteous"/>
              <a:buNone/>
            </a:pPr>
            <a:r>
              <a:rPr b="0" i="0" lang="en-US" sz="3600" u="none" cap="none" strike="noStrike">
                <a:solidFill>
                  <a:srgbClr val="0E0E0E"/>
                </a:solidFill>
                <a:latin typeface="Righteous"/>
                <a:ea typeface="Righteous"/>
                <a:cs typeface="Righteous"/>
                <a:sym typeface="Righteous"/>
              </a:rPr>
              <a:t>Spells Cast</a:t>
            </a:r>
            <a:endParaRPr b="0" i="0" sz="3600" u="none" cap="none" strike="noStrike">
              <a:solidFill>
                <a:schemeClr val="dk1"/>
              </a:solidFill>
              <a:latin typeface="Calibri"/>
              <a:ea typeface="Calibri"/>
              <a:cs typeface="Calibri"/>
              <a:sym typeface="Calibri"/>
            </a:endParaRPr>
          </a:p>
        </p:txBody>
      </p:sp>
      <p:sp>
        <p:nvSpPr>
          <p:cNvPr id="289" name="Google Shape;289;g27374e6920d_0_240"/>
          <p:cNvSpPr/>
          <p:nvPr/>
        </p:nvSpPr>
        <p:spPr>
          <a:xfrm>
            <a:off x="15915089" y="10223500"/>
            <a:ext cx="65244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are dark magic, foretelling danger.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DFD9"/>
        </a:solidFill>
      </p:bgPr>
    </p:bg>
    <p:spTree>
      <p:nvGrpSpPr>
        <p:cNvPr id="294" name="Shape 294"/>
        <p:cNvGrpSpPr/>
        <p:nvPr/>
      </p:nvGrpSpPr>
      <p:grpSpPr>
        <a:xfrm>
          <a:off x="0" y="0"/>
          <a:ext cx="0" cy="0"/>
          <a:chOff x="0" y="0"/>
          <a:chExt cx="0" cy="0"/>
        </a:xfrm>
      </p:grpSpPr>
      <p:pic>
        <p:nvPicPr>
          <p:cNvPr descr=" " id="295" name="Google Shape;295;g27374e6920d_0_268"/>
          <p:cNvPicPr preferRelativeResize="0"/>
          <p:nvPr/>
        </p:nvPicPr>
        <p:blipFill rotWithShape="1">
          <a:blip r:embed="rId3">
            <a:alphaModFix/>
          </a:blip>
          <a:srcRect b="0" l="0" r="0" t="0"/>
          <a:stretch/>
        </p:blipFill>
        <p:spPr>
          <a:xfrm>
            <a:off x="2540318" y="0"/>
            <a:ext cx="21846731" cy="13716000"/>
          </a:xfrm>
          <a:prstGeom prst="rect">
            <a:avLst/>
          </a:prstGeom>
          <a:noFill/>
          <a:ln>
            <a:noFill/>
          </a:ln>
        </p:spPr>
      </p:pic>
      <p:sp>
        <p:nvSpPr>
          <p:cNvPr id="296" name="Google Shape;296;g27374e6920d_0_26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97" name="Google Shape;297;g27374e6920d_0_268"/>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298" name="Google Shape;298;g27374e6920d_0_268"/>
          <p:cNvSpPr/>
          <p:nvPr/>
        </p:nvSpPr>
        <p:spPr>
          <a:xfrm>
            <a:off x="4318540" y="3441700"/>
            <a:ext cx="15762600" cy="683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g27374e6920d_0_268"/>
          <p:cNvSpPr/>
          <p:nvPr/>
        </p:nvSpPr>
        <p:spPr>
          <a:xfrm>
            <a:off x="4318540" y="3441700"/>
            <a:ext cx="15762600" cy="520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g27374e6920d_0_268"/>
          <p:cNvSpPr/>
          <p:nvPr/>
        </p:nvSpPr>
        <p:spPr>
          <a:xfrm>
            <a:off x="5982448" y="3441700"/>
            <a:ext cx="12435000" cy="4800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24000"/>
              <a:buFont typeface="Righteous"/>
              <a:buNone/>
            </a:pPr>
            <a:r>
              <a:rPr b="0" i="0" lang="en-US" sz="24000" u="none" cap="none" strike="noStrike">
                <a:solidFill>
                  <a:srgbClr val="272727"/>
                </a:solidFill>
                <a:latin typeface="Righteous"/>
                <a:ea typeface="Righteous"/>
                <a:cs typeface="Righteous"/>
                <a:sym typeface="Righteous"/>
              </a:rPr>
              <a:t>234,567</a:t>
            </a:r>
            <a:endParaRPr b="0" i="0" sz="24000" u="none" cap="none" strike="noStrike">
              <a:solidFill>
                <a:schemeClr val="dk1"/>
              </a:solidFill>
              <a:latin typeface="Calibri"/>
              <a:ea typeface="Calibri"/>
              <a:cs typeface="Calibri"/>
              <a:sym typeface="Calibri"/>
            </a:endParaRPr>
          </a:p>
        </p:txBody>
      </p:sp>
      <p:sp>
        <p:nvSpPr>
          <p:cNvPr id="301" name="Google Shape;301;g27374e6920d_0_268"/>
          <p:cNvSpPr/>
          <p:nvPr/>
        </p:nvSpPr>
        <p:spPr>
          <a:xfrm>
            <a:off x="4183056" y="7429500"/>
            <a:ext cx="16033500" cy="1490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Poppins SemiBold"/>
              <a:buNone/>
            </a:pPr>
            <a:r>
              <a:rPr b="0" i="0" lang="en-US" sz="6400" u="none" cap="none" strike="noStrike">
                <a:solidFill>
                  <a:srgbClr val="0E0E0E"/>
                </a:solidFill>
                <a:latin typeface="Poppins SemiBold"/>
                <a:ea typeface="Poppins SemiBold"/>
                <a:cs typeface="Poppins SemiBold"/>
                <a:sym typeface="Poppins SemiBold"/>
              </a:rPr>
              <a:t>Unicorn Sightings</a:t>
            </a:r>
            <a:endParaRPr b="0" i="0" sz="6400" u="none" cap="none" strike="noStrike">
              <a:solidFill>
                <a:schemeClr val="dk1"/>
              </a:solidFill>
              <a:latin typeface="Calibri"/>
              <a:ea typeface="Calibri"/>
              <a:cs typeface="Calibri"/>
              <a:sym typeface="Calibri"/>
            </a:endParaRPr>
          </a:p>
        </p:txBody>
      </p:sp>
      <p:sp>
        <p:nvSpPr>
          <p:cNvPr id="302" name="Google Shape;302;g27374e6920d_0_268"/>
          <p:cNvSpPr/>
          <p:nvPr/>
        </p:nvSpPr>
        <p:spPr>
          <a:xfrm>
            <a:off x="7496054" y="9055100"/>
            <a:ext cx="94077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DFD9"/>
        </a:solidFill>
      </p:bgPr>
    </p:bg>
    <p:spTree>
      <p:nvGrpSpPr>
        <p:cNvPr id="307" name="Shape 307"/>
        <p:cNvGrpSpPr/>
        <p:nvPr/>
      </p:nvGrpSpPr>
      <p:grpSpPr>
        <a:xfrm>
          <a:off x="0" y="0"/>
          <a:ext cx="0" cy="0"/>
          <a:chOff x="0" y="0"/>
          <a:chExt cx="0" cy="0"/>
        </a:xfrm>
      </p:grpSpPr>
      <p:pic>
        <p:nvPicPr>
          <p:cNvPr descr=" " id="308" name="Google Shape;308;g27374e6920d_0_280"/>
          <p:cNvPicPr preferRelativeResize="0"/>
          <p:nvPr/>
        </p:nvPicPr>
        <p:blipFill rotWithShape="1">
          <a:blip r:embed="rId3">
            <a:alphaModFix/>
          </a:blip>
          <a:srcRect b="0" l="0" r="0" t="0"/>
          <a:stretch/>
        </p:blipFill>
        <p:spPr>
          <a:xfrm>
            <a:off x="0" y="977900"/>
            <a:ext cx="24387048" cy="12738100"/>
          </a:xfrm>
          <a:prstGeom prst="rect">
            <a:avLst/>
          </a:prstGeom>
          <a:noFill/>
          <a:ln>
            <a:noFill/>
          </a:ln>
        </p:spPr>
      </p:pic>
      <p:sp>
        <p:nvSpPr>
          <p:cNvPr id="309" name="Google Shape;309;g27374e6920d_0_28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10" name="Google Shape;310;g27374e6920d_0_280"/>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11" name="Google Shape;311;g27374e6920d_0_280"/>
          <p:cNvSpPr/>
          <p:nvPr/>
        </p:nvSpPr>
        <p:spPr>
          <a:xfrm>
            <a:off x="4318540" y="3721100"/>
            <a:ext cx="7875000" cy="262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g27374e6920d_0_280"/>
          <p:cNvSpPr/>
          <p:nvPr/>
        </p:nvSpPr>
        <p:spPr>
          <a:xfrm>
            <a:off x="4553519" y="3721100"/>
            <a:ext cx="7404900"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g27374e6920d_0_280"/>
          <p:cNvSpPr/>
          <p:nvPr/>
        </p:nvSpPr>
        <p:spPr>
          <a:xfrm>
            <a:off x="4553519" y="3721100"/>
            <a:ext cx="7947000" cy="2561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Righteous"/>
              <a:buNone/>
            </a:pPr>
            <a:r>
              <a:rPr b="0" i="0" lang="en-US" sz="12800" u="none" cap="none" strike="noStrike">
                <a:solidFill>
                  <a:srgbClr val="272727"/>
                </a:solidFill>
                <a:latin typeface="Righteous"/>
                <a:ea typeface="Righteous"/>
                <a:cs typeface="Righteous"/>
                <a:sym typeface="Righteous"/>
              </a:rPr>
              <a:t>233 Coins</a:t>
            </a:r>
            <a:endParaRPr b="0" i="0" sz="12800" u="none" cap="none" strike="noStrike">
              <a:solidFill>
                <a:schemeClr val="dk1"/>
              </a:solidFill>
              <a:latin typeface="Calibri"/>
              <a:ea typeface="Calibri"/>
              <a:cs typeface="Calibri"/>
              <a:sym typeface="Calibri"/>
            </a:endParaRPr>
          </a:p>
        </p:txBody>
      </p:sp>
      <p:sp>
        <p:nvSpPr>
          <p:cNvPr id="314" name="Google Shape;314;g27374e6920d_0_280"/>
          <p:cNvSpPr/>
          <p:nvPr/>
        </p:nvSpPr>
        <p:spPr>
          <a:xfrm>
            <a:off x="4318540" y="57404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g27374e6920d_0_280"/>
          <p:cNvSpPr/>
          <p:nvPr/>
        </p:nvSpPr>
        <p:spPr>
          <a:xfrm>
            <a:off x="4250798" y="57404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Treasure Found</a:t>
            </a:r>
            <a:endParaRPr b="0" i="0" sz="3200" u="none" cap="none" strike="noStrike">
              <a:solidFill>
                <a:schemeClr val="dk1"/>
              </a:solidFill>
              <a:latin typeface="Calibri"/>
              <a:ea typeface="Calibri"/>
              <a:cs typeface="Calibri"/>
              <a:sym typeface="Calibri"/>
            </a:endParaRPr>
          </a:p>
        </p:txBody>
      </p:sp>
      <p:sp>
        <p:nvSpPr>
          <p:cNvPr id="316" name="Google Shape;316;g27374e6920d_0_280"/>
          <p:cNvSpPr/>
          <p:nvPr/>
        </p:nvSpPr>
        <p:spPr>
          <a:xfrm>
            <a:off x="4318540" y="7442200"/>
            <a:ext cx="7875000" cy="262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g27374e6920d_0_280"/>
          <p:cNvSpPr/>
          <p:nvPr/>
        </p:nvSpPr>
        <p:spPr>
          <a:xfrm>
            <a:off x="4293137" y="7442200"/>
            <a:ext cx="7925700"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g27374e6920d_0_280"/>
          <p:cNvSpPr/>
          <p:nvPr/>
        </p:nvSpPr>
        <p:spPr>
          <a:xfrm>
            <a:off x="4293137" y="7442200"/>
            <a:ext cx="8467800" cy="2561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Righteous"/>
              <a:buNone/>
            </a:pPr>
            <a:r>
              <a:rPr b="0" i="0" lang="en-US" sz="12800" u="none" cap="none" strike="noStrike">
                <a:solidFill>
                  <a:srgbClr val="272727"/>
                </a:solidFill>
                <a:latin typeface="Righteous"/>
                <a:ea typeface="Righteous"/>
                <a:cs typeface="Righteous"/>
                <a:sym typeface="Righteous"/>
              </a:rPr>
              <a:t>456 Hours</a:t>
            </a:r>
            <a:endParaRPr b="0" i="0" sz="12800" u="none" cap="none" strike="noStrike">
              <a:solidFill>
                <a:schemeClr val="dk1"/>
              </a:solidFill>
              <a:latin typeface="Calibri"/>
              <a:ea typeface="Calibri"/>
              <a:cs typeface="Calibri"/>
              <a:sym typeface="Calibri"/>
            </a:endParaRPr>
          </a:p>
        </p:txBody>
      </p:sp>
      <p:sp>
        <p:nvSpPr>
          <p:cNvPr id="319" name="Google Shape;319;g27374e6920d_0_280"/>
          <p:cNvSpPr/>
          <p:nvPr/>
        </p:nvSpPr>
        <p:spPr>
          <a:xfrm>
            <a:off x="4318540" y="94615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g27374e6920d_0_280"/>
          <p:cNvSpPr/>
          <p:nvPr/>
        </p:nvSpPr>
        <p:spPr>
          <a:xfrm>
            <a:off x="4250798" y="94615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Duration of Spell Casting</a:t>
            </a:r>
            <a:endParaRPr b="0" i="0" sz="3200" u="none" cap="none" strike="noStrike">
              <a:solidFill>
                <a:schemeClr val="dk1"/>
              </a:solidFill>
              <a:latin typeface="Calibri"/>
              <a:ea typeface="Calibri"/>
              <a:cs typeface="Calibri"/>
              <a:sym typeface="Calibri"/>
            </a:endParaRPr>
          </a:p>
        </p:txBody>
      </p:sp>
      <p:sp>
        <p:nvSpPr>
          <p:cNvPr id="321" name="Google Shape;321;g27374e6920d_0_280"/>
          <p:cNvSpPr/>
          <p:nvPr/>
        </p:nvSpPr>
        <p:spPr>
          <a:xfrm>
            <a:off x="12193524" y="3721100"/>
            <a:ext cx="7875000" cy="262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g27374e6920d_0_280"/>
          <p:cNvSpPr/>
          <p:nvPr/>
        </p:nvSpPr>
        <p:spPr>
          <a:xfrm>
            <a:off x="14594124" y="3721100"/>
            <a:ext cx="3073800"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g27374e6920d_0_280"/>
          <p:cNvSpPr/>
          <p:nvPr/>
        </p:nvSpPr>
        <p:spPr>
          <a:xfrm>
            <a:off x="14594124" y="3721100"/>
            <a:ext cx="3615600" cy="2561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Righteous"/>
              <a:buNone/>
            </a:pPr>
            <a:r>
              <a:rPr b="0" i="0" lang="en-US" sz="12800" u="none" cap="none" strike="noStrike">
                <a:solidFill>
                  <a:srgbClr val="272727"/>
                </a:solidFill>
                <a:latin typeface="Righteous"/>
                <a:ea typeface="Righteous"/>
                <a:cs typeface="Righteous"/>
                <a:sym typeface="Righteous"/>
              </a:rPr>
              <a:t>85%</a:t>
            </a:r>
            <a:endParaRPr b="0" i="0" sz="12800" u="none" cap="none" strike="noStrike">
              <a:solidFill>
                <a:schemeClr val="dk1"/>
              </a:solidFill>
              <a:latin typeface="Calibri"/>
              <a:ea typeface="Calibri"/>
              <a:cs typeface="Calibri"/>
              <a:sym typeface="Calibri"/>
            </a:endParaRPr>
          </a:p>
        </p:txBody>
      </p:sp>
      <p:sp>
        <p:nvSpPr>
          <p:cNvPr id="324" name="Google Shape;324;g27374e6920d_0_280"/>
          <p:cNvSpPr/>
          <p:nvPr/>
        </p:nvSpPr>
        <p:spPr>
          <a:xfrm>
            <a:off x="12193524" y="57404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g27374e6920d_0_280"/>
          <p:cNvSpPr/>
          <p:nvPr/>
        </p:nvSpPr>
        <p:spPr>
          <a:xfrm>
            <a:off x="12125782" y="57404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Wished Granted</a:t>
            </a:r>
            <a:endParaRPr b="0" i="0" sz="3200" u="none" cap="none" strike="noStrike">
              <a:solidFill>
                <a:schemeClr val="dk1"/>
              </a:solidFill>
              <a:latin typeface="Calibri"/>
              <a:ea typeface="Calibri"/>
              <a:cs typeface="Calibri"/>
              <a:sym typeface="Calibri"/>
            </a:endParaRPr>
          </a:p>
        </p:txBody>
      </p:sp>
      <p:sp>
        <p:nvSpPr>
          <p:cNvPr id="326" name="Google Shape;326;g27374e6920d_0_280"/>
          <p:cNvSpPr/>
          <p:nvPr/>
        </p:nvSpPr>
        <p:spPr>
          <a:xfrm>
            <a:off x="12193524" y="7442200"/>
            <a:ext cx="7875000" cy="262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g27374e6920d_0_280"/>
          <p:cNvSpPr/>
          <p:nvPr/>
        </p:nvSpPr>
        <p:spPr>
          <a:xfrm>
            <a:off x="13279510" y="7442200"/>
            <a:ext cx="5703000"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g27374e6920d_0_280"/>
          <p:cNvSpPr/>
          <p:nvPr/>
        </p:nvSpPr>
        <p:spPr>
          <a:xfrm>
            <a:off x="13279510" y="7442200"/>
            <a:ext cx="6244800" cy="2561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Righteous"/>
              <a:buNone/>
            </a:pPr>
            <a:r>
              <a:rPr b="0" i="0" lang="en-US" sz="12800" u="none" cap="none" strike="noStrike">
                <a:solidFill>
                  <a:srgbClr val="272727"/>
                </a:solidFill>
                <a:latin typeface="Righteous"/>
                <a:ea typeface="Righteous"/>
                <a:cs typeface="Righteous"/>
                <a:sym typeface="Righteous"/>
              </a:rPr>
              <a:t>544 Km</a:t>
            </a:r>
            <a:endParaRPr b="0" i="0" sz="12800" u="none" cap="none" strike="noStrike">
              <a:solidFill>
                <a:schemeClr val="dk1"/>
              </a:solidFill>
              <a:latin typeface="Calibri"/>
              <a:ea typeface="Calibri"/>
              <a:cs typeface="Calibri"/>
              <a:sym typeface="Calibri"/>
            </a:endParaRPr>
          </a:p>
        </p:txBody>
      </p:sp>
      <p:sp>
        <p:nvSpPr>
          <p:cNvPr id="329" name="Google Shape;329;g27374e6920d_0_280"/>
          <p:cNvSpPr/>
          <p:nvPr/>
        </p:nvSpPr>
        <p:spPr>
          <a:xfrm>
            <a:off x="12193524" y="94615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g27374e6920d_0_280"/>
          <p:cNvSpPr/>
          <p:nvPr/>
        </p:nvSpPr>
        <p:spPr>
          <a:xfrm>
            <a:off x="12125782" y="94615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DFD9"/>
        </a:solidFill>
      </p:bgPr>
    </p:bg>
    <p:spTree>
      <p:nvGrpSpPr>
        <p:cNvPr id="335" name="Shape 335"/>
        <p:cNvGrpSpPr/>
        <p:nvPr/>
      </p:nvGrpSpPr>
      <p:grpSpPr>
        <a:xfrm>
          <a:off x="0" y="0"/>
          <a:ext cx="0" cy="0"/>
          <a:chOff x="0" y="0"/>
          <a:chExt cx="0" cy="0"/>
        </a:xfrm>
      </p:grpSpPr>
      <p:pic>
        <p:nvPicPr>
          <p:cNvPr descr=" " id="336" name="Google Shape;336;g27374e6920d_0_307"/>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337" name="Google Shape;337;g27374e6920d_0_30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38" name="Google Shape;338;g27374e6920d_0_307"/>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39" name="Google Shape;339;g27374e6920d_0_307"/>
          <p:cNvSpPr/>
          <p:nvPr/>
        </p:nvSpPr>
        <p:spPr>
          <a:xfrm>
            <a:off x="6841922" y="1701800"/>
            <a:ext cx="10690500" cy="1596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Righteous"/>
              <a:buNone/>
            </a:pPr>
            <a:r>
              <a:rPr b="0" i="0" lang="en-US" sz="8000" u="none" cap="none" strike="noStrike">
                <a:solidFill>
                  <a:srgbClr val="272727"/>
                </a:solidFill>
                <a:latin typeface="Righteous"/>
                <a:ea typeface="Righteous"/>
                <a:cs typeface="Righteous"/>
                <a:sym typeface="Righteous"/>
              </a:rPr>
              <a:t>Some Graph</a:t>
            </a:r>
            <a:endParaRPr b="0" i="0" sz="8000" u="none" cap="none" strike="noStrike">
              <a:solidFill>
                <a:schemeClr val="dk1"/>
              </a:solidFill>
              <a:latin typeface="Calibri"/>
              <a:ea typeface="Calibri"/>
              <a:cs typeface="Calibri"/>
              <a:sym typeface="Calibri"/>
            </a:endParaRPr>
          </a:p>
        </p:txBody>
      </p:sp>
      <p:sp>
        <p:nvSpPr>
          <p:cNvPr id="340" name="Google Shape;340;g27374e6920d_0_307"/>
          <p:cNvSpPr/>
          <p:nvPr/>
        </p:nvSpPr>
        <p:spPr>
          <a:xfrm>
            <a:off x="2718140" y="3771900"/>
            <a:ext cx="8941800" cy="6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g27374e6920d_0_307"/>
          <p:cNvSpPr/>
          <p:nvPr/>
        </p:nvSpPr>
        <p:spPr>
          <a:xfrm>
            <a:off x="2986455" y="8999513"/>
            <a:ext cx="2169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43E35"/>
              </a:buClr>
              <a:buSzPts val="1820"/>
              <a:buFont typeface="Lato"/>
              <a:buNone/>
            </a:pPr>
            <a:r>
              <a:rPr b="0" i="0" lang="en-US" sz="1820" u="none" cap="none" strike="noStrike">
                <a:solidFill>
                  <a:srgbClr val="243E35"/>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342" name="Google Shape;342;g27374e6920d_0_307"/>
          <p:cNvSpPr/>
          <p:nvPr/>
        </p:nvSpPr>
        <p:spPr>
          <a:xfrm>
            <a:off x="333165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43E35"/>
              </a:buClr>
              <a:buSzPts val="2185"/>
              <a:buFont typeface="Lato"/>
              <a:buNone/>
            </a:pPr>
            <a:r>
              <a:rPr b="0" i="0" lang="en-US" sz="2185" u="none" cap="none" strike="noStrike">
                <a:solidFill>
                  <a:srgbClr val="243E35"/>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343" name="Google Shape;343;g27374e6920d_0_307"/>
          <p:cNvSpPr/>
          <p:nvPr/>
        </p:nvSpPr>
        <p:spPr>
          <a:xfrm>
            <a:off x="4470732"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43E35"/>
              </a:buClr>
              <a:buSzPts val="2185"/>
              <a:buFont typeface="Lato"/>
              <a:buNone/>
            </a:pPr>
            <a:r>
              <a:rPr b="0" i="0" lang="en-US" sz="2185" u="none" cap="none" strike="noStrike">
                <a:solidFill>
                  <a:srgbClr val="243E35"/>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344" name="Google Shape;344;g27374e6920d_0_307"/>
          <p:cNvSpPr/>
          <p:nvPr/>
        </p:nvSpPr>
        <p:spPr>
          <a:xfrm>
            <a:off x="5609804"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43E35"/>
              </a:buClr>
              <a:buSzPts val="2185"/>
              <a:buFont typeface="Lato"/>
              <a:buNone/>
            </a:pPr>
            <a:r>
              <a:rPr b="0" i="0" lang="en-US" sz="2185" u="none" cap="none" strike="noStrike">
                <a:solidFill>
                  <a:srgbClr val="243E35"/>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345" name="Google Shape;345;g27374e6920d_0_307"/>
          <p:cNvSpPr/>
          <p:nvPr/>
        </p:nvSpPr>
        <p:spPr>
          <a:xfrm>
            <a:off x="674887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43E35"/>
              </a:buClr>
              <a:buSzPts val="2185"/>
              <a:buFont typeface="Lato"/>
              <a:buNone/>
            </a:pPr>
            <a:r>
              <a:rPr b="0" i="0" lang="en-US" sz="2185" u="none" cap="none" strike="noStrike">
                <a:solidFill>
                  <a:srgbClr val="243E35"/>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346" name="Google Shape;346;g27374e6920d_0_307"/>
          <p:cNvSpPr/>
          <p:nvPr/>
        </p:nvSpPr>
        <p:spPr>
          <a:xfrm>
            <a:off x="788799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43E35"/>
              </a:buClr>
              <a:buSzPts val="2185"/>
              <a:buFont typeface="Lato"/>
              <a:buNone/>
            </a:pPr>
            <a:r>
              <a:rPr b="0" i="0" lang="en-US" sz="2185" u="none" cap="none" strike="noStrike">
                <a:solidFill>
                  <a:srgbClr val="243E35"/>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347" name="Google Shape;347;g27374e6920d_0_307"/>
          <p:cNvSpPr/>
          <p:nvPr/>
        </p:nvSpPr>
        <p:spPr>
          <a:xfrm>
            <a:off x="9027070"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43E35"/>
              </a:buClr>
              <a:buSzPts val="2185"/>
              <a:buFont typeface="Lato"/>
              <a:buNone/>
            </a:pPr>
            <a:r>
              <a:rPr b="0" i="0" lang="en-US" sz="2185" u="none" cap="none" strike="noStrike">
                <a:solidFill>
                  <a:srgbClr val="243E35"/>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348" name="Google Shape;348;g27374e6920d_0_307"/>
          <p:cNvSpPr/>
          <p:nvPr/>
        </p:nvSpPr>
        <p:spPr>
          <a:xfrm>
            <a:off x="10166145"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43E35"/>
              </a:buClr>
              <a:buSzPts val="2185"/>
              <a:buFont typeface="Lato"/>
              <a:buNone/>
            </a:pPr>
            <a:r>
              <a:rPr b="0" i="0" lang="en-US" sz="2185" u="none" cap="none" strike="noStrike">
                <a:solidFill>
                  <a:srgbClr val="243E35"/>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349" name="Google Shape;349;g27374e6920d_0_307"/>
          <p:cNvSpPr/>
          <p:nvPr/>
        </p:nvSpPr>
        <p:spPr>
          <a:xfrm>
            <a:off x="1128163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43E35"/>
              </a:buClr>
              <a:buSzPts val="2185"/>
              <a:buFont typeface="Lato"/>
              <a:buNone/>
            </a:pPr>
            <a:r>
              <a:rPr b="0" i="0" lang="en-US" sz="2185" u="none" cap="none" strike="noStrike">
                <a:solidFill>
                  <a:srgbClr val="243E35"/>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350" name="Google Shape;350;g27374e6920d_0_307"/>
          <p:cNvSpPr/>
          <p:nvPr/>
        </p:nvSpPr>
        <p:spPr>
          <a:xfrm>
            <a:off x="2852319" y="848208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43E35"/>
              </a:buClr>
              <a:buSzPts val="1820"/>
              <a:buFont typeface="Lato"/>
              <a:buNone/>
            </a:pPr>
            <a:r>
              <a:rPr b="0" i="0" lang="en-US" sz="1820" u="none" cap="none" strike="noStrike">
                <a:solidFill>
                  <a:srgbClr val="243E35"/>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351" name="Google Shape;351;g27374e6920d_0_307"/>
          <p:cNvSpPr/>
          <p:nvPr/>
        </p:nvSpPr>
        <p:spPr>
          <a:xfrm>
            <a:off x="2852319" y="7964612"/>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43E35"/>
              </a:buClr>
              <a:buSzPts val="1820"/>
              <a:buFont typeface="Lato"/>
              <a:buNone/>
            </a:pPr>
            <a:r>
              <a:rPr b="0" i="0" lang="en-US" sz="1820" u="none" cap="none" strike="noStrike">
                <a:solidFill>
                  <a:srgbClr val="243E35"/>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352" name="Google Shape;352;g27374e6920d_0_307"/>
          <p:cNvSpPr/>
          <p:nvPr/>
        </p:nvSpPr>
        <p:spPr>
          <a:xfrm>
            <a:off x="2852319" y="744716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43E35"/>
              </a:buClr>
              <a:buSzPts val="1820"/>
              <a:buFont typeface="Lato"/>
              <a:buNone/>
            </a:pPr>
            <a:r>
              <a:rPr b="0" i="0" lang="en-US" sz="1820" u="none" cap="none" strike="noStrike">
                <a:solidFill>
                  <a:srgbClr val="243E35"/>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353" name="Google Shape;353;g27374e6920d_0_307"/>
          <p:cNvSpPr/>
          <p:nvPr/>
        </p:nvSpPr>
        <p:spPr>
          <a:xfrm>
            <a:off x="2852319" y="692961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43E35"/>
              </a:buClr>
              <a:buSzPts val="1820"/>
              <a:buFont typeface="Lato"/>
              <a:buNone/>
            </a:pPr>
            <a:r>
              <a:rPr b="0" i="0" lang="en-US" sz="1820" u="none" cap="none" strike="noStrike">
                <a:solidFill>
                  <a:srgbClr val="243E35"/>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354" name="Google Shape;354;g27374e6920d_0_307"/>
          <p:cNvSpPr/>
          <p:nvPr/>
        </p:nvSpPr>
        <p:spPr>
          <a:xfrm>
            <a:off x="2852319" y="64123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43E35"/>
              </a:buClr>
              <a:buSzPts val="1820"/>
              <a:buFont typeface="Lato"/>
              <a:buNone/>
            </a:pPr>
            <a:r>
              <a:rPr b="0" i="0" lang="en-US" sz="1820" u="none" cap="none" strike="noStrike">
                <a:solidFill>
                  <a:srgbClr val="243E35"/>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355" name="Google Shape;355;g27374e6920d_0_307"/>
          <p:cNvSpPr/>
          <p:nvPr/>
        </p:nvSpPr>
        <p:spPr>
          <a:xfrm>
            <a:off x="2852319" y="58948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43E35"/>
              </a:buClr>
              <a:buSzPts val="1820"/>
              <a:buFont typeface="Lato"/>
              <a:buNone/>
            </a:pPr>
            <a:r>
              <a:rPr b="0" i="0" lang="en-US" sz="1820" u="none" cap="none" strike="noStrike">
                <a:solidFill>
                  <a:srgbClr val="243E35"/>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356" name="Google Shape;356;g27374e6920d_0_307"/>
          <p:cNvSpPr/>
          <p:nvPr/>
        </p:nvSpPr>
        <p:spPr>
          <a:xfrm>
            <a:off x="2852319" y="5377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43E35"/>
              </a:buClr>
              <a:buSzPts val="1820"/>
              <a:buFont typeface="Lato"/>
              <a:buNone/>
            </a:pPr>
            <a:r>
              <a:rPr b="0" i="0" lang="en-US" sz="1820" u="none" cap="none" strike="noStrike">
                <a:solidFill>
                  <a:srgbClr val="243E35"/>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357" name="Google Shape;357;g27374e6920d_0_307"/>
          <p:cNvSpPr/>
          <p:nvPr/>
        </p:nvSpPr>
        <p:spPr>
          <a:xfrm>
            <a:off x="2852319" y="486005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43E35"/>
              </a:buClr>
              <a:buSzPts val="1820"/>
              <a:buFont typeface="Lato"/>
              <a:buNone/>
            </a:pPr>
            <a:r>
              <a:rPr b="0" i="0" lang="en-US" sz="1820" u="none" cap="none" strike="noStrike">
                <a:solidFill>
                  <a:srgbClr val="243E35"/>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358" name="Google Shape;358;g27374e6920d_0_307"/>
          <p:cNvSpPr/>
          <p:nvPr/>
        </p:nvSpPr>
        <p:spPr>
          <a:xfrm>
            <a:off x="2852319" y="4342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43E35"/>
              </a:buClr>
              <a:buSzPts val="1820"/>
              <a:buFont typeface="Lato"/>
              <a:buNone/>
            </a:pPr>
            <a:r>
              <a:rPr b="0" i="0" lang="en-US" sz="1820" u="none" cap="none" strike="noStrike">
                <a:solidFill>
                  <a:srgbClr val="243E35"/>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359" name="Google Shape;359;g27374e6920d_0_307"/>
          <p:cNvSpPr/>
          <p:nvPr/>
        </p:nvSpPr>
        <p:spPr>
          <a:xfrm>
            <a:off x="2718140" y="3825032"/>
            <a:ext cx="4836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43E35"/>
              </a:buClr>
              <a:buSzPts val="1820"/>
              <a:buFont typeface="Lato"/>
              <a:buNone/>
            </a:pPr>
            <a:r>
              <a:rPr b="0" i="0" lang="en-US" sz="1820" u="none" cap="none" strike="noStrike">
                <a:solidFill>
                  <a:srgbClr val="243E35"/>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360" name="Google Shape;360;g27374e6920d_0_307"/>
          <p:cNvPicPr preferRelativeResize="0"/>
          <p:nvPr/>
        </p:nvPicPr>
        <p:blipFill rotWithShape="1">
          <a:blip r:embed="rId5">
            <a:alphaModFix/>
          </a:blip>
          <a:srcRect b="0" l="0" r="0" t="0"/>
          <a:stretch/>
        </p:blipFill>
        <p:spPr>
          <a:xfrm>
            <a:off x="3368467" y="3771900"/>
            <a:ext cx="8291592" cy="5511006"/>
          </a:xfrm>
          <a:prstGeom prst="rect">
            <a:avLst/>
          </a:prstGeom>
          <a:noFill/>
          <a:ln>
            <a:noFill/>
          </a:ln>
        </p:spPr>
      </p:pic>
      <p:pic>
        <p:nvPicPr>
          <p:cNvPr descr=" " id="361" name="Google Shape;361;g27374e6920d_0_307"/>
          <p:cNvPicPr preferRelativeResize="0"/>
          <p:nvPr/>
        </p:nvPicPr>
        <p:blipFill rotWithShape="1">
          <a:blip r:embed="rId6">
            <a:alphaModFix/>
          </a:blip>
          <a:srcRect b="0" l="0" r="0" t="0"/>
          <a:stretch/>
        </p:blipFill>
        <p:spPr>
          <a:xfrm>
            <a:off x="4512766" y="4185444"/>
            <a:ext cx="11567" cy="5258445"/>
          </a:xfrm>
          <a:prstGeom prst="rect">
            <a:avLst/>
          </a:prstGeom>
          <a:noFill/>
          <a:ln>
            <a:noFill/>
          </a:ln>
        </p:spPr>
      </p:pic>
      <p:pic>
        <p:nvPicPr>
          <p:cNvPr descr=" " id="362" name="Google Shape;362;g27374e6920d_0_307"/>
          <p:cNvPicPr preferRelativeResize="0"/>
          <p:nvPr/>
        </p:nvPicPr>
        <p:blipFill rotWithShape="1">
          <a:blip r:embed="rId7">
            <a:alphaModFix/>
          </a:blip>
          <a:srcRect b="0" l="0" r="0" t="0"/>
          <a:stretch/>
        </p:blipFill>
        <p:spPr>
          <a:xfrm>
            <a:off x="5651279" y="4185444"/>
            <a:ext cx="11567" cy="5258445"/>
          </a:xfrm>
          <a:prstGeom prst="rect">
            <a:avLst/>
          </a:prstGeom>
          <a:noFill/>
          <a:ln>
            <a:noFill/>
          </a:ln>
        </p:spPr>
      </p:pic>
      <p:pic>
        <p:nvPicPr>
          <p:cNvPr descr=" " id="363" name="Google Shape;363;g27374e6920d_0_307"/>
          <p:cNvPicPr preferRelativeResize="0"/>
          <p:nvPr/>
        </p:nvPicPr>
        <p:blipFill rotWithShape="1">
          <a:blip r:embed="rId8">
            <a:alphaModFix/>
          </a:blip>
          <a:srcRect b="0" l="0" r="0" t="0"/>
          <a:stretch/>
        </p:blipFill>
        <p:spPr>
          <a:xfrm>
            <a:off x="6789795" y="4185444"/>
            <a:ext cx="11567" cy="5258445"/>
          </a:xfrm>
          <a:prstGeom prst="rect">
            <a:avLst/>
          </a:prstGeom>
          <a:noFill/>
          <a:ln>
            <a:noFill/>
          </a:ln>
        </p:spPr>
      </p:pic>
      <p:pic>
        <p:nvPicPr>
          <p:cNvPr descr=" " id="364" name="Google Shape;364;g27374e6920d_0_307"/>
          <p:cNvPicPr preferRelativeResize="0"/>
          <p:nvPr/>
        </p:nvPicPr>
        <p:blipFill rotWithShape="1">
          <a:blip r:embed="rId9">
            <a:alphaModFix/>
          </a:blip>
          <a:srcRect b="0" l="0" r="0" t="0"/>
          <a:stretch/>
        </p:blipFill>
        <p:spPr>
          <a:xfrm>
            <a:off x="7928309" y="4185444"/>
            <a:ext cx="11567" cy="5258445"/>
          </a:xfrm>
          <a:prstGeom prst="rect">
            <a:avLst/>
          </a:prstGeom>
          <a:noFill/>
          <a:ln>
            <a:noFill/>
          </a:ln>
        </p:spPr>
      </p:pic>
      <p:pic>
        <p:nvPicPr>
          <p:cNvPr descr=" " id="365" name="Google Shape;365;g27374e6920d_0_307"/>
          <p:cNvPicPr preferRelativeResize="0"/>
          <p:nvPr/>
        </p:nvPicPr>
        <p:blipFill rotWithShape="1">
          <a:blip r:embed="rId10">
            <a:alphaModFix/>
          </a:blip>
          <a:srcRect b="0" l="0" r="0" t="0"/>
          <a:stretch/>
        </p:blipFill>
        <p:spPr>
          <a:xfrm>
            <a:off x="9066828" y="4185444"/>
            <a:ext cx="11567" cy="5258445"/>
          </a:xfrm>
          <a:prstGeom prst="rect">
            <a:avLst/>
          </a:prstGeom>
          <a:noFill/>
          <a:ln>
            <a:noFill/>
          </a:ln>
        </p:spPr>
      </p:pic>
      <p:pic>
        <p:nvPicPr>
          <p:cNvPr descr=" " id="366" name="Google Shape;366;g27374e6920d_0_307"/>
          <p:cNvPicPr preferRelativeResize="0"/>
          <p:nvPr/>
        </p:nvPicPr>
        <p:blipFill rotWithShape="1">
          <a:blip r:embed="rId11">
            <a:alphaModFix/>
          </a:blip>
          <a:srcRect b="0" l="0" r="0" t="0"/>
          <a:stretch/>
        </p:blipFill>
        <p:spPr>
          <a:xfrm>
            <a:off x="10205341" y="4185444"/>
            <a:ext cx="11567" cy="5258445"/>
          </a:xfrm>
          <a:prstGeom prst="rect">
            <a:avLst/>
          </a:prstGeom>
          <a:noFill/>
          <a:ln>
            <a:noFill/>
          </a:ln>
        </p:spPr>
      </p:pic>
      <p:pic>
        <p:nvPicPr>
          <p:cNvPr descr=" " id="367" name="Google Shape;367;g27374e6920d_0_307"/>
          <p:cNvPicPr preferRelativeResize="0"/>
          <p:nvPr/>
        </p:nvPicPr>
        <p:blipFill rotWithShape="1">
          <a:blip r:embed="rId12">
            <a:alphaModFix/>
          </a:blip>
          <a:srcRect b="0" l="0" r="0" t="0"/>
          <a:stretch/>
        </p:blipFill>
        <p:spPr>
          <a:xfrm>
            <a:off x="11343854" y="4185444"/>
            <a:ext cx="11567" cy="5258445"/>
          </a:xfrm>
          <a:prstGeom prst="rect">
            <a:avLst/>
          </a:prstGeom>
          <a:noFill/>
          <a:ln>
            <a:noFill/>
          </a:ln>
        </p:spPr>
      </p:pic>
      <p:pic>
        <p:nvPicPr>
          <p:cNvPr descr=" " id="368" name="Google Shape;368;g27374e6920d_0_307"/>
          <p:cNvPicPr preferRelativeResize="0"/>
          <p:nvPr/>
        </p:nvPicPr>
        <p:blipFill rotWithShape="1">
          <a:blip r:embed="rId13">
            <a:alphaModFix/>
          </a:blip>
          <a:srcRect b="0" l="0" r="0" t="0"/>
          <a:stretch/>
        </p:blipFill>
        <p:spPr>
          <a:xfrm>
            <a:off x="3355539" y="5483845"/>
            <a:ext cx="8050167" cy="2373585"/>
          </a:xfrm>
          <a:prstGeom prst="rect">
            <a:avLst/>
          </a:prstGeom>
          <a:noFill/>
          <a:ln>
            <a:noFill/>
          </a:ln>
        </p:spPr>
      </p:pic>
      <p:pic>
        <p:nvPicPr>
          <p:cNvPr descr=" " id="369" name="Google Shape;369;g27374e6920d_0_307"/>
          <p:cNvPicPr preferRelativeResize="0"/>
          <p:nvPr/>
        </p:nvPicPr>
        <p:blipFill rotWithShape="1">
          <a:blip r:embed="rId14">
            <a:alphaModFix/>
          </a:blip>
          <a:srcRect b="0" l="0" r="0" t="0"/>
          <a:stretch/>
        </p:blipFill>
        <p:spPr>
          <a:xfrm>
            <a:off x="3369143" y="6359525"/>
            <a:ext cx="8044030" cy="2268538"/>
          </a:xfrm>
          <a:prstGeom prst="rect">
            <a:avLst/>
          </a:prstGeom>
          <a:noFill/>
          <a:ln>
            <a:noFill/>
          </a:ln>
        </p:spPr>
      </p:pic>
      <p:pic>
        <p:nvPicPr>
          <p:cNvPr descr=" " id="370" name="Google Shape;370;g27374e6920d_0_307"/>
          <p:cNvPicPr preferRelativeResize="0"/>
          <p:nvPr/>
        </p:nvPicPr>
        <p:blipFill rotWithShape="1">
          <a:blip r:embed="rId15">
            <a:alphaModFix/>
          </a:blip>
          <a:srcRect b="0" l="0" r="0" t="0"/>
          <a:stretch/>
        </p:blipFill>
        <p:spPr>
          <a:xfrm>
            <a:off x="4441751" y="6055643"/>
            <a:ext cx="153591" cy="153566"/>
          </a:xfrm>
          <a:prstGeom prst="rect">
            <a:avLst/>
          </a:prstGeom>
          <a:noFill/>
          <a:ln>
            <a:noFill/>
          </a:ln>
        </p:spPr>
      </p:pic>
      <p:pic>
        <p:nvPicPr>
          <p:cNvPr descr=" " id="371" name="Google Shape;371;g27374e6920d_0_307"/>
          <p:cNvPicPr preferRelativeResize="0"/>
          <p:nvPr/>
        </p:nvPicPr>
        <p:blipFill rotWithShape="1">
          <a:blip r:embed="rId16">
            <a:alphaModFix/>
          </a:blip>
          <a:srcRect b="0" l="0" r="0" t="0"/>
          <a:stretch/>
        </p:blipFill>
        <p:spPr>
          <a:xfrm>
            <a:off x="4441751" y="6981130"/>
            <a:ext cx="153591" cy="153566"/>
          </a:xfrm>
          <a:prstGeom prst="rect">
            <a:avLst/>
          </a:prstGeom>
          <a:noFill/>
          <a:ln>
            <a:noFill/>
          </a:ln>
        </p:spPr>
      </p:pic>
      <p:pic>
        <p:nvPicPr>
          <p:cNvPr descr=" " id="372" name="Google Shape;372;g27374e6920d_0_307"/>
          <p:cNvPicPr preferRelativeResize="0"/>
          <p:nvPr/>
        </p:nvPicPr>
        <p:blipFill rotWithShape="1">
          <a:blip r:embed="rId17">
            <a:alphaModFix/>
          </a:blip>
          <a:srcRect b="0" l="0" r="0" t="0"/>
          <a:stretch/>
        </p:blipFill>
        <p:spPr>
          <a:xfrm>
            <a:off x="5580267" y="5651277"/>
            <a:ext cx="153591" cy="153566"/>
          </a:xfrm>
          <a:prstGeom prst="rect">
            <a:avLst/>
          </a:prstGeom>
          <a:noFill/>
          <a:ln>
            <a:noFill/>
          </a:ln>
        </p:spPr>
      </p:pic>
      <p:pic>
        <p:nvPicPr>
          <p:cNvPr descr=" " id="373" name="Google Shape;373;g27374e6920d_0_307"/>
          <p:cNvPicPr preferRelativeResize="0"/>
          <p:nvPr/>
        </p:nvPicPr>
        <p:blipFill rotWithShape="1">
          <a:blip r:embed="rId18">
            <a:alphaModFix/>
          </a:blip>
          <a:srcRect b="0" l="0" r="0" t="0"/>
          <a:stretch/>
        </p:blipFill>
        <p:spPr>
          <a:xfrm>
            <a:off x="5580267" y="7415510"/>
            <a:ext cx="153591" cy="153566"/>
          </a:xfrm>
          <a:prstGeom prst="rect">
            <a:avLst/>
          </a:prstGeom>
          <a:noFill/>
          <a:ln>
            <a:noFill/>
          </a:ln>
        </p:spPr>
      </p:pic>
      <p:pic>
        <p:nvPicPr>
          <p:cNvPr descr=" " id="374" name="Google Shape;374;g27374e6920d_0_307"/>
          <p:cNvPicPr preferRelativeResize="0"/>
          <p:nvPr/>
        </p:nvPicPr>
        <p:blipFill rotWithShape="1">
          <a:blip r:embed="rId19">
            <a:alphaModFix/>
          </a:blip>
          <a:srcRect b="0" l="0" r="0" t="0"/>
          <a:stretch/>
        </p:blipFill>
        <p:spPr>
          <a:xfrm>
            <a:off x="6718783" y="7732812"/>
            <a:ext cx="153591" cy="153566"/>
          </a:xfrm>
          <a:prstGeom prst="rect">
            <a:avLst/>
          </a:prstGeom>
          <a:noFill/>
          <a:ln>
            <a:noFill/>
          </a:ln>
        </p:spPr>
      </p:pic>
      <p:pic>
        <p:nvPicPr>
          <p:cNvPr descr=" " id="375" name="Google Shape;375;g27374e6920d_0_307"/>
          <p:cNvPicPr preferRelativeResize="0"/>
          <p:nvPr/>
        </p:nvPicPr>
        <p:blipFill rotWithShape="1">
          <a:blip r:embed="rId20">
            <a:alphaModFix/>
          </a:blip>
          <a:srcRect b="0" l="0" r="0" t="0"/>
          <a:stretch/>
        </p:blipFill>
        <p:spPr>
          <a:xfrm>
            <a:off x="6718783" y="6311826"/>
            <a:ext cx="153591" cy="153566"/>
          </a:xfrm>
          <a:prstGeom prst="rect">
            <a:avLst/>
          </a:prstGeom>
          <a:noFill/>
          <a:ln>
            <a:noFill/>
          </a:ln>
        </p:spPr>
      </p:pic>
      <p:pic>
        <p:nvPicPr>
          <p:cNvPr descr=" " id="376" name="Google Shape;376;g27374e6920d_0_307"/>
          <p:cNvPicPr preferRelativeResize="0"/>
          <p:nvPr/>
        </p:nvPicPr>
        <p:blipFill rotWithShape="1">
          <a:blip r:embed="rId21">
            <a:alphaModFix/>
          </a:blip>
          <a:srcRect b="0" l="0" r="0" t="0"/>
          <a:stretch/>
        </p:blipFill>
        <p:spPr>
          <a:xfrm>
            <a:off x="7861923" y="6733232"/>
            <a:ext cx="153591" cy="153566"/>
          </a:xfrm>
          <a:prstGeom prst="rect">
            <a:avLst/>
          </a:prstGeom>
          <a:noFill/>
          <a:ln>
            <a:noFill/>
          </a:ln>
        </p:spPr>
      </p:pic>
      <p:pic>
        <p:nvPicPr>
          <p:cNvPr descr=" " id="377" name="Google Shape;377;g27374e6920d_0_307"/>
          <p:cNvPicPr preferRelativeResize="0"/>
          <p:nvPr/>
        </p:nvPicPr>
        <p:blipFill rotWithShape="1">
          <a:blip r:embed="rId22">
            <a:alphaModFix/>
          </a:blip>
          <a:srcRect b="0" l="0" r="0" t="0"/>
          <a:stretch/>
        </p:blipFill>
        <p:spPr>
          <a:xfrm>
            <a:off x="7861923" y="6420644"/>
            <a:ext cx="153591" cy="153566"/>
          </a:xfrm>
          <a:prstGeom prst="rect">
            <a:avLst/>
          </a:prstGeom>
          <a:noFill/>
          <a:ln>
            <a:noFill/>
          </a:ln>
        </p:spPr>
      </p:pic>
      <p:pic>
        <p:nvPicPr>
          <p:cNvPr descr=" " id="378" name="Google Shape;378;g27374e6920d_0_307"/>
          <p:cNvPicPr preferRelativeResize="0"/>
          <p:nvPr/>
        </p:nvPicPr>
        <p:blipFill rotWithShape="1">
          <a:blip r:embed="rId23">
            <a:alphaModFix/>
          </a:blip>
          <a:srcRect b="0" l="0" r="0" t="0"/>
          <a:stretch/>
        </p:blipFill>
        <p:spPr>
          <a:xfrm>
            <a:off x="8995813" y="7667575"/>
            <a:ext cx="153591" cy="153566"/>
          </a:xfrm>
          <a:prstGeom prst="rect">
            <a:avLst/>
          </a:prstGeom>
          <a:noFill/>
          <a:ln>
            <a:noFill/>
          </a:ln>
        </p:spPr>
      </p:pic>
      <p:pic>
        <p:nvPicPr>
          <p:cNvPr descr=" " id="379" name="Google Shape;379;g27374e6920d_0_307"/>
          <p:cNvPicPr preferRelativeResize="0"/>
          <p:nvPr/>
        </p:nvPicPr>
        <p:blipFill rotWithShape="1">
          <a:blip r:embed="rId24">
            <a:alphaModFix/>
          </a:blip>
          <a:srcRect b="0" l="0" r="0" t="0"/>
          <a:stretch/>
        </p:blipFill>
        <p:spPr>
          <a:xfrm>
            <a:off x="8995813" y="7076877"/>
            <a:ext cx="153591" cy="153566"/>
          </a:xfrm>
          <a:prstGeom prst="rect">
            <a:avLst/>
          </a:prstGeom>
          <a:noFill/>
          <a:ln>
            <a:noFill/>
          </a:ln>
        </p:spPr>
      </p:pic>
      <p:pic>
        <p:nvPicPr>
          <p:cNvPr descr=" " id="380" name="Google Shape;380;g27374e6920d_0_307"/>
          <p:cNvPicPr preferRelativeResize="0"/>
          <p:nvPr/>
        </p:nvPicPr>
        <p:blipFill rotWithShape="1">
          <a:blip r:embed="rId25">
            <a:alphaModFix/>
          </a:blip>
          <a:srcRect b="0" l="0" r="0" t="0"/>
          <a:stretch/>
        </p:blipFill>
        <p:spPr>
          <a:xfrm>
            <a:off x="10138955" y="6972449"/>
            <a:ext cx="153591" cy="153566"/>
          </a:xfrm>
          <a:prstGeom prst="rect">
            <a:avLst/>
          </a:prstGeom>
          <a:noFill/>
          <a:ln>
            <a:noFill/>
          </a:ln>
        </p:spPr>
      </p:pic>
      <p:pic>
        <p:nvPicPr>
          <p:cNvPr descr=" " id="381" name="Google Shape;381;g27374e6920d_0_307"/>
          <p:cNvPicPr preferRelativeResize="0"/>
          <p:nvPr/>
        </p:nvPicPr>
        <p:blipFill rotWithShape="1">
          <a:blip r:embed="rId26">
            <a:alphaModFix/>
          </a:blip>
          <a:srcRect b="0" l="0" r="0" t="0"/>
          <a:stretch/>
        </p:blipFill>
        <p:spPr>
          <a:xfrm>
            <a:off x="10138955" y="6572771"/>
            <a:ext cx="153591" cy="153566"/>
          </a:xfrm>
          <a:prstGeom prst="rect">
            <a:avLst/>
          </a:prstGeom>
          <a:noFill/>
          <a:ln>
            <a:noFill/>
          </a:ln>
        </p:spPr>
      </p:pic>
      <p:sp>
        <p:nvSpPr>
          <p:cNvPr id="382" name="Google Shape;382;g27374e6920d_0_307"/>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g27374e6920d_0_307"/>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84" name="Google Shape;384;g27374e6920d_0_307"/>
          <p:cNvPicPr preferRelativeResize="0"/>
          <p:nvPr/>
        </p:nvPicPr>
        <p:blipFill rotWithShape="1">
          <a:blip r:embed="rId27">
            <a:alphaModFix/>
          </a:blip>
          <a:srcRect b="0" l="0" r="0" t="0"/>
          <a:stretch/>
        </p:blipFill>
        <p:spPr>
          <a:xfrm>
            <a:off x="14403600" y="4191000"/>
            <a:ext cx="5575997" cy="5575300"/>
          </a:xfrm>
          <a:prstGeom prst="rect">
            <a:avLst/>
          </a:prstGeom>
          <a:noFill/>
          <a:ln>
            <a:noFill/>
          </a:ln>
        </p:spPr>
      </p:pic>
      <p:pic>
        <p:nvPicPr>
          <p:cNvPr descr=" " id="385" name="Google Shape;385;g27374e6920d_0_307"/>
          <p:cNvPicPr preferRelativeResize="0"/>
          <p:nvPr/>
        </p:nvPicPr>
        <p:blipFill rotWithShape="1">
          <a:blip r:embed="rId28">
            <a:alphaModFix/>
          </a:blip>
          <a:srcRect b="0" l="0" r="0" t="0"/>
          <a:stretch/>
        </p:blipFill>
        <p:spPr>
          <a:xfrm>
            <a:off x="14403600" y="4191000"/>
            <a:ext cx="5575997" cy="5575300"/>
          </a:xfrm>
          <a:prstGeom prst="rect">
            <a:avLst/>
          </a:prstGeom>
          <a:noFill/>
          <a:ln>
            <a:noFill/>
          </a:ln>
        </p:spPr>
      </p:pic>
      <p:sp>
        <p:nvSpPr>
          <p:cNvPr id="386" name="Google Shape;386;g27374e6920d_0_307"/>
          <p:cNvSpPr/>
          <p:nvPr/>
        </p:nvSpPr>
        <p:spPr>
          <a:xfrm>
            <a:off x="16213576" y="6365379"/>
            <a:ext cx="1968600" cy="122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g27374e6920d_0_307"/>
          <p:cNvSpPr/>
          <p:nvPr/>
        </p:nvSpPr>
        <p:spPr>
          <a:xfrm>
            <a:off x="16213576" y="6292850"/>
            <a:ext cx="21720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ighteous"/>
              <a:buNone/>
            </a:pPr>
            <a:r>
              <a:rPr b="0" i="0" lang="en-US" sz="4800" u="none" cap="none" strike="noStrike">
                <a:solidFill>
                  <a:srgbClr val="0E0E0E"/>
                </a:solidFill>
                <a:latin typeface="Righteous"/>
                <a:ea typeface="Righteous"/>
                <a:cs typeface="Righteous"/>
                <a:sym typeface="Righteous"/>
              </a:rPr>
              <a:t>34.574</a:t>
            </a:r>
            <a:endParaRPr b="0" i="0" sz="4800" u="none" cap="none" strike="noStrike">
              <a:solidFill>
                <a:schemeClr val="dk1"/>
              </a:solidFill>
              <a:latin typeface="Calibri"/>
              <a:ea typeface="Calibri"/>
              <a:cs typeface="Calibri"/>
              <a:sym typeface="Calibri"/>
            </a:endParaRPr>
          </a:p>
        </p:txBody>
      </p:sp>
      <p:sp>
        <p:nvSpPr>
          <p:cNvPr id="388" name="Google Shape;388;g27374e6920d_0_307"/>
          <p:cNvSpPr/>
          <p:nvPr/>
        </p:nvSpPr>
        <p:spPr>
          <a:xfrm>
            <a:off x="16696237" y="7054850"/>
            <a:ext cx="1138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Total</a:t>
            </a:r>
            <a:endParaRPr b="0" i="0" sz="3200" u="none" cap="none" strike="noStrike">
              <a:solidFill>
                <a:schemeClr val="dk1"/>
              </a:solidFill>
              <a:latin typeface="Calibri"/>
              <a:ea typeface="Calibri"/>
              <a:cs typeface="Calibri"/>
              <a:sym typeface="Calibri"/>
            </a:endParaRPr>
          </a:p>
        </p:txBody>
      </p:sp>
      <p:sp>
        <p:nvSpPr>
          <p:cNvPr id="389" name="Google Shape;389;g27374e6920d_0_307"/>
          <p:cNvSpPr/>
          <p:nvPr/>
        </p:nvSpPr>
        <p:spPr>
          <a:xfrm>
            <a:off x="13260457" y="10515600"/>
            <a:ext cx="78750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g27374e6920d_0_307"/>
          <p:cNvSpPr/>
          <p:nvPr/>
        </p:nvSpPr>
        <p:spPr>
          <a:xfrm>
            <a:off x="13260457" y="10515600"/>
            <a:ext cx="78750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g27374e6920d_0_307"/>
          <p:cNvSpPr/>
          <p:nvPr/>
        </p:nvSpPr>
        <p:spPr>
          <a:xfrm>
            <a:off x="13158845" y="10515600"/>
            <a:ext cx="80781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Righteous"/>
              <a:buNone/>
            </a:pPr>
            <a:r>
              <a:rPr b="0" i="0" lang="en-US" sz="4800" u="none" cap="none" strike="noStrike">
                <a:solidFill>
                  <a:srgbClr val="0E0E0E"/>
                </a:solidFill>
                <a:latin typeface="Righteous"/>
                <a:ea typeface="Righteous"/>
                <a:cs typeface="Righteous"/>
                <a:sym typeface="Righteous"/>
              </a:rPr>
              <a:t>Treasure Found</a:t>
            </a:r>
            <a:endParaRPr b="0" i="0" sz="4800" u="none" cap="none" strike="noStrike">
              <a:solidFill>
                <a:schemeClr val="dk1"/>
              </a:solidFill>
              <a:latin typeface="Calibri"/>
              <a:ea typeface="Calibri"/>
              <a:cs typeface="Calibri"/>
              <a:sym typeface="Calibri"/>
            </a:endParaRPr>
          </a:p>
        </p:txBody>
      </p:sp>
      <p:sp>
        <p:nvSpPr>
          <p:cNvPr id="392" name="Google Shape;392;g27374e6920d_0_307"/>
          <p:cNvSpPr/>
          <p:nvPr/>
        </p:nvSpPr>
        <p:spPr>
          <a:xfrm>
            <a:off x="13192716" y="11379200"/>
            <a:ext cx="80106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393" name="Google Shape;393;g27374e6920d_0_307"/>
          <p:cNvSpPr/>
          <p:nvPr/>
        </p:nvSpPr>
        <p:spPr>
          <a:xfrm>
            <a:off x="3251606" y="10515600"/>
            <a:ext cx="78750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g27374e6920d_0_307"/>
          <p:cNvSpPr/>
          <p:nvPr/>
        </p:nvSpPr>
        <p:spPr>
          <a:xfrm>
            <a:off x="3251606" y="10515600"/>
            <a:ext cx="78750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g27374e6920d_0_307"/>
          <p:cNvSpPr/>
          <p:nvPr/>
        </p:nvSpPr>
        <p:spPr>
          <a:xfrm>
            <a:off x="3149994" y="10515600"/>
            <a:ext cx="80781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Righteous"/>
              <a:buNone/>
            </a:pPr>
            <a:r>
              <a:rPr b="0" i="0" lang="en-US" sz="4800" u="none" cap="none" strike="noStrike">
                <a:solidFill>
                  <a:srgbClr val="0E0E0E"/>
                </a:solidFill>
                <a:latin typeface="Righteous"/>
                <a:ea typeface="Righteous"/>
                <a:cs typeface="Righteous"/>
                <a:sym typeface="Righteous"/>
              </a:rPr>
              <a:t>Spellcasting Progress</a:t>
            </a:r>
            <a:endParaRPr b="0" i="0" sz="4800" u="none" cap="none" strike="noStrike">
              <a:solidFill>
                <a:schemeClr val="dk1"/>
              </a:solidFill>
              <a:latin typeface="Calibri"/>
              <a:ea typeface="Calibri"/>
              <a:cs typeface="Calibri"/>
              <a:sym typeface="Calibri"/>
            </a:endParaRPr>
          </a:p>
        </p:txBody>
      </p:sp>
      <p:sp>
        <p:nvSpPr>
          <p:cNvPr id="396" name="Google Shape;396;g27374e6920d_0_307"/>
          <p:cNvSpPr/>
          <p:nvPr/>
        </p:nvSpPr>
        <p:spPr>
          <a:xfrm>
            <a:off x="3183865" y="11379200"/>
            <a:ext cx="80106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DFD9"/>
        </a:solidFill>
      </p:bgPr>
    </p:bg>
    <p:spTree>
      <p:nvGrpSpPr>
        <p:cNvPr id="401" name="Shape 401"/>
        <p:cNvGrpSpPr/>
        <p:nvPr/>
      </p:nvGrpSpPr>
      <p:grpSpPr>
        <a:xfrm>
          <a:off x="0" y="0"/>
          <a:ext cx="0" cy="0"/>
          <a:chOff x="0" y="0"/>
          <a:chExt cx="0" cy="0"/>
        </a:xfrm>
      </p:grpSpPr>
      <p:pic>
        <p:nvPicPr>
          <p:cNvPr descr=" " id="402" name="Google Shape;402;g27374e6920d_0_372"/>
          <p:cNvPicPr preferRelativeResize="0"/>
          <p:nvPr/>
        </p:nvPicPr>
        <p:blipFill rotWithShape="1">
          <a:blip r:embed="rId3">
            <a:alphaModFix/>
          </a:blip>
          <a:srcRect b="0" l="0" r="0" t="0"/>
          <a:stretch/>
        </p:blipFill>
        <p:spPr>
          <a:xfrm>
            <a:off x="2540318" y="0"/>
            <a:ext cx="21846731" cy="13716000"/>
          </a:xfrm>
          <a:prstGeom prst="rect">
            <a:avLst/>
          </a:prstGeom>
          <a:noFill/>
          <a:ln>
            <a:noFill/>
          </a:ln>
        </p:spPr>
      </p:pic>
      <p:sp>
        <p:nvSpPr>
          <p:cNvPr id="403" name="Google Shape;403;g27374e6920d_0_37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04" name="Google Shape;404;g27374e6920d_0_372"/>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05" name="Google Shape;405;g27374e6920d_0_372"/>
          <p:cNvSpPr/>
          <p:nvPr/>
        </p:nvSpPr>
        <p:spPr>
          <a:xfrm>
            <a:off x="15470534" y="6121400"/>
            <a:ext cx="4712400" cy="416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g27374e6920d_0_372"/>
          <p:cNvSpPr/>
          <p:nvPr/>
        </p:nvSpPr>
        <p:spPr>
          <a:xfrm>
            <a:off x="15470534" y="6121400"/>
            <a:ext cx="4712400" cy="416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g27374e6920d_0_372"/>
          <p:cNvSpPr/>
          <p:nvPr/>
        </p:nvSpPr>
        <p:spPr>
          <a:xfrm>
            <a:off x="15470534" y="6121400"/>
            <a:ext cx="4915500" cy="1727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ighteous"/>
              <a:buNone/>
            </a:pPr>
            <a:r>
              <a:rPr b="0" i="0" lang="en-US" sz="4800" u="none" cap="none" strike="noStrike">
                <a:solidFill>
                  <a:srgbClr val="0E0E0E"/>
                </a:solidFill>
                <a:latin typeface="Righteous"/>
                <a:ea typeface="Righteous"/>
                <a:cs typeface="Righteous"/>
                <a:sym typeface="Righteous"/>
              </a:rPr>
              <a:t>A web application</a:t>
            </a:r>
            <a:endParaRPr b="0" i="0" sz="4800" u="none" cap="none" strike="noStrike">
              <a:solidFill>
                <a:schemeClr val="dk1"/>
              </a:solidFill>
              <a:latin typeface="Calibri"/>
              <a:ea typeface="Calibri"/>
              <a:cs typeface="Calibri"/>
              <a:sym typeface="Calibri"/>
            </a:endParaRPr>
          </a:p>
        </p:txBody>
      </p:sp>
      <p:sp>
        <p:nvSpPr>
          <p:cNvPr id="408" name="Google Shape;408;g27374e6920d_0_372"/>
          <p:cNvSpPr/>
          <p:nvPr/>
        </p:nvSpPr>
        <p:spPr>
          <a:xfrm>
            <a:off x="15470534" y="7848600"/>
            <a:ext cx="48477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09" name="Google Shape;409;g27374e6920d_0_372"/>
          <p:cNvPicPr preferRelativeResize="0"/>
          <p:nvPr/>
        </p:nvPicPr>
        <p:blipFill rotWithShape="1">
          <a:blip r:embed="rId5">
            <a:alphaModFix/>
          </a:blip>
          <a:srcRect b="0" l="0" r="0" t="0"/>
          <a:stretch/>
        </p:blipFill>
        <p:spPr>
          <a:xfrm>
            <a:off x="1270159" y="4114800"/>
            <a:ext cx="13768521" cy="8166100"/>
          </a:xfrm>
          <a:prstGeom prst="rect">
            <a:avLst/>
          </a:prstGeom>
          <a:noFill/>
          <a:ln>
            <a:noFill/>
          </a:ln>
        </p:spPr>
      </p:pic>
      <p:pic>
        <p:nvPicPr>
          <p:cNvPr descr=" " id="410" name="Google Shape;410;g27374e6920d_0_372"/>
          <p:cNvPicPr preferRelativeResize="0"/>
          <p:nvPr/>
        </p:nvPicPr>
        <p:blipFill rotWithShape="1">
          <a:blip r:embed="rId6">
            <a:alphaModFix/>
          </a:blip>
          <a:srcRect b="0" l="0" r="0" t="0"/>
          <a:stretch/>
        </p:blipFill>
        <p:spPr>
          <a:xfrm>
            <a:off x="3200800" y="4457700"/>
            <a:ext cx="9894537" cy="6489700"/>
          </a:xfrm>
          <a:prstGeom prst="rect">
            <a:avLst/>
          </a:prstGeom>
          <a:noFill/>
          <a:ln>
            <a:noFill/>
          </a:ln>
        </p:spPr>
      </p:pic>
      <p:sp>
        <p:nvSpPr>
          <p:cNvPr id="411" name="Google Shape;411;g27374e6920d_0_372"/>
          <p:cNvSpPr/>
          <p:nvPr/>
        </p:nvSpPr>
        <p:spPr>
          <a:xfrm>
            <a:off x="3200800" y="1752600"/>
            <a:ext cx="10690500" cy="1596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Righteous"/>
              <a:buNone/>
            </a:pPr>
            <a:r>
              <a:rPr b="0" i="0" lang="en-US" sz="8000" u="none" cap="none" strike="noStrike">
                <a:solidFill>
                  <a:srgbClr val="272727"/>
                </a:solidFill>
                <a:latin typeface="Righteous"/>
                <a:ea typeface="Righteous"/>
                <a:cs typeface="Righteous"/>
                <a:sym typeface="Righteous"/>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DFD9"/>
        </a:solidFill>
      </p:bgPr>
    </p:bg>
    <p:spTree>
      <p:nvGrpSpPr>
        <p:cNvPr id="416" name="Shape 416"/>
        <p:cNvGrpSpPr/>
        <p:nvPr/>
      </p:nvGrpSpPr>
      <p:grpSpPr>
        <a:xfrm>
          <a:off x="0" y="0"/>
          <a:ext cx="0" cy="0"/>
          <a:chOff x="0" y="0"/>
          <a:chExt cx="0" cy="0"/>
        </a:xfrm>
      </p:grpSpPr>
      <p:pic>
        <p:nvPicPr>
          <p:cNvPr descr=" " id="417" name="Google Shape;417;g27374e6920d_0_386"/>
          <p:cNvPicPr preferRelativeResize="0"/>
          <p:nvPr/>
        </p:nvPicPr>
        <p:blipFill rotWithShape="1">
          <a:blip r:embed="rId3">
            <a:alphaModFix/>
          </a:blip>
          <a:srcRect b="0" l="0" r="0" t="0"/>
          <a:stretch/>
        </p:blipFill>
        <p:spPr>
          <a:xfrm>
            <a:off x="0" y="977900"/>
            <a:ext cx="24387048" cy="12738100"/>
          </a:xfrm>
          <a:prstGeom prst="rect">
            <a:avLst/>
          </a:prstGeom>
          <a:noFill/>
          <a:ln>
            <a:noFill/>
          </a:ln>
        </p:spPr>
      </p:pic>
      <p:sp>
        <p:nvSpPr>
          <p:cNvPr id="418" name="Google Shape;418;g27374e6920d_0_38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19" name="Google Shape;419;g27374e6920d_0_386"/>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20" name="Google Shape;420;g27374e6920d_0_386"/>
          <p:cNvSpPr/>
          <p:nvPr/>
        </p:nvSpPr>
        <p:spPr>
          <a:xfrm>
            <a:off x="11825178" y="3314700"/>
            <a:ext cx="8738700" cy="279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g27374e6920d_0_386"/>
          <p:cNvSpPr/>
          <p:nvPr/>
        </p:nvSpPr>
        <p:spPr>
          <a:xfrm>
            <a:off x="11825178" y="3314700"/>
            <a:ext cx="8738700" cy="279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g27374e6920d_0_386"/>
          <p:cNvSpPr/>
          <p:nvPr/>
        </p:nvSpPr>
        <p:spPr>
          <a:xfrm>
            <a:off x="11825178" y="3314700"/>
            <a:ext cx="89418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ighteous"/>
              <a:buNone/>
            </a:pPr>
            <a:r>
              <a:rPr b="0" i="0" lang="en-US" sz="4800" u="none" cap="none" strike="noStrike">
                <a:solidFill>
                  <a:srgbClr val="0E0E0E"/>
                </a:solidFill>
                <a:latin typeface="Righteous"/>
                <a:ea typeface="Righteous"/>
                <a:cs typeface="Righteous"/>
                <a:sym typeface="Righteous"/>
              </a:rPr>
              <a:t>An mobile app</a:t>
            </a:r>
            <a:endParaRPr b="0" i="0" sz="4800" u="none" cap="none" strike="noStrike">
              <a:solidFill>
                <a:schemeClr val="dk1"/>
              </a:solidFill>
              <a:latin typeface="Calibri"/>
              <a:ea typeface="Calibri"/>
              <a:cs typeface="Calibri"/>
              <a:sym typeface="Calibri"/>
            </a:endParaRPr>
          </a:p>
        </p:txBody>
      </p:sp>
      <p:sp>
        <p:nvSpPr>
          <p:cNvPr id="423" name="Google Shape;423;g27374e6920d_0_386"/>
          <p:cNvSpPr/>
          <p:nvPr/>
        </p:nvSpPr>
        <p:spPr>
          <a:xfrm>
            <a:off x="11825178" y="4279900"/>
            <a:ext cx="88743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424" name="Google Shape;424;g27374e6920d_0_386"/>
          <p:cNvSpPr/>
          <p:nvPr/>
        </p:nvSpPr>
        <p:spPr>
          <a:xfrm>
            <a:off x="11825178" y="7861300"/>
            <a:ext cx="9090000" cy="39963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Live your fantasy dreams</a:t>
            </a:r>
            <a:endParaRPr b="0" i="0" sz="3200" u="none" cap="none" strike="noStrike">
              <a:solidFill>
                <a:schemeClr val="dk1"/>
              </a:solidFill>
              <a:latin typeface="Calibri"/>
              <a:ea typeface="Calibri"/>
              <a:cs typeface="Calibri"/>
              <a:sym typeface="Calibri"/>
            </a:endParaRPr>
          </a:p>
        </p:txBody>
      </p:sp>
      <p:sp>
        <p:nvSpPr>
          <p:cNvPr id="425" name="Google Shape;425;g27374e6920d_0_386"/>
          <p:cNvSpPr/>
          <p:nvPr/>
        </p:nvSpPr>
        <p:spPr>
          <a:xfrm>
            <a:off x="11825178" y="1511300"/>
            <a:ext cx="12900600" cy="1596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Righteous"/>
              <a:buNone/>
            </a:pPr>
            <a:r>
              <a:rPr b="0" i="0" lang="en-US" sz="8000" u="none" cap="none" strike="noStrike">
                <a:solidFill>
                  <a:srgbClr val="272727"/>
                </a:solidFill>
                <a:latin typeface="Righteous"/>
                <a:ea typeface="Righteous"/>
                <a:cs typeface="Righteous"/>
                <a:sym typeface="Righteous"/>
              </a:rPr>
              <a:t>The Future of Fantasy</a:t>
            </a:r>
            <a:endParaRPr b="0" i="0" sz="8000" u="none" cap="none" strike="noStrike">
              <a:solidFill>
                <a:schemeClr val="dk1"/>
              </a:solidFill>
              <a:latin typeface="Calibri"/>
              <a:ea typeface="Calibri"/>
              <a:cs typeface="Calibri"/>
              <a:sym typeface="Calibri"/>
            </a:endParaRPr>
          </a:p>
        </p:txBody>
      </p:sp>
      <p:pic>
        <p:nvPicPr>
          <p:cNvPr descr=" " id="426" name="Google Shape;426;g27374e6920d_0_386"/>
          <p:cNvPicPr preferRelativeResize="0"/>
          <p:nvPr/>
        </p:nvPicPr>
        <p:blipFill rotWithShape="1">
          <a:blip r:embed="rId5">
            <a:alphaModFix/>
          </a:blip>
          <a:srcRect b="0" l="0" r="0" t="0"/>
          <a:stretch/>
        </p:blipFill>
        <p:spPr>
          <a:xfrm>
            <a:off x="4470959" y="1028700"/>
            <a:ext cx="5474384" cy="11849100"/>
          </a:xfrm>
          <a:prstGeom prst="rect">
            <a:avLst/>
          </a:prstGeom>
          <a:noFill/>
          <a:ln>
            <a:noFill/>
          </a:ln>
        </p:spPr>
      </p:pic>
      <p:pic>
        <p:nvPicPr>
          <p:cNvPr descr=" " id="427" name="Google Shape;427;g27374e6920d_0_386"/>
          <p:cNvPicPr preferRelativeResize="0"/>
          <p:nvPr/>
        </p:nvPicPr>
        <p:blipFill rotWithShape="1">
          <a:blip r:embed="rId6">
            <a:alphaModFix/>
          </a:blip>
          <a:srcRect b="0" l="0" r="0" t="0"/>
          <a:stretch/>
        </p:blipFill>
        <p:spPr>
          <a:xfrm>
            <a:off x="4661483" y="1765300"/>
            <a:ext cx="5106038" cy="10795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DFD9"/>
        </a:solidFill>
      </p:bgPr>
    </p:bg>
    <p:spTree>
      <p:nvGrpSpPr>
        <p:cNvPr id="432" name="Shape 432"/>
        <p:cNvGrpSpPr/>
        <p:nvPr/>
      </p:nvGrpSpPr>
      <p:grpSpPr>
        <a:xfrm>
          <a:off x="0" y="0"/>
          <a:ext cx="0" cy="0"/>
          <a:chOff x="0" y="0"/>
          <a:chExt cx="0" cy="0"/>
        </a:xfrm>
      </p:grpSpPr>
      <p:pic>
        <p:nvPicPr>
          <p:cNvPr descr=" " id="433" name="Google Shape;433;g27374e6920d_0_401"/>
          <p:cNvPicPr preferRelativeResize="0"/>
          <p:nvPr/>
        </p:nvPicPr>
        <p:blipFill rotWithShape="1">
          <a:blip r:embed="rId3">
            <a:alphaModFix/>
          </a:blip>
          <a:srcRect b="0" l="0" r="0" t="0"/>
          <a:stretch/>
        </p:blipFill>
        <p:spPr>
          <a:xfrm>
            <a:off x="0" y="0"/>
            <a:ext cx="23701162" cy="13716000"/>
          </a:xfrm>
          <a:prstGeom prst="rect">
            <a:avLst/>
          </a:prstGeom>
          <a:noFill/>
          <a:ln>
            <a:noFill/>
          </a:ln>
        </p:spPr>
      </p:pic>
      <p:sp>
        <p:nvSpPr>
          <p:cNvPr id="434" name="Google Shape;434;g27374e6920d_0_401"/>
          <p:cNvSpPr/>
          <p:nvPr/>
        </p:nvSpPr>
        <p:spPr>
          <a:xfrm>
            <a:off x="23370921" y="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35" name="Google Shape;435;g27374e6920d_0_401"/>
          <p:cNvPicPr preferRelativeResize="0"/>
          <p:nvPr/>
        </p:nvPicPr>
        <p:blipFill rotWithShape="1">
          <a:blip r:embed="rId4">
            <a:alphaModFix/>
          </a:blip>
          <a:srcRect b="0" l="0" r="0" t="0"/>
          <a:stretch/>
        </p:blipFill>
        <p:spPr>
          <a:xfrm>
            <a:off x="23523340" y="304800"/>
            <a:ext cx="711289" cy="2590800"/>
          </a:xfrm>
          <a:prstGeom prst="rect">
            <a:avLst/>
          </a:prstGeom>
          <a:noFill/>
          <a:ln>
            <a:noFill/>
          </a:ln>
        </p:spPr>
      </p:pic>
      <p:sp>
        <p:nvSpPr>
          <p:cNvPr id="436" name="Google Shape;436;g27374e6920d_0_401"/>
          <p:cNvSpPr/>
          <p:nvPr/>
        </p:nvSpPr>
        <p:spPr>
          <a:xfrm>
            <a:off x="1727416" y="8102600"/>
            <a:ext cx="5715600" cy="279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g27374e6920d_0_401"/>
          <p:cNvSpPr/>
          <p:nvPr/>
        </p:nvSpPr>
        <p:spPr>
          <a:xfrm>
            <a:off x="1727416" y="8102600"/>
            <a:ext cx="5715600" cy="279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g27374e6920d_0_401"/>
          <p:cNvSpPr/>
          <p:nvPr/>
        </p:nvSpPr>
        <p:spPr>
          <a:xfrm>
            <a:off x="1727416" y="8102600"/>
            <a:ext cx="59190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ighteous"/>
              <a:buNone/>
            </a:pPr>
            <a:r>
              <a:rPr b="0" i="0" lang="en-US" sz="4800" u="none" cap="none" strike="noStrike">
                <a:solidFill>
                  <a:srgbClr val="0E0E0E"/>
                </a:solidFill>
                <a:latin typeface="Righteous"/>
                <a:ea typeface="Righteous"/>
                <a:cs typeface="Righteous"/>
                <a:sym typeface="Righteous"/>
              </a:rPr>
              <a:t>A web application</a:t>
            </a:r>
            <a:endParaRPr b="0" i="0" sz="4800" u="none" cap="none" strike="noStrike">
              <a:solidFill>
                <a:schemeClr val="dk1"/>
              </a:solidFill>
              <a:latin typeface="Calibri"/>
              <a:ea typeface="Calibri"/>
              <a:cs typeface="Calibri"/>
              <a:sym typeface="Calibri"/>
            </a:endParaRPr>
          </a:p>
        </p:txBody>
      </p:sp>
      <p:sp>
        <p:nvSpPr>
          <p:cNvPr id="439" name="Google Shape;439;g27374e6920d_0_401"/>
          <p:cNvSpPr/>
          <p:nvPr/>
        </p:nvSpPr>
        <p:spPr>
          <a:xfrm>
            <a:off x="1727416" y="9067800"/>
            <a:ext cx="58512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440" name="Google Shape;440;g27374e6920d_0_401"/>
          <p:cNvSpPr/>
          <p:nvPr/>
        </p:nvSpPr>
        <p:spPr>
          <a:xfrm>
            <a:off x="1727416" y="1816100"/>
            <a:ext cx="7007100" cy="536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Righteous"/>
              <a:buNone/>
            </a:pPr>
            <a:r>
              <a:rPr b="0" i="0" lang="en-US" sz="8000" u="none" cap="none" strike="noStrike">
                <a:solidFill>
                  <a:srgbClr val="272727"/>
                </a:solidFill>
                <a:latin typeface="Righteous"/>
                <a:ea typeface="Righteous"/>
                <a:cs typeface="Righteous"/>
                <a:sym typeface="Righteous"/>
              </a:rPr>
              <a:t>A Gateway to a World of Fantasy and Wonder</a:t>
            </a:r>
            <a:endParaRPr b="0" i="0" sz="8000" u="none" cap="none" strike="noStrike">
              <a:solidFill>
                <a:schemeClr val="dk1"/>
              </a:solidFill>
              <a:latin typeface="Calibri"/>
              <a:ea typeface="Calibri"/>
              <a:cs typeface="Calibri"/>
              <a:sym typeface="Calibri"/>
            </a:endParaRPr>
          </a:p>
        </p:txBody>
      </p:sp>
      <p:sp>
        <p:nvSpPr>
          <p:cNvPr id="441" name="Google Shape;441;g27374e6920d_0_401"/>
          <p:cNvSpPr/>
          <p:nvPr/>
        </p:nvSpPr>
        <p:spPr>
          <a:xfrm>
            <a:off x="16664483" y="4114800"/>
            <a:ext cx="6994200" cy="5622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Uncover hidden treasures and secret treasures</a:t>
            </a:r>
            <a:endParaRPr b="0" i="0" sz="3200" u="none" cap="none" strike="noStrike">
              <a:solidFill>
                <a:schemeClr val="dk1"/>
              </a:solidFill>
              <a:latin typeface="Calibri"/>
              <a:ea typeface="Calibri"/>
              <a:cs typeface="Calibri"/>
              <a:sym typeface="Calibri"/>
            </a:endParaRPr>
          </a:p>
        </p:txBody>
      </p:sp>
      <p:pic>
        <p:nvPicPr>
          <p:cNvPr descr=" " id="442" name="Google Shape;442;g27374e6920d_0_401"/>
          <p:cNvPicPr preferRelativeResize="0"/>
          <p:nvPr/>
        </p:nvPicPr>
        <p:blipFill rotWithShape="1">
          <a:blip r:embed="rId5">
            <a:alphaModFix/>
          </a:blip>
          <a:srcRect b="0" l="0" r="0" t="0"/>
          <a:stretch/>
        </p:blipFill>
        <p:spPr>
          <a:xfrm>
            <a:off x="7900387" y="749300"/>
            <a:ext cx="8573572" cy="12331700"/>
          </a:xfrm>
          <a:prstGeom prst="rect">
            <a:avLst/>
          </a:prstGeom>
          <a:noFill/>
          <a:ln>
            <a:noFill/>
          </a:ln>
        </p:spPr>
      </p:pic>
      <p:pic>
        <p:nvPicPr>
          <p:cNvPr descr=" " id="443" name="Google Shape;443;g27374e6920d_0_401"/>
          <p:cNvPicPr preferRelativeResize="0"/>
          <p:nvPr/>
        </p:nvPicPr>
        <p:blipFill rotWithShape="1">
          <a:blip r:embed="rId6">
            <a:alphaModFix/>
          </a:blip>
          <a:srcRect b="0" l="0" r="0" t="0"/>
          <a:stretch/>
        </p:blipFill>
        <p:spPr>
          <a:xfrm>
            <a:off x="8395749" y="1803400"/>
            <a:ext cx="7582848" cy="102362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DFD9"/>
        </a:solidFill>
      </p:bgPr>
    </p:bg>
    <p:spTree>
      <p:nvGrpSpPr>
        <p:cNvPr id="448" name="Shape 448"/>
        <p:cNvGrpSpPr/>
        <p:nvPr/>
      </p:nvGrpSpPr>
      <p:grpSpPr>
        <a:xfrm>
          <a:off x="0" y="0"/>
          <a:ext cx="0" cy="0"/>
          <a:chOff x="0" y="0"/>
          <a:chExt cx="0" cy="0"/>
        </a:xfrm>
      </p:grpSpPr>
      <p:pic>
        <p:nvPicPr>
          <p:cNvPr descr=" " id="449" name="Google Shape;449;g27374e6920d_0_416"/>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50" name="Google Shape;450;g27374e6920d_0_41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51" name="Google Shape;451;g27374e6920d_0_416"/>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52" name="Google Shape;452;g27374e6920d_0_416"/>
          <p:cNvSpPr/>
          <p:nvPr/>
        </p:nvSpPr>
        <p:spPr>
          <a:xfrm>
            <a:off x="15690694" y="698500"/>
            <a:ext cx="7464300" cy="28533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272727"/>
              </a:buClr>
              <a:buSzPts val="8000"/>
              <a:buFont typeface="Righteous"/>
              <a:buNone/>
            </a:pPr>
            <a:r>
              <a:rPr b="0" i="0" lang="en-US" sz="8000" u="none" cap="none" strike="noStrike">
                <a:solidFill>
                  <a:srgbClr val="272727"/>
                </a:solidFill>
                <a:latin typeface="Righteous"/>
                <a:ea typeface="Righteous"/>
                <a:cs typeface="Righteous"/>
                <a:sym typeface="Righteous"/>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DFD9"/>
        </a:solidFill>
      </p:bgPr>
    </p:bg>
    <p:spTree>
      <p:nvGrpSpPr>
        <p:cNvPr id="457" name="Shape 457"/>
        <p:cNvGrpSpPr/>
        <p:nvPr/>
      </p:nvGrpSpPr>
      <p:grpSpPr>
        <a:xfrm>
          <a:off x="0" y="0"/>
          <a:ext cx="0" cy="0"/>
          <a:chOff x="0" y="0"/>
          <a:chExt cx="0" cy="0"/>
        </a:xfrm>
      </p:grpSpPr>
      <p:pic>
        <p:nvPicPr>
          <p:cNvPr descr=" " id="458" name="Google Shape;458;g27374e6920d_0_424"/>
          <p:cNvPicPr preferRelativeResize="0"/>
          <p:nvPr/>
        </p:nvPicPr>
        <p:blipFill rotWithShape="1">
          <a:blip r:embed="rId3">
            <a:alphaModFix/>
          </a:blip>
          <a:srcRect b="0" l="0" r="0" t="0"/>
          <a:stretch/>
        </p:blipFill>
        <p:spPr>
          <a:xfrm>
            <a:off x="0" y="977900"/>
            <a:ext cx="24387048" cy="12738100"/>
          </a:xfrm>
          <a:prstGeom prst="rect">
            <a:avLst/>
          </a:prstGeom>
          <a:noFill/>
          <a:ln>
            <a:noFill/>
          </a:ln>
        </p:spPr>
      </p:pic>
      <p:pic>
        <p:nvPicPr>
          <p:cNvPr descr=" " id="459" name="Google Shape;459;g27374e6920d_0_424"/>
          <p:cNvPicPr preferRelativeResize="0"/>
          <p:nvPr/>
        </p:nvPicPr>
        <p:blipFill rotWithShape="1">
          <a:blip r:embed="rId4">
            <a:alphaModFix/>
          </a:blip>
          <a:srcRect b="0" l="0" r="0" t="0"/>
          <a:stretch/>
        </p:blipFill>
        <p:spPr>
          <a:xfrm>
            <a:off x="21186248" y="12700000"/>
            <a:ext cx="3200800" cy="1016000"/>
          </a:xfrm>
          <a:prstGeom prst="rect">
            <a:avLst/>
          </a:prstGeom>
          <a:noFill/>
          <a:ln>
            <a:noFill/>
          </a:ln>
        </p:spPr>
      </p:pic>
      <p:pic>
        <p:nvPicPr>
          <p:cNvPr descr=" " id="460" name="Google Shape;460;g27374e6920d_0_424"/>
          <p:cNvPicPr preferRelativeResize="0"/>
          <p:nvPr/>
        </p:nvPicPr>
        <p:blipFill rotWithShape="1">
          <a:blip r:embed="rId5">
            <a:alphaModFix/>
          </a:blip>
          <a:srcRect b="0" l="0" r="0" t="0"/>
          <a:stretch/>
        </p:blipFill>
        <p:spPr>
          <a:xfrm>
            <a:off x="8332241" y="3390900"/>
            <a:ext cx="14479810" cy="7861300"/>
          </a:xfrm>
          <a:prstGeom prst="rect">
            <a:avLst/>
          </a:prstGeom>
          <a:noFill/>
          <a:ln>
            <a:noFill/>
          </a:ln>
        </p:spPr>
      </p:pic>
      <p:sp>
        <p:nvSpPr>
          <p:cNvPr id="461" name="Google Shape;461;g27374e6920d_0_424"/>
          <p:cNvSpPr/>
          <p:nvPr/>
        </p:nvSpPr>
        <p:spPr>
          <a:xfrm>
            <a:off x="5025595" y="1193800"/>
            <a:ext cx="14348700" cy="1596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Righteous"/>
              <a:buNone/>
            </a:pPr>
            <a:r>
              <a:rPr b="0" i="0" lang="en-US" sz="8000" u="none" cap="none" strike="noStrike">
                <a:solidFill>
                  <a:srgbClr val="272727"/>
                </a:solidFill>
                <a:latin typeface="Righteous"/>
                <a:ea typeface="Righteous"/>
                <a:cs typeface="Righteous"/>
                <a:sym typeface="Righteous"/>
              </a:rPr>
              <a:t>Fantasy Realm at a Glance</a:t>
            </a:r>
            <a:endParaRPr b="0" i="0" sz="8000" u="none" cap="none" strike="noStrike">
              <a:solidFill>
                <a:schemeClr val="dk1"/>
              </a:solidFill>
              <a:latin typeface="Calibri"/>
              <a:ea typeface="Calibri"/>
              <a:cs typeface="Calibri"/>
              <a:sym typeface="Calibri"/>
            </a:endParaRPr>
          </a:p>
        </p:txBody>
      </p:sp>
      <p:sp>
        <p:nvSpPr>
          <p:cNvPr id="462" name="Google Shape;462;g27374e6920d_0_424"/>
          <p:cNvSpPr/>
          <p:nvPr/>
        </p:nvSpPr>
        <p:spPr>
          <a:xfrm>
            <a:off x="1956044" y="4457700"/>
            <a:ext cx="57792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g27374e6920d_0_424"/>
          <p:cNvSpPr/>
          <p:nvPr/>
        </p:nvSpPr>
        <p:spPr>
          <a:xfrm>
            <a:off x="1956044" y="4457700"/>
            <a:ext cx="57792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g27374e6920d_0_424"/>
          <p:cNvSpPr/>
          <p:nvPr/>
        </p:nvSpPr>
        <p:spPr>
          <a:xfrm>
            <a:off x="1956044" y="4457700"/>
            <a:ext cx="59823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ighteous"/>
              <a:buNone/>
            </a:pPr>
            <a:r>
              <a:rPr b="0" i="0" lang="en-US" sz="4800" u="none" cap="none" strike="noStrike">
                <a:solidFill>
                  <a:srgbClr val="0E0E0E"/>
                </a:solidFill>
                <a:latin typeface="Righteous"/>
                <a:ea typeface="Righteous"/>
                <a:cs typeface="Righteous"/>
                <a:sym typeface="Righteous"/>
              </a:rPr>
              <a:t>The Forest</a:t>
            </a:r>
            <a:endParaRPr b="0" i="0" sz="4800" u="none" cap="none" strike="noStrike">
              <a:solidFill>
                <a:schemeClr val="dk1"/>
              </a:solidFill>
              <a:latin typeface="Calibri"/>
              <a:ea typeface="Calibri"/>
              <a:cs typeface="Calibri"/>
              <a:sym typeface="Calibri"/>
            </a:endParaRPr>
          </a:p>
        </p:txBody>
      </p:sp>
      <p:sp>
        <p:nvSpPr>
          <p:cNvPr id="465" name="Google Shape;465;g27374e6920d_0_424"/>
          <p:cNvSpPr/>
          <p:nvPr/>
        </p:nvSpPr>
        <p:spPr>
          <a:xfrm>
            <a:off x="1956044" y="5321300"/>
            <a:ext cx="59148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magical forest filled with animals and creatures.</a:t>
            </a:r>
            <a:endParaRPr b="0" i="0" sz="3200" u="none" cap="none" strike="noStrike">
              <a:solidFill>
                <a:schemeClr val="dk1"/>
              </a:solidFill>
              <a:latin typeface="Calibri"/>
              <a:ea typeface="Calibri"/>
              <a:cs typeface="Calibri"/>
              <a:sym typeface="Calibri"/>
            </a:endParaRPr>
          </a:p>
        </p:txBody>
      </p:sp>
      <p:sp>
        <p:nvSpPr>
          <p:cNvPr id="466" name="Google Shape;466;g27374e6920d_0_424"/>
          <p:cNvSpPr/>
          <p:nvPr/>
        </p:nvSpPr>
        <p:spPr>
          <a:xfrm>
            <a:off x="1956044" y="7150100"/>
            <a:ext cx="57792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g27374e6920d_0_424"/>
          <p:cNvSpPr/>
          <p:nvPr/>
        </p:nvSpPr>
        <p:spPr>
          <a:xfrm>
            <a:off x="1956044" y="7150100"/>
            <a:ext cx="57792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g27374e6920d_0_424"/>
          <p:cNvSpPr/>
          <p:nvPr/>
        </p:nvSpPr>
        <p:spPr>
          <a:xfrm>
            <a:off x="1956044" y="7150100"/>
            <a:ext cx="59823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ighteous"/>
              <a:buNone/>
            </a:pPr>
            <a:r>
              <a:rPr b="0" i="0" lang="en-US" sz="4800" u="none" cap="none" strike="noStrike">
                <a:solidFill>
                  <a:srgbClr val="0E0E0E"/>
                </a:solidFill>
                <a:latin typeface="Righteous"/>
                <a:ea typeface="Righteous"/>
                <a:cs typeface="Righteous"/>
                <a:sym typeface="Righteous"/>
              </a:rPr>
              <a:t>The Caves</a:t>
            </a:r>
            <a:endParaRPr b="0" i="0" sz="4800" u="none" cap="none" strike="noStrike">
              <a:solidFill>
                <a:schemeClr val="dk1"/>
              </a:solidFill>
              <a:latin typeface="Calibri"/>
              <a:ea typeface="Calibri"/>
              <a:cs typeface="Calibri"/>
              <a:sym typeface="Calibri"/>
            </a:endParaRPr>
          </a:p>
        </p:txBody>
      </p:sp>
      <p:sp>
        <p:nvSpPr>
          <p:cNvPr id="469" name="Google Shape;469;g27374e6920d_0_424"/>
          <p:cNvSpPr/>
          <p:nvPr/>
        </p:nvSpPr>
        <p:spPr>
          <a:xfrm>
            <a:off x="1956044" y="8013700"/>
            <a:ext cx="59148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network of underground caves filled with crystals.</a:t>
            </a:r>
            <a:endParaRPr b="0" i="0" sz="3200" u="none" cap="none" strike="noStrike">
              <a:solidFill>
                <a:schemeClr val="dk1"/>
              </a:solidFill>
              <a:latin typeface="Calibri"/>
              <a:ea typeface="Calibri"/>
              <a:cs typeface="Calibri"/>
              <a:sym typeface="Calibri"/>
            </a:endParaRPr>
          </a:p>
        </p:txBody>
      </p:sp>
      <p:sp>
        <p:nvSpPr>
          <p:cNvPr id="470" name="Google Shape;470;g27374e6920d_0_424"/>
          <p:cNvSpPr/>
          <p:nvPr/>
        </p:nvSpPr>
        <p:spPr>
          <a:xfrm>
            <a:off x="1956044" y="9842500"/>
            <a:ext cx="57792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g27374e6920d_0_424"/>
          <p:cNvSpPr/>
          <p:nvPr/>
        </p:nvSpPr>
        <p:spPr>
          <a:xfrm>
            <a:off x="1956044" y="9842500"/>
            <a:ext cx="57792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g27374e6920d_0_424"/>
          <p:cNvSpPr/>
          <p:nvPr/>
        </p:nvSpPr>
        <p:spPr>
          <a:xfrm>
            <a:off x="1956044" y="9842500"/>
            <a:ext cx="59823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ighteous"/>
              <a:buNone/>
            </a:pPr>
            <a:r>
              <a:rPr b="0" i="0" lang="en-US" sz="4800" u="none" cap="none" strike="noStrike">
                <a:solidFill>
                  <a:srgbClr val="0E0E0E"/>
                </a:solidFill>
                <a:latin typeface="Righteous"/>
                <a:ea typeface="Righteous"/>
                <a:cs typeface="Righteous"/>
                <a:sym typeface="Righteous"/>
              </a:rPr>
              <a:t>The Lair</a:t>
            </a:r>
            <a:endParaRPr b="0" i="0" sz="4800" u="none" cap="none" strike="noStrike">
              <a:solidFill>
                <a:schemeClr val="dk1"/>
              </a:solidFill>
              <a:latin typeface="Calibri"/>
              <a:ea typeface="Calibri"/>
              <a:cs typeface="Calibri"/>
              <a:sym typeface="Calibri"/>
            </a:endParaRPr>
          </a:p>
        </p:txBody>
      </p:sp>
      <p:sp>
        <p:nvSpPr>
          <p:cNvPr id="473" name="Google Shape;473;g27374e6920d_0_424"/>
          <p:cNvSpPr/>
          <p:nvPr/>
        </p:nvSpPr>
        <p:spPr>
          <a:xfrm>
            <a:off x="1956044" y="10706100"/>
            <a:ext cx="59148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dangerous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DFD9"/>
        </a:solidFill>
      </p:bgPr>
    </p:bg>
    <p:spTree>
      <p:nvGrpSpPr>
        <p:cNvPr id="26" name="Shape 26"/>
        <p:cNvGrpSpPr/>
        <p:nvPr/>
      </p:nvGrpSpPr>
      <p:grpSpPr>
        <a:xfrm>
          <a:off x="0" y="0"/>
          <a:ext cx="0" cy="0"/>
          <a:chOff x="0" y="0"/>
          <a:chExt cx="0" cy="0"/>
        </a:xfrm>
      </p:grpSpPr>
      <p:pic>
        <p:nvPicPr>
          <p:cNvPr descr=" " id="27" name="Google Shape;27;g27374e6920d_0_10"/>
          <p:cNvPicPr preferRelativeResize="0"/>
          <p:nvPr/>
        </p:nvPicPr>
        <p:blipFill rotWithShape="1">
          <a:blip r:embed="rId3">
            <a:alphaModFix/>
          </a:blip>
          <a:srcRect b="0" l="0" r="0" t="0"/>
          <a:stretch/>
        </p:blipFill>
        <p:spPr>
          <a:xfrm>
            <a:off x="2540318" y="0"/>
            <a:ext cx="21846731" cy="13716000"/>
          </a:xfrm>
          <a:prstGeom prst="rect">
            <a:avLst/>
          </a:prstGeom>
          <a:noFill/>
          <a:ln>
            <a:noFill/>
          </a:ln>
        </p:spPr>
      </p:pic>
      <p:sp>
        <p:nvSpPr>
          <p:cNvPr id="28" name="Google Shape;28;g27374e6920d_0_1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9" name="Google Shape;29;g27374e6920d_0_10"/>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0" name="Google Shape;30;g27374e6920d_0_10"/>
          <p:cNvSpPr/>
          <p:nvPr/>
        </p:nvSpPr>
        <p:spPr>
          <a:xfrm>
            <a:off x="15136058" y="2197100"/>
            <a:ext cx="6981600" cy="2561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12800"/>
              <a:buFont typeface="Righteous"/>
              <a:buNone/>
            </a:pPr>
            <a:r>
              <a:rPr b="0" i="0" lang="en-US" sz="12800" u="none" cap="none" strike="noStrike">
                <a:solidFill>
                  <a:srgbClr val="272727"/>
                </a:solidFill>
                <a:latin typeface="Righteous"/>
                <a:ea typeface="Righteous"/>
                <a:cs typeface="Righteous"/>
                <a:sym typeface="Righteous"/>
              </a:rPr>
              <a:t>Welcome</a:t>
            </a:r>
            <a:endParaRPr b="0" i="0" sz="12800" u="none" cap="none" strike="noStrike">
              <a:solidFill>
                <a:schemeClr val="dk1"/>
              </a:solidFill>
              <a:latin typeface="Calibri"/>
              <a:ea typeface="Calibri"/>
              <a:cs typeface="Calibri"/>
              <a:sym typeface="Calibri"/>
            </a:endParaRPr>
          </a:p>
        </p:txBody>
      </p:sp>
      <p:sp>
        <p:nvSpPr>
          <p:cNvPr id="31" name="Google Shape;31;g27374e6920d_0_10"/>
          <p:cNvSpPr/>
          <p:nvPr/>
        </p:nvSpPr>
        <p:spPr>
          <a:xfrm>
            <a:off x="2667333" y="6921500"/>
            <a:ext cx="10182300" cy="379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DFD9"/>
        </a:solidFill>
      </p:bgPr>
    </p:bg>
    <p:spTree>
      <p:nvGrpSpPr>
        <p:cNvPr id="478" name="Shape 478"/>
        <p:cNvGrpSpPr/>
        <p:nvPr/>
      </p:nvGrpSpPr>
      <p:grpSpPr>
        <a:xfrm>
          <a:off x="0" y="0"/>
          <a:ext cx="0" cy="0"/>
          <a:chOff x="0" y="0"/>
          <a:chExt cx="0" cy="0"/>
        </a:xfrm>
      </p:grpSpPr>
      <p:pic>
        <p:nvPicPr>
          <p:cNvPr descr=" " id="479" name="Google Shape;479;g27374e6920d_0_444"/>
          <p:cNvPicPr preferRelativeResize="0"/>
          <p:nvPr/>
        </p:nvPicPr>
        <p:blipFill rotWithShape="1">
          <a:blip r:embed="rId3">
            <a:alphaModFix/>
          </a:blip>
          <a:srcRect b="0" l="0" r="0" t="0"/>
          <a:stretch/>
        </p:blipFill>
        <p:spPr>
          <a:xfrm>
            <a:off x="0" y="0"/>
            <a:ext cx="23701162" cy="13716000"/>
          </a:xfrm>
          <a:prstGeom prst="rect">
            <a:avLst/>
          </a:prstGeom>
          <a:noFill/>
          <a:ln>
            <a:noFill/>
          </a:ln>
        </p:spPr>
      </p:pic>
      <p:sp>
        <p:nvSpPr>
          <p:cNvPr id="480" name="Google Shape;480;g27374e6920d_0_44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81" name="Google Shape;481;g27374e6920d_0_444"/>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482" name="Google Shape;482;g27374e6920d_0_444"/>
          <p:cNvPicPr preferRelativeResize="0"/>
          <p:nvPr/>
        </p:nvPicPr>
        <p:blipFill rotWithShape="1">
          <a:blip r:embed="rId5">
            <a:alphaModFix/>
          </a:blip>
          <a:srcRect b="0" l="0" r="0" t="0"/>
          <a:stretch/>
        </p:blipFill>
        <p:spPr>
          <a:xfrm>
            <a:off x="0" y="914400"/>
            <a:ext cx="24387048" cy="12801600"/>
          </a:xfrm>
          <a:prstGeom prst="rect">
            <a:avLst/>
          </a:prstGeom>
          <a:noFill/>
          <a:ln>
            <a:noFill/>
          </a:ln>
        </p:spPr>
      </p:pic>
      <p:sp>
        <p:nvSpPr>
          <p:cNvPr id="483" name="Google Shape;483;g27374e6920d_0_444"/>
          <p:cNvSpPr/>
          <p:nvPr/>
        </p:nvSpPr>
        <p:spPr>
          <a:xfrm>
            <a:off x="0" y="6883400"/>
            <a:ext cx="243870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84" name="Google Shape;484;g27374e6920d_0_444"/>
          <p:cNvPicPr preferRelativeResize="0"/>
          <p:nvPr/>
        </p:nvPicPr>
        <p:blipFill rotWithShape="1">
          <a:blip r:embed="rId6">
            <a:alphaModFix/>
          </a:blip>
          <a:srcRect b="0" l="0" r="0" t="0"/>
          <a:stretch/>
        </p:blipFill>
        <p:spPr>
          <a:xfrm>
            <a:off x="0" y="6870700"/>
            <a:ext cx="24387048" cy="12700"/>
          </a:xfrm>
          <a:prstGeom prst="rect">
            <a:avLst/>
          </a:prstGeom>
          <a:noFill/>
          <a:ln>
            <a:noFill/>
          </a:ln>
        </p:spPr>
      </p:pic>
      <p:pic>
        <p:nvPicPr>
          <p:cNvPr descr=" " id="485" name="Google Shape;485;g27374e6920d_0_444"/>
          <p:cNvPicPr preferRelativeResize="0"/>
          <p:nvPr/>
        </p:nvPicPr>
        <p:blipFill rotWithShape="1">
          <a:blip r:embed="rId7">
            <a:alphaModFix/>
          </a:blip>
          <a:srcRect b="0" l="0" r="0" t="0"/>
          <a:stretch/>
        </p:blipFill>
        <p:spPr>
          <a:xfrm>
            <a:off x="5207651" y="6781800"/>
            <a:ext cx="190524" cy="6934200"/>
          </a:xfrm>
          <a:prstGeom prst="rect">
            <a:avLst/>
          </a:prstGeom>
          <a:noFill/>
          <a:ln>
            <a:noFill/>
          </a:ln>
        </p:spPr>
      </p:pic>
      <p:pic>
        <p:nvPicPr>
          <p:cNvPr descr=" " id="486" name="Google Shape;486;g27374e6920d_0_444"/>
          <p:cNvPicPr preferRelativeResize="0"/>
          <p:nvPr/>
        </p:nvPicPr>
        <p:blipFill rotWithShape="1">
          <a:blip r:embed="rId8">
            <a:alphaModFix/>
          </a:blip>
          <a:srcRect b="0" l="0" r="0" t="0"/>
          <a:stretch/>
        </p:blipFill>
        <p:spPr>
          <a:xfrm>
            <a:off x="9386473" y="4495800"/>
            <a:ext cx="190524" cy="2476500"/>
          </a:xfrm>
          <a:prstGeom prst="rect">
            <a:avLst/>
          </a:prstGeom>
          <a:noFill/>
          <a:ln>
            <a:noFill/>
          </a:ln>
        </p:spPr>
      </p:pic>
      <p:pic>
        <p:nvPicPr>
          <p:cNvPr descr=" " id="487" name="Google Shape;487;g27374e6920d_0_444"/>
          <p:cNvPicPr preferRelativeResize="0"/>
          <p:nvPr/>
        </p:nvPicPr>
        <p:blipFill rotWithShape="1">
          <a:blip r:embed="rId9">
            <a:alphaModFix/>
          </a:blip>
          <a:srcRect b="0" l="0" r="0" t="0"/>
          <a:stretch/>
        </p:blipFill>
        <p:spPr>
          <a:xfrm>
            <a:off x="13565295" y="6781800"/>
            <a:ext cx="190524" cy="1854200"/>
          </a:xfrm>
          <a:prstGeom prst="rect">
            <a:avLst/>
          </a:prstGeom>
          <a:noFill/>
          <a:ln>
            <a:noFill/>
          </a:ln>
        </p:spPr>
      </p:pic>
      <p:pic>
        <p:nvPicPr>
          <p:cNvPr descr=" " id="488" name="Google Shape;488;g27374e6920d_0_444"/>
          <p:cNvPicPr preferRelativeResize="0"/>
          <p:nvPr/>
        </p:nvPicPr>
        <p:blipFill rotWithShape="1">
          <a:blip r:embed="rId10">
            <a:alphaModFix/>
          </a:blip>
          <a:srcRect b="0" l="0" r="0" t="0"/>
          <a:stretch/>
        </p:blipFill>
        <p:spPr>
          <a:xfrm>
            <a:off x="17642505" y="1841500"/>
            <a:ext cx="393750" cy="5130800"/>
          </a:xfrm>
          <a:prstGeom prst="rect">
            <a:avLst/>
          </a:prstGeom>
          <a:noFill/>
          <a:ln>
            <a:noFill/>
          </a:ln>
        </p:spPr>
      </p:pic>
      <p:sp>
        <p:nvSpPr>
          <p:cNvPr id="489" name="Google Shape;489;g27374e6920d_0_444"/>
          <p:cNvSpPr/>
          <p:nvPr/>
        </p:nvSpPr>
        <p:spPr>
          <a:xfrm>
            <a:off x="1371771" y="914400"/>
            <a:ext cx="6350700" cy="546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90" name="Google Shape;490;g27374e6920d_0_444"/>
          <p:cNvPicPr preferRelativeResize="0"/>
          <p:nvPr/>
        </p:nvPicPr>
        <p:blipFill rotWithShape="1">
          <a:blip r:embed="rId11">
            <a:alphaModFix/>
          </a:blip>
          <a:srcRect b="0" l="0" r="0" t="0"/>
          <a:stretch/>
        </p:blipFill>
        <p:spPr>
          <a:xfrm>
            <a:off x="1371771" y="914400"/>
            <a:ext cx="6350794" cy="3060700"/>
          </a:xfrm>
          <a:prstGeom prst="rect">
            <a:avLst/>
          </a:prstGeom>
          <a:noFill/>
          <a:ln>
            <a:noFill/>
          </a:ln>
        </p:spPr>
      </p:pic>
      <p:sp>
        <p:nvSpPr>
          <p:cNvPr id="491" name="Google Shape;491;g27374e6920d_0_444"/>
          <p:cNvSpPr/>
          <p:nvPr/>
        </p:nvSpPr>
        <p:spPr>
          <a:xfrm>
            <a:off x="1371771" y="4279900"/>
            <a:ext cx="1473300" cy="57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g27374e6920d_0_444"/>
          <p:cNvSpPr/>
          <p:nvPr/>
        </p:nvSpPr>
        <p:spPr>
          <a:xfrm>
            <a:off x="1371771" y="4279900"/>
            <a:ext cx="16257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ighteous"/>
              <a:buNone/>
            </a:pPr>
            <a:r>
              <a:rPr b="0" i="0" lang="en-US" sz="3600" u="none" cap="none" strike="noStrike">
                <a:solidFill>
                  <a:srgbClr val="0E0E0E"/>
                </a:solidFill>
                <a:latin typeface="Righteous"/>
                <a:ea typeface="Righteous"/>
                <a:cs typeface="Righteous"/>
                <a:sym typeface="Righteous"/>
              </a:rPr>
              <a:t>Eclipse</a:t>
            </a:r>
            <a:endParaRPr b="0" i="0" sz="3600" u="none" cap="none" strike="noStrike">
              <a:solidFill>
                <a:schemeClr val="dk1"/>
              </a:solidFill>
              <a:latin typeface="Calibri"/>
              <a:ea typeface="Calibri"/>
              <a:cs typeface="Calibri"/>
              <a:sym typeface="Calibri"/>
            </a:endParaRPr>
          </a:p>
        </p:txBody>
      </p:sp>
      <p:sp>
        <p:nvSpPr>
          <p:cNvPr id="493" name="Google Shape;493;g27374e6920d_0_444"/>
          <p:cNvSpPr/>
          <p:nvPr/>
        </p:nvSpPr>
        <p:spPr>
          <a:xfrm>
            <a:off x="1371771" y="5156200"/>
            <a:ext cx="63507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g27374e6920d_0_444"/>
          <p:cNvSpPr/>
          <p:nvPr/>
        </p:nvSpPr>
        <p:spPr>
          <a:xfrm>
            <a:off x="1371771" y="5156200"/>
            <a:ext cx="64863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495" name="Google Shape;495;g27374e6920d_0_444"/>
          <p:cNvSpPr/>
          <p:nvPr/>
        </p:nvSpPr>
        <p:spPr>
          <a:xfrm>
            <a:off x="5550594" y="7391400"/>
            <a:ext cx="4128000" cy="576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g27374e6920d_0_444"/>
          <p:cNvSpPr/>
          <p:nvPr/>
        </p:nvSpPr>
        <p:spPr>
          <a:xfrm>
            <a:off x="5550594" y="7391400"/>
            <a:ext cx="1765500" cy="57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g27374e6920d_0_444"/>
          <p:cNvSpPr/>
          <p:nvPr/>
        </p:nvSpPr>
        <p:spPr>
          <a:xfrm>
            <a:off x="5550594" y="7391400"/>
            <a:ext cx="19179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ighteous"/>
              <a:buNone/>
            </a:pPr>
            <a:r>
              <a:rPr b="0" i="0" lang="en-US" sz="3600" u="none" cap="none" strike="noStrike">
                <a:solidFill>
                  <a:srgbClr val="0E0E0E"/>
                </a:solidFill>
                <a:latin typeface="Righteous"/>
                <a:ea typeface="Righteous"/>
                <a:cs typeface="Righteous"/>
                <a:sym typeface="Righteous"/>
              </a:rPr>
              <a:t>Invasion</a:t>
            </a:r>
            <a:endParaRPr b="0" i="0" sz="3600" u="none" cap="none" strike="noStrike">
              <a:solidFill>
                <a:schemeClr val="dk1"/>
              </a:solidFill>
              <a:latin typeface="Calibri"/>
              <a:ea typeface="Calibri"/>
              <a:cs typeface="Calibri"/>
              <a:sym typeface="Calibri"/>
            </a:endParaRPr>
          </a:p>
        </p:txBody>
      </p:sp>
      <p:sp>
        <p:nvSpPr>
          <p:cNvPr id="498" name="Google Shape;498;g27374e6920d_0_444"/>
          <p:cNvSpPr/>
          <p:nvPr/>
        </p:nvSpPr>
        <p:spPr>
          <a:xfrm>
            <a:off x="5550594" y="8267700"/>
            <a:ext cx="41280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g27374e6920d_0_444"/>
          <p:cNvSpPr/>
          <p:nvPr/>
        </p:nvSpPr>
        <p:spPr>
          <a:xfrm>
            <a:off x="5550594" y="8267700"/>
            <a:ext cx="42636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Kingdom attacked by monsters.</a:t>
            </a:r>
            <a:endParaRPr b="0" i="0" sz="3200" u="none" cap="none" strike="noStrike">
              <a:solidFill>
                <a:schemeClr val="dk1"/>
              </a:solidFill>
              <a:latin typeface="Calibri"/>
              <a:ea typeface="Calibri"/>
              <a:cs typeface="Calibri"/>
              <a:sym typeface="Calibri"/>
            </a:endParaRPr>
          </a:p>
        </p:txBody>
      </p:sp>
      <p:pic>
        <p:nvPicPr>
          <p:cNvPr descr=" " id="500" name="Google Shape;500;g27374e6920d_0_444"/>
          <p:cNvPicPr preferRelativeResize="0"/>
          <p:nvPr/>
        </p:nvPicPr>
        <p:blipFill rotWithShape="1">
          <a:blip r:embed="rId12">
            <a:alphaModFix/>
          </a:blip>
          <a:srcRect b="0" l="0" r="0" t="0"/>
          <a:stretch/>
        </p:blipFill>
        <p:spPr>
          <a:xfrm>
            <a:off x="5550594" y="9791700"/>
            <a:ext cx="4128016" cy="3365500"/>
          </a:xfrm>
          <a:prstGeom prst="rect">
            <a:avLst/>
          </a:prstGeom>
          <a:noFill/>
          <a:ln>
            <a:noFill/>
          </a:ln>
        </p:spPr>
      </p:pic>
      <p:sp>
        <p:nvSpPr>
          <p:cNvPr id="501" name="Google Shape;501;g27374e6920d_0_444"/>
          <p:cNvSpPr/>
          <p:nvPr/>
        </p:nvSpPr>
        <p:spPr>
          <a:xfrm>
            <a:off x="13908238" y="7391400"/>
            <a:ext cx="9996000" cy="137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g27374e6920d_0_444"/>
          <p:cNvSpPr/>
          <p:nvPr/>
        </p:nvSpPr>
        <p:spPr>
          <a:xfrm>
            <a:off x="13908238" y="7391400"/>
            <a:ext cx="1854300" cy="57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g27374e6920d_0_444"/>
          <p:cNvSpPr/>
          <p:nvPr/>
        </p:nvSpPr>
        <p:spPr>
          <a:xfrm>
            <a:off x="13908238" y="7391400"/>
            <a:ext cx="2007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ighteous"/>
              <a:buNone/>
            </a:pPr>
            <a:r>
              <a:rPr b="0" i="0" lang="en-US" sz="3600" u="none" cap="none" strike="noStrike">
                <a:solidFill>
                  <a:srgbClr val="0E0E0E"/>
                </a:solidFill>
                <a:latin typeface="Righteous"/>
                <a:ea typeface="Righteous"/>
                <a:cs typeface="Righteous"/>
                <a:sym typeface="Righteous"/>
              </a:rPr>
              <a:t>Betrayal</a:t>
            </a:r>
            <a:endParaRPr b="0" i="0" sz="3600" u="none" cap="none" strike="noStrike">
              <a:solidFill>
                <a:schemeClr val="dk1"/>
              </a:solidFill>
              <a:latin typeface="Calibri"/>
              <a:ea typeface="Calibri"/>
              <a:cs typeface="Calibri"/>
              <a:sym typeface="Calibri"/>
            </a:endParaRPr>
          </a:p>
        </p:txBody>
      </p:sp>
      <p:sp>
        <p:nvSpPr>
          <p:cNvPr id="504" name="Google Shape;504;g27374e6920d_0_444"/>
          <p:cNvSpPr/>
          <p:nvPr/>
        </p:nvSpPr>
        <p:spPr>
          <a:xfrm>
            <a:off x="13908238" y="8267700"/>
            <a:ext cx="9996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g27374e6920d_0_444"/>
          <p:cNvSpPr/>
          <p:nvPr/>
        </p:nvSpPr>
        <p:spPr>
          <a:xfrm>
            <a:off x="13908238" y="8267700"/>
            <a:ext cx="10131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Queen's advisor revealed as spy.</a:t>
            </a:r>
            <a:endParaRPr b="0" i="0" sz="3200" u="none" cap="none" strike="noStrike">
              <a:solidFill>
                <a:schemeClr val="dk1"/>
              </a:solidFill>
              <a:latin typeface="Calibri"/>
              <a:ea typeface="Calibri"/>
              <a:cs typeface="Calibri"/>
              <a:sym typeface="Calibri"/>
            </a:endParaRPr>
          </a:p>
        </p:txBody>
      </p:sp>
      <p:sp>
        <p:nvSpPr>
          <p:cNvPr id="506" name="Google Shape;506;g27374e6920d_0_444"/>
          <p:cNvSpPr/>
          <p:nvPr/>
        </p:nvSpPr>
        <p:spPr>
          <a:xfrm>
            <a:off x="9729416" y="4406900"/>
            <a:ext cx="63507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g27374e6920d_0_444"/>
          <p:cNvSpPr/>
          <p:nvPr/>
        </p:nvSpPr>
        <p:spPr>
          <a:xfrm>
            <a:off x="9729416" y="4406900"/>
            <a:ext cx="1295700" cy="57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g27374e6920d_0_444"/>
          <p:cNvSpPr/>
          <p:nvPr/>
        </p:nvSpPr>
        <p:spPr>
          <a:xfrm>
            <a:off x="9729416" y="4406900"/>
            <a:ext cx="14481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ighteous"/>
              <a:buNone/>
            </a:pPr>
            <a:r>
              <a:rPr b="0" i="0" lang="en-US" sz="3600" u="none" cap="none" strike="noStrike">
                <a:solidFill>
                  <a:srgbClr val="0E0E0E"/>
                </a:solidFill>
                <a:latin typeface="Righteous"/>
                <a:ea typeface="Righteous"/>
                <a:cs typeface="Righteous"/>
                <a:sym typeface="Righteous"/>
              </a:rPr>
              <a:t>Quest</a:t>
            </a:r>
            <a:endParaRPr b="0" i="0" sz="3600" u="none" cap="none" strike="noStrike">
              <a:solidFill>
                <a:schemeClr val="dk1"/>
              </a:solidFill>
              <a:latin typeface="Calibri"/>
              <a:ea typeface="Calibri"/>
              <a:cs typeface="Calibri"/>
              <a:sym typeface="Calibri"/>
            </a:endParaRPr>
          </a:p>
        </p:txBody>
      </p:sp>
      <p:sp>
        <p:nvSpPr>
          <p:cNvPr id="509" name="Google Shape;509;g27374e6920d_0_444"/>
          <p:cNvSpPr/>
          <p:nvPr/>
        </p:nvSpPr>
        <p:spPr>
          <a:xfrm>
            <a:off x="9729416" y="5283200"/>
            <a:ext cx="63507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g27374e6920d_0_444"/>
          <p:cNvSpPr/>
          <p:nvPr/>
        </p:nvSpPr>
        <p:spPr>
          <a:xfrm>
            <a:off x="9729416" y="5283200"/>
            <a:ext cx="64863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Adventurers seek immortal artifact.</a:t>
            </a:r>
            <a:endParaRPr b="0" i="0" sz="3200" u="none" cap="none" strike="noStrike">
              <a:solidFill>
                <a:schemeClr val="dk1"/>
              </a:solidFill>
              <a:latin typeface="Calibri"/>
              <a:ea typeface="Calibri"/>
              <a:cs typeface="Calibri"/>
              <a:sym typeface="Calibri"/>
            </a:endParaRPr>
          </a:p>
        </p:txBody>
      </p:sp>
      <p:sp>
        <p:nvSpPr>
          <p:cNvPr id="511" name="Google Shape;511;g27374e6920d_0_444"/>
          <p:cNvSpPr/>
          <p:nvPr/>
        </p:nvSpPr>
        <p:spPr>
          <a:xfrm>
            <a:off x="18087061" y="1841500"/>
            <a:ext cx="4839300" cy="453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12" name="Google Shape;512;g27374e6920d_0_444"/>
          <p:cNvPicPr preferRelativeResize="0"/>
          <p:nvPr/>
        </p:nvPicPr>
        <p:blipFill rotWithShape="1">
          <a:blip r:embed="rId13">
            <a:alphaModFix/>
          </a:blip>
          <a:srcRect b="0" l="0" r="0" t="0"/>
          <a:stretch/>
        </p:blipFill>
        <p:spPr>
          <a:xfrm>
            <a:off x="18087061" y="1841500"/>
            <a:ext cx="4839305" cy="2133600"/>
          </a:xfrm>
          <a:prstGeom prst="rect">
            <a:avLst/>
          </a:prstGeom>
          <a:noFill/>
          <a:ln>
            <a:noFill/>
          </a:ln>
        </p:spPr>
      </p:pic>
      <p:sp>
        <p:nvSpPr>
          <p:cNvPr id="513" name="Google Shape;513;g27374e6920d_0_444"/>
          <p:cNvSpPr/>
          <p:nvPr/>
        </p:nvSpPr>
        <p:spPr>
          <a:xfrm>
            <a:off x="18087061" y="4279900"/>
            <a:ext cx="1473300" cy="57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g27374e6920d_0_444"/>
          <p:cNvSpPr/>
          <p:nvPr/>
        </p:nvSpPr>
        <p:spPr>
          <a:xfrm>
            <a:off x="18087061" y="4279900"/>
            <a:ext cx="16257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ighteous"/>
              <a:buNone/>
            </a:pPr>
            <a:r>
              <a:rPr b="0" i="0" lang="en-US" sz="3600" u="none" cap="none" strike="noStrike">
                <a:solidFill>
                  <a:srgbClr val="0E0E0E"/>
                </a:solidFill>
                <a:latin typeface="Righteous"/>
                <a:ea typeface="Righteous"/>
                <a:cs typeface="Righteous"/>
                <a:sym typeface="Righteous"/>
              </a:rPr>
              <a:t>Obtain</a:t>
            </a:r>
            <a:endParaRPr b="0" i="0" sz="3600" u="none" cap="none" strike="noStrike">
              <a:solidFill>
                <a:schemeClr val="dk1"/>
              </a:solidFill>
              <a:latin typeface="Calibri"/>
              <a:ea typeface="Calibri"/>
              <a:cs typeface="Calibri"/>
              <a:sym typeface="Calibri"/>
            </a:endParaRPr>
          </a:p>
        </p:txBody>
      </p:sp>
      <p:sp>
        <p:nvSpPr>
          <p:cNvPr id="515" name="Google Shape;515;g27374e6920d_0_444"/>
          <p:cNvSpPr/>
          <p:nvPr/>
        </p:nvSpPr>
        <p:spPr>
          <a:xfrm>
            <a:off x="18087061" y="5156200"/>
            <a:ext cx="48393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g27374e6920d_0_444"/>
          <p:cNvSpPr/>
          <p:nvPr/>
        </p:nvSpPr>
        <p:spPr>
          <a:xfrm>
            <a:off x="18087061" y="5156200"/>
            <a:ext cx="49749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Humans acquire Crystal </a:t>
            </a:r>
            <a:endParaRPr b="0" i="0" sz="3200" u="none" cap="none" strike="noStrike">
              <a:solidFill>
                <a:schemeClr val="dk1"/>
              </a:solidFill>
              <a:latin typeface="Calibri"/>
              <a:ea typeface="Calibri"/>
              <a:cs typeface="Calibri"/>
              <a:sym typeface="Calibri"/>
            </a:endParaRPr>
          </a:p>
        </p:txBody>
      </p:sp>
      <p:pic>
        <p:nvPicPr>
          <p:cNvPr descr=" " id="517" name="Google Shape;517;g27374e6920d_0_444"/>
          <p:cNvPicPr preferRelativeResize="0"/>
          <p:nvPr/>
        </p:nvPicPr>
        <p:blipFill rotWithShape="1">
          <a:blip r:embed="rId14">
            <a:alphaModFix/>
          </a:blip>
          <a:srcRect b="0" l="0" r="0" t="0"/>
          <a:stretch/>
        </p:blipFill>
        <p:spPr>
          <a:xfrm>
            <a:off x="1028828" y="914400"/>
            <a:ext cx="190524" cy="6057900"/>
          </a:xfrm>
          <a:prstGeom prst="rect">
            <a:avLst/>
          </a:prstGeom>
          <a:noFill/>
          <a:ln>
            <a:noFill/>
          </a:ln>
        </p:spPr>
      </p:pic>
      <p:sp>
        <p:nvSpPr>
          <p:cNvPr id="518" name="Google Shape;518;g27374e6920d_0_444"/>
          <p:cNvSpPr/>
          <p:nvPr/>
        </p:nvSpPr>
        <p:spPr>
          <a:xfrm>
            <a:off x="10317923" y="11722100"/>
            <a:ext cx="12278100" cy="1596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272727"/>
              </a:buClr>
              <a:buSzPts val="8000"/>
              <a:buFont typeface="Righteous"/>
              <a:buNone/>
            </a:pPr>
            <a:r>
              <a:rPr b="0" i="0" lang="en-US" sz="8000" u="none" cap="none" strike="noStrike">
                <a:solidFill>
                  <a:srgbClr val="272727"/>
                </a:solidFill>
                <a:latin typeface="Righteous"/>
                <a:ea typeface="Righteous"/>
                <a:cs typeface="Righteous"/>
                <a:sym typeface="Righteous"/>
              </a:rPr>
              <a:t>The Timeline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DFD9"/>
        </a:solidFill>
      </p:bgPr>
    </p:bg>
    <p:spTree>
      <p:nvGrpSpPr>
        <p:cNvPr id="523" name="Shape 523"/>
        <p:cNvGrpSpPr/>
        <p:nvPr/>
      </p:nvGrpSpPr>
      <p:grpSpPr>
        <a:xfrm>
          <a:off x="0" y="0"/>
          <a:ext cx="0" cy="0"/>
          <a:chOff x="0" y="0"/>
          <a:chExt cx="0" cy="0"/>
        </a:xfrm>
      </p:grpSpPr>
      <p:pic>
        <p:nvPicPr>
          <p:cNvPr descr=" " id="524" name="Google Shape;524;g27374e6920d_0_488"/>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525" name="Google Shape;525;g27374e6920d_0_48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26" name="Google Shape;526;g27374e6920d_0_488"/>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527" name="Google Shape;527;g27374e6920d_0_488"/>
          <p:cNvSpPr/>
          <p:nvPr/>
        </p:nvSpPr>
        <p:spPr>
          <a:xfrm>
            <a:off x="7883452" y="1955800"/>
            <a:ext cx="5851200" cy="1596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Righteous"/>
              <a:buNone/>
            </a:pPr>
            <a:r>
              <a:rPr b="0" i="0" lang="en-US" sz="8000" u="none" cap="none" strike="noStrike">
                <a:solidFill>
                  <a:srgbClr val="272727"/>
                </a:solidFill>
                <a:latin typeface="Righteous"/>
                <a:ea typeface="Righteous"/>
                <a:cs typeface="Righteous"/>
                <a:sym typeface="Righteous"/>
              </a:rPr>
              <a:t>Our Team</a:t>
            </a:r>
            <a:endParaRPr b="0" i="0" sz="8000" u="none" cap="none" strike="noStrike">
              <a:solidFill>
                <a:schemeClr val="dk1"/>
              </a:solidFill>
              <a:latin typeface="Calibri"/>
              <a:ea typeface="Calibri"/>
              <a:cs typeface="Calibri"/>
              <a:sym typeface="Calibri"/>
            </a:endParaRPr>
          </a:p>
        </p:txBody>
      </p:sp>
      <p:sp>
        <p:nvSpPr>
          <p:cNvPr id="528" name="Google Shape;528;g27374e6920d_0_488"/>
          <p:cNvSpPr/>
          <p:nvPr/>
        </p:nvSpPr>
        <p:spPr>
          <a:xfrm>
            <a:off x="2718140" y="3771900"/>
            <a:ext cx="57918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29" name="Google Shape;529;g27374e6920d_0_488"/>
          <p:cNvPicPr preferRelativeResize="0"/>
          <p:nvPr/>
        </p:nvPicPr>
        <p:blipFill rotWithShape="1">
          <a:blip r:embed="rId5">
            <a:alphaModFix/>
          </a:blip>
          <a:srcRect b="0" l="0" r="0" t="0"/>
          <a:stretch/>
        </p:blipFill>
        <p:spPr>
          <a:xfrm>
            <a:off x="2718140" y="3790950"/>
            <a:ext cx="3035679" cy="3035300"/>
          </a:xfrm>
          <a:prstGeom prst="rect">
            <a:avLst/>
          </a:prstGeom>
          <a:noFill/>
          <a:ln>
            <a:noFill/>
          </a:ln>
        </p:spPr>
      </p:pic>
      <p:sp>
        <p:nvSpPr>
          <p:cNvPr id="530" name="Google Shape;530;g27374e6920d_0_488"/>
          <p:cNvSpPr/>
          <p:nvPr/>
        </p:nvSpPr>
        <p:spPr>
          <a:xfrm>
            <a:off x="6058657" y="4546600"/>
            <a:ext cx="126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g27374e6920d_0_488"/>
          <p:cNvSpPr/>
          <p:nvPr/>
        </p:nvSpPr>
        <p:spPr>
          <a:xfrm>
            <a:off x="6058657" y="4546600"/>
            <a:ext cx="126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g27374e6920d_0_488"/>
          <p:cNvSpPr/>
          <p:nvPr/>
        </p:nvSpPr>
        <p:spPr>
          <a:xfrm>
            <a:off x="6058657" y="4546600"/>
            <a:ext cx="126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g27374e6920d_0_488"/>
          <p:cNvSpPr/>
          <p:nvPr/>
        </p:nvSpPr>
        <p:spPr>
          <a:xfrm>
            <a:off x="6058657" y="4546600"/>
            <a:ext cx="21594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ighteous"/>
              <a:buNone/>
            </a:pPr>
            <a:r>
              <a:rPr b="0" i="0" lang="en-US" sz="4800" u="none" cap="none" strike="noStrike">
                <a:solidFill>
                  <a:srgbClr val="0E0E0E"/>
                </a:solidFill>
                <a:latin typeface="Righteous"/>
                <a:ea typeface="Righteous"/>
                <a:cs typeface="Righteous"/>
                <a:sym typeface="Righteous"/>
              </a:rPr>
              <a:t>Eldruin</a:t>
            </a:r>
            <a:endParaRPr b="0" i="0" sz="4800" u="none" cap="none" strike="noStrike">
              <a:solidFill>
                <a:schemeClr val="dk1"/>
              </a:solidFill>
              <a:latin typeface="Calibri"/>
              <a:ea typeface="Calibri"/>
              <a:cs typeface="Calibri"/>
              <a:sym typeface="Calibri"/>
            </a:endParaRPr>
          </a:p>
        </p:txBody>
      </p:sp>
      <p:sp>
        <p:nvSpPr>
          <p:cNvPr id="534" name="Google Shape;534;g27374e6920d_0_488"/>
          <p:cNvSpPr/>
          <p:nvPr/>
        </p:nvSpPr>
        <p:spPr>
          <a:xfrm>
            <a:off x="6058657" y="5461000"/>
            <a:ext cx="29553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Fire Mage</a:t>
            </a:r>
            <a:endParaRPr b="0" i="0" sz="3200" u="none" cap="none" strike="noStrike">
              <a:solidFill>
                <a:schemeClr val="dk1"/>
              </a:solidFill>
              <a:latin typeface="Calibri"/>
              <a:ea typeface="Calibri"/>
              <a:cs typeface="Calibri"/>
              <a:sym typeface="Calibri"/>
            </a:endParaRPr>
          </a:p>
        </p:txBody>
      </p:sp>
      <p:sp>
        <p:nvSpPr>
          <p:cNvPr id="535" name="Google Shape;535;g27374e6920d_0_488"/>
          <p:cNvSpPr/>
          <p:nvPr/>
        </p:nvSpPr>
        <p:spPr>
          <a:xfrm>
            <a:off x="12041105" y="8648700"/>
            <a:ext cx="57918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6" name="Google Shape;536;g27374e6920d_0_488"/>
          <p:cNvPicPr preferRelativeResize="0"/>
          <p:nvPr/>
        </p:nvPicPr>
        <p:blipFill rotWithShape="1">
          <a:blip r:embed="rId6">
            <a:alphaModFix/>
          </a:blip>
          <a:srcRect b="0" l="0" r="0" t="0"/>
          <a:stretch/>
        </p:blipFill>
        <p:spPr>
          <a:xfrm>
            <a:off x="12041105" y="8667750"/>
            <a:ext cx="3035679" cy="3035300"/>
          </a:xfrm>
          <a:prstGeom prst="rect">
            <a:avLst/>
          </a:prstGeom>
          <a:noFill/>
          <a:ln>
            <a:noFill/>
          </a:ln>
        </p:spPr>
      </p:pic>
      <p:sp>
        <p:nvSpPr>
          <p:cNvPr id="537" name="Google Shape;537;g27374e6920d_0_488"/>
          <p:cNvSpPr/>
          <p:nvPr/>
        </p:nvSpPr>
        <p:spPr>
          <a:xfrm>
            <a:off x="15381622" y="9423400"/>
            <a:ext cx="126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g27374e6920d_0_488"/>
          <p:cNvSpPr/>
          <p:nvPr/>
        </p:nvSpPr>
        <p:spPr>
          <a:xfrm>
            <a:off x="15381622" y="9423400"/>
            <a:ext cx="126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g27374e6920d_0_488"/>
          <p:cNvSpPr/>
          <p:nvPr/>
        </p:nvSpPr>
        <p:spPr>
          <a:xfrm>
            <a:off x="15381622" y="9423400"/>
            <a:ext cx="126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g27374e6920d_0_488"/>
          <p:cNvSpPr/>
          <p:nvPr/>
        </p:nvSpPr>
        <p:spPr>
          <a:xfrm>
            <a:off x="15381622" y="9423400"/>
            <a:ext cx="21594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ighteous"/>
              <a:buNone/>
            </a:pPr>
            <a:r>
              <a:rPr b="0" i="0" lang="en-US" sz="4800" u="none" cap="none" strike="noStrike">
                <a:solidFill>
                  <a:srgbClr val="0E0E0E"/>
                </a:solidFill>
                <a:latin typeface="Righteous"/>
                <a:ea typeface="Righteous"/>
                <a:cs typeface="Righteous"/>
                <a:sym typeface="Righteous"/>
              </a:rPr>
              <a:t>Eldruin</a:t>
            </a:r>
            <a:endParaRPr b="0" i="0" sz="4800" u="none" cap="none" strike="noStrike">
              <a:solidFill>
                <a:schemeClr val="dk1"/>
              </a:solidFill>
              <a:latin typeface="Calibri"/>
              <a:ea typeface="Calibri"/>
              <a:cs typeface="Calibri"/>
              <a:sym typeface="Calibri"/>
            </a:endParaRPr>
          </a:p>
        </p:txBody>
      </p:sp>
      <p:sp>
        <p:nvSpPr>
          <p:cNvPr id="541" name="Google Shape;541;g27374e6920d_0_488"/>
          <p:cNvSpPr/>
          <p:nvPr/>
        </p:nvSpPr>
        <p:spPr>
          <a:xfrm>
            <a:off x="15381622" y="10337800"/>
            <a:ext cx="29553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Fire Mage</a:t>
            </a:r>
            <a:endParaRPr b="0" i="0" sz="3200" u="none" cap="none" strike="noStrike">
              <a:solidFill>
                <a:schemeClr val="dk1"/>
              </a:solidFill>
              <a:latin typeface="Calibri"/>
              <a:ea typeface="Calibri"/>
              <a:cs typeface="Calibri"/>
              <a:sym typeface="Calibri"/>
            </a:endParaRPr>
          </a:p>
        </p:txBody>
      </p:sp>
      <p:sp>
        <p:nvSpPr>
          <p:cNvPr id="542" name="Google Shape;542;g27374e6920d_0_488"/>
          <p:cNvSpPr/>
          <p:nvPr/>
        </p:nvSpPr>
        <p:spPr>
          <a:xfrm>
            <a:off x="2718140" y="8648700"/>
            <a:ext cx="57918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3" name="Google Shape;543;g27374e6920d_0_488"/>
          <p:cNvPicPr preferRelativeResize="0"/>
          <p:nvPr/>
        </p:nvPicPr>
        <p:blipFill rotWithShape="1">
          <a:blip r:embed="rId7">
            <a:alphaModFix/>
          </a:blip>
          <a:srcRect b="0" l="0" r="0" t="0"/>
          <a:stretch/>
        </p:blipFill>
        <p:spPr>
          <a:xfrm>
            <a:off x="2718140" y="8667750"/>
            <a:ext cx="3035679" cy="3035300"/>
          </a:xfrm>
          <a:prstGeom prst="rect">
            <a:avLst/>
          </a:prstGeom>
          <a:noFill/>
          <a:ln>
            <a:noFill/>
          </a:ln>
        </p:spPr>
      </p:pic>
      <p:sp>
        <p:nvSpPr>
          <p:cNvPr id="544" name="Google Shape;544;g27374e6920d_0_488"/>
          <p:cNvSpPr/>
          <p:nvPr/>
        </p:nvSpPr>
        <p:spPr>
          <a:xfrm>
            <a:off x="6058657" y="9423400"/>
            <a:ext cx="126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g27374e6920d_0_488"/>
          <p:cNvSpPr/>
          <p:nvPr/>
        </p:nvSpPr>
        <p:spPr>
          <a:xfrm>
            <a:off x="6058657" y="9423400"/>
            <a:ext cx="126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g27374e6920d_0_488"/>
          <p:cNvSpPr/>
          <p:nvPr/>
        </p:nvSpPr>
        <p:spPr>
          <a:xfrm>
            <a:off x="6058657" y="9423400"/>
            <a:ext cx="126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g27374e6920d_0_488"/>
          <p:cNvSpPr/>
          <p:nvPr/>
        </p:nvSpPr>
        <p:spPr>
          <a:xfrm>
            <a:off x="6058657" y="9423400"/>
            <a:ext cx="35946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ighteous"/>
              <a:buNone/>
            </a:pPr>
            <a:r>
              <a:rPr b="0" i="0" lang="en-US" sz="4800" u="none" cap="none" strike="noStrike">
                <a:solidFill>
                  <a:srgbClr val="0E0E0E"/>
                </a:solidFill>
                <a:latin typeface="Righteous"/>
                <a:ea typeface="Righteous"/>
                <a:cs typeface="Righteous"/>
                <a:sym typeface="Righteous"/>
              </a:rPr>
              <a:t>Elementalen</a:t>
            </a:r>
            <a:endParaRPr b="0" i="0" sz="4800" u="none" cap="none" strike="noStrike">
              <a:solidFill>
                <a:schemeClr val="dk1"/>
              </a:solidFill>
              <a:latin typeface="Calibri"/>
              <a:ea typeface="Calibri"/>
              <a:cs typeface="Calibri"/>
              <a:sym typeface="Calibri"/>
            </a:endParaRPr>
          </a:p>
        </p:txBody>
      </p:sp>
      <p:sp>
        <p:nvSpPr>
          <p:cNvPr id="548" name="Google Shape;548;g27374e6920d_0_488"/>
          <p:cNvSpPr/>
          <p:nvPr/>
        </p:nvSpPr>
        <p:spPr>
          <a:xfrm>
            <a:off x="6058657" y="10337800"/>
            <a:ext cx="28917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Guardian</a:t>
            </a:r>
            <a:endParaRPr b="0" i="0" sz="3200" u="none" cap="none" strike="noStrike">
              <a:solidFill>
                <a:schemeClr val="dk1"/>
              </a:solidFill>
              <a:latin typeface="Calibri"/>
              <a:ea typeface="Calibri"/>
              <a:cs typeface="Calibri"/>
              <a:sym typeface="Calibri"/>
            </a:endParaRPr>
          </a:p>
        </p:txBody>
      </p:sp>
      <p:sp>
        <p:nvSpPr>
          <p:cNvPr id="549" name="Google Shape;549;g27374e6920d_0_488"/>
          <p:cNvSpPr/>
          <p:nvPr/>
        </p:nvSpPr>
        <p:spPr>
          <a:xfrm>
            <a:off x="12041105" y="3771900"/>
            <a:ext cx="57918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0" name="Google Shape;550;g27374e6920d_0_488"/>
          <p:cNvPicPr preferRelativeResize="0"/>
          <p:nvPr/>
        </p:nvPicPr>
        <p:blipFill rotWithShape="1">
          <a:blip r:embed="rId8">
            <a:alphaModFix/>
          </a:blip>
          <a:srcRect b="0" l="0" r="0" t="0"/>
          <a:stretch/>
        </p:blipFill>
        <p:spPr>
          <a:xfrm>
            <a:off x="12041105" y="3790950"/>
            <a:ext cx="3035679" cy="3035300"/>
          </a:xfrm>
          <a:prstGeom prst="rect">
            <a:avLst/>
          </a:prstGeom>
          <a:noFill/>
          <a:ln>
            <a:noFill/>
          </a:ln>
        </p:spPr>
      </p:pic>
      <p:sp>
        <p:nvSpPr>
          <p:cNvPr id="551" name="Google Shape;551;g27374e6920d_0_488"/>
          <p:cNvSpPr/>
          <p:nvPr/>
        </p:nvSpPr>
        <p:spPr>
          <a:xfrm>
            <a:off x="15381622" y="4546600"/>
            <a:ext cx="126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g27374e6920d_0_488"/>
          <p:cNvSpPr/>
          <p:nvPr/>
        </p:nvSpPr>
        <p:spPr>
          <a:xfrm>
            <a:off x="15381622" y="4546600"/>
            <a:ext cx="126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g27374e6920d_0_488"/>
          <p:cNvSpPr/>
          <p:nvPr/>
        </p:nvSpPr>
        <p:spPr>
          <a:xfrm>
            <a:off x="15381622" y="4546600"/>
            <a:ext cx="126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g27374e6920d_0_488"/>
          <p:cNvSpPr/>
          <p:nvPr/>
        </p:nvSpPr>
        <p:spPr>
          <a:xfrm>
            <a:off x="15381622" y="4546600"/>
            <a:ext cx="23625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ighteous"/>
              <a:buNone/>
            </a:pPr>
            <a:r>
              <a:rPr b="0" i="0" lang="en-US" sz="4800" u="none" cap="none" strike="noStrike">
                <a:solidFill>
                  <a:srgbClr val="0E0E0E"/>
                </a:solidFill>
                <a:latin typeface="Righteous"/>
                <a:ea typeface="Righteous"/>
                <a:cs typeface="Righteous"/>
                <a:sym typeface="Righteous"/>
              </a:rPr>
              <a:t>Lunaria</a:t>
            </a:r>
            <a:endParaRPr b="0" i="0" sz="4800" u="none" cap="none" strike="noStrike">
              <a:solidFill>
                <a:schemeClr val="dk1"/>
              </a:solidFill>
              <a:latin typeface="Calibri"/>
              <a:ea typeface="Calibri"/>
              <a:cs typeface="Calibri"/>
              <a:sym typeface="Calibri"/>
            </a:endParaRPr>
          </a:p>
        </p:txBody>
      </p:sp>
      <p:sp>
        <p:nvSpPr>
          <p:cNvPr id="555" name="Google Shape;555;g27374e6920d_0_488"/>
          <p:cNvSpPr/>
          <p:nvPr/>
        </p:nvSpPr>
        <p:spPr>
          <a:xfrm>
            <a:off x="15381622" y="5461000"/>
            <a:ext cx="39969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DFD9"/>
        </a:solidFill>
      </p:bgPr>
    </p:bg>
    <p:spTree>
      <p:nvGrpSpPr>
        <p:cNvPr id="560" name="Shape 560"/>
        <p:cNvGrpSpPr/>
        <p:nvPr/>
      </p:nvGrpSpPr>
      <p:grpSpPr>
        <a:xfrm>
          <a:off x="0" y="0"/>
          <a:ext cx="0" cy="0"/>
          <a:chOff x="0" y="0"/>
          <a:chExt cx="0" cy="0"/>
        </a:xfrm>
      </p:grpSpPr>
      <p:pic>
        <p:nvPicPr>
          <p:cNvPr descr=" " id="561" name="Google Shape;561;g27374e6920d_0_524"/>
          <p:cNvPicPr preferRelativeResize="0"/>
          <p:nvPr/>
        </p:nvPicPr>
        <p:blipFill rotWithShape="1">
          <a:blip r:embed="rId3">
            <a:alphaModFix/>
          </a:blip>
          <a:srcRect b="0" l="0" r="0" t="0"/>
          <a:stretch/>
        </p:blipFill>
        <p:spPr>
          <a:xfrm>
            <a:off x="0" y="977900"/>
            <a:ext cx="24387048" cy="12738100"/>
          </a:xfrm>
          <a:prstGeom prst="rect">
            <a:avLst/>
          </a:prstGeom>
          <a:noFill/>
          <a:ln>
            <a:noFill/>
          </a:ln>
        </p:spPr>
      </p:pic>
      <p:sp>
        <p:nvSpPr>
          <p:cNvPr id="562" name="Google Shape;562;g27374e6920d_0_52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3" name="Google Shape;563;g27374e6920d_0_524"/>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564" name="Google Shape;564;g27374e6920d_0_524"/>
          <p:cNvPicPr preferRelativeResize="0"/>
          <p:nvPr/>
        </p:nvPicPr>
        <p:blipFill rotWithShape="1">
          <a:blip r:embed="rId5">
            <a:alphaModFix/>
          </a:blip>
          <a:srcRect b="0" l="0" r="0" t="0"/>
          <a:stretch/>
        </p:blipFill>
        <p:spPr>
          <a:xfrm>
            <a:off x="0" y="2006600"/>
            <a:ext cx="10275584" cy="8331200"/>
          </a:xfrm>
          <a:prstGeom prst="rect">
            <a:avLst/>
          </a:prstGeom>
          <a:noFill/>
          <a:ln>
            <a:noFill/>
          </a:ln>
        </p:spPr>
      </p:pic>
      <p:sp>
        <p:nvSpPr>
          <p:cNvPr id="565" name="Google Shape;565;g27374e6920d_0_524"/>
          <p:cNvSpPr/>
          <p:nvPr/>
        </p:nvSpPr>
        <p:spPr>
          <a:xfrm>
            <a:off x="10224778" y="482600"/>
            <a:ext cx="1625700" cy="1137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g27374e6920d_0_524"/>
          <p:cNvSpPr/>
          <p:nvPr/>
        </p:nvSpPr>
        <p:spPr>
          <a:xfrm>
            <a:off x="10224778" y="4826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7" name="Google Shape;567;g27374e6920d_0_524"/>
          <p:cNvPicPr preferRelativeResize="0"/>
          <p:nvPr/>
        </p:nvPicPr>
        <p:blipFill rotWithShape="1">
          <a:blip r:embed="rId6">
            <a:alphaModFix/>
          </a:blip>
          <a:srcRect b="0" l="0" r="0" t="0"/>
          <a:stretch/>
        </p:blipFill>
        <p:spPr>
          <a:xfrm>
            <a:off x="10503487" y="736600"/>
            <a:ext cx="1068382" cy="1117600"/>
          </a:xfrm>
          <a:prstGeom prst="rect">
            <a:avLst/>
          </a:prstGeom>
          <a:noFill/>
          <a:ln>
            <a:noFill/>
          </a:ln>
        </p:spPr>
      </p:pic>
      <p:pic>
        <p:nvPicPr>
          <p:cNvPr descr=" " id="568" name="Google Shape;568;g27374e6920d_0_524"/>
          <p:cNvPicPr preferRelativeResize="0"/>
          <p:nvPr/>
        </p:nvPicPr>
        <p:blipFill rotWithShape="1">
          <a:blip r:embed="rId7">
            <a:alphaModFix/>
          </a:blip>
          <a:srcRect b="0" l="0" r="0" t="0"/>
          <a:stretch/>
        </p:blipFill>
        <p:spPr>
          <a:xfrm>
            <a:off x="10999575" y="2108200"/>
            <a:ext cx="38105" cy="1625600"/>
          </a:xfrm>
          <a:prstGeom prst="rect">
            <a:avLst/>
          </a:prstGeom>
          <a:noFill/>
          <a:ln>
            <a:noFill/>
          </a:ln>
        </p:spPr>
      </p:pic>
      <p:sp>
        <p:nvSpPr>
          <p:cNvPr id="569" name="Google Shape;569;g27374e6920d_0_524"/>
          <p:cNvSpPr/>
          <p:nvPr/>
        </p:nvSpPr>
        <p:spPr>
          <a:xfrm>
            <a:off x="10224778" y="37338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0" name="Google Shape;570;g27374e6920d_0_524"/>
          <p:cNvPicPr preferRelativeResize="0"/>
          <p:nvPr/>
        </p:nvPicPr>
        <p:blipFill rotWithShape="1">
          <a:blip r:embed="rId8">
            <a:alphaModFix/>
          </a:blip>
          <a:srcRect b="0" l="0" r="0" t="0"/>
          <a:stretch/>
        </p:blipFill>
        <p:spPr>
          <a:xfrm>
            <a:off x="10530810" y="3987800"/>
            <a:ext cx="1013736" cy="1117600"/>
          </a:xfrm>
          <a:prstGeom prst="rect">
            <a:avLst/>
          </a:prstGeom>
          <a:noFill/>
          <a:ln>
            <a:noFill/>
          </a:ln>
        </p:spPr>
      </p:pic>
      <p:pic>
        <p:nvPicPr>
          <p:cNvPr descr=" " id="571" name="Google Shape;571;g27374e6920d_0_524"/>
          <p:cNvPicPr preferRelativeResize="0"/>
          <p:nvPr/>
        </p:nvPicPr>
        <p:blipFill rotWithShape="1">
          <a:blip r:embed="rId7">
            <a:alphaModFix/>
          </a:blip>
          <a:srcRect b="0" l="0" r="0" t="0"/>
          <a:stretch/>
        </p:blipFill>
        <p:spPr>
          <a:xfrm>
            <a:off x="10999575" y="5359400"/>
            <a:ext cx="38105" cy="1625600"/>
          </a:xfrm>
          <a:prstGeom prst="rect">
            <a:avLst/>
          </a:prstGeom>
          <a:noFill/>
          <a:ln>
            <a:noFill/>
          </a:ln>
        </p:spPr>
      </p:pic>
      <p:sp>
        <p:nvSpPr>
          <p:cNvPr id="572" name="Google Shape;572;g27374e6920d_0_524"/>
          <p:cNvSpPr/>
          <p:nvPr/>
        </p:nvSpPr>
        <p:spPr>
          <a:xfrm>
            <a:off x="10224778" y="69850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3" name="Google Shape;573;g27374e6920d_0_524"/>
          <p:cNvPicPr preferRelativeResize="0"/>
          <p:nvPr/>
        </p:nvPicPr>
        <p:blipFill rotWithShape="1">
          <a:blip r:embed="rId9">
            <a:alphaModFix/>
          </a:blip>
          <a:srcRect b="0" l="0" r="0" t="0"/>
          <a:stretch/>
        </p:blipFill>
        <p:spPr>
          <a:xfrm>
            <a:off x="10509032" y="7239000"/>
            <a:ext cx="1057296" cy="1117600"/>
          </a:xfrm>
          <a:prstGeom prst="rect">
            <a:avLst/>
          </a:prstGeom>
          <a:noFill/>
          <a:ln>
            <a:noFill/>
          </a:ln>
        </p:spPr>
      </p:pic>
      <p:pic>
        <p:nvPicPr>
          <p:cNvPr descr=" " id="574" name="Google Shape;574;g27374e6920d_0_524"/>
          <p:cNvPicPr preferRelativeResize="0"/>
          <p:nvPr/>
        </p:nvPicPr>
        <p:blipFill rotWithShape="1">
          <a:blip r:embed="rId7">
            <a:alphaModFix/>
          </a:blip>
          <a:srcRect b="0" l="0" r="0" t="0"/>
          <a:stretch/>
        </p:blipFill>
        <p:spPr>
          <a:xfrm>
            <a:off x="10999575" y="8610600"/>
            <a:ext cx="38105" cy="1625600"/>
          </a:xfrm>
          <a:prstGeom prst="rect">
            <a:avLst/>
          </a:prstGeom>
          <a:noFill/>
          <a:ln>
            <a:noFill/>
          </a:ln>
        </p:spPr>
      </p:pic>
      <p:sp>
        <p:nvSpPr>
          <p:cNvPr id="575" name="Google Shape;575;g27374e6920d_0_524"/>
          <p:cNvSpPr/>
          <p:nvPr/>
        </p:nvSpPr>
        <p:spPr>
          <a:xfrm>
            <a:off x="10224778" y="102362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6" name="Google Shape;576;g27374e6920d_0_524"/>
          <p:cNvPicPr preferRelativeResize="0"/>
          <p:nvPr/>
        </p:nvPicPr>
        <p:blipFill rotWithShape="1">
          <a:blip r:embed="rId10">
            <a:alphaModFix/>
          </a:blip>
          <a:srcRect b="0" l="0" r="0" t="0"/>
          <a:stretch/>
        </p:blipFill>
        <p:spPr>
          <a:xfrm>
            <a:off x="10460418" y="10490200"/>
            <a:ext cx="1154523" cy="1117600"/>
          </a:xfrm>
          <a:prstGeom prst="rect">
            <a:avLst/>
          </a:prstGeom>
          <a:noFill/>
          <a:ln>
            <a:noFill/>
          </a:ln>
        </p:spPr>
      </p:pic>
      <p:sp>
        <p:nvSpPr>
          <p:cNvPr id="577" name="Google Shape;577;g27374e6920d_0_524"/>
          <p:cNvSpPr/>
          <p:nvPr/>
        </p:nvSpPr>
        <p:spPr>
          <a:xfrm>
            <a:off x="11850581" y="20320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Forbidden Forest: A place of mystery and wonder, where mystical creatures roam and flora flourishes.</a:t>
            </a:r>
            <a:endParaRPr b="0" i="0" sz="3200" u="none" cap="none" strike="noStrike">
              <a:solidFill>
                <a:schemeClr val="dk1"/>
              </a:solidFill>
              <a:latin typeface="Calibri"/>
              <a:ea typeface="Calibri"/>
              <a:cs typeface="Calibri"/>
              <a:sym typeface="Calibri"/>
            </a:endParaRPr>
          </a:p>
        </p:txBody>
      </p:sp>
      <p:sp>
        <p:nvSpPr>
          <p:cNvPr id="578" name="Google Shape;578;g27374e6920d_0_524"/>
          <p:cNvSpPr/>
          <p:nvPr/>
        </p:nvSpPr>
        <p:spPr>
          <a:xfrm>
            <a:off x="11850581" y="54483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Crystal Caves: A network of glittering caves filled with precious gems and minerals, guarded by fierce beasts.</a:t>
            </a:r>
            <a:endParaRPr b="0" i="0" sz="3200" u="none" cap="none" strike="noStrike">
              <a:solidFill>
                <a:schemeClr val="dk1"/>
              </a:solidFill>
              <a:latin typeface="Calibri"/>
              <a:ea typeface="Calibri"/>
              <a:cs typeface="Calibri"/>
              <a:sym typeface="Calibri"/>
            </a:endParaRPr>
          </a:p>
        </p:txBody>
      </p:sp>
      <p:sp>
        <p:nvSpPr>
          <p:cNvPr id="579" name="Google Shape;579;g27374e6920d_0_524"/>
          <p:cNvSpPr/>
          <p:nvPr/>
        </p:nvSpPr>
        <p:spPr>
          <a:xfrm>
            <a:off x="11850581" y="88011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Enchanted Garden: A place of pure beauty and tranquility, where the colors of the flowers are vibrant.</a:t>
            </a:r>
            <a:endParaRPr b="0" i="0" sz="3200" u="none" cap="none" strike="noStrike">
              <a:solidFill>
                <a:schemeClr val="dk1"/>
              </a:solidFill>
              <a:latin typeface="Calibri"/>
              <a:ea typeface="Calibri"/>
              <a:cs typeface="Calibri"/>
              <a:sym typeface="Calibri"/>
            </a:endParaRPr>
          </a:p>
        </p:txBody>
      </p:sp>
      <p:sp>
        <p:nvSpPr>
          <p:cNvPr id="580" name="Google Shape;580;g27374e6920d_0_524"/>
          <p:cNvSpPr/>
          <p:nvPr/>
        </p:nvSpPr>
        <p:spPr>
          <a:xfrm>
            <a:off x="10593124" y="12065000"/>
            <a:ext cx="8810700" cy="1596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Righteous"/>
              <a:buNone/>
            </a:pPr>
            <a:r>
              <a:rPr b="0" i="0" lang="en-US" sz="8000" u="none" cap="none" strike="noStrike">
                <a:solidFill>
                  <a:srgbClr val="272727"/>
                </a:solidFill>
                <a:latin typeface="Righteous"/>
                <a:ea typeface="Righteous"/>
                <a:cs typeface="Righteous"/>
                <a:sym typeface="Righteous"/>
              </a:rPr>
              <a:t>The Mystery</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DFD9"/>
        </a:solidFill>
      </p:bgPr>
    </p:bg>
    <p:spTree>
      <p:nvGrpSpPr>
        <p:cNvPr id="585" name="Shape 585"/>
        <p:cNvGrpSpPr/>
        <p:nvPr/>
      </p:nvGrpSpPr>
      <p:grpSpPr>
        <a:xfrm>
          <a:off x="0" y="0"/>
          <a:ext cx="0" cy="0"/>
          <a:chOff x="0" y="0"/>
          <a:chExt cx="0" cy="0"/>
        </a:xfrm>
      </p:grpSpPr>
      <p:pic>
        <p:nvPicPr>
          <p:cNvPr descr=" " id="586" name="Google Shape;586;g27374e6920d_0_548"/>
          <p:cNvPicPr preferRelativeResize="0"/>
          <p:nvPr/>
        </p:nvPicPr>
        <p:blipFill rotWithShape="1">
          <a:blip r:embed="rId3">
            <a:alphaModFix/>
          </a:blip>
          <a:srcRect b="0" l="0" r="0" t="0"/>
          <a:stretch/>
        </p:blipFill>
        <p:spPr>
          <a:xfrm>
            <a:off x="0" y="0"/>
            <a:ext cx="23701162" cy="13716000"/>
          </a:xfrm>
          <a:prstGeom prst="rect">
            <a:avLst/>
          </a:prstGeom>
          <a:noFill/>
          <a:ln>
            <a:noFill/>
          </a:ln>
        </p:spPr>
      </p:pic>
      <p:sp>
        <p:nvSpPr>
          <p:cNvPr id="587" name="Google Shape;587;g27374e6920d_0_54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8" name="Google Shape;588;g27374e6920d_0_548"/>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589" name="Google Shape;589;g27374e6920d_0_548"/>
          <p:cNvSpPr/>
          <p:nvPr/>
        </p:nvSpPr>
        <p:spPr>
          <a:xfrm>
            <a:off x="787498" y="3111500"/>
            <a:ext cx="22812000" cy="859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0" name="Google Shape;590;g27374e6920d_0_548"/>
          <p:cNvPicPr preferRelativeResize="0"/>
          <p:nvPr/>
        </p:nvPicPr>
        <p:blipFill rotWithShape="1">
          <a:blip r:embed="rId5">
            <a:alphaModFix/>
          </a:blip>
          <a:srcRect b="0" l="0" r="0" t="0"/>
          <a:stretch/>
        </p:blipFill>
        <p:spPr>
          <a:xfrm>
            <a:off x="10173972" y="3111500"/>
            <a:ext cx="5131441" cy="1549400"/>
          </a:xfrm>
          <a:prstGeom prst="rect">
            <a:avLst/>
          </a:prstGeom>
          <a:noFill/>
          <a:ln>
            <a:noFill/>
          </a:ln>
        </p:spPr>
      </p:pic>
      <p:sp>
        <p:nvSpPr>
          <p:cNvPr id="591" name="Google Shape;591;g27374e6920d_0_548"/>
          <p:cNvSpPr/>
          <p:nvPr/>
        </p:nvSpPr>
        <p:spPr>
          <a:xfrm>
            <a:off x="10732841" y="3041650"/>
            <a:ext cx="4572600" cy="1689000"/>
          </a:xfrm>
          <a:prstGeom prst="roundRect">
            <a:avLst>
              <a:gd fmla="val 3248"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g27374e6920d_0_548"/>
          <p:cNvSpPr/>
          <p:nvPr/>
        </p:nvSpPr>
        <p:spPr>
          <a:xfrm>
            <a:off x="11444130" y="3194050"/>
            <a:ext cx="38106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ighteous"/>
              <a:buNone/>
            </a:pPr>
            <a:r>
              <a:rPr b="0" i="0" lang="en-US" sz="3600" u="none" cap="none" strike="noStrike">
                <a:solidFill>
                  <a:srgbClr val="0E0E0E"/>
                </a:solidFill>
                <a:latin typeface="Righteous"/>
                <a:ea typeface="Righteous"/>
                <a:cs typeface="Righteous"/>
                <a:sym typeface="Righteous"/>
              </a:rPr>
              <a:t>Chloe Ng</a:t>
            </a:r>
            <a:endParaRPr b="0" i="0" sz="3600" u="none" cap="none" strike="noStrike">
              <a:solidFill>
                <a:schemeClr val="dk1"/>
              </a:solidFill>
              <a:latin typeface="Calibri"/>
              <a:ea typeface="Calibri"/>
              <a:cs typeface="Calibri"/>
              <a:sym typeface="Calibri"/>
            </a:endParaRPr>
          </a:p>
        </p:txBody>
      </p:sp>
      <p:sp>
        <p:nvSpPr>
          <p:cNvPr id="593" name="Google Shape;593;g27374e6920d_0_548"/>
          <p:cNvSpPr/>
          <p:nvPr/>
        </p:nvSpPr>
        <p:spPr>
          <a:xfrm>
            <a:off x="11444130" y="39687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Mage</a:t>
            </a:r>
            <a:endParaRPr b="0" i="0" sz="3200" u="none" cap="none" strike="noStrike">
              <a:solidFill>
                <a:schemeClr val="dk1"/>
              </a:solidFill>
              <a:latin typeface="Calibri"/>
              <a:ea typeface="Calibri"/>
              <a:cs typeface="Calibri"/>
              <a:sym typeface="Calibri"/>
            </a:endParaRPr>
          </a:p>
        </p:txBody>
      </p:sp>
      <p:pic>
        <p:nvPicPr>
          <p:cNvPr descr=" " id="594" name="Google Shape;594;g27374e6920d_0_548"/>
          <p:cNvPicPr preferRelativeResize="0"/>
          <p:nvPr/>
        </p:nvPicPr>
        <p:blipFill rotWithShape="1">
          <a:blip r:embed="rId6">
            <a:alphaModFix/>
          </a:blip>
          <a:srcRect b="0" l="0" r="0" t="0"/>
          <a:stretch/>
        </p:blipFill>
        <p:spPr>
          <a:xfrm>
            <a:off x="10173972" y="3327400"/>
            <a:ext cx="1117740" cy="1117600"/>
          </a:xfrm>
          <a:prstGeom prst="rect">
            <a:avLst/>
          </a:prstGeom>
          <a:noFill/>
          <a:ln>
            <a:noFill/>
          </a:ln>
        </p:spPr>
      </p:pic>
      <p:pic>
        <p:nvPicPr>
          <p:cNvPr descr=" " id="595" name="Google Shape;595;g27374e6920d_0_548"/>
          <p:cNvPicPr preferRelativeResize="0"/>
          <p:nvPr/>
        </p:nvPicPr>
        <p:blipFill rotWithShape="1">
          <a:blip r:embed="rId5">
            <a:alphaModFix/>
          </a:blip>
          <a:srcRect b="0" l="0" r="0" t="0"/>
          <a:stretch/>
        </p:blipFill>
        <p:spPr>
          <a:xfrm>
            <a:off x="787498" y="5473700"/>
            <a:ext cx="5131441" cy="1549400"/>
          </a:xfrm>
          <a:prstGeom prst="rect">
            <a:avLst/>
          </a:prstGeom>
          <a:noFill/>
          <a:ln>
            <a:noFill/>
          </a:ln>
        </p:spPr>
      </p:pic>
      <p:sp>
        <p:nvSpPr>
          <p:cNvPr id="596" name="Google Shape;596;g27374e6920d_0_548"/>
          <p:cNvSpPr/>
          <p:nvPr/>
        </p:nvSpPr>
        <p:spPr>
          <a:xfrm>
            <a:off x="1346368" y="5403850"/>
            <a:ext cx="4572600" cy="1689000"/>
          </a:xfrm>
          <a:prstGeom prst="roundRect">
            <a:avLst>
              <a:gd fmla="val 3248"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g27374e6920d_0_548"/>
          <p:cNvSpPr/>
          <p:nvPr/>
        </p:nvSpPr>
        <p:spPr>
          <a:xfrm>
            <a:off x="2057657" y="5556250"/>
            <a:ext cx="38106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ighteous"/>
              <a:buNone/>
            </a:pPr>
            <a:r>
              <a:rPr b="0" i="0" lang="en-US" sz="3600" u="none" cap="none" strike="noStrike">
                <a:solidFill>
                  <a:srgbClr val="0E0E0E"/>
                </a:solidFill>
                <a:latin typeface="Righteous"/>
                <a:ea typeface="Righteous"/>
                <a:cs typeface="Righteous"/>
                <a:sym typeface="Righteous"/>
              </a:rPr>
              <a:t>Valtorin</a:t>
            </a:r>
            <a:endParaRPr b="0" i="0" sz="3600" u="none" cap="none" strike="noStrike">
              <a:solidFill>
                <a:schemeClr val="dk1"/>
              </a:solidFill>
              <a:latin typeface="Calibri"/>
              <a:ea typeface="Calibri"/>
              <a:cs typeface="Calibri"/>
              <a:sym typeface="Calibri"/>
            </a:endParaRPr>
          </a:p>
        </p:txBody>
      </p:sp>
      <p:sp>
        <p:nvSpPr>
          <p:cNvPr id="598" name="Google Shape;598;g27374e6920d_0_548"/>
          <p:cNvSpPr/>
          <p:nvPr/>
        </p:nvSpPr>
        <p:spPr>
          <a:xfrm>
            <a:off x="2057657" y="63309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Assassin</a:t>
            </a:r>
            <a:endParaRPr b="0" i="0" sz="3200" u="none" cap="none" strike="noStrike">
              <a:solidFill>
                <a:schemeClr val="dk1"/>
              </a:solidFill>
              <a:latin typeface="Calibri"/>
              <a:ea typeface="Calibri"/>
              <a:cs typeface="Calibri"/>
              <a:sym typeface="Calibri"/>
            </a:endParaRPr>
          </a:p>
        </p:txBody>
      </p:sp>
      <p:pic>
        <p:nvPicPr>
          <p:cNvPr descr=" " id="599" name="Google Shape;599;g27374e6920d_0_548"/>
          <p:cNvPicPr preferRelativeResize="0"/>
          <p:nvPr/>
        </p:nvPicPr>
        <p:blipFill rotWithShape="1">
          <a:blip r:embed="rId7">
            <a:alphaModFix/>
          </a:blip>
          <a:srcRect b="0" l="0" r="0" t="0"/>
          <a:stretch/>
        </p:blipFill>
        <p:spPr>
          <a:xfrm>
            <a:off x="787498" y="5689600"/>
            <a:ext cx="1117740" cy="1117600"/>
          </a:xfrm>
          <a:prstGeom prst="rect">
            <a:avLst/>
          </a:prstGeom>
          <a:noFill/>
          <a:ln>
            <a:noFill/>
          </a:ln>
        </p:spPr>
      </p:pic>
      <p:pic>
        <p:nvPicPr>
          <p:cNvPr descr=" " id="600" name="Google Shape;600;g27374e6920d_0_548"/>
          <p:cNvPicPr preferRelativeResize="0"/>
          <p:nvPr/>
        </p:nvPicPr>
        <p:blipFill rotWithShape="1">
          <a:blip r:embed="rId5">
            <a:alphaModFix/>
          </a:blip>
          <a:srcRect b="0" l="0" r="0" t="0"/>
          <a:stretch/>
        </p:blipFill>
        <p:spPr>
          <a:xfrm>
            <a:off x="787498" y="7835900"/>
            <a:ext cx="5131441" cy="1549400"/>
          </a:xfrm>
          <a:prstGeom prst="rect">
            <a:avLst/>
          </a:prstGeom>
          <a:noFill/>
          <a:ln>
            <a:noFill/>
          </a:ln>
        </p:spPr>
      </p:pic>
      <p:sp>
        <p:nvSpPr>
          <p:cNvPr id="601" name="Google Shape;601;g27374e6920d_0_548"/>
          <p:cNvSpPr/>
          <p:nvPr/>
        </p:nvSpPr>
        <p:spPr>
          <a:xfrm>
            <a:off x="1346368" y="7766050"/>
            <a:ext cx="4572600" cy="1689000"/>
          </a:xfrm>
          <a:prstGeom prst="roundRect">
            <a:avLst>
              <a:gd fmla="val 3248"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g27374e6920d_0_548"/>
          <p:cNvSpPr/>
          <p:nvPr/>
        </p:nvSpPr>
        <p:spPr>
          <a:xfrm>
            <a:off x="2057657" y="7918450"/>
            <a:ext cx="38106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ighteous"/>
              <a:buNone/>
            </a:pPr>
            <a:r>
              <a:rPr b="0" i="0" lang="en-US" sz="3600" u="none" cap="none" strike="noStrike">
                <a:solidFill>
                  <a:srgbClr val="0E0E0E"/>
                </a:solidFill>
                <a:latin typeface="Righteous"/>
                <a:ea typeface="Righteous"/>
                <a:cs typeface="Righteous"/>
                <a:sym typeface="Righteous"/>
              </a:rPr>
              <a:t>Lyrisa</a:t>
            </a:r>
            <a:endParaRPr b="0" i="0" sz="3600" u="none" cap="none" strike="noStrike">
              <a:solidFill>
                <a:schemeClr val="dk1"/>
              </a:solidFill>
              <a:latin typeface="Calibri"/>
              <a:ea typeface="Calibri"/>
              <a:cs typeface="Calibri"/>
              <a:sym typeface="Calibri"/>
            </a:endParaRPr>
          </a:p>
        </p:txBody>
      </p:sp>
      <p:sp>
        <p:nvSpPr>
          <p:cNvPr id="603" name="Google Shape;603;g27374e6920d_0_548"/>
          <p:cNvSpPr/>
          <p:nvPr/>
        </p:nvSpPr>
        <p:spPr>
          <a:xfrm>
            <a:off x="2057657" y="86931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Dreamer</a:t>
            </a:r>
            <a:endParaRPr b="0" i="0" sz="3200" u="none" cap="none" strike="noStrike">
              <a:solidFill>
                <a:schemeClr val="dk1"/>
              </a:solidFill>
              <a:latin typeface="Calibri"/>
              <a:ea typeface="Calibri"/>
              <a:cs typeface="Calibri"/>
              <a:sym typeface="Calibri"/>
            </a:endParaRPr>
          </a:p>
        </p:txBody>
      </p:sp>
      <p:pic>
        <p:nvPicPr>
          <p:cNvPr descr=" " id="604" name="Google Shape;604;g27374e6920d_0_548"/>
          <p:cNvPicPr preferRelativeResize="0"/>
          <p:nvPr/>
        </p:nvPicPr>
        <p:blipFill rotWithShape="1">
          <a:blip r:embed="rId8">
            <a:alphaModFix/>
          </a:blip>
          <a:srcRect b="0" l="0" r="0" t="0"/>
          <a:stretch/>
        </p:blipFill>
        <p:spPr>
          <a:xfrm>
            <a:off x="787498" y="8051800"/>
            <a:ext cx="1117740" cy="1117600"/>
          </a:xfrm>
          <a:prstGeom prst="rect">
            <a:avLst/>
          </a:prstGeom>
          <a:noFill/>
          <a:ln>
            <a:noFill/>
          </a:ln>
        </p:spPr>
      </p:pic>
      <p:pic>
        <p:nvPicPr>
          <p:cNvPr descr=" " id="605" name="Google Shape;605;g27374e6920d_0_548"/>
          <p:cNvPicPr preferRelativeResize="0"/>
          <p:nvPr/>
        </p:nvPicPr>
        <p:blipFill rotWithShape="1">
          <a:blip r:embed="rId5">
            <a:alphaModFix/>
          </a:blip>
          <a:srcRect b="0" l="0" r="0" t="0"/>
          <a:stretch/>
        </p:blipFill>
        <p:spPr>
          <a:xfrm>
            <a:off x="6681035" y="7835900"/>
            <a:ext cx="5131441" cy="1549400"/>
          </a:xfrm>
          <a:prstGeom prst="rect">
            <a:avLst/>
          </a:prstGeom>
          <a:noFill/>
          <a:ln>
            <a:noFill/>
          </a:ln>
        </p:spPr>
      </p:pic>
      <p:sp>
        <p:nvSpPr>
          <p:cNvPr id="606" name="Google Shape;606;g27374e6920d_0_548"/>
          <p:cNvSpPr/>
          <p:nvPr/>
        </p:nvSpPr>
        <p:spPr>
          <a:xfrm>
            <a:off x="7239905" y="7766050"/>
            <a:ext cx="4572600" cy="1689000"/>
          </a:xfrm>
          <a:prstGeom prst="roundRect">
            <a:avLst>
              <a:gd fmla="val 3248"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g27374e6920d_0_548"/>
          <p:cNvSpPr/>
          <p:nvPr/>
        </p:nvSpPr>
        <p:spPr>
          <a:xfrm>
            <a:off x="7951194" y="7918450"/>
            <a:ext cx="38106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ighteous"/>
              <a:buNone/>
            </a:pPr>
            <a:r>
              <a:rPr b="0" i="0" lang="en-US" sz="3600" u="none" cap="none" strike="noStrike">
                <a:solidFill>
                  <a:srgbClr val="0E0E0E"/>
                </a:solidFill>
                <a:latin typeface="Righteous"/>
                <a:ea typeface="Righteous"/>
                <a:cs typeface="Righteous"/>
                <a:sym typeface="Righteous"/>
              </a:rPr>
              <a:t>Lucian</a:t>
            </a:r>
            <a:endParaRPr b="0" i="0" sz="3600" u="none" cap="none" strike="noStrike">
              <a:solidFill>
                <a:schemeClr val="dk1"/>
              </a:solidFill>
              <a:latin typeface="Calibri"/>
              <a:ea typeface="Calibri"/>
              <a:cs typeface="Calibri"/>
              <a:sym typeface="Calibri"/>
            </a:endParaRPr>
          </a:p>
        </p:txBody>
      </p:sp>
      <p:sp>
        <p:nvSpPr>
          <p:cNvPr id="608" name="Google Shape;608;g27374e6920d_0_548"/>
          <p:cNvSpPr/>
          <p:nvPr/>
        </p:nvSpPr>
        <p:spPr>
          <a:xfrm>
            <a:off x="7951194" y="86931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Conjurer</a:t>
            </a:r>
            <a:endParaRPr b="0" i="0" sz="3200" u="none" cap="none" strike="noStrike">
              <a:solidFill>
                <a:schemeClr val="dk1"/>
              </a:solidFill>
              <a:latin typeface="Calibri"/>
              <a:ea typeface="Calibri"/>
              <a:cs typeface="Calibri"/>
              <a:sym typeface="Calibri"/>
            </a:endParaRPr>
          </a:p>
        </p:txBody>
      </p:sp>
      <p:pic>
        <p:nvPicPr>
          <p:cNvPr descr=" " id="609" name="Google Shape;609;g27374e6920d_0_548"/>
          <p:cNvPicPr preferRelativeResize="0"/>
          <p:nvPr/>
        </p:nvPicPr>
        <p:blipFill rotWithShape="1">
          <a:blip r:embed="rId9">
            <a:alphaModFix/>
          </a:blip>
          <a:srcRect b="0" l="0" r="0" t="0"/>
          <a:stretch/>
        </p:blipFill>
        <p:spPr>
          <a:xfrm>
            <a:off x="6681035" y="8051800"/>
            <a:ext cx="1117740" cy="1117600"/>
          </a:xfrm>
          <a:prstGeom prst="rect">
            <a:avLst/>
          </a:prstGeom>
          <a:noFill/>
          <a:ln>
            <a:noFill/>
          </a:ln>
        </p:spPr>
      </p:pic>
      <p:pic>
        <p:nvPicPr>
          <p:cNvPr descr=" " id="610" name="Google Shape;610;g27374e6920d_0_548"/>
          <p:cNvPicPr preferRelativeResize="0"/>
          <p:nvPr/>
        </p:nvPicPr>
        <p:blipFill rotWithShape="1">
          <a:blip r:embed="rId5">
            <a:alphaModFix/>
          </a:blip>
          <a:srcRect b="0" l="0" r="0" t="0"/>
          <a:stretch/>
        </p:blipFill>
        <p:spPr>
          <a:xfrm>
            <a:off x="6681035" y="10198100"/>
            <a:ext cx="5131441" cy="1549400"/>
          </a:xfrm>
          <a:prstGeom prst="rect">
            <a:avLst/>
          </a:prstGeom>
          <a:noFill/>
          <a:ln>
            <a:noFill/>
          </a:ln>
        </p:spPr>
      </p:pic>
      <p:sp>
        <p:nvSpPr>
          <p:cNvPr id="611" name="Google Shape;611;g27374e6920d_0_548"/>
          <p:cNvSpPr/>
          <p:nvPr/>
        </p:nvSpPr>
        <p:spPr>
          <a:xfrm>
            <a:off x="7239905" y="10128250"/>
            <a:ext cx="4572600" cy="1689000"/>
          </a:xfrm>
          <a:prstGeom prst="roundRect">
            <a:avLst>
              <a:gd fmla="val 3248"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g27374e6920d_0_548"/>
          <p:cNvSpPr/>
          <p:nvPr/>
        </p:nvSpPr>
        <p:spPr>
          <a:xfrm>
            <a:off x="7951194" y="10280650"/>
            <a:ext cx="38106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ighteous"/>
              <a:buNone/>
            </a:pPr>
            <a:r>
              <a:rPr b="0" i="0" lang="en-US" sz="3600" u="none" cap="none" strike="noStrike">
                <a:solidFill>
                  <a:srgbClr val="0E0E0E"/>
                </a:solidFill>
                <a:latin typeface="Righteous"/>
                <a:ea typeface="Righteous"/>
                <a:cs typeface="Righteous"/>
                <a:sym typeface="Righteous"/>
              </a:rPr>
              <a:t>Cedric</a:t>
            </a:r>
            <a:endParaRPr b="0" i="0" sz="3600" u="none" cap="none" strike="noStrike">
              <a:solidFill>
                <a:schemeClr val="dk1"/>
              </a:solidFill>
              <a:latin typeface="Calibri"/>
              <a:ea typeface="Calibri"/>
              <a:cs typeface="Calibri"/>
              <a:sym typeface="Calibri"/>
            </a:endParaRPr>
          </a:p>
        </p:txBody>
      </p:sp>
      <p:sp>
        <p:nvSpPr>
          <p:cNvPr id="613" name="Google Shape;613;g27374e6920d_0_548"/>
          <p:cNvSpPr/>
          <p:nvPr/>
        </p:nvSpPr>
        <p:spPr>
          <a:xfrm>
            <a:off x="7951194" y="110553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Timekeeper</a:t>
            </a:r>
            <a:endParaRPr b="0" i="0" sz="3200" u="none" cap="none" strike="noStrike">
              <a:solidFill>
                <a:schemeClr val="dk1"/>
              </a:solidFill>
              <a:latin typeface="Calibri"/>
              <a:ea typeface="Calibri"/>
              <a:cs typeface="Calibri"/>
              <a:sym typeface="Calibri"/>
            </a:endParaRPr>
          </a:p>
        </p:txBody>
      </p:sp>
      <p:pic>
        <p:nvPicPr>
          <p:cNvPr descr=" " id="614" name="Google Shape;614;g27374e6920d_0_548"/>
          <p:cNvPicPr preferRelativeResize="0"/>
          <p:nvPr/>
        </p:nvPicPr>
        <p:blipFill rotWithShape="1">
          <a:blip r:embed="rId10">
            <a:alphaModFix/>
          </a:blip>
          <a:srcRect b="0" l="0" r="0" t="0"/>
          <a:stretch/>
        </p:blipFill>
        <p:spPr>
          <a:xfrm>
            <a:off x="6681035" y="10414000"/>
            <a:ext cx="1117740" cy="1117600"/>
          </a:xfrm>
          <a:prstGeom prst="rect">
            <a:avLst/>
          </a:prstGeom>
          <a:noFill/>
          <a:ln>
            <a:noFill/>
          </a:ln>
        </p:spPr>
      </p:pic>
      <p:pic>
        <p:nvPicPr>
          <p:cNvPr descr=" " id="615" name="Google Shape;615;g27374e6920d_0_548"/>
          <p:cNvPicPr preferRelativeResize="0"/>
          <p:nvPr/>
        </p:nvPicPr>
        <p:blipFill rotWithShape="1">
          <a:blip r:embed="rId5">
            <a:alphaModFix/>
          </a:blip>
          <a:srcRect b="0" l="0" r="0" t="0"/>
          <a:stretch/>
        </p:blipFill>
        <p:spPr>
          <a:xfrm>
            <a:off x="12574572" y="7835900"/>
            <a:ext cx="5131441" cy="1549400"/>
          </a:xfrm>
          <a:prstGeom prst="rect">
            <a:avLst/>
          </a:prstGeom>
          <a:noFill/>
          <a:ln>
            <a:noFill/>
          </a:ln>
        </p:spPr>
      </p:pic>
      <p:sp>
        <p:nvSpPr>
          <p:cNvPr id="616" name="Google Shape;616;g27374e6920d_0_548"/>
          <p:cNvSpPr/>
          <p:nvPr/>
        </p:nvSpPr>
        <p:spPr>
          <a:xfrm>
            <a:off x="13133441" y="7766050"/>
            <a:ext cx="4572600" cy="1689000"/>
          </a:xfrm>
          <a:prstGeom prst="roundRect">
            <a:avLst>
              <a:gd fmla="val 3248"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g27374e6920d_0_548"/>
          <p:cNvSpPr/>
          <p:nvPr/>
        </p:nvSpPr>
        <p:spPr>
          <a:xfrm>
            <a:off x="13844730" y="7918450"/>
            <a:ext cx="38106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ighteous"/>
              <a:buNone/>
            </a:pPr>
            <a:r>
              <a:rPr b="0" i="0" lang="en-US" sz="3600" u="none" cap="none" strike="noStrike">
                <a:solidFill>
                  <a:srgbClr val="0E0E0E"/>
                </a:solidFill>
                <a:latin typeface="Righteous"/>
                <a:ea typeface="Righteous"/>
                <a:cs typeface="Righteous"/>
                <a:sym typeface="Righteous"/>
              </a:rPr>
              <a:t>Elvina</a:t>
            </a:r>
            <a:endParaRPr b="0" i="0" sz="3600" u="none" cap="none" strike="noStrike">
              <a:solidFill>
                <a:schemeClr val="dk1"/>
              </a:solidFill>
              <a:latin typeface="Calibri"/>
              <a:ea typeface="Calibri"/>
              <a:cs typeface="Calibri"/>
              <a:sym typeface="Calibri"/>
            </a:endParaRPr>
          </a:p>
        </p:txBody>
      </p:sp>
      <p:sp>
        <p:nvSpPr>
          <p:cNvPr id="618" name="Google Shape;618;g27374e6920d_0_548"/>
          <p:cNvSpPr/>
          <p:nvPr/>
        </p:nvSpPr>
        <p:spPr>
          <a:xfrm>
            <a:off x="13844730" y="86931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Oracle</a:t>
            </a:r>
            <a:endParaRPr b="0" i="0" sz="3200" u="none" cap="none" strike="noStrike">
              <a:solidFill>
                <a:schemeClr val="dk1"/>
              </a:solidFill>
              <a:latin typeface="Calibri"/>
              <a:ea typeface="Calibri"/>
              <a:cs typeface="Calibri"/>
              <a:sym typeface="Calibri"/>
            </a:endParaRPr>
          </a:p>
        </p:txBody>
      </p:sp>
      <p:pic>
        <p:nvPicPr>
          <p:cNvPr descr=" " id="619" name="Google Shape;619;g27374e6920d_0_548"/>
          <p:cNvPicPr preferRelativeResize="0"/>
          <p:nvPr/>
        </p:nvPicPr>
        <p:blipFill rotWithShape="1">
          <a:blip r:embed="rId11">
            <a:alphaModFix/>
          </a:blip>
          <a:srcRect b="0" l="0" r="0" t="0"/>
          <a:stretch/>
        </p:blipFill>
        <p:spPr>
          <a:xfrm>
            <a:off x="12574572" y="8051800"/>
            <a:ext cx="1117740" cy="1117600"/>
          </a:xfrm>
          <a:prstGeom prst="rect">
            <a:avLst/>
          </a:prstGeom>
          <a:noFill/>
          <a:ln>
            <a:noFill/>
          </a:ln>
        </p:spPr>
      </p:pic>
      <p:pic>
        <p:nvPicPr>
          <p:cNvPr descr=" " id="620" name="Google Shape;620;g27374e6920d_0_548"/>
          <p:cNvPicPr preferRelativeResize="0"/>
          <p:nvPr/>
        </p:nvPicPr>
        <p:blipFill rotWithShape="1">
          <a:blip r:embed="rId5">
            <a:alphaModFix/>
          </a:blip>
          <a:srcRect b="0" l="0" r="0" t="0"/>
          <a:stretch/>
        </p:blipFill>
        <p:spPr>
          <a:xfrm>
            <a:off x="12574572" y="10198100"/>
            <a:ext cx="5131441" cy="1549400"/>
          </a:xfrm>
          <a:prstGeom prst="rect">
            <a:avLst/>
          </a:prstGeom>
          <a:noFill/>
          <a:ln>
            <a:noFill/>
          </a:ln>
        </p:spPr>
      </p:pic>
      <p:sp>
        <p:nvSpPr>
          <p:cNvPr id="621" name="Google Shape;621;g27374e6920d_0_548"/>
          <p:cNvSpPr/>
          <p:nvPr/>
        </p:nvSpPr>
        <p:spPr>
          <a:xfrm>
            <a:off x="13133441" y="10128250"/>
            <a:ext cx="4572600" cy="1689000"/>
          </a:xfrm>
          <a:prstGeom prst="roundRect">
            <a:avLst>
              <a:gd fmla="val 3248"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g27374e6920d_0_548"/>
          <p:cNvSpPr/>
          <p:nvPr/>
        </p:nvSpPr>
        <p:spPr>
          <a:xfrm>
            <a:off x="13844730" y="10280650"/>
            <a:ext cx="38106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ighteous"/>
              <a:buNone/>
            </a:pPr>
            <a:r>
              <a:rPr b="0" i="0" lang="en-US" sz="3600" u="none" cap="none" strike="noStrike">
                <a:solidFill>
                  <a:srgbClr val="0E0E0E"/>
                </a:solidFill>
                <a:latin typeface="Righteous"/>
                <a:ea typeface="Righteous"/>
                <a:cs typeface="Righteous"/>
                <a:sym typeface="Righteous"/>
              </a:rPr>
              <a:t>Seraphina</a:t>
            </a:r>
            <a:endParaRPr b="0" i="0" sz="3600" u="none" cap="none" strike="noStrike">
              <a:solidFill>
                <a:schemeClr val="dk1"/>
              </a:solidFill>
              <a:latin typeface="Calibri"/>
              <a:ea typeface="Calibri"/>
              <a:cs typeface="Calibri"/>
              <a:sym typeface="Calibri"/>
            </a:endParaRPr>
          </a:p>
        </p:txBody>
      </p:sp>
      <p:sp>
        <p:nvSpPr>
          <p:cNvPr id="623" name="Google Shape;623;g27374e6920d_0_548"/>
          <p:cNvSpPr/>
          <p:nvPr/>
        </p:nvSpPr>
        <p:spPr>
          <a:xfrm>
            <a:off x="13844730" y="110553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Lightbringer</a:t>
            </a:r>
            <a:endParaRPr b="0" i="0" sz="3200" u="none" cap="none" strike="noStrike">
              <a:solidFill>
                <a:schemeClr val="dk1"/>
              </a:solidFill>
              <a:latin typeface="Calibri"/>
              <a:ea typeface="Calibri"/>
              <a:cs typeface="Calibri"/>
              <a:sym typeface="Calibri"/>
            </a:endParaRPr>
          </a:p>
        </p:txBody>
      </p:sp>
      <p:pic>
        <p:nvPicPr>
          <p:cNvPr descr=" " id="624" name="Google Shape;624;g27374e6920d_0_548"/>
          <p:cNvPicPr preferRelativeResize="0"/>
          <p:nvPr/>
        </p:nvPicPr>
        <p:blipFill rotWithShape="1">
          <a:blip r:embed="rId12">
            <a:alphaModFix/>
          </a:blip>
          <a:srcRect b="0" l="0" r="0" t="0"/>
          <a:stretch/>
        </p:blipFill>
        <p:spPr>
          <a:xfrm>
            <a:off x="12574572" y="10414000"/>
            <a:ext cx="1117740" cy="1117600"/>
          </a:xfrm>
          <a:prstGeom prst="rect">
            <a:avLst/>
          </a:prstGeom>
          <a:noFill/>
          <a:ln>
            <a:noFill/>
          </a:ln>
        </p:spPr>
      </p:pic>
      <p:pic>
        <p:nvPicPr>
          <p:cNvPr descr=" " id="625" name="Google Shape;625;g27374e6920d_0_548"/>
          <p:cNvPicPr preferRelativeResize="0"/>
          <p:nvPr/>
        </p:nvPicPr>
        <p:blipFill rotWithShape="1">
          <a:blip r:embed="rId5">
            <a:alphaModFix/>
          </a:blip>
          <a:srcRect b="0" l="0" r="0" t="0"/>
          <a:stretch/>
        </p:blipFill>
        <p:spPr>
          <a:xfrm>
            <a:off x="18468108" y="7835900"/>
            <a:ext cx="5131441" cy="1549400"/>
          </a:xfrm>
          <a:prstGeom prst="rect">
            <a:avLst/>
          </a:prstGeom>
          <a:noFill/>
          <a:ln>
            <a:noFill/>
          </a:ln>
        </p:spPr>
      </p:pic>
      <p:sp>
        <p:nvSpPr>
          <p:cNvPr id="626" name="Google Shape;626;g27374e6920d_0_548"/>
          <p:cNvSpPr/>
          <p:nvPr/>
        </p:nvSpPr>
        <p:spPr>
          <a:xfrm>
            <a:off x="19026978" y="7766050"/>
            <a:ext cx="4572600" cy="1689000"/>
          </a:xfrm>
          <a:prstGeom prst="roundRect">
            <a:avLst>
              <a:gd fmla="val 3248"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g27374e6920d_0_548"/>
          <p:cNvSpPr/>
          <p:nvPr/>
        </p:nvSpPr>
        <p:spPr>
          <a:xfrm>
            <a:off x="19738267" y="7918450"/>
            <a:ext cx="38106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ighteous"/>
              <a:buNone/>
            </a:pPr>
            <a:r>
              <a:rPr b="0" i="0" lang="en-US" sz="3600" u="none" cap="none" strike="noStrike">
                <a:solidFill>
                  <a:srgbClr val="0E0E0E"/>
                </a:solidFill>
                <a:latin typeface="Righteous"/>
                <a:ea typeface="Righteous"/>
                <a:cs typeface="Righteous"/>
                <a:sym typeface="Righteous"/>
              </a:rPr>
              <a:t>Kaelen</a:t>
            </a:r>
            <a:endParaRPr b="0" i="0" sz="3600" u="none" cap="none" strike="noStrike">
              <a:solidFill>
                <a:schemeClr val="dk1"/>
              </a:solidFill>
              <a:latin typeface="Calibri"/>
              <a:ea typeface="Calibri"/>
              <a:cs typeface="Calibri"/>
              <a:sym typeface="Calibri"/>
            </a:endParaRPr>
          </a:p>
        </p:txBody>
      </p:sp>
      <p:sp>
        <p:nvSpPr>
          <p:cNvPr id="628" name="Google Shape;628;g27374e6920d_0_548"/>
          <p:cNvSpPr/>
          <p:nvPr/>
        </p:nvSpPr>
        <p:spPr>
          <a:xfrm>
            <a:off x="19738267" y="86931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Sentinel</a:t>
            </a:r>
            <a:endParaRPr b="0" i="0" sz="3200" u="none" cap="none" strike="noStrike">
              <a:solidFill>
                <a:schemeClr val="dk1"/>
              </a:solidFill>
              <a:latin typeface="Calibri"/>
              <a:ea typeface="Calibri"/>
              <a:cs typeface="Calibri"/>
              <a:sym typeface="Calibri"/>
            </a:endParaRPr>
          </a:p>
        </p:txBody>
      </p:sp>
      <p:pic>
        <p:nvPicPr>
          <p:cNvPr descr=" " id="629" name="Google Shape;629;g27374e6920d_0_548"/>
          <p:cNvPicPr preferRelativeResize="0"/>
          <p:nvPr/>
        </p:nvPicPr>
        <p:blipFill rotWithShape="1">
          <a:blip r:embed="rId13">
            <a:alphaModFix/>
          </a:blip>
          <a:srcRect b="0" l="0" r="0" t="0"/>
          <a:stretch/>
        </p:blipFill>
        <p:spPr>
          <a:xfrm>
            <a:off x="18468108" y="8051800"/>
            <a:ext cx="1117740" cy="1117600"/>
          </a:xfrm>
          <a:prstGeom prst="rect">
            <a:avLst/>
          </a:prstGeom>
          <a:noFill/>
          <a:ln>
            <a:noFill/>
          </a:ln>
        </p:spPr>
      </p:pic>
      <p:pic>
        <p:nvPicPr>
          <p:cNvPr descr=" " id="630" name="Google Shape;630;g27374e6920d_0_548"/>
          <p:cNvPicPr preferRelativeResize="0"/>
          <p:nvPr/>
        </p:nvPicPr>
        <p:blipFill rotWithShape="1">
          <a:blip r:embed="rId5">
            <a:alphaModFix/>
          </a:blip>
          <a:srcRect b="0" l="0" r="0" t="0"/>
          <a:stretch/>
        </p:blipFill>
        <p:spPr>
          <a:xfrm>
            <a:off x="6681035" y="5473700"/>
            <a:ext cx="5131441" cy="1549400"/>
          </a:xfrm>
          <a:prstGeom prst="rect">
            <a:avLst/>
          </a:prstGeom>
          <a:noFill/>
          <a:ln>
            <a:noFill/>
          </a:ln>
        </p:spPr>
      </p:pic>
      <p:sp>
        <p:nvSpPr>
          <p:cNvPr id="631" name="Google Shape;631;g27374e6920d_0_548"/>
          <p:cNvSpPr/>
          <p:nvPr/>
        </p:nvSpPr>
        <p:spPr>
          <a:xfrm>
            <a:off x="7239905" y="5403850"/>
            <a:ext cx="4572600" cy="1689000"/>
          </a:xfrm>
          <a:prstGeom prst="roundRect">
            <a:avLst>
              <a:gd fmla="val 3248"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g27374e6920d_0_548"/>
          <p:cNvSpPr/>
          <p:nvPr/>
        </p:nvSpPr>
        <p:spPr>
          <a:xfrm>
            <a:off x="7951194" y="5556250"/>
            <a:ext cx="38106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ighteous"/>
              <a:buNone/>
            </a:pPr>
            <a:r>
              <a:rPr b="0" i="0" lang="en-US" sz="3600" u="none" cap="none" strike="noStrike">
                <a:solidFill>
                  <a:srgbClr val="0E0E0E"/>
                </a:solidFill>
                <a:latin typeface="Righteous"/>
                <a:ea typeface="Righteous"/>
                <a:cs typeface="Righteous"/>
                <a:sym typeface="Righteous"/>
              </a:rPr>
              <a:t>Aurielle</a:t>
            </a:r>
            <a:endParaRPr b="0" i="0" sz="3600" u="none" cap="none" strike="noStrike">
              <a:solidFill>
                <a:schemeClr val="dk1"/>
              </a:solidFill>
              <a:latin typeface="Calibri"/>
              <a:ea typeface="Calibri"/>
              <a:cs typeface="Calibri"/>
              <a:sym typeface="Calibri"/>
            </a:endParaRPr>
          </a:p>
        </p:txBody>
      </p:sp>
      <p:sp>
        <p:nvSpPr>
          <p:cNvPr id="633" name="Google Shape;633;g27374e6920d_0_548"/>
          <p:cNvSpPr/>
          <p:nvPr/>
        </p:nvSpPr>
        <p:spPr>
          <a:xfrm>
            <a:off x="7951194" y="63309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Priestess</a:t>
            </a:r>
            <a:endParaRPr b="0" i="0" sz="3200" u="none" cap="none" strike="noStrike">
              <a:solidFill>
                <a:schemeClr val="dk1"/>
              </a:solidFill>
              <a:latin typeface="Calibri"/>
              <a:ea typeface="Calibri"/>
              <a:cs typeface="Calibri"/>
              <a:sym typeface="Calibri"/>
            </a:endParaRPr>
          </a:p>
        </p:txBody>
      </p:sp>
      <p:pic>
        <p:nvPicPr>
          <p:cNvPr descr=" " id="634" name="Google Shape;634;g27374e6920d_0_548"/>
          <p:cNvPicPr preferRelativeResize="0"/>
          <p:nvPr/>
        </p:nvPicPr>
        <p:blipFill rotWithShape="1">
          <a:blip r:embed="rId14">
            <a:alphaModFix/>
          </a:blip>
          <a:srcRect b="0" l="0" r="0" t="0"/>
          <a:stretch/>
        </p:blipFill>
        <p:spPr>
          <a:xfrm>
            <a:off x="6681035" y="5689600"/>
            <a:ext cx="1117740" cy="1117600"/>
          </a:xfrm>
          <a:prstGeom prst="rect">
            <a:avLst/>
          </a:prstGeom>
          <a:noFill/>
          <a:ln>
            <a:noFill/>
          </a:ln>
        </p:spPr>
      </p:pic>
      <p:pic>
        <p:nvPicPr>
          <p:cNvPr descr=" " id="635" name="Google Shape;635;g27374e6920d_0_548"/>
          <p:cNvPicPr preferRelativeResize="0"/>
          <p:nvPr/>
        </p:nvPicPr>
        <p:blipFill rotWithShape="1">
          <a:blip r:embed="rId5">
            <a:alphaModFix/>
          </a:blip>
          <a:srcRect b="0" l="0" r="0" t="0"/>
          <a:stretch/>
        </p:blipFill>
        <p:spPr>
          <a:xfrm>
            <a:off x="18468108" y="5473700"/>
            <a:ext cx="5131441" cy="1549400"/>
          </a:xfrm>
          <a:prstGeom prst="rect">
            <a:avLst/>
          </a:prstGeom>
          <a:noFill/>
          <a:ln>
            <a:noFill/>
          </a:ln>
        </p:spPr>
      </p:pic>
      <p:sp>
        <p:nvSpPr>
          <p:cNvPr id="636" name="Google Shape;636;g27374e6920d_0_548"/>
          <p:cNvSpPr/>
          <p:nvPr/>
        </p:nvSpPr>
        <p:spPr>
          <a:xfrm>
            <a:off x="19026978" y="5403850"/>
            <a:ext cx="4572600" cy="1689000"/>
          </a:xfrm>
          <a:prstGeom prst="roundRect">
            <a:avLst>
              <a:gd fmla="val 3248"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g27374e6920d_0_548"/>
          <p:cNvSpPr/>
          <p:nvPr/>
        </p:nvSpPr>
        <p:spPr>
          <a:xfrm>
            <a:off x="19738267" y="5556250"/>
            <a:ext cx="38106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ighteous"/>
              <a:buNone/>
            </a:pPr>
            <a:r>
              <a:rPr b="0" i="0" lang="en-US" sz="3600" u="none" cap="none" strike="noStrike">
                <a:solidFill>
                  <a:srgbClr val="0E0E0E"/>
                </a:solidFill>
                <a:latin typeface="Righteous"/>
                <a:ea typeface="Righteous"/>
                <a:cs typeface="Righteous"/>
                <a:sym typeface="Righteous"/>
              </a:rPr>
              <a:t>Dariana</a:t>
            </a:r>
            <a:endParaRPr b="0" i="0" sz="3600" u="none" cap="none" strike="noStrike">
              <a:solidFill>
                <a:schemeClr val="dk1"/>
              </a:solidFill>
              <a:latin typeface="Calibri"/>
              <a:ea typeface="Calibri"/>
              <a:cs typeface="Calibri"/>
              <a:sym typeface="Calibri"/>
            </a:endParaRPr>
          </a:p>
        </p:txBody>
      </p:sp>
      <p:sp>
        <p:nvSpPr>
          <p:cNvPr id="638" name="Google Shape;638;g27374e6920d_0_548"/>
          <p:cNvSpPr/>
          <p:nvPr/>
        </p:nvSpPr>
        <p:spPr>
          <a:xfrm>
            <a:off x="19738267" y="63309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Shaman</a:t>
            </a:r>
            <a:endParaRPr b="0" i="0" sz="3200" u="none" cap="none" strike="noStrike">
              <a:solidFill>
                <a:schemeClr val="dk1"/>
              </a:solidFill>
              <a:latin typeface="Calibri"/>
              <a:ea typeface="Calibri"/>
              <a:cs typeface="Calibri"/>
              <a:sym typeface="Calibri"/>
            </a:endParaRPr>
          </a:p>
        </p:txBody>
      </p:sp>
      <p:pic>
        <p:nvPicPr>
          <p:cNvPr descr=" " id="639" name="Google Shape;639;g27374e6920d_0_548"/>
          <p:cNvPicPr preferRelativeResize="0"/>
          <p:nvPr/>
        </p:nvPicPr>
        <p:blipFill rotWithShape="1">
          <a:blip r:embed="rId15">
            <a:alphaModFix/>
          </a:blip>
          <a:srcRect b="0" l="0" r="0" t="0"/>
          <a:stretch/>
        </p:blipFill>
        <p:spPr>
          <a:xfrm>
            <a:off x="18468108" y="5689600"/>
            <a:ext cx="1117740" cy="1117600"/>
          </a:xfrm>
          <a:prstGeom prst="rect">
            <a:avLst/>
          </a:prstGeom>
          <a:noFill/>
          <a:ln>
            <a:noFill/>
          </a:ln>
        </p:spPr>
      </p:pic>
      <p:pic>
        <p:nvPicPr>
          <p:cNvPr descr=" " id="640" name="Google Shape;640;g27374e6920d_0_548"/>
          <p:cNvPicPr preferRelativeResize="0"/>
          <p:nvPr/>
        </p:nvPicPr>
        <p:blipFill rotWithShape="1">
          <a:blip r:embed="rId5">
            <a:alphaModFix/>
          </a:blip>
          <a:srcRect b="0" l="0" r="0" t="0"/>
          <a:stretch/>
        </p:blipFill>
        <p:spPr>
          <a:xfrm>
            <a:off x="12574572" y="5473700"/>
            <a:ext cx="5131441" cy="1549400"/>
          </a:xfrm>
          <a:prstGeom prst="rect">
            <a:avLst/>
          </a:prstGeom>
          <a:noFill/>
          <a:ln>
            <a:noFill/>
          </a:ln>
        </p:spPr>
      </p:pic>
      <p:sp>
        <p:nvSpPr>
          <p:cNvPr id="641" name="Google Shape;641;g27374e6920d_0_548"/>
          <p:cNvSpPr/>
          <p:nvPr/>
        </p:nvSpPr>
        <p:spPr>
          <a:xfrm>
            <a:off x="13133441" y="5403850"/>
            <a:ext cx="4572600" cy="1689000"/>
          </a:xfrm>
          <a:prstGeom prst="roundRect">
            <a:avLst>
              <a:gd fmla="val 3248"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g27374e6920d_0_548"/>
          <p:cNvSpPr/>
          <p:nvPr/>
        </p:nvSpPr>
        <p:spPr>
          <a:xfrm>
            <a:off x="13844730" y="5556250"/>
            <a:ext cx="38106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ighteous"/>
              <a:buNone/>
            </a:pPr>
            <a:r>
              <a:rPr b="0" i="0" lang="en-US" sz="3600" u="none" cap="none" strike="noStrike">
                <a:solidFill>
                  <a:srgbClr val="0E0E0E"/>
                </a:solidFill>
                <a:latin typeface="Righteous"/>
                <a:ea typeface="Righteous"/>
                <a:cs typeface="Righteous"/>
                <a:sym typeface="Righteous"/>
              </a:rPr>
              <a:t>Theronis</a:t>
            </a:r>
            <a:endParaRPr b="0" i="0" sz="3600" u="none" cap="none" strike="noStrike">
              <a:solidFill>
                <a:schemeClr val="dk1"/>
              </a:solidFill>
              <a:latin typeface="Calibri"/>
              <a:ea typeface="Calibri"/>
              <a:cs typeface="Calibri"/>
              <a:sym typeface="Calibri"/>
            </a:endParaRPr>
          </a:p>
        </p:txBody>
      </p:sp>
      <p:sp>
        <p:nvSpPr>
          <p:cNvPr id="643" name="Google Shape;643;g27374e6920d_0_548"/>
          <p:cNvSpPr/>
          <p:nvPr/>
        </p:nvSpPr>
        <p:spPr>
          <a:xfrm>
            <a:off x="13844730" y="63309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Warrior</a:t>
            </a:r>
            <a:endParaRPr b="0" i="0" sz="3200" u="none" cap="none" strike="noStrike">
              <a:solidFill>
                <a:schemeClr val="dk1"/>
              </a:solidFill>
              <a:latin typeface="Calibri"/>
              <a:ea typeface="Calibri"/>
              <a:cs typeface="Calibri"/>
              <a:sym typeface="Calibri"/>
            </a:endParaRPr>
          </a:p>
        </p:txBody>
      </p:sp>
      <p:pic>
        <p:nvPicPr>
          <p:cNvPr descr=" " id="644" name="Google Shape;644;g27374e6920d_0_548"/>
          <p:cNvPicPr preferRelativeResize="0"/>
          <p:nvPr/>
        </p:nvPicPr>
        <p:blipFill rotWithShape="1">
          <a:blip r:embed="rId16">
            <a:alphaModFix/>
          </a:blip>
          <a:srcRect b="0" l="0" r="0" t="0"/>
          <a:stretch/>
        </p:blipFill>
        <p:spPr>
          <a:xfrm>
            <a:off x="12574572" y="5689600"/>
            <a:ext cx="1117740" cy="1117600"/>
          </a:xfrm>
          <a:prstGeom prst="rect">
            <a:avLst/>
          </a:prstGeom>
          <a:noFill/>
          <a:ln>
            <a:noFill/>
          </a:ln>
        </p:spPr>
      </p:pic>
      <p:pic>
        <p:nvPicPr>
          <p:cNvPr descr=" " id="645" name="Google Shape;645;g27374e6920d_0_548"/>
          <p:cNvPicPr preferRelativeResize="0"/>
          <p:nvPr/>
        </p:nvPicPr>
        <p:blipFill rotWithShape="1">
          <a:blip r:embed="rId17">
            <a:alphaModFix/>
          </a:blip>
          <a:srcRect b="0" l="0" r="0" t="0"/>
          <a:stretch/>
        </p:blipFill>
        <p:spPr>
          <a:xfrm>
            <a:off x="3353219" y="5054600"/>
            <a:ext cx="17680610" cy="12700"/>
          </a:xfrm>
          <a:prstGeom prst="rect">
            <a:avLst/>
          </a:prstGeom>
          <a:noFill/>
          <a:ln>
            <a:noFill/>
          </a:ln>
        </p:spPr>
      </p:pic>
      <p:pic>
        <p:nvPicPr>
          <p:cNvPr descr=" " id="646" name="Google Shape;646;g27374e6920d_0_548"/>
          <p:cNvPicPr preferRelativeResize="0"/>
          <p:nvPr/>
        </p:nvPicPr>
        <p:blipFill rotWithShape="1">
          <a:blip r:embed="rId18">
            <a:alphaModFix/>
          </a:blip>
          <a:srcRect b="0" l="0" r="0" t="0"/>
          <a:stretch/>
        </p:blipFill>
        <p:spPr>
          <a:xfrm>
            <a:off x="13006426" y="4660900"/>
            <a:ext cx="12702" cy="406400"/>
          </a:xfrm>
          <a:prstGeom prst="rect">
            <a:avLst/>
          </a:prstGeom>
          <a:noFill/>
          <a:ln>
            <a:noFill/>
          </a:ln>
        </p:spPr>
      </p:pic>
      <p:pic>
        <p:nvPicPr>
          <p:cNvPr descr=" " id="647" name="Google Shape;647;g27374e6920d_0_548"/>
          <p:cNvPicPr preferRelativeResize="0"/>
          <p:nvPr/>
        </p:nvPicPr>
        <p:blipFill rotWithShape="1">
          <a:blip r:embed="rId19">
            <a:alphaModFix/>
          </a:blip>
          <a:srcRect b="0" l="0" r="0" t="0"/>
          <a:stretch/>
        </p:blipFill>
        <p:spPr>
          <a:xfrm>
            <a:off x="3353219" y="5067300"/>
            <a:ext cx="12702" cy="419100"/>
          </a:xfrm>
          <a:prstGeom prst="rect">
            <a:avLst/>
          </a:prstGeom>
          <a:noFill/>
          <a:ln>
            <a:noFill/>
          </a:ln>
        </p:spPr>
      </p:pic>
      <p:pic>
        <p:nvPicPr>
          <p:cNvPr descr=" " id="648" name="Google Shape;648;g27374e6920d_0_548"/>
          <p:cNvPicPr preferRelativeResize="0"/>
          <p:nvPr/>
        </p:nvPicPr>
        <p:blipFill rotWithShape="1">
          <a:blip r:embed="rId19">
            <a:alphaModFix/>
          </a:blip>
          <a:srcRect b="0" l="0" r="0" t="0"/>
          <a:stretch/>
        </p:blipFill>
        <p:spPr>
          <a:xfrm>
            <a:off x="9513489" y="5067300"/>
            <a:ext cx="12702" cy="419100"/>
          </a:xfrm>
          <a:prstGeom prst="rect">
            <a:avLst/>
          </a:prstGeom>
          <a:noFill/>
          <a:ln>
            <a:noFill/>
          </a:ln>
        </p:spPr>
      </p:pic>
      <p:pic>
        <p:nvPicPr>
          <p:cNvPr descr=" " id="649" name="Google Shape;649;g27374e6920d_0_548"/>
          <p:cNvPicPr preferRelativeResize="0"/>
          <p:nvPr/>
        </p:nvPicPr>
        <p:blipFill rotWithShape="1">
          <a:blip r:embed="rId19">
            <a:alphaModFix/>
          </a:blip>
          <a:srcRect b="0" l="0" r="0" t="0"/>
          <a:stretch/>
        </p:blipFill>
        <p:spPr>
          <a:xfrm>
            <a:off x="15407026" y="5067300"/>
            <a:ext cx="12702" cy="419100"/>
          </a:xfrm>
          <a:prstGeom prst="rect">
            <a:avLst/>
          </a:prstGeom>
          <a:noFill/>
          <a:ln>
            <a:noFill/>
          </a:ln>
        </p:spPr>
      </p:pic>
      <p:pic>
        <p:nvPicPr>
          <p:cNvPr descr=" " id="650" name="Google Shape;650;g27374e6920d_0_548"/>
          <p:cNvPicPr preferRelativeResize="0"/>
          <p:nvPr/>
        </p:nvPicPr>
        <p:blipFill rotWithShape="1">
          <a:blip r:embed="rId19">
            <a:alphaModFix/>
          </a:blip>
          <a:srcRect b="0" l="0" r="0" t="0"/>
          <a:stretch/>
        </p:blipFill>
        <p:spPr>
          <a:xfrm>
            <a:off x="21021127" y="5067300"/>
            <a:ext cx="12702" cy="419100"/>
          </a:xfrm>
          <a:prstGeom prst="rect">
            <a:avLst/>
          </a:prstGeom>
          <a:noFill/>
          <a:ln>
            <a:noFill/>
          </a:ln>
        </p:spPr>
      </p:pic>
      <p:pic>
        <p:nvPicPr>
          <p:cNvPr descr=" " id="651" name="Google Shape;651;g27374e6920d_0_548"/>
          <p:cNvPicPr preferRelativeResize="0"/>
          <p:nvPr/>
        </p:nvPicPr>
        <p:blipFill rotWithShape="1">
          <a:blip r:embed="rId20">
            <a:alphaModFix/>
          </a:blip>
          <a:srcRect b="0" l="0" r="0" t="0"/>
          <a:stretch/>
        </p:blipFill>
        <p:spPr>
          <a:xfrm>
            <a:off x="3353219" y="7023100"/>
            <a:ext cx="12702" cy="812800"/>
          </a:xfrm>
          <a:prstGeom prst="rect">
            <a:avLst/>
          </a:prstGeom>
          <a:noFill/>
          <a:ln>
            <a:noFill/>
          </a:ln>
        </p:spPr>
      </p:pic>
      <p:pic>
        <p:nvPicPr>
          <p:cNvPr descr=" " id="652" name="Google Shape;652;g27374e6920d_0_548"/>
          <p:cNvPicPr preferRelativeResize="0"/>
          <p:nvPr/>
        </p:nvPicPr>
        <p:blipFill rotWithShape="1">
          <a:blip r:embed="rId20">
            <a:alphaModFix/>
          </a:blip>
          <a:srcRect b="0" l="0" r="0" t="0"/>
          <a:stretch/>
        </p:blipFill>
        <p:spPr>
          <a:xfrm>
            <a:off x="9513489" y="7023100"/>
            <a:ext cx="12702" cy="812800"/>
          </a:xfrm>
          <a:prstGeom prst="rect">
            <a:avLst/>
          </a:prstGeom>
          <a:noFill/>
          <a:ln>
            <a:noFill/>
          </a:ln>
        </p:spPr>
      </p:pic>
      <p:pic>
        <p:nvPicPr>
          <p:cNvPr descr=" " id="653" name="Google Shape;653;g27374e6920d_0_548"/>
          <p:cNvPicPr preferRelativeResize="0"/>
          <p:nvPr/>
        </p:nvPicPr>
        <p:blipFill rotWithShape="1">
          <a:blip r:embed="rId20">
            <a:alphaModFix/>
          </a:blip>
          <a:srcRect b="0" l="0" r="0" t="0"/>
          <a:stretch/>
        </p:blipFill>
        <p:spPr>
          <a:xfrm>
            <a:off x="15407026" y="7023100"/>
            <a:ext cx="12702" cy="812800"/>
          </a:xfrm>
          <a:prstGeom prst="rect">
            <a:avLst/>
          </a:prstGeom>
          <a:noFill/>
          <a:ln>
            <a:noFill/>
          </a:ln>
        </p:spPr>
      </p:pic>
      <p:pic>
        <p:nvPicPr>
          <p:cNvPr descr=" " id="654" name="Google Shape;654;g27374e6920d_0_548"/>
          <p:cNvPicPr preferRelativeResize="0"/>
          <p:nvPr/>
        </p:nvPicPr>
        <p:blipFill rotWithShape="1">
          <a:blip r:embed="rId20">
            <a:alphaModFix/>
          </a:blip>
          <a:srcRect b="0" l="0" r="0" t="0"/>
          <a:stretch/>
        </p:blipFill>
        <p:spPr>
          <a:xfrm>
            <a:off x="21021127" y="7023100"/>
            <a:ext cx="12702" cy="812800"/>
          </a:xfrm>
          <a:prstGeom prst="rect">
            <a:avLst/>
          </a:prstGeom>
          <a:noFill/>
          <a:ln>
            <a:noFill/>
          </a:ln>
        </p:spPr>
      </p:pic>
      <p:pic>
        <p:nvPicPr>
          <p:cNvPr descr=" " id="655" name="Google Shape;655;g27374e6920d_0_548"/>
          <p:cNvPicPr preferRelativeResize="0"/>
          <p:nvPr/>
        </p:nvPicPr>
        <p:blipFill rotWithShape="1">
          <a:blip r:embed="rId20">
            <a:alphaModFix/>
          </a:blip>
          <a:srcRect b="0" l="0" r="0" t="0"/>
          <a:stretch/>
        </p:blipFill>
        <p:spPr>
          <a:xfrm>
            <a:off x="9513489" y="9385300"/>
            <a:ext cx="12702" cy="812800"/>
          </a:xfrm>
          <a:prstGeom prst="rect">
            <a:avLst/>
          </a:prstGeom>
          <a:noFill/>
          <a:ln>
            <a:noFill/>
          </a:ln>
        </p:spPr>
      </p:pic>
      <p:pic>
        <p:nvPicPr>
          <p:cNvPr descr=" " id="656" name="Google Shape;656;g27374e6920d_0_548"/>
          <p:cNvPicPr preferRelativeResize="0"/>
          <p:nvPr/>
        </p:nvPicPr>
        <p:blipFill rotWithShape="1">
          <a:blip r:embed="rId20">
            <a:alphaModFix/>
          </a:blip>
          <a:srcRect b="0" l="0" r="0" t="0"/>
          <a:stretch/>
        </p:blipFill>
        <p:spPr>
          <a:xfrm>
            <a:off x="15407026" y="9385300"/>
            <a:ext cx="12702" cy="812800"/>
          </a:xfrm>
          <a:prstGeom prst="rect">
            <a:avLst/>
          </a:prstGeom>
          <a:noFill/>
          <a:ln>
            <a:noFill/>
          </a:ln>
        </p:spPr>
      </p:pic>
      <p:sp>
        <p:nvSpPr>
          <p:cNvPr id="657" name="Google Shape;657;g27374e6920d_0_548"/>
          <p:cNvSpPr/>
          <p:nvPr/>
        </p:nvSpPr>
        <p:spPr>
          <a:xfrm>
            <a:off x="7747968" y="12801600"/>
            <a:ext cx="90519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To download more editable chart, </a:t>
            </a:r>
            <a:r>
              <a:rPr b="0" i="0" lang="en-US" sz="3200" u="sng" cap="none" strike="noStrike">
                <a:solidFill>
                  <a:srgbClr val="0E0E0E"/>
                </a:solidFill>
                <a:latin typeface="Poppins"/>
                <a:ea typeface="Poppins"/>
                <a:cs typeface="Poppins"/>
                <a:sym typeface="Poppins"/>
                <a:hlinkClick r:id="rId21">
                  <a:extLst>
                    <a:ext uri="{A12FA001-AC4F-418D-AE19-62706E023703}">
                      <ahyp:hlinkClr val="tx"/>
                    </a:ext>
                  </a:extLst>
                </a:hlinkClick>
              </a:rPr>
              <a:t>click here</a:t>
            </a:r>
            <a:endParaRPr b="0" i="0" sz="3200" u="none" cap="none" strike="noStrike">
              <a:solidFill>
                <a:schemeClr val="dk1"/>
              </a:solidFill>
              <a:latin typeface="Calibri"/>
              <a:ea typeface="Calibri"/>
              <a:cs typeface="Calibri"/>
              <a:sym typeface="Calibri"/>
            </a:endParaRPr>
          </a:p>
        </p:txBody>
      </p:sp>
      <p:sp>
        <p:nvSpPr>
          <p:cNvPr id="658" name="Google Shape;658;g27374e6920d_0_548"/>
          <p:cNvSpPr/>
          <p:nvPr/>
        </p:nvSpPr>
        <p:spPr>
          <a:xfrm>
            <a:off x="6816519" y="1066800"/>
            <a:ext cx="10754100" cy="1596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Righteous"/>
              <a:buNone/>
            </a:pPr>
            <a:r>
              <a:rPr b="0" i="0" lang="en-US" sz="8000" u="none" cap="none" strike="noStrike">
                <a:solidFill>
                  <a:srgbClr val="272727"/>
                </a:solidFill>
                <a:latin typeface="Righteous"/>
                <a:ea typeface="Righteous"/>
                <a:cs typeface="Righteous"/>
                <a:sym typeface="Righteous"/>
              </a:rPr>
              <a:t>The Organization</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DFD9"/>
        </a:solidFill>
      </p:bgPr>
    </p:bg>
    <p:spTree>
      <p:nvGrpSpPr>
        <p:cNvPr id="663" name="Shape 663"/>
        <p:cNvGrpSpPr/>
        <p:nvPr/>
      </p:nvGrpSpPr>
      <p:grpSpPr>
        <a:xfrm>
          <a:off x="0" y="0"/>
          <a:ext cx="0" cy="0"/>
          <a:chOff x="0" y="0"/>
          <a:chExt cx="0" cy="0"/>
        </a:xfrm>
      </p:grpSpPr>
      <p:pic>
        <p:nvPicPr>
          <p:cNvPr descr=" " id="664" name="Google Shape;664;g27374e6920d_0_625"/>
          <p:cNvPicPr preferRelativeResize="0"/>
          <p:nvPr/>
        </p:nvPicPr>
        <p:blipFill rotWithShape="1">
          <a:blip r:embed="rId3">
            <a:alphaModFix/>
          </a:blip>
          <a:srcRect b="0" l="0" r="0" t="0"/>
          <a:stretch/>
        </p:blipFill>
        <p:spPr>
          <a:xfrm>
            <a:off x="0" y="0"/>
            <a:ext cx="21846731" cy="13716000"/>
          </a:xfrm>
          <a:prstGeom prst="rect">
            <a:avLst/>
          </a:prstGeom>
          <a:noFill/>
          <a:ln>
            <a:noFill/>
          </a:ln>
        </p:spPr>
      </p:pic>
      <p:sp>
        <p:nvSpPr>
          <p:cNvPr id="665" name="Google Shape;665;g27374e6920d_0_625"/>
          <p:cNvSpPr/>
          <p:nvPr/>
        </p:nvSpPr>
        <p:spPr>
          <a:xfrm>
            <a:off x="23370921" y="8483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6" name="Google Shape;666;g27374e6920d_0_625"/>
          <p:cNvPicPr preferRelativeResize="0"/>
          <p:nvPr/>
        </p:nvPicPr>
        <p:blipFill rotWithShape="1">
          <a:blip r:embed="rId4">
            <a:alphaModFix/>
          </a:blip>
          <a:srcRect b="0" l="0" r="0" t="0"/>
          <a:stretch/>
        </p:blipFill>
        <p:spPr>
          <a:xfrm>
            <a:off x="23523340" y="8788400"/>
            <a:ext cx="711289" cy="2590800"/>
          </a:xfrm>
          <a:prstGeom prst="rect">
            <a:avLst/>
          </a:prstGeom>
          <a:noFill/>
          <a:ln>
            <a:noFill/>
          </a:ln>
        </p:spPr>
      </p:pic>
      <p:sp>
        <p:nvSpPr>
          <p:cNvPr id="667" name="Google Shape;667;g27374e6920d_0_625"/>
          <p:cNvSpPr/>
          <p:nvPr/>
        </p:nvSpPr>
        <p:spPr>
          <a:xfrm>
            <a:off x="1447981" y="5664200"/>
            <a:ext cx="8670900" cy="5926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 Yes, you can use this for both personal and commercial projects.</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 No, you don't have to credit us.</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 No, you can't resell or redistribute it, including uploading this template online.</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 And you can support us by sharing our site, EaTemp.com, with others.</a:t>
            </a:r>
            <a:endParaRPr b="0" i="0" sz="3200" u="none" cap="none" strike="noStrike">
              <a:solidFill>
                <a:schemeClr val="dk1"/>
              </a:solidFill>
              <a:latin typeface="Calibri"/>
              <a:ea typeface="Calibri"/>
              <a:cs typeface="Calibri"/>
              <a:sym typeface="Calibri"/>
            </a:endParaRPr>
          </a:p>
        </p:txBody>
      </p:sp>
      <p:sp>
        <p:nvSpPr>
          <p:cNvPr id="668" name="Google Shape;668;g27374e6920d_0_625"/>
          <p:cNvSpPr/>
          <p:nvPr/>
        </p:nvSpPr>
        <p:spPr>
          <a:xfrm>
            <a:off x="1447981" y="2247900"/>
            <a:ext cx="8874300" cy="2853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Righteous"/>
              <a:buNone/>
            </a:pPr>
            <a:r>
              <a:rPr b="0" i="0" lang="en-US" sz="8000" u="none" cap="none" strike="noStrike">
                <a:solidFill>
                  <a:srgbClr val="272727"/>
                </a:solidFill>
                <a:latin typeface="Righteous"/>
                <a:ea typeface="Righteous"/>
                <a:cs typeface="Righteous"/>
                <a:sym typeface="Righteous"/>
              </a:rPr>
              <a:t>Thank you for choosing EaTemp</a:t>
            </a:r>
            <a:endParaRPr b="0" i="0" sz="8000" u="none" cap="none" strike="noStrike">
              <a:solidFill>
                <a:schemeClr val="dk1"/>
              </a:solidFill>
              <a:latin typeface="Calibri"/>
              <a:ea typeface="Calibri"/>
              <a:cs typeface="Calibri"/>
              <a:sym typeface="Calibri"/>
            </a:endParaRPr>
          </a:p>
        </p:txBody>
      </p:sp>
      <p:sp>
        <p:nvSpPr>
          <p:cNvPr id="669" name="Google Shape;669;g27374e6920d_0_625"/>
          <p:cNvSpPr/>
          <p:nvPr/>
        </p:nvSpPr>
        <p:spPr>
          <a:xfrm rot="-5400000">
            <a:off x="21454320" y="5476873"/>
            <a:ext cx="510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Credit | Image: </a:t>
            </a:r>
            <a:r>
              <a:rPr b="0" i="0" lang="en-US" sz="3200" u="sng" cap="none" strike="noStrike">
                <a:solidFill>
                  <a:srgbClr val="0E0E0E"/>
                </a:solidFill>
                <a:latin typeface="Poppins"/>
                <a:ea typeface="Poppins"/>
                <a:cs typeface="Poppins"/>
                <a:sym typeface="Poppins"/>
                <a:hlinkClick r:id="rId5">
                  <a:extLst>
                    <a:ext uri="{A12FA001-AC4F-418D-AE19-62706E023703}">
                      <ahyp:hlinkClr val="tx"/>
                    </a:ext>
                  </a:extLst>
                </a:hlinkClick>
              </a:rPr>
              <a:t>Unsplash</a:t>
            </a:r>
            <a:r>
              <a:rPr b="0" i="0" lang="en-US" sz="3200" u="none" cap="none" strike="noStrike">
                <a:solidFill>
                  <a:srgbClr val="0E0E0E"/>
                </a:solidFill>
                <a:latin typeface="Poppins"/>
                <a:ea typeface="Poppins"/>
                <a:cs typeface="Poppins"/>
                <a:sym typeface="Poppins"/>
              </a:rPr>
              <a:t> </a:t>
            </a:r>
            <a:endParaRPr b="0" i="0" sz="3200" u="none" cap="none" strike="noStrike">
              <a:solidFill>
                <a:schemeClr val="dk1"/>
              </a:solidFill>
              <a:latin typeface="Calibri"/>
              <a:ea typeface="Calibri"/>
              <a:cs typeface="Calibri"/>
              <a:sym typeface="Calibri"/>
            </a:endParaRPr>
          </a:p>
        </p:txBody>
      </p:sp>
      <p:pic>
        <p:nvPicPr>
          <p:cNvPr descr=" " id="670" name="Google Shape;670;g27374e6920d_0_625"/>
          <p:cNvPicPr preferRelativeResize="0"/>
          <p:nvPr/>
        </p:nvPicPr>
        <p:blipFill rotWithShape="1">
          <a:blip r:embed="rId6">
            <a:alphaModFix/>
          </a:blip>
          <a:srcRect b="0" l="0" r="0" t="0"/>
          <a:stretch/>
        </p:blipFill>
        <p:spPr>
          <a:xfrm>
            <a:off x="9983448" y="1803400"/>
            <a:ext cx="13006426" cy="101219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DFD9"/>
        </a:solidFill>
      </p:bgPr>
    </p:bg>
    <p:spTree>
      <p:nvGrpSpPr>
        <p:cNvPr id="36" name="Shape 36"/>
        <p:cNvGrpSpPr/>
        <p:nvPr/>
      </p:nvGrpSpPr>
      <p:grpSpPr>
        <a:xfrm>
          <a:off x="0" y="0"/>
          <a:ext cx="0" cy="0"/>
          <a:chOff x="0" y="0"/>
          <a:chExt cx="0" cy="0"/>
        </a:xfrm>
      </p:grpSpPr>
      <p:pic>
        <p:nvPicPr>
          <p:cNvPr descr=" " id="37" name="Google Shape;37;g27374e6920d_0_19"/>
          <p:cNvPicPr preferRelativeResize="0"/>
          <p:nvPr/>
        </p:nvPicPr>
        <p:blipFill rotWithShape="1">
          <a:blip r:embed="rId3">
            <a:alphaModFix/>
          </a:blip>
          <a:srcRect b="0" l="0" r="0" t="0"/>
          <a:stretch/>
        </p:blipFill>
        <p:spPr>
          <a:xfrm>
            <a:off x="0" y="977900"/>
            <a:ext cx="24387048" cy="12738100"/>
          </a:xfrm>
          <a:prstGeom prst="rect">
            <a:avLst/>
          </a:prstGeom>
          <a:noFill/>
          <a:ln>
            <a:noFill/>
          </a:ln>
        </p:spPr>
      </p:pic>
      <p:pic>
        <p:nvPicPr>
          <p:cNvPr descr=" " id="38" name="Google Shape;38;g27374e6920d_0_19"/>
          <p:cNvPicPr preferRelativeResize="0"/>
          <p:nvPr/>
        </p:nvPicPr>
        <p:blipFill rotWithShape="1">
          <a:blip r:embed="rId4">
            <a:alphaModFix/>
          </a:blip>
          <a:srcRect b="0" l="0" r="0" t="0"/>
          <a:stretch/>
        </p:blipFill>
        <p:spPr>
          <a:xfrm>
            <a:off x="21186248" y="12674600"/>
            <a:ext cx="3200800" cy="1016000"/>
          </a:xfrm>
          <a:prstGeom prst="rect">
            <a:avLst/>
          </a:prstGeom>
          <a:noFill/>
          <a:ln>
            <a:noFill/>
          </a:ln>
        </p:spPr>
      </p:pic>
      <p:sp>
        <p:nvSpPr>
          <p:cNvPr id="39" name="Google Shape;39;g27374e6920d_0_19"/>
          <p:cNvSpPr/>
          <p:nvPr/>
        </p:nvSpPr>
        <p:spPr>
          <a:xfrm rot="-5400000">
            <a:off x="-2292718" y="8286736"/>
            <a:ext cx="9102900" cy="4580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Righteous"/>
              <a:buNone/>
            </a:pPr>
            <a:r>
              <a:rPr b="0" i="0" lang="en-US" sz="12800" u="none" cap="none" strike="noStrike">
                <a:solidFill>
                  <a:srgbClr val="272727"/>
                </a:solidFill>
                <a:latin typeface="Righteous"/>
                <a:ea typeface="Righteous"/>
                <a:cs typeface="Righteous"/>
                <a:sym typeface="Righteous"/>
              </a:rPr>
              <a:t>Table of Contents</a:t>
            </a:r>
            <a:endParaRPr b="0" i="0" sz="12800" u="none" cap="none" strike="noStrike">
              <a:solidFill>
                <a:schemeClr val="dk1"/>
              </a:solidFill>
              <a:latin typeface="Calibri"/>
              <a:ea typeface="Calibri"/>
              <a:cs typeface="Calibri"/>
              <a:sym typeface="Calibri"/>
            </a:endParaRPr>
          </a:p>
        </p:txBody>
      </p:sp>
      <p:sp>
        <p:nvSpPr>
          <p:cNvPr id="40" name="Google Shape;40;g27374e6920d_0_19"/>
          <p:cNvSpPr/>
          <p:nvPr/>
        </p:nvSpPr>
        <p:spPr>
          <a:xfrm>
            <a:off x="15064083" y="5080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1" name="Google Shape;41;g27374e6920d_0_19"/>
          <p:cNvPicPr preferRelativeResize="0"/>
          <p:nvPr/>
        </p:nvPicPr>
        <p:blipFill rotWithShape="1">
          <a:blip r:embed="rId5">
            <a:alphaModFix/>
          </a:blip>
          <a:srcRect b="0" l="0" r="0" t="0"/>
          <a:stretch/>
        </p:blipFill>
        <p:spPr>
          <a:xfrm>
            <a:off x="15064083" y="508000"/>
            <a:ext cx="1625803" cy="1625600"/>
          </a:xfrm>
          <a:prstGeom prst="rect">
            <a:avLst/>
          </a:prstGeom>
          <a:noFill/>
          <a:ln>
            <a:noFill/>
          </a:ln>
        </p:spPr>
      </p:pic>
      <p:sp>
        <p:nvSpPr>
          <p:cNvPr id="42" name="Google Shape;42;g27374e6920d_0_19"/>
          <p:cNvSpPr/>
          <p:nvPr/>
        </p:nvSpPr>
        <p:spPr>
          <a:xfrm>
            <a:off x="15064083" y="508000"/>
            <a:ext cx="1625700" cy="1625700"/>
          </a:xfrm>
          <a:prstGeom prst="roundRect">
            <a:avLst>
              <a:gd fmla="val 781313"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g27374e6920d_0_19"/>
          <p:cNvSpPr/>
          <p:nvPr/>
        </p:nvSpPr>
        <p:spPr>
          <a:xfrm>
            <a:off x="15476884" y="838200"/>
            <a:ext cx="8001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Righteous"/>
              <a:buNone/>
            </a:pPr>
            <a:r>
              <a:rPr b="0" i="0" lang="en-US" sz="4800" u="none" cap="none" strike="noStrike">
                <a:solidFill>
                  <a:srgbClr val="000000"/>
                </a:solidFill>
                <a:latin typeface="Righteous"/>
                <a:ea typeface="Righteous"/>
                <a:cs typeface="Righteous"/>
                <a:sym typeface="Righteous"/>
              </a:rPr>
              <a:t>01</a:t>
            </a:r>
            <a:endParaRPr b="0" i="0" sz="4800" u="none" cap="none" strike="noStrike">
              <a:solidFill>
                <a:schemeClr val="dk1"/>
              </a:solidFill>
              <a:latin typeface="Calibri"/>
              <a:ea typeface="Calibri"/>
              <a:cs typeface="Calibri"/>
              <a:sym typeface="Calibri"/>
            </a:endParaRPr>
          </a:p>
        </p:txBody>
      </p:sp>
      <p:sp>
        <p:nvSpPr>
          <p:cNvPr id="44" name="Google Shape;44;g27374e6920d_0_19"/>
          <p:cNvSpPr/>
          <p:nvPr/>
        </p:nvSpPr>
        <p:spPr>
          <a:xfrm>
            <a:off x="16893111" y="584200"/>
            <a:ext cx="59316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g27374e6920d_0_19"/>
          <p:cNvSpPr/>
          <p:nvPr/>
        </p:nvSpPr>
        <p:spPr>
          <a:xfrm>
            <a:off x="16893111" y="584200"/>
            <a:ext cx="61350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ighteous"/>
              <a:buNone/>
            </a:pPr>
            <a:r>
              <a:rPr b="0" i="0" lang="en-US" sz="4800" u="none" cap="none" strike="noStrike">
                <a:solidFill>
                  <a:srgbClr val="0E0E0E"/>
                </a:solidFill>
                <a:latin typeface="Righteous"/>
                <a:ea typeface="Righteous"/>
                <a:cs typeface="Righteous"/>
                <a:sym typeface="Righteous"/>
              </a:rPr>
              <a:t>Introduction</a:t>
            </a:r>
            <a:endParaRPr b="0" i="0" sz="4800" u="none" cap="none" strike="noStrike">
              <a:solidFill>
                <a:schemeClr val="dk1"/>
              </a:solidFill>
              <a:latin typeface="Calibri"/>
              <a:ea typeface="Calibri"/>
              <a:cs typeface="Calibri"/>
              <a:sym typeface="Calibri"/>
            </a:endParaRPr>
          </a:p>
        </p:txBody>
      </p:sp>
      <p:sp>
        <p:nvSpPr>
          <p:cNvPr id="46" name="Google Shape;46;g27374e6920d_0_19"/>
          <p:cNvSpPr/>
          <p:nvPr/>
        </p:nvSpPr>
        <p:spPr>
          <a:xfrm>
            <a:off x="16893111" y="1447800"/>
            <a:ext cx="6067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Extraordinary Realm</a:t>
            </a:r>
            <a:endParaRPr b="0" i="0" sz="3200" u="none" cap="none" strike="noStrike">
              <a:solidFill>
                <a:schemeClr val="dk1"/>
              </a:solidFill>
              <a:latin typeface="Calibri"/>
              <a:ea typeface="Calibri"/>
              <a:cs typeface="Calibri"/>
              <a:sym typeface="Calibri"/>
            </a:endParaRPr>
          </a:p>
        </p:txBody>
      </p:sp>
      <p:sp>
        <p:nvSpPr>
          <p:cNvPr id="47" name="Google Shape;47;g27374e6920d_0_19"/>
          <p:cNvSpPr/>
          <p:nvPr/>
        </p:nvSpPr>
        <p:spPr>
          <a:xfrm>
            <a:off x="15064083" y="32258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8" name="Google Shape;48;g27374e6920d_0_19"/>
          <p:cNvPicPr preferRelativeResize="0"/>
          <p:nvPr/>
        </p:nvPicPr>
        <p:blipFill rotWithShape="1">
          <a:blip r:embed="rId5">
            <a:alphaModFix/>
          </a:blip>
          <a:srcRect b="0" l="0" r="0" t="0"/>
          <a:stretch/>
        </p:blipFill>
        <p:spPr>
          <a:xfrm>
            <a:off x="15064083" y="3225800"/>
            <a:ext cx="1625803" cy="1625600"/>
          </a:xfrm>
          <a:prstGeom prst="rect">
            <a:avLst/>
          </a:prstGeom>
          <a:noFill/>
          <a:ln>
            <a:noFill/>
          </a:ln>
        </p:spPr>
      </p:pic>
      <p:sp>
        <p:nvSpPr>
          <p:cNvPr id="49" name="Google Shape;49;g27374e6920d_0_19"/>
          <p:cNvSpPr/>
          <p:nvPr/>
        </p:nvSpPr>
        <p:spPr>
          <a:xfrm>
            <a:off x="15064083" y="3225800"/>
            <a:ext cx="1625700" cy="1625700"/>
          </a:xfrm>
          <a:prstGeom prst="roundRect">
            <a:avLst>
              <a:gd fmla="val 781313"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g27374e6920d_0_19"/>
          <p:cNvSpPr/>
          <p:nvPr/>
        </p:nvSpPr>
        <p:spPr>
          <a:xfrm>
            <a:off x="15400675" y="3556000"/>
            <a:ext cx="9525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Righteous"/>
              <a:buNone/>
            </a:pPr>
            <a:r>
              <a:rPr b="0" i="0" lang="en-US" sz="4800" u="none" cap="none" strike="noStrike">
                <a:solidFill>
                  <a:srgbClr val="000000"/>
                </a:solidFill>
                <a:latin typeface="Righteous"/>
                <a:ea typeface="Righteous"/>
                <a:cs typeface="Righteous"/>
                <a:sym typeface="Righteous"/>
              </a:rPr>
              <a:t>02</a:t>
            </a:r>
            <a:endParaRPr b="0" i="0" sz="4800" u="none" cap="none" strike="noStrike">
              <a:solidFill>
                <a:schemeClr val="dk1"/>
              </a:solidFill>
              <a:latin typeface="Calibri"/>
              <a:ea typeface="Calibri"/>
              <a:cs typeface="Calibri"/>
              <a:sym typeface="Calibri"/>
            </a:endParaRPr>
          </a:p>
        </p:txBody>
      </p:sp>
      <p:sp>
        <p:nvSpPr>
          <p:cNvPr id="51" name="Google Shape;51;g27374e6920d_0_19"/>
          <p:cNvSpPr/>
          <p:nvPr/>
        </p:nvSpPr>
        <p:spPr>
          <a:xfrm>
            <a:off x="16893111" y="3302000"/>
            <a:ext cx="59316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g27374e6920d_0_19"/>
          <p:cNvSpPr/>
          <p:nvPr/>
        </p:nvSpPr>
        <p:spPr>
          <a:xfrm>
            <a:off x="16893111" y="3302000"/>
            <a:ext cx="61350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ighteous"/>
              <a:buNone/>
            </a:pPr>
            <a:r>
              <a:rPr b="0" i="0" lang="en-US" sz="4800" u="none" cap="none" strike="noStrike">
                <a:solidFill>
                  <a:srgbClr val="0E0E0E"/>
                </a:solidFill>
                <a:latin typeface="Righteous"/>
                <a:ea typeface="Righteous"/>
                <a:cs typeface="Righteous"/>
                <a:sym typeface="Righteous"/>
              </a:rPr>
              <a:t>Encounters</a:t>
            </a:r>
            <a:endParaRPr b="0" i="0" sz="4800" u="none" cap="none" strike="noStrike">
              <a:solidFill>
                <a:schemeClr val="dk1"/>
              </a:solidFill>
              <a:latin typeface="Calibri"/>
              <a:ea typeface="Calibri"/>
              <a:cs typeface="Calibri"/>
              <a:sym typeface="Calibri"/>
            </a:endParaRPr>
          </a:p>
        </p:txBody>
      </p:sp>
      <p:sp>
        <p:nvSpPr>
          <p:cNvPr id="53" name="Google Shape;53;g27374e6920d_0_19"/>
          <p:cNvSpPr/>
          <p:nvPr/>
        </p:nvSpPr>
        <p:spPr>
          <a:xfrm>
            <a:off x="16893111" y="4165600"/>
            <a:ext cx="6067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Unicorn Sightings</a:t>
            </a:r>
            <a:endParaRPr b="0" i="0" sz="3200" u="none" cap="none" strike="noStrike">
              <a:solidFill>
                <a:schemeClr val="dk1"/>
              </a:solidFill>
              <a:latin typeface="Calibri"/>
              <a:ea typeface="Calibri"/>
              <a:cs typeface="Calibri"/>
              <a:sym typeface="Calibri"/>
            </a:endParaRPr>
          </a:p>
        </p:txBody>
      </p:sp>
      <p:sp>
        <p:nvSpPr>
          <p:cNvPr id="54" name="Google Shape;54;g27374e6920d_0_19"/>
          <p:cNvSpPr/>
          <p:nvPr/>
        </p:nvSpPr>
        <p:spPr>
          <a:xfrm>
            <a:off x="15064083" y="59436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 name="Google Shape;55;g27374e6920d_0_19"/>
          <p:cNvPicPr preferRelativeResize="0"/>
          <p:nvPr/>
        </p:nvPicPr>
        <p:blipFill rotWithShape="1">
          <a:blip r:embed="rId5">
            <a:alphaModFix/>
          </a:blip>
          <a:srcRect b="0" l="0" r="0" t="0"/>
          <a:stretch/>
        </p:blipFill>
        <p:spPr>
          <a:xfrm>
            <a:off x="15064083" y="5943600"/>
            <a:ext cx="1625803" cy="1625600"/>
          </a:xfrm>
          <a:prstGeom prst="rect">
            <a:avLst/>
          </a:prstGeom>
          <a:noFill/>
          <a:ln>
            <a:noFill/>
          </a:ln>
        </p:spPr>
      </p:pic>
      <p:sp>
        <p:nvSpPr>
          <p:cNvPr id="56" name="Google Shape;56;g27374e6920d_0_19"/>
          <p:cNvSpPr/>
          <p:nvPr/>
        </p:nvSpPr>
        <p:spPr>
          <a:xfrm>
            <a:off x="15064083" y="5943600"/>
            <a:ext cx="1625700" cy="1625700"/>
          </a:xfrm>
          <a:prstGeom prst="roundRect">
            <a:avLst>
              <a:gd fmla="val 781313"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g27374e6920d_0_19"/>
          <p:cNvSpPr/>
          <p:nvPr/>
        </p:nvSpPr>
        <p:spPr>
          <a:xfrm>
            <a:off x="15394324" y="6273800"/>
            <a:ext cx="9654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Righteous"/>
              <a:buNone/>
            </a:pPr>
            <a:r>
              <a:rPr b="0" i="0" lang="en-US" sz="4800" u="none" cap="none" strike="noStrike">
                <a:solidFill>
                  <a:srgbClr val="000000"/>
                </a:solidFill>
                <a:latin typeface="Righteous"/>
                <a:ea typeface="Righteous"/>
                <a:cs typeface="Righteous"/>
                <a:sym typeface="Righteous"/>
              </a:rPr>
              <a:t>03</a:t>
            </a:r>
            <a:endParaRPr b="0" i="0" sz="4800" u="none" cap="none" strike="noStrike">
              <a:solidFill>
                <a:schemeClr val="dk1"/>
              </a:solidFill>
              <a:latin typeface="Calibri"/>
              <a:ea typeface="Calibri"/>
              <a:cs typeface="Calibri"/>
              <a:sym typeface="Calibri"/>
            </a:endParaRPr>
          </a:p>
        </p:txBody>
      </p:sp>
      <p:sp>
        <p:nvSpPr>
          <p:cNvPr id="58" name="Google Shape;58;g27374e6920d_0_19"/>
          <p:cNvSpPr/>
          <p:nvPr/>
        </p:nvSpPr>
        <p:spPr>
          <a:xfrm>
            <a:off x="16893111" y="6019800"/>
            <a:ext cx="59316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g27374e6920d_0_19"/>
          <p:cNvSpPr/>
          <p:nvPr/>
        </p:nvSpPr>
        <p:spPr>
          <a:xfrm>
            <a:off x="16893111" y="6019800"/>
            <a:ext cx="61350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ighteous"/>
              <a:buNone/>
            </a:pPr>
            <a:r>
              <a:rPr b="0" i="0" lang="en-US" sz="4800" u="none" cap="none" strike="noStrike">
                <a:solidFill>
                  <a:srgbClr val="0E0E0E"/>
                </a:solidFill>
                <a:latin typeface="Righteous"/>
                <a:ea typeface="Righteous"/>
                <a:cs typeface="Righteous"/>
                <a:sym typeface="Righteous"/>
              </a:rPr>
              <a:t>Wonders</a:t>
            </a:r>
            <a:endParaRPr b="0" i="0" sz="4800" u="none" cap="none" strike="noStrike">
              <a:solidFill>
                <a:schemeClr val="dk1"/>
              </a:solidFill>
              <a:latin typeface="Calibri"/>
              <a:ea typeface="Calibri"/>
              <a:cs typeface="Calibri"/>
              <a:sym typeface="Calibri"/>
            </a:endParaRPr>
          </a:p>
        </p:txBody>
      </p:sp>
      <p:sp>
        <p:nvSpPr>
          <p:cNvPr id="60" name="Google Shape;60;g27374e6920d_0_19"/>
          <p:cNvSpPr/>
          <p:nvPr/>
        </p:nvSpPr>
        <p:spPr>
          <a:xfrm>
            <a:off x="16893111" y="6883400"/>
            <a:ext cx="6067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Wishes Granted</a:t>
            </a:r>
            <a:endParaRPr b="0" i="0" sz="3200" u="none" cap="none" strike="noStrike">
              <a:solidFill>
                <a:schemeClr val="dk1"/>
              </a:solidFill>
              <a:latin typeface="Calibri"/>
              <a:ea typeface="Calibri"/>
              <a:cs typeface="Calibri"/>
              <a:sym typeface="Calibri"/>
            </a:endParaRPr>
          </a:p>
        </p:txBody>
      </p:sp>
      <p:sp>
        <p:nvSpPr>
          <p:cNvPr id="61" name="Google Shape;61;g27374e6920d_0_19"/>
          <p:cNvSpPr/>
          <p:nvPr/>
        </p:nvSpPr>
        <p:spPr>
          <a:xfrm>
            <a:off x="15064083" y="86614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 name="Google Shape;62;g27374e6920d_0_19"/>
          <p:cNvPicPr preferRelativeResize="0"/>
          <p:nvPr/>
        </p:nvPicPr>
        <p:blipFill rotWithShape="1">
          <a:blip r:embed="rId5">
            <a:alphaModFix/>
          </a:blip>
          <a:srcRect b="0" l="0" r="0" t="0"/>
          <a:stretch/>
        </p:blipFill>
        <p:spPr>
          <a:xfrm>
            <a:off x="15064083" y="8661400"/>
            <a:ext cx="1625803" cy="1625600"/>
          </a:xfrm>
          <a:prstGeom prst="rect">
            <a:avLst/>
          </a:prstGeom>
          <a:noFill/>
          <a:ln>
            <a:noFill/>
          </a:ln>
        </p:spPr>
      </p:pic>
      <p:sp>
        <p:nvSpPr>
          <p:cNvPr id="63" name="Google Shape;63;g27374e6920d_0_19"/>
          <p:cNvSpPr/>
          <p:nvPr/>
        </p:nvSpPr>
        <p:spPr>
          <a:xfrm>
            <a:off x="15064083" y="8661400"/>
            <a:ext cx="1625700" cy="1625700"/>
          </a:xfrm>
          <a:prstGeom prst="roundRect">
            <a:avLst>
              <a:gd fmla="val 781313"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g27374e6920d_0_19"/>
          <p:cNvSpPr/>
          <p:nvPr/>
        </p:nvSpPr>
        <p:spPr>
          <a:xfrm>
            <a:off x="15381622" y="8991600"/>
            <a:ext cx="9906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Righteous"/>
              <a:buNone/>
            </a:pPr>
            <a:r>
              <a:rPr b="0" i="0" lang="en-US" sz="4800" u="none" cap="none" strike="noStrike">
                <a:solidFill>
                  <a:srgbClr val="000000"/>
                </a:solidFill>
                <a:latin typeface="Righteous"/>
                <a:ea typeface="Righteous"/>
                <a:cs typeface="Righteous"/>
                <a:sym typeface="Righteous"/>
              </a:rPr>
              <a:t>04</a:t>
            </a:r>
            <a:endParaRPr b="0" i="0" sz="4800" u="none" cap="none" strike="noStrike">
              <a:solidFill>
                <a:schemeClr val="dk1"/>
              </a:solidFill>
              <a:latin typeface="Calibri"/>
              <a:ea typeface="Calibri"/>
              <a:cs typeface="Calibri"/>
              <a:sym typeface="Calibri"/>
            </a:endParaRPr>
          </a:p>
        </p:txBody>
      </p:sp>
      <p:sp>
        <p:nvSpPr>
          <p:cNvPr id="65" name="Google Shape;65;g27374e6920d_0_19"/>
          <p:cNvSpPr/>
          <p:nvPr/>
        </p:nvSpPr>
        <p:spPr>
          <a:xfrm>
            <a:off x="16893111" y="8737600"/>
            <a:ext cx="59316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g27374e6920d_0_19"/>
          <p:cNvSpPr/>
          <p:nvPr/>
        </p:nvSpPr>
        <p:spPr>
          <a:xfrm>
            <a:off x="16893111" y="8737600"/>
            <a:ext cx="61350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ighteous"/>
              <a:buNone/>
            </a:pPr>
            <a:r>
              <a:rPr b="0" i="0" lang="en-US" sz="4800" u="none" cap="none" strike="noStrike">
                <a:solidFill>
                  <a:srgbClr val="0E0E0E"/>
                </a:solidFill>
                <a:latin typeface="Righteous"/>
                <a:ea typeface="Righteous"/>
                <a:cs typeface="Righteous"/>
                <a:sym typeface="Righteous"/>
              </a:rPr>
              <a:t>Magic</a:t>
            </a:r>
            <a:endParaRPr b="0" i="0" sz="4800" u="none" cap="none" strike="noStrike">
              <a:solidFill>
                <a:schemeClr val="dk1"/>
              </a:solidFill>
              <a:latin typeface="Calibri"/>
              <a:ea typeface="Calibri"/>
              <a:cs typeface="Calibri"/>
              <a:sym typeface="Calibri"/>
            </a:endParaRPr>
          </a:p>
        </p:txBody>
      </p:sp>
      <p:sp>
        <p:nvSpPr>
          <p:cNvPr id="67" name="Google Shape;67;g27374e6920d_0_19"/>
          <p:cNvSpPr/>
          <p:nvPr/>
        </p:nvSpPr>
        <p:spPr>
          <a:xfrm>
            <a:off x="16893111" y="9601200"/>
            <a:ext cx="6067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Spellcasting</a:t>
            </a:r>
            <a:endParaRPr b="0" i="0" sz="3200" u="none" cap="none" strike="noStrike">
              <a:solidFill>
                <a:schemeClr val="dk1"/>
              </a:solidFill>
              <a:latin typeface="Calibri"/>
              <a:ea typeface="Calibri"/>
              <a:cs typeface="Calibri"/>
              <a:sym typeface="Calibri"/>
            </a:endParaRPr>
          </a:p>
        </p:txBody>
      </p:sp>
      <p:sp>
        <p:nvSpPr>
          <p:cNvPr id="68" name="Google Shape;68;g27374e6920d_0_19"/>
          <p:cNvSpPr/>
          <p:nvPr/>
        </p:nvSpPr>
        <p:spPr>
          <a:xfrm>
            <a:off x="15064083" y="2679700"/>
            <a:ext cx="16257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9" name="Google Shape;69;g27374e6920d_0_19"/>
          <p:cNvPicPr preferRelativeResize="0"/>
          <p:nvPr/>
        </p:nvPicPr>
        <p:blipFill rotWithShape="1">
          <a:blip r:embed="rId6">
            <a:alphaModFix/>
          </a:blip>
          <a:srcRect b="0" l="0" r="0" t="0"/>
          <a:stretch/>
        </p:blipFill>
        <p:spPr>
          <a:xfrm>
            <a:off x="15064083" y="2641600"/>
            <a:ext cx="1625803" cy="38100"/>
          </a:xfrm>
          <a:prstGeom prst="rect">
            <a:avLst/>
          </a:prstGeom>
          <a:noFill/>
          <a:ln>
            <a:noFill/>
          </a:ln>
        </p:spPr>
      </p:pic>
      <p:sp>
        <p:nvSpPr>
          <p:cNvPr id="70" name="Google Shape;70;g27374e6920d_0_19"/>
          <p:cNvSpPr/>
          <p:nvPr/>
        </p:nvSpPr>
        <p:spPr>
          <a:xfrm>
            <a:off x="15064083" y="5397500"/>
            <a:ext cx="16257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1" name="Google Shape;71;g27374e6920d_0_19"/>
          <p:cNvPicPr preferRelativeResize="0"/>
          <p:nvPr/>
        </p:nvPicPr>
        <p:blipFill rotWithShape="1">
          <a:blip r:embed="rId6">
            <a:alphaModFix/>
          </a:blip>
          <a:srcRect b="0" l="0" r="0" t="0"/>
          <a:stretch/>
        </p:blipFill>
        <p:spPr>
          <a:xfrm>
            <a:off x="15064083" y="5359400"/>
            <a:ext cx="1625803" cy="38100"/>
          </a:xfrm>
          <a:prstGeom prst="rect">
            <a:avLst/>
          </a:prstGeom>
          <a:noFill/>
          <a:ln>
            <a:noFill/>
          </a:ln>
        </p:spPr>
      </p:pic>
      <p:sp>
        <p:nvSpPr>
          <p:cNvPr id="72" name="Google Shape;72;g27374e6920d_0_19"/>
          <p:cNvSpPr/>
          <p:nvPr/>
        </p:nvSpPr>
        <p:spPr>
          <a:xfrm>
            <a:off x="15064083" y="8115300"/>
            <a:ext cx="16257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3" name="Google Shape;73;g27374e6920d_0_19"/>
          <p:cNvPicPr preferRelativeResize="0"/>
          <p:nvPr/>
        </p:nvPicPr>
        <p:blipFill rotWithShape="1">
          <a:blip r:embed="rId6">
            <a:alphaModFix/>
          </a:blip>
          <a:srcRect b="0" l="0" r="0" t="0"/>
          <a:stretch/>
        </p:blipFill>
        <p:spPr>
          <a:xfrm>
            <a:off x="15064083" y="8077200"/>
            <a:ext cx="1625803" cy="38100"/>
          </a:xfrm>
          <a:prstGeom prst="rect">
            <a:avLst/>
          </a:prstGeom>
          <a:noFill/>
          <a:ln>
            <a:noFill/>
          </a:ln>
        </p:spPr>
      </p:pic>
      <p:pic>
        <p:nvPicPr>
          <p:cNvPr descr=" " id="74" name="Google Shape;74;g27374e6920d_0_19"/>
          <p:cNvPicPr preferRelativeResize="0"/>
          <p:nvPr/>
        </p:nvPicPr>
        <p:blipFill rotWithShape="1">
          <a:blip r:embed="rId7">
            <a:alphaModFix/>
          </a:blip>
          <a:srcRect b="0" l="0" r="0" t="0"/>
          <a:stretch/>
        </p:blipFill>
        <p:spPr>
          <a:xfrm>
            <a:off x="4509064" y="2387600"/>
            <a:ext cx="10085060" cy="84201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DFD9"/>
        </a:solidFill>
      </p:bgPr>
    </p:bg>
    <p:spTree>
      <p:nvGrpSpPr>
        <p:cNvPr id="79" name="Shape 79"/>
        <p:cNvGrpSpPr/>
        <p:nvPr/>
      </p:nvGrpSpPr>
      <p:grpSpPr>
        <a:xfrm>
          <a:off x="0" y="0"/>
          <a:ext cx="0" cy="0"/>
          <a:chOff x="0" y="0"/>
          <a:chExt cx="0" cy="0"/>
        </a:xfrm>
      </p:grpSpPr>
      <p:pic>
        <p:nvPicPr>
          <p:cNvPr descr=" " id="80" name="Google Shape;80;g27374e6920d_0_61"/>
          <p:cNvPicPr preferRelativeResize="0"/>
          <p:nvPr/>
        </p:nvPicPr>
        <p:blipFill rotWithShape="1">
          <a:blip r:embed="rId3">
            <a:alphaModFix/>
          </a:blip>
          <a:srcRect b="0" l="0" r="0" t="0"/>
          <a:stretch/>
        </p:blipFill>
        <p:spPr>
          <a:xfrm>
            <a:off x="0" y="0"/>
            <a:ext cx="23701162" cy="13716000"/>
          </a:xfrm>
          <a:prstGeom prst="rect">
            <a:avLst/>
          </a:prstGeom>
          <a:noFill/>
          <a:ln>
            <a:noFill/>
          </a:ln>
        </p:spPr>
      </p:pic>
      <p:sp>
        <p:nvSpPr>
          <p:cNvPr id="81" name="Google Shape;81;g27374e6920d_0_6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2" name="Google Shape;82;g27374e6920d_0_61"/>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83" name="Google Shape;83;g27374e6920d_0_61"/>
          <p:cNvSpPr/>
          <p:nvPr/>
        </p:nvSpPr>
        <p:spPr>
          <a:xfrm>
            <a:off x="2959470" y="2603500"/>
            <a:ext cx="15174300" cy="1596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Righteous"/>
              <a:buNone/>
            </a:pPr>
            <a:r>
              <a:rPr b="0" i="0" lang="en-US" sz="8000" u="none" cap="none" strike="noStrike">
                <a:solidFill>
                  <a:srgbClr val="272727"/>
                </a:solidFill>
                <a:latin typeface="Righteous"/>
                <a:ea typeface="Righteous"/>
                <a:cs typeface="Righteous"/>
                <a:sym typeface="Righteous"/>
              </a:rPr>
              <a:t>The Realm of the Extraordinary</a:t>
            </a:r>
            <a:endParaRPr b="0" i="0" sz="8000" u="none" cap="none" strike="noStrike">
              <a:solidFill>
                <a:schemeClr val="dk1"/>
              </a:solidFill>
              <a:latin typeface="Calibri"/>
              <a:ea typeface="Calibri"/>
              <a:cs typeface="Calibri"/>
              <a:sym typeface="Calibri"/>
            </a:endParaRPr>
          </a:p>
        </p:txBody>
      </p:sp>
      <p:sp>
        <p:nvSpPr>
          <p:cNvPr id="84" name="Google Shape;84;g27374e6920d_0_61"/>
          <p:cNvSpPr/>
          <p:nvPr/>
        </p:nvSpPr>
        <p:spPr>
          <a:xfrm>
            <a:off x="2959470" y="4749800"/>
            <a:ext cx="8861400" cy="684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85" name="Google Shape;85;g27374e6920d_0_61"/>
          <p:cNvSpPr/>
          <p:nvPr/>
        </p:nvSpPr>
        <p:spPr>
          <a:xfrm>
            <a:off x="12701588" y="4749800"/>
            <a:ext cx="8861400" cy="684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DFD9"/>
        </a:solidFill>
      </p:bgPr>
    </p:bg>
    <p:spTree>
      <p:nvGrpSpPr>
        <p:cNvPr id="90" name="Shape 90"/>
        <p:cNvGrpSpPr/>
        <p:nvPr/>
      </p:nvGrpSpPr>
      <p:grpSpPr>
        <a:xfrm>
          <a:off x="0" y="0"/>
          <a:ext cx="0" cy="0"/>
          <a:chOff x="0" y="0"/>
          <a:chExt cx="0" cy="0"/>
        </a:xfrm>
      </p:grpSpPr>
      <p:pic>
        <p:nvPicPr>
          <p:cNvPr descr=" " id="91" name="Google Shape;91;g27374e6920d_0_71"/>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92" name="Google Shape;92;g27374e6920d_0_7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3" name="Google Shape;93;g27374e6920d_0_71"/>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94" name="Google Shape;94;g27374e6920d_0_71"/>
          <p:cNvPicPr preferRelativeResize="0"/>
          <p:nvPr/>
        </p:nvPicPr>
        <p:blipFill rotWithShape="1">
          <a:blip r:embed="rId5">
            <a:alphaModFix/>
          </a:blip>
          <a:srcRect b="0" l="0" r="0" t="0"/>
          <a:stretch/>
        </p:blipFill>
        <p:spPr>
          <a:xfrm>
            <a:off x="13260457" y="1270000"/>
            <a:ext cx="9818327" cy="12446000"/>
          </a:xfrm>
          <a:prstGeom prst="rect">
            <a:avLst/>
          </a:prstGeom>
          <a:noFill/>
          <a:ln>
            <a:noFill/>
          </a:ln>
        </p:spPr>
      </p:pic>
      <p:sp>
        <p:nvSpPr>
          <p:cNvPr id="95" name="Google Shape;95;g27374e6920d_0_71"/>
          <p:cNvSpPr/>
          <p:nvPr/>
        </p:nvSpPr>
        <p:spPr>
          <a:xfrm>
            <a:off x="2502213" y="2489200"/>
            <a:ext cx="7875000" cy="482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6" name="Google Shape;96;g27374e6920d_0_71"/>
          <p:cNvPicPr preferRelativeResize="0"/>
          <p:nvPr/>
        </p:nvPicPr>
        <p:blipFill rotWithShape="1">
          <a:blip r:embed="rId6">
            <a:alphaModFix/>
          </a:blip>
          <a:srcRect b="0" l="0" r="0" t="0"/>
          <a:stretch/>
        </p:blipFill>
        <p:spPr>
          <a:xfrm>
            <a:off x="2502213" y="2489200"/>
            <a:ext cx="1173870" cy="1117600"/>
          </a:xfrm>
          <a:prstGeom prst="rect">
            <a:avLst/>
          </a:prstGeom>
          <a:noFill/>
          <a:ln>
            <a:noFill/>
          </a:ln>
        </p:spPr>
      </p:pic>
      <p:sp>
        <p:nvSpPr>
          <p:cNvPr id="97" name="Google Shape;97;g27374e6920d_0_71"/>
          <p:cNvSpPr/>
          <p:nvPr/>
        </p:nvSpPr>
        <p:spPr>
          <a:xfrm>
            <a:off x="2502213" y="3911600"/>
            <a:ext cx="7875000" cy="340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g27374e6920d_0_71"/>
          <p:cNvSpPr/>
          <p:nvPr/>
        </p:nvSpPr>
        <p:spPr>
          <a:xfrm>
            <a:off x="2502213" y="3911600"/>
            <a:ext cx="80781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ighteous"/>
              <a:buNone/>
            </a:pPr>
            <a:r>
              <a:rPr b="0" i="0" lang="en-US" sz="4800" u="none" cap="none" strike="noStrike">
                <a:solidFill>
                  <a:srgbClr val="0E0E0E"/>
                </a:solidFill>
                <a:latin typeface="Righteous"/>
                <a:ea typeface="Righteous"/>
                <a:cs typeface="Righteous"/>
                <a:sym typeface="Righteous"/>
              </a:rPr>
              <a:t>Unicorn Sightings</a:t>
            </a:r>
            <a:endParaRPr b="0" i="0" sz="4800" u="none" cap="none" strike="noStrike">
              <a:solidFill>
                <a:schemeClr val="dk1"/>
              </a:solidFill>
              <a:latin typeface="Calibri"/>
              <a:ea typeface="Calibri"/>
              <a:cs typeface="Calibri"/>
              <a:sym typeface="Calibri"/>
            </a:endParaRPr>
          </a:p>
        </p:txBody>
      </p:sp>
      <p:sp>
        <p:nvSpPr>
          <p:cNvPr id="99" name="Google Shape;99;g27374e6920d_0_71"/>
          <p:cNvSpPr/>
          <p:nvPr/>
        </p:nvSpPr>
        <p:spPr>
          <a:xfrm>
            <a:off x="2502213" y="4876800"/>
            <a:ext cx="80106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100" name="Google Shape;100;g27374e6920d_0_71"/>
          <p:cNvSpPr/>
          <p:nvPr/>
        </p:nvSpPr>
        <p:spPr>
          <a:xfrm>
            <a:off x="2502213" y="8001000"/>
            <a:ext cx="7875000" cy="482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1" name="Google Shape;101;g27374e6920d_0_71"/>
          <p:cNvPicPr preferRelativeResize="0"/>
          <p:nvPr/>
        </p:nvPicPr>
        <p:blipFill rotWithShape="1">
          <a:blip r:embed="rId7">
            <a:alphaModFix/>
          </a:blip>
          <a:srcRect b="0" l="0" r="0" t="0"/>
          <a:stretch/>
        </p:blipFill>
        <p:spPr>
          <a:xfrm>
            <a:off x="2502213" y="8001000"/>
            <a:ext cx="1176761" cy="1117600"/>
          </a:xfrm>
          <a:prstGeom prst="rect">
            <a:avLst/>
          </a:prstGeom>
          <a:noFill/>
          <a:ln>
            <a:noFill/>
          </a:ln>
        </p:spPr>
      </p:pic>
      <p:sp>
        <p:nvSpPr>
          <p:cNvPr id="102" name="Google Shape;102;g27374e6920d_0_71"/>
          <p:cNvSpPr/>
          <p:nvPr/>
        </p:nvSpPr>
        <p:spPr>
          <a:xfrm>
            <a:off x="2502213" y="9423400"/>
            <a:ext cx="7875000" cy="340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g27374e6920d_0_71"/>
          <p:cNvSpPr/>
          <p:nvPr/>
        </p:nvSpPr>
        <p:spPr>
          <a:xfrm>
            <a:off x="2502213" y="9423400"/>
            <a:ext cx="80781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ighteous"/>
              <a:buNone/>
            </a:pPr>
            <a:r>
              <a:rPr b="0" i="0" lang="en-US" sz="4800" u="none" cap="none" strike="noStrike">
                <a:solidFill>
                  <a:srgbClr val="0E0E0E"/>
                </a:solidFill>
                <a:latin typeface="Righteous"/>
                <a:ea typeface="Righteous"/>
                <a:cs typeface="Righteous"/>
                <a:sym typeface="Righteous"/>
              </a:rPr>
              <a:t>Dragon Taming</a:t>
            </a:r>
            <a:endParaRPr b="0" i="0" sz="4800" u="none" cap="none" strike="noStrike">
              <a:solidFill>
                <a:schemeClr val="dk1"/>
              </a:solidFill>
              <a:latin typeface="Calibri"/>
              <a:ea typeface="Calibri"/>
              <a:cs typeface="Calibri"/>
              <a:sym typeface="Calibri"/>
            </a:endParaRPr>
          </a:p>
        </p:txBody>
      </p:sp>
      <p:sp>
        <p:nvSpPr>
          <p:cNvPr id="104" name="Google Shape;104;g27374e6920d_0_71"/>
          <p:cNvSpPr/>
          <p:nvPr/>
        </p:nvSpPr>
        <p:spPr>
          <a:xfrm>
            <a:off x="2502213" y="10388600"/>
            <a:ext cx="80106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DFD9"/>
        </a:solidFill>
      </p:bgPr>
    </p:bg>
    <p:spTree>
      <p:nvGrpSpPr>
        <p:cNvPr id="109" name="Shape 109"/>
        <p:cNvGrpSpPr/>
        <p:nvPr/>
      </p:nvGrpSpPr>
      <p:grpSpPr>
        <a:xfrm>
          <a:off x="0" y="0"/>
          <a:ext cx="0" cy="0"/>
          <a:chOff x="0" y="0"/>
          <a:chExt cx="0" cy="0"/>
        </a:xfrm>
      </p:grpSpPr>
      <p:pic>
        <p:nvPicPr>
          <p:cNvPr descr=" " id="110" name="Google Shape;110;g27374e6920d_0_89"/>
          <p:cNvPicPr preferRelativeResize="0"/>
          <p:nvPr/>
        </p:nvPicPr>
        <p:blipFill rotWithShape="1">
          <a:blip r:embed="rId3">
            <a:alphaModFix/>
          </a:blip>
          <a:srcRect b="0" l="0" r="0" t="0"/>
          <a:stretch/>
        </p:blipFill>
        <p:spPr>
          <a:xfrm>
            <a:off x="0" y="977900"/>
            <a:ext cx="24387048" cy="12738100"/>
          </a:xfrm>
          <a:prstGeom prst="rect">
            <a:avLst/>
          </a:prstGeom>
          <a:noFill/>
          <a:ln>
            <a:noFill/>
          </a:ln>
        </p:spPr>
      </p:pic>
      <p:sp>
        <p:nvSpPr>
          <p:cNvPr id="111" name="Google Shape;111;g27374e6920d_0_8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2" name="Google Shape;112;g27374e6920d_0_89"/>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113" name="Google Shape;113;g27374e6920d_0_89"/>
          <p:cNvSpPr/>
          <p:nvPr/>
        </p:nvSpPr>
        <p:spPr>
          <a:xfrm>
            <a:off x="800200" y="1181100"/>
            <a:ext cx="70494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4" name="Google Shape;114;g27374e6920d_0_89"/>
          <p:cNvPicPr preferRelativeResize="0"/>
          <p:nvPr/>
        </p:nvPicPr>
        <p:blipFill rotWithShape="1">
          <a:blip r:embed="rId5">
            <a:alphaModFix/>
          </a:blip>
          <a:srcRect b="0" l="0" r="0" t="0"/>
          <a:stretch/>
        </p:blipFill>
        <p:spPr>
          <a:xfrm>
            <a:off x="800200" y="1181100"/>
            <a:ext cx="7049381" cy="5422900"/>
          </a:xfrm>
          <a:prstGeom prst="rect">
            <a:avLst/>
          </a:prstGeom>
          <a:noFill/>
          <a:ln>
            <a:noFill/>
          </a:ln>
        </p:spPr>
      </p:pic>
      <p:sp>
        <p:nvSpPr>
          <p:cNvPr id="115" name="Google Shape;115;g27374e6920d_0_89"/>
          <p:cNvSpPr/>
          <p:nvPr/>
        </p:nvSpPr>
        <p:spPr>
          <a:xfrm>
            <a:off x="1822678" y="7213600"/>
            <a:ext cx="5004300" cy="76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g27374e6920d_0_89"/>
          <p:cNvSpPr/>
          <p:nvPr/>
        </p:nvSpPr>
        <p:spPr>
          <a:xfrm>
            <a:off x="1822678" y="7213600"/>
            <a:ext cx="52077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ighteous"/>
              <a:buNone/>
            </a:pPr>
            <a:r>
              <a:rPr b="0" i="0" lang="en-US" sz="4800" u="none" cap="none" strike="noStrike">
                <a:solidFill>
                  <a:srgbClr val="0E0E0E"/>
                </a:solidFill>
                <a:latin typeface="Righteous"/>
                <a:ea typeface="Righteous"/>
                <a:cs typeface="Righteous"/>
                <a:sym typeface="Righteous"/>
              </a:rPr>
              <a:t>Unicorn Sightings</a:t>
            </a:r>
            <a:endParaRPr b="0" i="0" sz="4800" u="none" cap="none" strike="noStrike">
              <a:solidFill>
                <a:schemeClr val="dk1"/>
              </a:solidFill>
              <a:latin typeface="Calibri"/>
              <a:ea typeface="Calibri"/>
              <a:cs typeface="Calibri"/>
              <a:sym typeface="Calibri"/>
            </a:endParaRPr>
          </a:p>
        </p:txBody>
      </p:sp>
      <p:sp>
        <p:nvSpPr>
          <p:cNvPr id="117" name="Google Shape;117;g27374e6920d_0_89"/>
          <p:cNvSpPr/>
          <p:nvPr/>
        </p:nvSpPr>
        <p:spPr>
          <a:xfrm>
            <a:off x="800200" y="8585200"/>
            <a:ext cx="70494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g27374e6920d_0_89"/>
          <p:cNvSpPr/>
          <p:nvPr/>
        </p:nvSpPr>
        <p:spPr>
          <a:xfrm>
            <a:off x="732458" y="8585200"/>
            <a:ext cx="7185000" cy="257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19" name="Google Shape;119;g27374e6920d_0_89"/>
          <p:cNvSpPr/>
          <p:nvPr/>
        </p:nvSpPr>
        <p:spPr>
          <a:xfrm>
            <a:off x="3740618" y="11633200"/>
            <a:ext cx="1168500" cy="76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g27374e6920d_0_89"/>
          <p:cNvSpPr/>
          <p:nvPr/>
        </p:nvSpPr>
        <p:spPr>
          <a:xfrm>
            <a:off x="3740618" y="11633200"/>
            <a:ext cx="13719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43E35"/>
              </a:buClr>
              <a:buSzPts val="4800"/>
              <a:buFont typeface="Righteous"/>
              <a:buNone/>
            </a:pPr>
            <a:r>
              <a:rPr b="0" i="0" lang="en-US" sz="4800" u="none" cap="none" strike="noStrike">
                <a:solidFill>
                  <a:srgbClr val="243E35"/>
                </a:solidFill>
                <a:latin typeface="Righteous"/>
                <a:ea typeface="Righteous"/>
                <a:cs typeface="Righteous"/>
                <a:sym typeface="Righteous"/>
              </a:rPr>
              <a:t>45%</a:t>
            </a:r>
            <a:endParaRPr b="0" i="0" sz="4800" u="none" cap="none" strike="noStrike">
              <a:solidFill>
                <a:schemeClr val="dk1"/>
              </a:solidFill>
              <a:latin typeface="Calibri"/>
              <a:ea typeface="Calibri"/>
              <a:cs typeface="Calibri"/>
              <a:sym typeface="Calibri"/>
            </a:endParaRPr>
          </a:p>
        </p:txBody>
      </p:sp>
      <p:sp>
        <p:nvSpPr>
          <p:cNvPr id="121" name="Google Shape;121;g27374e6920d_0_89"/>
          <p:cNvSpPr/>
          <p:nvPr/>
        </p:nvSpPr>
        <p:spPr>
          <a:xfrm>
            <a:off x="16016702" y="1181100"/>
            <a:ext cx="70494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2" name="Google Shape;122;g27374e6920d_0_89"/>
          <p:cNvPicPr preferRelativeResize="0"/>
          <p:nvPr/>
        </p:nvPicPr>
        <p:blipFill rotWithShape="1">
          <a:blip r:embed="rId6">
            <a:alphaModFix/>
          </a:blip>
          <a:srcRect b="0" l="0" r="0" t="0"/>
          <a:stretch/>
        </p:blipFill>
        <p:spPr>
          <a:xfrm>
            <a:off x="16016702" y="1181100"/>
            <a:ext cx="7049381" cy="5422900"/>
          </a:xfrm>
          <a:prstGeom prst="rect">
            <a:avLst/>
          </a:prstGeom>
          <a:noFill/>
          <a:ln>
            <a:noFill/>
          </a:ln>
        </p:spPr>
      </p:pic>
      <p:sp>
        <p:nvSpPr>
          <p:cNvPr id="123" name="Google Shape;123;g27374e6920d_0_89"/>
          <p:cNvSpPr/>
          <p:nvPr/>
        </p:nvSpPr>
        <p:spPr>
          <a:xfrm>
            <a:off x="17039180" y="7213600"/>
            <a:ext cx="5004300" cy="76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g27374e6920d_0_89"/>
          <p:cNvSpPr/>
          <p:nvPr/>
        </p:nvSpPr>
        <p:spPr>
          <a:xfrm>
            <a:off x="17039180" y="7213600"/>
            <a:ext cx="52077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ighteous"/>
              <a:buNone/>
            </a:pPr>
            <a:r>
              <a:rPr b="0" i="0" lang="en-US" sz="4800" u="none" cap="none" strike="noStrike">
                <a:solidFill>
                  <a:srgbClr val="0E0E0E"/>
                </a:solidFill>
                <a:latin typeface="Righteous"/>
                <a:ea typeface="Righteous"/>
                <a:cs typeface="Righteous"/>
                <a:sym typeface="Righteous"/>
              </a:rPr>
              <a:t>Unicorn Sightings</a:t>
            </a:r>
            <a:endParaRPr b="0" i="0" sz="4800" u="none" cap="none" strike="noStrike">
              <a:solidFill>
                <a:schemeClr val="dk1"/>
              </a:solidFill>
              <a:latin typeface="Calibri"/>
              <a:ea typeface="Calibri"/>
              <a:cs typeface="Calibri"/>
              <a:sym typeface="Calibri"/>
            </a:endParaRPr>
          </a:p>
        </p:txBody>
      </p:sp>
      <p:sp>
        <p:nvSpPr>
          <p:cNvPr id="125" name="Google Shape;125;g27374e6920d_0_89"/>
          <p:cNvSpPr/>
          <p:nvPr/>
        </p:nvSpPr>
        <p:spPr>
          <a:xfrm>
            <a:off x="16016702" y="8585200"/>
            <a:ext cx="70494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g27374e6920d_0_89"/>
          <p:cNvSpPr/>
          <p:nvPr/>
        </p:nvSpPr>
        <p:spPr>
          <a:xfrm>
            <a:off x="15948960" y="8585200"/>
            <a:ext cx="7185000" cy="257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27" name="Google Shape;127;g27374e6920d_0_89"/>
          <p:cNvSpPr/>
          <p:nvPr/>
        </p:nvSpPr>
        <p:spPr>
          <a:xfrm>
            <a:off x="18957119" y="11633200"/>
            <a:ext cx="1168500" cy="76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g27374e6920d_0_89"/>
          <p:cNvSpPr/>
          <p:nvPr/>
        </p:nvSpPr>
        <p:spPr>
          <a:xfrm>
            <a:off x="18957119" y="11633200"/>
            <a:ext cx="13719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43E35"/>
              </a:buClr>
              <a:buSzPts val="4800"/>
              <a:buFont typeface="Righteous"/>
              <a:buNone/>
            </a:pPr>
            <a:r>
              <a:rPr b="0" i="0" lang="en-US" sz="4800" u="none" cap="none" strike="noStrike">
                <a:solidFill>
                  <a:srgbClr val="243E35"/>
                </a:solidFill>
                <a:latin typeface="Righteous"/>
                <a:ea typeface="Righteous"/>
                <a:cs typeface="Righteous"/>
                <a:sym typeface="Righteous"/>
              </a:rPr>
              <a:t>45%</a:t>
            </a:r>
            <a:endParaRPr b="0" i="0" sz="4800" u="none" cap="none" strike="noStrike">
              <a:solidFill>
                <a:schemeClr val="dk1"/>
              </a:solidFill>
              <a:latin typeface="Calibri"/>
              <a:ea typeface="Calibri"/>
              <a:cs typeface="Calibri"/>
              <a:sym typeface="Calibri"/>
            </a:endParaRPr>
          </a:p>
        </p:txBody>
      </p:sp>
      <p:sp>
        <p:nvSpPr>
          <p:cNvPr id="129" name="Google Shape;129;g27374e6920d_0_89"/>
          <p:cNvSpPr/>
          <p:nvPr/>
        </p:nvSpPr>
        <p:spPr>
          <a:xfrm>
            <a:off x="8408451" y="1181100"/>
            <a:ext cx="70494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g27374e6920d_0_89"/>
          <p:cNvSpPr/>
          <p:nvPr/>
        </p:nvSpPr>
        <p:spPr>
          <a:xfrm>
            <a:off x="9805626" y="1181100"/>
            <a:ext cx="4254900" cy="76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g27374e6920d_0_89"/>
          <p:cNvSpPr/>
          <p:nvPr/>
        </p:nvSpPr>
        <p:spPr>
          <a:xfrm>
            <a:off x="9805626" y="1181100"/>
            <a:ext cx="44583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ighteous"/>
              <a:buNone/>
            </a:pPr>
            <a:r>
              <a:rPr b="0" i="0" lang="en-US" sz="4800" u="none" cap="none" strike="noStrike">
                <a:solidFill>
                  <a:srgbClr val="0E0E0E"/>
                </a:solidFill>
                <a:latin typeface="Righteous"/>
                <a:ea typeface="Righteous"/>
                <a:cs typeface="Righteous"/>
                <a:sym typeface="Righteous"/>
              </a:rPr>
              <a:t>Dragon Taming</a:t>
            </a:r>
            <a:endParaRPr b="0" i="0" sz="4800" u="none" cap="none" strike="noStrike">
              <a:solidFill>
                <a:schemeClr val="dk1"/>
              </a:solidFill>
              <a:latin typeface="Calibri"/>
              <a:ea typeface="Calibri"/>
              <a:cs typeface="Calibri"/>
              <a:sym typeface="Calibri"/>
            </a:endParaRPr>
          </a:p>
        </p:txBody>
      </p:sp>
      <p:sp>
        <p:nvSpPr>
          <p:cNvPr id="132" name="Google Shape;132;g27374e6920d_0_89"/>
          <p:cNvSpPr/>
          <p:nvPr/>
        </p:nvSpPr>
        <p:spPr>
          <a:xfrm>
            <a:off x="8408451" y="2552700"/>
            <a:ext cx="70494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g27374e6920d_0_89"/>
          <p:cNvSpPr/>
          <p:nvPr/>
        </p:nvSpPr>
        <p:spPr>
          <a:xfrm>
            <a:off x="8340709" y="2552700"/>
            <a:ext cx="7185000" cy="257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134" name="Google Shape;134;g27374e6920d_0_89"/>
          <p:cNvPicPr preferRelativeResize="0"/>
          <p:nvPr/>
        </p:nvPicPr>
        <p:blipFill rotWithShape="1">
          <a:blip r:embed="rId7">
            <a:alphaModFix/>
          </a:blip>
          <a:srcRect b="0" l="0" r="0" t="0"/>
          <a:stretch/>
        </p:blipFill>
        <p:spPr>
          <a:xfrm>
            <a:off x="8408451" y="5600700"/>
            <a:ext cx="7049381" cy="5422900"/>
          </a:xfrm>
          <a:prstGeom prst="rect">
            <a:avLst/>
          </a:prstGeom>
          <a:noFill/>
          <a:ln>
            <a:noFill/>
          </a:ln>
        </p:spPr>
      </p:pic>
      <p:sp>
        <p:nvSpPr>
          <p:cNvPr id="135" name="Google Shape;135;g27374e6920d_0_89"/>
          <p:cNvSpPr/>
          <p:nvPr/>
        </p:nvSpPr>
        <p:spPr>
          <a:xfrm>
            <a:off x="11386973" y="11633200"/>
            <a:ext cx="1092300" cy="76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g27374e6920d_0_89"/>
          <p:cNvSpPr/>
          <p:nvPr/>
        </p:nvSpPr>
        <p:spPr>
          <a:xfrm>
            <a:off x="11386973" y="11633200"/>
            <a:ext cx="12957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43E35"/>
              </a:buClr>
              <a:buSzPts val="4800"/>
              <a:buFont typeface="Righteous"/>
              <a:buNone/>
            </a:pPr>
            <a:r>
              <a:rPr b="0" i="0" lang="en-US" sz="4800" u="none" cap="none" strike="noStrike">
                <a:solidFill>
                  <a:srgbClr val="243E35"/>
                </a:solidFill>
                <a:latin typeface="Righteous"/>
                <a:ea typeface="Righteous"/>
                <a:cs typeface="Righteous"/>
                <a:sym typeface="Righteous"/>
              </a:rPr>
              <a:t>67%</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DFD9"/>
        </a:solidFill>
      </p:bgPr>
    </p:bg>
    <p:spTree>
      <p:nvGrpSpPr>
        <p:cNvPr id="141" name="Shape 141"/>
        <p:cNvGrpSpPr/>
        <p:nvPr/>
      </p:nvGrpSpPr>
      <p:grpSpPr>
        <a:xfrm>
          <a:off x="0" y="0"/>
          <a:ext cx="0" cy="0"/>
          <a:chOff x="0" y="0"/>
          <a:chExt cx="0" cy="0"/>
        </a:xfrm>
      </p:grpSpPr>
      <p:pic>
        <p:nvPicPr>
          <p:cNvPr descr=" " id="142" name="Google Shape;142;g27374e6920d_0_120"/>
          <p:cNvPicPr preferRelativeResize="0"/>
          <p:nvPr/>
        </p:nvPicPr>
        <p:blipFill rotWithShape="1">
          <a:blip r:embed="rId3">
            <a:alphaModFix/>
          </a:blip>
          <a:srcRect b="0" l="0" r="0" t="0"/>
          <a:stretch/>
        </p:blipFill>
        <p:spPr>
          <a:xfrm>
            <a:off x="2540318" y="0"/>
            <a:ext cx="21846731" cy="13716000"/>
          </a:xfrm>
          <a:prstGeom prst="rect">
            <a:avLst/>
          </a:prstGeom>
          <a:noFill/>
          <a:ln>
            <a:noFill/>
          </a:ln>
        </p:spPr>
      </p:pic>
      <p:sp>
        <p:nvSpPr>
          <p:cNvPr id="143" name="Google Shape;143;g27374e6920d_0_12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4" name="Google Shape;144;g27374e6920d_0_120"/>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145" name="Google Shape;145;g27374e6920d_0_120"/>
          <p:cNvPicPr preferRelativeResize="0"/>
          <p:nvPr/>
        </p:nvPicPr>
        <p:blipFill rotWithShape="1">
          <a:blip r:embed="rId5">
            <a:alphaModFix/>
          </a:blip>
          <a:srcRect b="0" l="0" r="0" t="0"/>
          <a:stretch/>
        </p:blipFill>
        <p:spPr>
          <a:xfrm>
            <a:off x="0" y="1498600"/>
            <a:ext cx="5966698" cy="4437887"/>
          </a:xfrm>
          <a:prstGeom prst="rect">
            <a:avLst/>
          </a:prstGeom>
          <a:noFill/>
          <a:ln>
            <a:noFill/>
          </a:ln>
        </p:spPr>
      </p:pic>
      <p:sp>
        <p:nvSpPr>
          <p:cNvPr id="146" name="Google Shape;146;g27374e6920d_0_120"/>
          <p:cNvSpPr/>
          <p:nvPr/>
        </p:nvSpPr>
        <p:spPr>
          <a:xfrm>
            <a:off x="5398175" y="4140200"/>
            <a:ext cx="13603500" cy="544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g27374e6920d_0_120"/>
          <p:cNvSpPr/>
          <p:nvPr/>
        </p:nvSpPr>
        <p:spPr>
          <a:xfrm>
            <a:off x="5398175" y="4140200"/>
            <a:ext cx="13806600" cy="477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ighteous"/>
              <a:buNone/>
            </a:pPr>
            <a:r>
              <a:rPr b="0" i="0" lang="en-US" sz="4800" u="none" cap="none" strike="noStrike">
                <a:solidFill>
                  <a:srgbClr val="0E0E0E"/>
                </a:solidFill>
                <a:latin typeface="Righteous"/>
                <a:ea typeface="Righteous"/>
                <a:cs typeface="Righteous"/>
                <a:sym typeface="Righteous"/>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48" name="Google Shape;148;g27374e6920d_0_120"/>
          <p:cNvSpPr/>
          <p:nvPr/>
        </p:nvSpPr>
        <p:spPr>
          <a:xfrm>
            <a:off x="15076784" y="9017000"/>
            <a:ext cx="40773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ighteous"/>
              <a:buNone/>
            </a:pPr>
            <a:r>
              <a:rPr b="0" i="0" lang="en-US" sz="3600" u="none" cap="none" strike="noStrike">
                <a:solidFill>
                  <a:srgbClr val="0E0E0E"/>
                </a:solidFill>
                <a:latin typeface="Righteous"/>
                <a:ea typeface="Righteous"/>
                <a:cs typeface="Righteous"/>
                <a:sym typeface="Righteous"/>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DFD9"/>
        </a:solidFill>
      </p:bgPr>
    </p:bg>
    <p:spTree>
      <p:nvGrpSpPr>
        <p:cNvPr id="153" name="Shape 153"/>
        <p:cNvGrpSpPr/>
        <p:nvPr/>
      </p:nvGrpSpPr>
      <p:grpSpPr>
        <a:xfrm>
          <a:off x="0" y="0"/>
          <a:ext cx="0" cy="0"/>
          <a:chOff x="0" y="0"/>
          <a:chExt cx="0" cy="0"/>
        </a:xfrm>
      </p:grpSpPr>
      <p:pic>
        <p:nvPicPr>
          <p:cNvPr descr=" " id="154" name="Google Shape;154;g27374e6920d_0_131"/>
          <p:cNvPicPr preferRelativeResize="0"/>
          <p:nvPr/>
        </p:nvPicPr>
        <p:blipFill rotWithShape="1">
          <a:blip r:embed="rId3">
            <a:alphaModFix/>
          </a:blip>
          <a:srcRect b="0" l="0" r="0" t="0"/>
          <a:stretch/>
        </p:blipFill>
        <p:spPr>
          <a:xfrm>
            <a:off x="0" y="0"/>
            <a:ext cx="23701162" cy="13716000"/>
          </a:xfrm>
          <a:prstGeom prst="rect">
            <a:avLst/>
          </a:prstGeom>
          <a:noFill/>
          <a:ln>
            <a:noFill/>
          </a:ln>
        </p:spPr>
      </p:pic>
      <p:sp>
        <p:nvSpPr>
          <p:cNvPr id="155" name="Google Shape;155;g27374e6920d_0_131"/>
          <p:cNvSpPr/>
          <p:nvPr/>
        </p:nvSpPr>
        <p:spPr>
          <a:xfrm>
            <a:off x="2104230" y="1079500"/>
            <a:ext cx="20216700" cy="1596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Righteous"/>
              <a:buNone/>
            </a:pPr>
            <a:r>
              <a:rPr b="0" i="0" lang="en-US" sz="8000" u="none" cap="none" strike="noStrike">
                <a:solidFill>
                  <a:srgbClr val="272727"/>
                </a:solidFill>
                <a:latin typeface="Righteous"/>
                <a:ea typeface="Righteous"/>
                <a:cs typeface="Righteous"/>
                <a:sym typeface="Righteous"/>
              </a:rPr>
              <a:t>The Magic of Dragons: A Research</a:t>
            </a:r>
            <a:endParaRPr b="0" i="0" sz="8000" u="none" cap="none" strike="noStrike">
              <a:solidFill>
                <a:schemeClr val="dk1"/>
              </a:solidFill>
              <a:latin typeface="Calibri"/>
              <a:ea typeface="Calibri"/>
              <a:cs typeface="Calibri"/>
              <a:sym typeface="Calibri"/>
            </a:endParaRPr>
          </a:p>
        </p:txBody>
      </p:sp>
      <p:sp>
        <p:nvSpPr>
          <p:cNvPr id="156" name="Google Shape;156;g27374e6920d_0_13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7" name="Google Shape;157;g27374e6920d_0_131"/>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158" name="Google Shape;158;g27374e6920d_0_131"/>
          <p:cNvSpPr/>
          <p:nvPr/>
        </p:nvSpPr>
        <p:spPr>
          <a:xfrm>
            <a:off x="2121165" y="3695700"/>
            <a:ext cx="6096900" cy="6096000"/>
          </a:xfrm>
          <a:prstGeom prst="rect">
            <a:avLst/>
          </a:prstGeom>
          <a:noFill/>
          <a:ln cap="flat" cmpd="sng" w="38100">
            <a:solidFill>
              <a:srgbClr val="243E3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9" name="Google Shape;159;g27374e6920d_0_131"/>
          <p:cNvPicPr preferRelativeResize="0"/>
          <p:nvPr/>
        </p:nvPicPr>
        <p:blipFill rotWithShape="1">
          <a:blip r:embed="rId5">
            <a:alphaModFix/>
          </a:blip>
          <a:srcRect b="0" l="0" r="0" t="0"/>
          <a:stretch/>
        </p:blipFill>
        <p:spPr>
          <a:xfrm>
            <a:off x="4348002" y="5016500"/>
            <a:ext cx="1643088" cy="1625600"/>
          </a:xfrm>
          <a:prstGeom prst="rect">
            <a:avLst/>
          </a:prstGeom>
          <a:noFill/>
          <a:ln>
            <a:noFill/>
          </a:ln>
        </p:spPr>
      </p:pic>
      <p:sp>
        <p:nvSpPr>
          <p:cNvPr id="160" name="Google Shape;160;g27374e6920d_0_131"/>
          <p:cNvSpPr/>
          <p:nvPr/>
        </p:nvSpPr>
        <p:spPr>
          <a:xfrm>
            <a:off x="2273584" y="6946900"/>
            <a:ext cx="57918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g27374e6920d_0_131"/>
          <p:cNvSpPr/>
          <p:nvPr/>
        </p:nvSpPr>
        <p:spPr>
          <a:xfrm>
            <a:off x="2171971" y="6946900"/>
            <a:ext cx="5995200" cy="1727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Righteous"/>
              <a:buNone/>
            </a:pPr>
            <a:r>
              <a:rPr b="0" i="0" lang="en-US" sz="4800" u="none" cap="none" strike="noStrike">
                <a:solidFill>
                  <a:srgbClr val="0E0E0E"/>
                </a:solidFill>
                <a:latin typeface="Righteous"/>
                <a:ea typeface="Righteous"/>
                <a:cs typeface="Righteous"/>
                <a:sym typeface="Righteous"/>
              </a:rPr>
              <a:t>Unicorn</a:t>
            </a:r>
            <a:endParaRPr b="0" i="0" sz="48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0E0E0E"/>
              </a:buClr>
              <a:buSzPts val="4800"/>
              <a:buFont typeface="Righteous"/>
              <a:buNone/>
            </a:pPr>
            <a:r>
              <a:rPr b="0" i="0" lang="en-US" sz="4800" u="none" cap="none" strike="noStrike">
                <a:solidFill>
                  <a:srgbClr val="0E0E0E"/>
                </a:solidFill>
                <a:latin typeface="Righteous"/>
                <a:ea typeface="Righteous"/>
                <a:cs typeface="Righteous"/>
                <a:sym typeface="Righteous"/>
              </a:rPr>
              <a:t>Sighting</a:t>
            </a:r>
            <a:endParaRPr b="0" i="0" sz="4800" u="none" cap="none" strike="noStrike">
              <a:solidFill>
                <a:schemeClr val="dk1"/>
              </a:solidFill>
              <a:latin typeface="Calibri"/>
              <a:ea typeface="Calibri"/>
              <a:cs typeface="Calibri"/>
              <a:sym typeface="Calibri"/>
            </a:endParaRPr>
          </a:p>
        </p:txBody>
      </p:sp>
      <p:sp>
        <p:nvSpPr>
          <p:cNvPr id="162" name="Google Shape;162;g27374e6920d_0_131"/>
          <p:cNvSpPr/>
          <p:nvPr/>
        </p:nvSpPr>
        <p:spPr>
          <a:xfrm>
            <a:off x="9145143" y="3695700"/>
            <a:ext cx="6096900" cy="6096000"/>
          </a:xfrm>
          <a:prstGeom prst="rect">
            <a:avLst/>
          </a:prstGeom>
          <a:noFill/>
          <a:ln cap="flat" cmpd="sng" w="38100">
            <a:solidFill>
              <a:srgbClr val="243E3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3" name="Google Shape;163;g27374e6920d_0_131"/>
          <p:cNvPicPr preferRelativeResize="0"/>
          <p:nvPr/>
        </p:nvPicPr>
        <p:blipFill rotWithShape="1">
          <a:blip r:embed="rId6">
            <a:alphaModFix/>
          </a:blip>
          <a:srcRect b="0" l="0" r="0" t="0"/>
          <a:stretch/>
        </p:blipFill>
        <p:spPr>
          <a:xfrm>
            <a:off x="11390462" y="5016500"/>
            <a:ext cx="1606124" cy="1625600"/>
          </a:xfrm>
          <a:prstGeom prst="rect">
            <a:avLst/>
          </a:prstGeom>
          <a:noFill/>
          <a:ln>
            <a:noFill/>
          </a:ln>
        </p:spPr>
      </p:pic>
      <p:sp>
        <p:nvSpPr>
          <p:cNvPr id="164" name="Google Shape;164;g27374e6920d_0_131"/>
          <p:cNvSpPr/>
          <p:nvPr/>
        </p:nvSpPr>
        <p:spPr>
          <a:xfrm>
            <a:off x="9297562" y="6946900"/>
            <a:ext cx="57918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g27374e6920d_0_131"/>
          <p:cNvSpPr/>
          <p:nvPr/>
        </p:nvSpPr>
        <p:spPr>
          <a:xfrm>
            <a:off x="9195949" y="6946900"/>
            <a:ext cx="5995200" cy="1727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Righteous"/>
              <a:buNone/>
            </a:pPr>
            <a:r>
              <a:rPr b="0" i="0" lang="en-US" sz="4800" u="none" cap="none" strike="noStrike">
                <a:solidFill>
                  <a:srgbClr val="0E0E0E"/>
                </a:solidFill>
                <a:latin typeface="Righteous"/>
                <a:ea typeface="Righteous"/>
                <a:cs typeface="Righteous"/>
                <a:sym typeface="Righteous"/>
              </a:rPr>
              <a:t>Dragon</a:t>
            </a:r>
            <a:endParaRPr b="0" i="0" sz="48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0E0E0E"/>
              </a:buClr>
              <a:buSzPts val="4800"/>
              <a:buFont typeface="Righteous"/>
              <a:buNone/>
            </a:pPr>
            <a:r>
              <a:rPr b="0" i="0" lang="en-US" sz="4800" u="none" cap="none" strike="noStrike">
                <a:solidFill>
                  <a:srgbClr val="0E0E0E"/>
                </a:solidFill>
                <a:latin typeface="Righteous"/>
                <a:ea typeface="Righteous"/>
                <a:cs typeface="Righteous"/>
                <a:sym typeface="Righteous"/>
              </a:rPr>
              <a:t>Taming</a:t>
            </a:r>
            <a:endParaRPr b="0" i="0" sz="4800" u="none" cap="none" strike="noStrike">
              <a:solidFill>
                <a:schemeClr val="dk1"/>
              </a:solidFill>
              <a:latin typeface="Calibri"/>
              <a:ea typeface="Calibri"/>
              <a:cs typeface="Calibri"/>
              <a:sym typeface="Calibri"/>
            </a:endParaRPr>
          </a:p>
        </p:txBody>
      </p:sp>
      <p:sp>
        <p:nvSpPr>
          <p:cNvPr id="166" name="Google Shape;166;g27374e6920d_0_131"/>
          <p:cNvSpPr/>
          <p:nvPr/>
        </p:nvSpPr>
        <p:spPr>
          <a:xfrm>
            <a:off x="16169121" y="3695700"/>
            <a:ext cx="6096900" cy="6096000"/>
          </a:xfrm>
          <a:prstGeom prst="rect">
            <a:avLst/>
          </a:prstGeom>
          <a:noFill/>
          <a:ln cap="flat" cmpd="sng" w="38100">
            <a:solidFill>
              <a:srgbClr val="243E3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7" name="Google Shape;167;g27374e6920d_0_131"/>
          <p:cNvPicPr preferRelativeResize="0"/>
          <p:nvPr/>
        </p:nvPicPr>
        <p:blipFill rotWithShape="1">
          <a:blip r:embed="rId7">
            <a:alphaModFix/>
          </a:blip>
          <a:srcRect b="0" l="0" r="0" t="0"/>
          <a:stretch/>
        </p:blipFill>
        <p:spPr>
          <a:xfrm>
            <a:off x="18399589" y="5016500"/>
            <a:ext cx="1635826" cy="1625600"/>
          </a:xfrm>
          <a:prstGeom prst="rect">
            <a:avLst/>
          </a:prstGeom>
          <a:noFill/>
          <a:ln>
            <a:noFill/>
          </a:ln>
        </p:spPr>
      </p:pic>
      <p:sp>
        <p:nvSpPr>
          <p:cNvPr id="168" name="Google Shape;168;g27374e6920d_0_131"/>
          <p:cNvSpPr/>
          <p:nvPr/>
        </p:nvSpPr>
        <p:spPr>
          <a:xfrm>
            <a:off x="16321540" y="6946900"/>
            <a:ext cx="57918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g27374e6920d_0_131"/>
          <p:cNvSpPr/>
          <p:nvPr/>
        </p:nvSpPr>
        <p:spPr>
          <a:xfrm>
            <a:off x="16219927" y="6946900"/>
            <a:ext cx="5995200" cy="1727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Righteous"/>
              <a:buNone/>
            </a:pPr>
            <a:r>
              <a:rPr b="0" i="0" lang="en-US" sz="4800" u="none" cap="none" strike="noStrike">
                <a:solidFill>
                  <a:srgbClr val="0E0E0E"/>
                </a:solidFill>
                <a:latin typeface="Righteous"/>
                <a:ea typeface="Righteous"/>
                <a:cs typeface="Righteous"/>
                <a:sym typeface="Righteous"/>
              </a:rPr>
              <a:t>Rainbow</a:t>
            </a:r>
            <a:endParaRPr b="0" i="0" sz="48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0E0E0E"/>
              </a:buClr>
              <a:buSzPts val="4800"/>
              <a:buFont typeface="Righteous"/>
              <a:buNone/>
            </a:pPr>
            <a:r>
              <a:rPr b="0" i="0" lang="en-US" sz="4800" u="none" cap="none" strike="noStrike">
                <a:solidFill>
                  <a:srgbClr val="0E0E0E"/>
                </a:solidFill>
                <a:latin typeface="Righteous"/>
                <a:ea typeface="Righteous"/>
                <a:cs typeface="Righteous"/>
                <a:sym typeface="Righteous"/>
              </a:rPr>
              <a:t>Seeing</a:t>
            </a:r>
            <a:endParaRPr b="0" i="0" sz="4800" u="none" cap="none" strike="noStrike">
              <a:solidFill>
                <a:schemeClr val="dk1"/>
              </a:solidFill>
              <a:latin typeface="Calibri"/>
              <a:ea typeface="Calibri"/>
              <a:cs typeface="Calibri"/>
              <a:sym typeface="Calibri"/>
            </a:endParaRPr>
          </a:p>
        </p:txBody>
      </p:sp>
      <p:sp>
        <p:nvSpPr>
          <p:cNvPr id="170" name="Google Shape;170;g27374e6920d_0_131"/>
          <p:cNvSpPr/>
          <p:nvPr/>
        </p:nvSpPr>
        <p:spPr>
          <a:xfrm>
            <a:off x="2146568"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g27374e6920d_0_131"/>
          <p:cNvSpPr/>
          <p:nvPr/>
        </p:nvSpPr>
        <p:spPr>
          <a:xfrm>
            <a:off x="2146568"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g27374e6920d_0_131"/>
          <p:cNvSpPr/>
          <p:nvPr/>
        </p:nvSpPr>
        <p:spPr>
          <a:xfrm>
            <a:off x="2078826" y="10401300"/>
            <a:ext cx="6232200" cy="196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173" name="Google Shape;173;g27374e6920d_0_131"/>
          <p:cNvSpPr/>
          <p:nvPr/>
        </p:nvSpPr>
        <p:spPr>
          <a:xfrm>
            <a:off x="9145143"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g27374e6920d_0_131"/>
          <p:cNvSpPr/>
          <p:nvPr/>
        </p:nvSpPr>
        <p:spPr>
          <a:xfrm>
            <a:off x="9145143"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g27374e6920d_0_131"/>
          <p:cNvSpPr/>
          <p:nvPr/>
        </p:nvSpPr>
        <p:spPr>
          <a:xfrm>
            <a:off x="9077401" y="10401300"/>
            <a:ext cx="6232200" cy="196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Music of the Elves": Immerse yourself in the enchanting music.</a:t>
            </a:r>
            <a:endParaRPr b="0" i="0" sz="3200" u="none" cap="none" strike="noStrike">
              <a:solidFill>
                <a:schemeClr val="dk1"/>
              </a:solidFill>
              <a:latin typeface="Calibri"/>
              <a:ea typeface="Calibri"/>
              <a:cs typeface="Calibri"/>
              <a:sym typeface="Calibri"/>
            </a:endParaRPr>
          </a:p>
        </p:txBody>
      </p:sp>
      <p:sp>
        <p:nvSpPr>
          <p:cNvPr id="176" name="Google Shape;176;g27374e6920d_0_131"/>
          <p:cNvSpPr/>
          <p:nvPr/>
        </p:nvSpPr>
        <p:spPr>
          <a:xfrm>
            <a:off x="16169121"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g27374e6920d_0_131"/>
          <p:cNvSpPr/>
          <p:nvPr/>
        </p:nvSpPr>
        <p:spPr>
          <a:xfrm>
            <a:off x="16169121"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g27374e6920d_0_131"/>
          <p:cNvSpPr/>
          <p:nvPr/>
        </p:nvSpPr>
        <p:spPr>
          <a:xfrm>
            <a:off x="16101379" y="10401300"/>
            <a:ext cx="6232200" cy="196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DFD9"/>
        </a:solidFill>
      </p:bgPr>
    </p:bg>
    <p:spTree>
      <p:nvGrpSpPr>
        <p:cNvPr id="183" name="Shape 183"/>
        <p:cNvGrpSpPr/>
        <p:nvPr/>
      </p:nvGrpSpPr>
      <p:grpSpPr>
        <a:xfrm>
          <a:off x="0" y="0"/>
          <a:ext cx="0" cy="0"/>
          <a:chOff x="0" y="0"/>
          <a:chExt cx="0" cy="0"/>
        </a:xfrm>
      </p:grpSpPr>
      <p:pic>
        <p:nvPicPr>
          <p:cNvPr descr=" " id="184" name="Google Shape;184;g27374e6920d_0_160"/>
          <p:cNvPicPr preferRelativeResize="0"/>
          <p:nvPr/>
        </p:nvPicPr>
        <p:blipFill rotWithShape="1">
          <a:blip r:embed="rId3">
            <a:alphaModFix/>
          </a:blip>
          <a:srcRect b="0" l="0" r="0" t="0"/>
          <a:stretch/>
        </p:blipFill>
        <p:spPr>
          <a:xfrm>
            <a:off x="0" y="977900"/>
            <a:ext cx="24387048" cy="12738100"/>
          </a:xfrm>
          <a:prstGeom prst="rect">
            <a:avLst/>
          </a:prstGeom>
          <a:noFill/>
          <a:ln>
            <a:noFill/>
          </a:ln>
        </p:spPr>
      </p:pic>
      <p:sp>
        <p:nvSpPr>
          <p:cNvPr id="185" name="Google Shape;185;g27374e6920d_0_16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6" name="Google Shape;186;g27374e6920d_0_160"/>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187" name="Google Shape;187;g27374e6920d_0_160"/>
          <p:cNvSpPr/>
          <p:nvPr/>
        </p:nvSpPr>
        <p:spPr>
          <a:xfrm>
            <a:off x="1778222" y="469900"/>
            <a:ext cx="5991000" cy="1596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Righteous"/>
              <a:buNone/>
            </a:pPr>
            <a:r>
              <a:rPr b="0" i="0" lang="en-US" sz="8000" u="none" cap="none" strike="noStrike">
                <a:solidFill>
                  <a:srgbClr val="272727"/>
                </a:solidFill>
                <a:latin typeface="Righteous"/>
                <a:ea typeface="Righteous"/>
                <a:cs typeface="Righteous"/>
                <a:sym typeface="Righteous"/>
              </a:rPr>
              <a:t>Pricing Plan</a:t>
            </a:r>
            <a:endParaRPr b="0" i="0" sz="8000" u="none" cap="none" strike="noStrike">
              <a:solidFill>
                <a:schemeClr val="dk1"/>
              </a:solidFill>
              <a:latin typeface="Calibri"/>
              <a:ea typeface="Calibri"/>
              <a:cs typeface="Calibri"/>
              <a:sym typeface="Calibri"/>
            </a:endParaRPr>
          </a:p>
        </p:txBody>
      </p:sp>
      <p:sp>
        <p:nvSpPr>
          <p:cNvPr id="188" name="Google Shape;188;g27374e6920d_0_160"/>
          <p:cNvSpPr/>
          <p:nvPr/>
        </p:nvSpPr>
        <p:spPr>
          <a:xfrm>
            <a:off x="1778222" y="2286000"/>
            <a:ext cx="20843400" cy="1026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g27374e6920d_0_160"/>
          <p:cNvSpPr/>
          <p:nvPr/>
        </p:nvSpPr>
        <p:spPr>
          <a:xfrm>
            <a:off x="1778222" y="2286000"/>
            <a:ext cx="6439800" cy="10261500"/>
          </a:xfrm>
          <a:prstGeom prst="rect">
            <a:avLst/>
          </a:prstGeom>
          <a:noFill/>
          <a:ln cap="flat" cmpd="sng" w="25400">
            <a:solidFill>
              <a:srgbClr val="243E3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0" name="Google Shape;190;g27374e6920d_0_160"/>
          <p:cNvPicPr preferRelativeResize="0"/>
          <p:nvPr/>
        </p:nvPicPr>
        <p:blipFill rotWithShape="1">
          <a:blip r:embed="rId5">
            <a:alphaModFix/>
          </a:blip>
          <a:srcRect b="0" l="0" r="0" t="0"/>
          <a:stretch/>
        </p:blipFill>
        <p:spPr>
          <a:xfrm>
            <a:off x="4226497" y="2743200"/>
            <a:ext cx="1543159" cy="1625600"/>
          </a:xfrm>
          <a:prstGeom prst="rect">
            <a:avLst/>
          </a:prstGeom>
          <a:noFill/>
          <a:ln>
            <a:noFill/>
          </a:ln>
        </p:spPr>
      </p:pic>
      <p:sp>
        <p:nvSpPr>
          <p:cNvPr id="191" name="Google Shape;191;g27374e6920d_0_160"/>
          <p:cNvSpPr/>
          <p:nvPr/>
        </p:nvSpPr>
        <p:spPr>
          <a:xfrm>
            <a:off x="4115314" y="4673600"/>
            <a:ext cx="17655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43E35"/>
              </a:buClr>
              <a:buSzPts val="4800"/>
              <a:buFont typeface="Righteous"/>
              <a:buNone/>
            </a:pPr>
            <a:r>
              <a:rPr b="0" i="0" lang="en-US" sz="4800" u="none" cap="none" strike="noStrike">
                <a:solidFill>
                  <a:srgbClr val="243E35"/>
                </a:solidFill>
                <a:latin typeface="Righteous"/>
                <a:ea typeface="Righteous"/>
                <a:cs typeface="Righteous"/>
                <a:sym typeface="Righteous"/>
              </a:rPr>
              <a:t>Basic</a:t>
            </a:r>
            <a:endParaRPr b="0" i="0" sz="4800" u="none" cap="none" strike="noStrike">
              <a:solidFill>
                <a:schemeClr val="dk1"/>
              </a:solidFill>
              <a:latin typeface="Calibri"/>
              <a:ea typeface="Calibri"/>
              <a:cs typeface="Calibri"/>
              <a:sym typeface="Calibri"/>
            </a:endParaRPr>
          </a:p>
        </p:txBody>
      </p:sp>
      <p:sp>
        <p:nvSpPr>
          <p:cNvPr id="192" name="Google Shape;192;g27374e6920d_0_160"/>
          <p:cNvSpPr/>
          <p:nvPr/>
        </p:nvSpPr>
        <p:spPr>
          <a:xfrm>
            <a:off x="2235479" y="57404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193" name="Google Shape;193;g27374e6920d_0_160"/>
          <p:cNvSpPr/>
          <p:nvPr/>
        </p:nvSpPr>
        <p:spPr>
          <a:xfrm>
            <a:off x="3429429" y="11328400"/>
            <a:ext cx="31374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Righteous"/>
              <a:buNone/>
            </a:pPr>
            <a:r>
              <a:rPr b="0" i="0" lang="en-US" sz="4800" u="none" cap="none" strike="noStrike">
                <a:solidFill>
                  <a:srgbClr val="0E0E0E"/>
                </a:solidFill>
                <a:latin typeface="Righteous"/>
                <a:ea typeface="Righteous"/>
                <a:cs typeface="Righteous"/>
                <a:sym typeface="Righteous"/>
              </a:rPr>
              <a:t>$10/month</a:t>
            </a:r>
            <a:endParaRPr b="0" i="0" sz="4800" u="none" cap="none" strike="noStrike">
              <a:solidFill>
                <a:schemeClr val="dk1"/>
              </a:solidFill>
              <a:latin typeface="Calibri"/>
              <a:ea typeface="Calibri"/>
              <a:cs typeface="Calibri"/>
              <a:sym typeface="Calibri"/>
            </a:endParaRPr>
          </a:p>
        </p:txBody>
      </p:sp>
      <p:sp>
        <p:nvSpPr>
          <p:cNvPr id="194" name="Google Shape;194;g27374e6920d_0_160"/>
          <p:cNvSpPr/>
          <p:nvPr/>
        </p:nvSpPr>
        <p:spPr>
          <a:xfrm>
            <a:off x="8980022" y="2286000"/>
            <a:ext cx="6439800" cy="10261500"/>
          </a:xfrm>
          <a:prstGeom prst="rect">
            <a:avLst/>
          </a:prstGeom>
          <a:noFill/>
          <a:ln cap="flat" cmpd="sng" w="25400">
            <a:solidFill>
              <a:srgbClr val="243E3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5" name="Google Shape;195;g27374e6920d_0_160"/>
          <p:cNvPicPr preferRelativeResize="0"/>
          <p:nvPr/>
        </p:nvPicPr>
        <p:blipFill rotWithShape="1">
          <a:blip r:embed="rId6">
            <a:alphaModFix/>
          </a:blip>
          <a:srcRect b="0" l="0" r="0" t="0"/>
          <a:stretch/>
        </p:blipFill>
        <p:spPr>
          <a:xfrm>
            <a:off x="11359954" y="2743200"/>
            <a:ext cx="1679841" cy="1625600"/>
          </a:xfrm>
          <a:prstGeom prst="rect">
            <a:avLst/>
          </a:prstGeom>
          <a:noFill/>
          <a:ln>
            <a:noFill/>
          </a:ln>
        </p:spPr>
      </p:pic>
      <p:sp>
        <p:nvSpPr>
          <p:cNvPr id="196" name="Google Shape;196;g27374e6920d_0_160"/>
          <p:cNvSpPr/>
          <p:nvPr/>
        </p:nvSpPr>
        <p:spPr>
          <a:xfrm>
            <a:off x="11482235" y="4673600"/>
            <a:ext cx="14352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43E35"/>
              </a:buClr>
              <a:buSzPts val="4800"/>
              <a:buFont typeface="Righteous"/>
              <a:buNone/>
            </a:pPr>
            <a:r>
              <a:rPr b="0" i="0" lang="en-US" sz="4800" u="none" cap="none" strike="noStrike">
                <a:solidFill>
                  <a:srgbClr val="243E35"/>
                </a:solidFill>
                <a:latin typeface="Righteous"/>
                <a:ea typeface="Righteous"/>
                <a:cs typeface="Righteous"/>
                <a:sym typeface="Righteous"/>
              </a:rPr>
              <a:t>Elite</a:t>
            </a:r>
            <a:endParaRPr b="0" i="0" sz="4800" u="none" cap="none" strike="noStrike">
              <a:solidFill>
                <a:schemeClr val="dk1"/>
              </a:solidFill>
              <a:latin typeface="Calibri"/>
              <a:ea typeface="Calibri"/>
              <a:cs typeface="Calibri"/>
              <a:sym typeface="Calibri"/>
            </a:endParaRPr>
          </a:p>
        </p:txBody>
      </p:sp>
      <p:sp>
        <p:nvSpPr>
          <p:cNvPr id="197" name="Google Shape;197;g27374e6920d_0_160"/>
          <p:cNvSpPr/>
          <p:nvPr/>
        </p:nvSpPr>
        <p:spPr>
          <a:xfrm>
            <a:off x="9437280" y="57404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198" name="Google Shape;198;g27374e6920d_0_160"/>
          <p:cNvSpPr/>
          <p:nvPr/>
        </p:nvSpPr>
        <p:spPr>
          <a:xfrm>
            <a:off x="10555019" y="11328400"/>
            <a:ext cx="32898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Righteous"/>
              <a:buNone/>
            </a:pPr>
            <a:r>
              <a:rPr b="0" i="0" lang="en-US" sz="4800" u="none" cap="none" strike="noStrike">
                <a:solidFill>
                  <a:srgbClr val="0E0E0E"/>
                </a:solidFill>
                <a:latin typeface="Righteous"/>
                <a:ea typeface="Righteous"/>
                <a:cs typeface="Righteous"/>
                <a:sym typeface="Righteous"/>
              </a:rPr>
              <a:t>$50/month</a:t>
            </a:r>
            <a:endParaRPr b="0" i="0" sz="4800" u="none" cap="none" strike="noStrike">
              <a:solidFill>
                <a:schemeClr val="dk1"/>
              </a:solidFill>
              <a:latin typeface="Calibri"/>
              <a:ea typeface="Calibri"/>
              <a:cs typeface="Calibri"/>
              <a:sym typeface="Calibri"/>
            </a:endParaRPr>
          </a:p>
        </p:txBody>
      </p:sp>
      <p:sp>
        <p:nvSpPr>
          <p:cNvPr id="199" name="Google Shape;199;g27374e6920d_0_160"/>
          <p:cNvSpPr/>
          <p:nvPr/>
        </p:nvSpPr>
        <p:spPr>
          <a:xfrm>
            <a:off x="16181822" y="2286000"/>
            <a:ext cx="6439800" cy="10261500"/>
          </a:xfrm>
          <a:prstGeom prst="rect">
            <a:avLst/>
          </a:prstGeom>
          <a:noFill/>
          <a:ln cap="flat" cmpd="sng" w="25400">
            <a:solidFill>
              <a:srgbClr val="243E3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0" name="Google Shape;200;g27374e6920d_0_160"/>
          <p:cNvPicPr preferRelativeResize="0"/>
          <p:nvPr/>
        </p:nvPicPr>
        <p:blipFill rotWithShape="1">
          <a:blip r:embed="rId7">
            <a:alphaModFix/>
          </a:blip>
          <a:srcRect b="0" l="0" r="0" t="0"/>
          <a:stretch/>
        </p:blipFill>
        <p:spPr>
          <a:xfrm>
            <a:off x="18654030" y="2743200"/>
            <a:ext cx="1495289" cy="1625600"/>
          </a:xfrm>
          <a:prstGeom prst="rect">
            <a:avLst/>
          </a:prstGeom>
          <a:noFill/>
          <a:ln>
            <a:noFill/>
          </a:ln>
        </p:spPr>
      </p:pic>
      <p:sp>
        <p:nvSpPr>
          <p:cNvPr id="201" name="Google Shape;201;g27374e6920d_0_160"/>
          <p:cNvSpPr/>
          <p:nvPr/>
        </p:nvSpPr>
        <p:spPr>
          <a:xfrm>
            <a:off x="17788573" y="4673600"/>
            <a:ext cx="32262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43E35"/>
              </a:buClr>
              <a:buSzPts val="4800"/>
              <a:buFont typeface="Righteous"/>
              <a:buNone/>
            </a:pPr>
            <a:r>
              <a:rPr b="0" i="0" lang="en-US" sz="4800" u="none" cap="none" strike="noStrike">
                <a:solidFill>
                  <a:srgbClr val="243E35"/>
                </a:solidFill>
                <a:latin typeface="Righteous"/>
                <a:ea typeface="Righteous"/>
                <a:cs typeface="Righteous"/>
                <a:sym typeface="Righteous"/>
              </a:rPr>
              <a:t>Legendary</a:t>
            </a:r>
            <a:endParaRPr b="0" i="0" sz="4800" u="none" cap="none" strike="noStrike">
              <a:solidFill>
                <a:schemeClr val="dk1"/>
              </a:solidFill>
              <a:latin typeface="Calibri"/>
              <a:ea typeface="Calibri"/>
              <a:cs typeface="Calibri"/>
              <a:sym typeface="Calibri"/>
            </a:endParaRPr>
          </a:p>
        </p:txBody>
      </p:sp>
      <p:sp>
        <p:nvSpPr>
          <p:cNvPr id="202" name="Google Shape;202;g27374e6920d_0_160"/>
          <p:cNvSpPr/>
          <p:nvPr/>
        </p:nvSpPr>
        <p:spPr>
          <a:xfrm>
            <a:off x="16639080" y="57404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most challenging dungeons and encounters.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The ability to form the largest parties with fellow adventurers.</a:t>
            </a:r>
            <a:endParaRPr b="0" i="0" sz="3200" u="none" cap="none" strike="noStrike">
              <a:solidFill>
                <a:schemeClr val="dk1"/>
              </a:solidFill>
              <a:latin typeface="Calibri"/>
              <a:ea typeface="Calibri"/>
              <a:cs typeface="Calibri"/>
              <a:sym typeface="Calibri"/>
            </a:endParaRPr>
          </a:p>
        </p:txBody>
      </p:sp>
      <p:sp>
        <p:nvSpPr>
          <p:cNvPr id="203" name="Google Shape;203;g27374e6920d_0_160"/>
          <p:cNvSpPr/>
          <p:nvPr/>
        </p:nvSpPr>
        <p:spPr>
          <a:xfrm>
            <a:off x="17642505" y="11328400"/>
            <a:ext cx="35184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Righteous"/>
              <a:buNone/>
            </a:pPr>
            <a:r>
              <a:rPr b="0" i="0" lang="en-US" sz="4800" u="none" cap="none" strike="noStrike">
                <a:solidFill>
                  <a:srgbClr val="0E0E0E"/>
                </a:solidFill>
                <a:latin typeface="Righteous"/>
                <a:ea typeface="Righteous"/>
                <a:cs typeface="Righteous"/>
                <a:sym typeface="Righteous"/>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2024-06-12T07:08:29Z</dcterms:created>
  <dc:creator>PptxGenJS</dc:creator>
</cp:coreProperties>
</file>