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D24810-A76B-4D9F-BBB5-920B4CD31DA9}">
  <a:tblStyle styleId="{85D24810-A76B-4D9F-BBB5-920B4CD31D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a statue’s shadow move?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{85D24810-A76B-4D9F-BBB5-920B4CD31DA9}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r>
                        <a:rPr b="1" lang="en" sz="1200"/>
                        <a:t>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 shape made when an object is in front of a light source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large ball of light in the sky during the day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light from the Sun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1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a statue’s shadow move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